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ags/tag31.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9" r:id="rId1"/>
    <p:sldMasterId id="2147484182" r:id="rId2"/>
    <p:sldMasterId id="2147484212" r:id="rId3"/>
    <p:sldMasterId id="2147484225" r:id="rId4"/>
    <p:sldMasterId id="2147484246" r:id="rId5"/>
    <p:sldMasterId id="2147484259" r:id="rId6"/>
    <p:sldMasterId id="2147484284" r:id="rId7"/>
    <p:sldMasterId id="2147484295" r:id="rId8"/>
  </p:sldMasterIdLst>
  <p:notesMasterIdLst>
    <p:notesMasterId r:id="rId34"/>
  </p:notesMasterIdLst>
  <p:sldIdLst>
    <p:sldId id="11590" r:id="rId9"/>
    <p:sldId id="11564" r:id="rId10"/>
    <p:sldId id="11591" r:id="rId11"/>
    <p:sldId id="11592" r:id="rId12"/>
    <p:sldId id="11569" r:id="rId13"/>
    <p:sldId id="11570" r:id="rId14"/>
    <p:sldId id="313" r:id="rId15"/>
    <p:sldId id="11577" r:id="rId16"/>
    <p:sldId id="11593" r:id="rId17"/>
    <p:sldId id="11572" r:id="rId18"/>
    <p:sldId id="11578" r:id="rId19"/>
    <p:sldId id="11579" r:id="rId20"/>
    <p:sldId id="316" r:id="rId21"/>
    <p:sldId id="11589" r:id="rId22"/>
    <p:sldId id="11580" r:id="rId23"/>
    <p:sldId id="11581" r:id="rId24"/>
    <p:sldId id="391" r:id="rId25"/>
    <p:sldId id="11582" r:id="rId26"/>
    <p:sldId id="11583" r:id="rId27"/>
    <p:sldId id="11584" r:id="rId28"/>
    <p:sldId id="11585" r:id="rId29"/>
    <p:sldId id="392" r:id="rId30"/>
    <p:sldId id="11586" r:id="rId31"/>
    <p:sldId id="11587" r:id="rId32"/>
    <p:sldId id="11574" r:id="rId33"/>
  </p:sldIdLst>
  <p:sldSz cx="12192000" cy="6858000"/>
  <p:notesSz cx="6858000" cy="9144000"/>
  <p:custDataLst>
    <p:tags r:id="rId35"/>
  </p:custDataLst>
  <p:defaultTextStyle>
    <a:defPPr>
      <a:defRPr lang="en-US"/>
    </a:defPPr>
    <a:lvl1pPr marL="0" algn="l" defTabSz="911744" rtl="0" eaLnBrk="1" latinLnBrk="0" hangingPunct="1">
      <a:defRPr sz="1900" kern="1200">
        <a:solidFill>
          <a:schemeClr val="tx1"/>
        </a:solidFill>
        <a:latin typeface="+mn-lt"/>
        <a:ea typeface="+mn-ea"/>
        <a:cs typeface="+mn-cs"/>
      </a:defRPr>
    </a:lvl1pPr>
    <a:lvl2pPr marL="455875" algn="l" defTabSz="911744" rtl="0" eaLnBrk="1" latinLnBrk="0" hangingPunct="1">
      <a:defRPr sz="1900" kern="1200">
        <a:solidFill>
          <a:schemeClr val="tx1"/>
        </a:solidFill>
        <a:latin typeface="+mn-lt"/>
        <a:ea typeface="+mn-ea"/>
        <a:cs typeface="+mn-cs"/>
      </a:defRPr>
    </a:lvl2pPr>
    <a:lvl3pPr marL="911744" algn="l" defTabSz="911744" rtl="0" eaLnBrk="1" latinLnBrk="0" hangingPunct="1">
      <a:defRPr sz="1900" kern="1200">
        <a:solidFill>
          <a:schemeClr val="tx1"/>
        </a:solidFill>
        <a:latin typeface="+mn-lt"/>
        <a:ea typeface="+mn-ea"/>
        <a:cs typeface="+mn-cs"/>
      </a:defRPr>
    </a:lvl3pPr>
    <a:lvl4pPr marL="1367622" algn="l" defTabSz="911744" rtl="0" eaLnBrk="1" latinLnBrk="0" hangingPunct="1">
      <a:defRPr sz="1900" kern="1200">
        <a:solidFill>
          <a:schemeClr val="tx1"/>
        </a:solidFill>
        <a:latin typeface="+mn-lt"/>
        <a:ea typeface="+mn-ea"/>
        <a:cs typeface="+mn-cs"/>
      </a:defRPr>
    </a:lvl4pPr>
    <a:lvl5pPr marL="1823498" algn="l" defTabSz="911744" rtl="0" eaLnBrk="1" latinLnBrk="0" hangingPunct="1">
      <a:defRPr sz="1900" kern="1200">
        <a:solidFill>
          <a:schemeClr val="tx1"/>
        </a:solidFill>
        <a:latin typeface="+mn-lt"/>
        <a:ea typeface="+mn-ea"/>
        <a:cs typeface="+mn-cs"/>
      </a:defRPr>
    </a:lvl5pPr>
    <a:lvl6pPr marL="2279370" algn="l" defTabSz="911744" rtl="0" eaLnBrk="1" latinLnBrk="0" hangingPunct="1">
      <a:defRPr sz="1900" kern="1200">
        <a:solidFill>
          <a:schemeClr val="tx1"/>
        </a:solidFill>
        <a:latin typeface="+mn-lt"/>
        <a:ea typeface="+mn-ea"/>
        <a:cs typeface="+mn-cs"/>
      </a:defRPr>
    </a:lvl6pPr>
    <a:lvl7pPr marL="2735242" algn="l" defTabSz="911744" rtl="0" eaLnBrk="1" latinLnBrk="0" hangingPunct="1">
      <a:defRPr sz="1900" kern="1200">
        <a:solidFill>
          <a:schemeClr val="tx1"/>
        </a:solidFill>
        <a:latin typeface="+mn-lt"/>
        <a:ea typeface="+mn-ea"/>
        <a:cs typeface="+mn-cs"/>
      </a:defRPr>
    </a:lvl7pPr>
    <a:lvl8pPr marL="3191117" algn="l" defTabSz="911744" rtl="0" eaLnBrk="1" latinLnBrk="0" hangingPunct="1">
      <a:defRPr sz="1900" kern="1200">
        <a:solidFill>
          <a:schemeClr val="tx1"/>
        </a:solidFill>
        <a:latin typeface="+mn-lt"/>
        <a:ea typeface="+mn-ea"/>
        <a:cs typeface="+mn-cs"/>
      </a:defRPr>
    </a:lvl8pPr>
    <a:lvl9pPr marL="3646988" algn="l" defTabSz="9117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BFAFD"/>
    <a:srgbClr val="08CECE"/>
    <a:srgbClr val="34FC4C"/>
    <a:srgbClr val="F791DC"/>
    <a:srgbClr val="04D249"/>
    <a:srgbClr val="ADCE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9" autoAdjust="0"/>
    <p:restoredTop sz="85261" autoAdjust="0"/>
  </p:normalViewPr>
  <p:slideViewPr>
    <p:cSldViewPr snapToGrid="0">
      <p:cViewPr varScale="1">
        <p:scale>
          <a:sx n="83" d="100"/>
          <a:sy n="83" d="100"/>
        </p:scale>
        <p:origin x="570" y="774"/>
      </p:cViewPr>
      <p:guideLst>
        <p:guide orient="horz" pos="2161"/>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gs" Target="tags/tag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2F6D0-BAD1-49A3-B917-E0E0007FFAE3}"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0BE08-CD88-4D9B-AC90-8BE344F0465C}" type="slidenum">
              <a:rPr lang="en-US" smtClean="0"/>
              <a:t>‹#›</a:t>
            </a:fld>
            <a:endParaRPr lang="en-US"/>
          </a:p>
        </p:txBody>
      </p:sp>
    </p:spTree>
    <p:extLst>
      <p:ext uri="{BB962C8B-B14F-4D97-AF65-F5344CB8AC3E}">
        <p14:creationId xmlns:p14="http://schemas.microsoft.com/office/powerpoint/2010/main" val="3489934178"/>
      </p:ext>
    </p:extLst>
  </p:cSld>
  <p:clrMap bg1="lt1" tx1="dk1" bg2="lt2" tx2="dk2" accent1="accent1" accent2="accent2" accent3="accent3" accent4="accent4" accent5="accent5" accent6="accent6" hlink="hlink" folHlink="folHlink"/>
  <p:notesStyle>
    <a:lvl1pPr marL="0" algn="l" defTabSz="911744" rtl="0" eaLnBrk="1" latinLnBrk="0" hangingPunct="1">
      <a:defRPr sz="1200" kern="1200">
        <a:solidFill>
          <a:schemeClr val="tx1"/>
        </a:solidFill>
        <a:latin typeface="+mn-lt"/>
        <a:ea typeface="+mn-ea"/>
        <a:cs typeface="+mn-cs"/>
      </a:defRPr>
    </a:lvl1pPr>
    <a:lvl2pPr marL="455875" algn="l" defTabSz="911744" rtl="0" eaLnBrk="1" latinLnBrk="0" hangingPunct="1">
      <a:defRPr sz="1200" kern="1200">
        <a:solidFill>
          <a:schemeClr val="tx1"/>
        </a:solidFill>
        <a:latin typeface="+mn-lt"/>
        <a:ea typeface="+mn-ea"/>
        <a:cs typeface="+mn-cs"/>
      </a:defRPr>
    </a:lvl2pPr>
    <a:lvl3pPr marL="911744" algn="l" defTabSz="911744" rtl="0" eaLnBrk="1" latinLnBrk="0" hangingPunct="1">
      <a:defRPr sz="1200" kern="1200">
        <a:solidFill>
          <a:schemeClr val="tx1"/>
        </a:solidFill>
        <a:latin typeface="+mn-lt"/>
        <a:ea typeface="+mn-ea"/>
        <a:cs typeface="+mn-cs"/>
      </a:defRPr>
    </a:lvl3pPr>
    <a:lvl4pPr marL="1367622" algn="l" defTabSz="911744" rtl="0" eaLnBrk="1" latinLnBrk="0" hangingPunct="1">
      <a:defRPr sz="1200" kern="1200">
        <a:solidFill>
          <a:schemeClr val="tx1"/>
        </a:solidFill>
        <a:latin typeface="+mn-lt"/>
        <a:ea typeface="+mn-ea"/>
        <a:cs typeface="+mn-cs"/>
      </a:defRPr>
    </a:lvl4pPr>
    <a:lvl5pPr marL="1823498" algn="l" defTabSz="911744" rtl="0" eaLnBrk="1" latinLnBrk="0" hangingPunct="1">
      <a:defRPr sz="1200" kern="1200">
        <a:solidFill>
          <a:schemeClr val="tx1"/>
        </a:solidFill>
        <a:latin typeface="+mn-lt"/>
        <a:ea typeface="+mn-ea"/>
        <a:cs typeface="+mn-cs"/>
      </a:defRPr>
    </a:lvl5pPr>
    <a:lvl6pPr marL="2279370" algn="l" defTabSz="911744" rtl="0" eaLnBrk="1" latinLnBrk="0" hangingPunct="1">
      <a:defRPr sz="1200" kern="1200">
        <a:solidFill>
          <a:schemeClr val="tx1"/>
        </a:solidFill>
        <a:latin typeface="+mn-lt"/>
        <a:ea typeface="+mn-ea"/>
        <a:cs typeface="+mn-cs"/>
      </a:defRPr>
    </a:lvl6pPr>
    <a:lvl7pPr marL="2735242" algn="l" defTabSz="911744" rtl="0" eaLnBrk="1" latinLnBrk="0" hangingPunct="1">
      <a:defRPr sz="1200" kern="1200">
        <a:solidFill>
          <a:schemeClr val="tx1"/>
        </a:solidFill>
        <a:latin typeface="+mn-lt"/>
        <a:ea typeface="+mn-ea"/>
        <a:cs typeface="+mn-cs"/>
      </a:defRPr>
    </a:lvl7pPr>
    <a:lvl8pPr marL="3191117" algn="l" defTabSz="911744" rtl="0" eaLnBrk="1" latinLnBrk="0" hangingPunct="1">
      <a:defRPr sz="1200" kern="1200">
        <a:solidFill>
          <a:schemeClr val="tx1"/>
        </a:solidFill>
        <a:latin typeface="+mn-lt"/>
        <a:ea typeface="+mn-ea"/>
        <a:cs typeface="+mn-cs"/>
      </a:defRPr>
    </a:lvl8pPr>
    <a:lvl9pPr marL="3646988" algn="l" defTabSz="91174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244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24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833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452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6464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3E322-AA1E-429E-9B68-4E41F48495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99794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Master" Target="../slideMasters/slideMaster2.xml"/><Relationship Id="rId4"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2.xml"/><Relationship Id="rId4" Type="http://schemas.openxmlformats.org/officeDocument/2006/relationships/tags" Target="../tags/tag26.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slideMaster" Target="../slideMasters/slideMaster2.xml"/><Relationship Id="rId4"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2/27/2025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17512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2/27/2025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077884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2/27/2025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64521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3835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1468248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1227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456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1481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5437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9460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0509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2/27/2025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39488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50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5838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2210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210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93700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35851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092067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51897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61471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01468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2/27/2025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433493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991598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040794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176565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600315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979636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5281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7940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22541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184107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015845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2/27/2025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63189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733850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54807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1070867" y="4616876"/>
            <a:ext cx="1110400" cy="1016000"/>
            <a:chOff x="8303150" y="3550062"/>
            <a:chExt cx="832800" cy="762000"/>
          </a:xfrm>
        </p:grpSpPr>
        <p:sp>
          <p:nvSpPr>
            <p:cNvPr id="10" name="Google Shape;10;p2"/>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 name="Google Shape;11;p2"/>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 name="Google Shape;12;p2"/>
          <p:cNvGrpSpPr/>
          <p:nvPr/>
        </p:nvGrpSpPr>
        <p:grpSpPr>
          <a:xfrm>
            <a:off x="11070867" y="5771472"/>
            <a:ext cx="1110400" cy="1016000"/>
            <a:chOff x="8303150" y="4328604"/>
            <a:chExt cx="832800" cy="762000"/>
          </a:xfrm>
        </p:grpSpPr>
        <p:sp>
          <p:nvSpPr>
            <p:cNvPr id="13" name="Google Shape;13;p2"/>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 name="Google Shape;14;p2"/>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5" name="Google Shape;15;p2"/>
          <p:cNvGrpSpPr/>
          <p:nvPr/>
        </p:nvGrpSpPr>
        <p:grpSpPr>
          <a:xfrm>
            <a:off x="11070867" y="3462281"/>
            <a:ext cx="1110400" cy="1016000"/>
            <a:chOff x="8303150" y="2665412"/>
            <a:chExt cx="832800" cy="762000"/>
          </a:xfrm>
        </p:grpSpPr>
        <p:sp>
          <p:nvSpPr>
            <p:cNvPr id="16" name="Google Shape;16;p2"/>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 name="Google Shape;17;p2"/>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8" name="Google Shape;18;p2"/>
          <p:cNvGrpSpPr/>
          <p:nvPr/>
        </p:nvGrpSpPr>
        <p:grpSpPr>
          <a:xfrm>
            <a:off x="11070867" y="2307685"/>
            <a:ext cx="1110400" cy="1016000"/>
            <a:chOff x="8303150" y="1780762"/>
            <a:chExt cx="832800" cy="762000"/>
          </a:xfrm>
        </p:grpSpPr>
        <p:sp>
          <p:nvSpPr>
            <p:cNvPr id="19" name="Google Shape;19;p2"/>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 name="Google Shape;20;p2"/>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1" name="Google Shape;21;p2"/>
          <p:cNvGrpSpPr/>
          <p:nvPr/>
        </p:nvGrpSpPr>
        <p:grpSpPr>
          <a:xfrm>
            <a:off x="11070867" y="1153091"/>
            <a:ext cx="1110400" cy="1016000"/>
            <a:chOff x="8303150" y="896112"/>
            <a:chExt cx="832800" cy="762000"/>
          </a:xfrm>
        </p:grpSpPr>
        <p:sp>
          <p:nvSpPr>
            <p:cNvPr id="22" name="Google Shape;22;p2"/>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 name="Google Shape;23;p2"/>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4" name="Google Shape;24;p2"/>
          <p:cNvGrpSpPr/>
          <p:nvPr/>
        </p:nvGrpSpPr>
        <p:grpSpPr>
          <a:xfrm>
            <a:off x="10979684" y="-1500"/>
            <a:ext cx="1217824" cy="1016000"/>
            <a:chOff x="8235950" y="11466"/>
            <a:chExt cx="912000" cy="762000"/>
          </a:xfrm>
        </p:grpSpPr>
        <p:sp>
          <p:nvSpPr>
            <p:cNvPr id="25" name="Google Shape;25;p2"/>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 name="Google Shape;26;p2"/>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27" name="Google Shape;27;p2"/>
          <p:cNvSpPr/>
          <p:nvPr/>
        </p:nvSpPr>
        <p:spPr>
          <a:xfrm>
            <a:off x="0"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r>
              <a:rPr lang="en" sz="2533"/>
              <a:t>    </a:t>
            </a:r>
            <a:endParaRPr sz="2533"/>
          </a:p>
        </p:txBody>
      </p:sp>
      <p:sp>
        <p:nvSpPr>
          <p:cNvPr id="28" name="Google Shape;28;p2"/>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 sz="2533"/>
              <a:t>    </a:t>
            </a:r>
            <a:endParaRPr sz="2533"/>
          </a:p>
        </p:txBody>
      </p:sp>
      <p:grpSp>
        <p:nvGrpSpPr>
          <p:cNvPr id="29" name="Google Shape;29;p2"/>
          <p:cNvGrpSpPr/>
          <p:nvPr/>
        </p:nvGrpSpPr>
        <p:grpSpPr>
          <a:xfrm>
            <a:off x="1575870" y="768526"/>
            <a:ext cx="8218657" cy="5315156"/>
            <a:chOff x="-1019810" y="6291069"/>
            <a:chExt cx="6163993" cy="3986367"/>
          </a:xfrm>
        </p:grpSpPr>
        <p:sp>
          <p:nvSpPr>
            <p:cNvPr id="30" name="Google Shape;30;p2"/>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1" name="Google Shape;31;p2"/>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 name="Google Shape;32;p2"/>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 name="Google Shape;33;p2"/>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 name="Google Shape;34;p2"/>
            <p:cNvSpPr/>
            <p:nvPr/>
          </p:nvSpPr>
          <p:spPr>
            <a:xfrm rot="5400000">
              <a:off x="-1033044" y="95923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 name="Google Shape;35;p2"/>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 name="Google Shape;36;p2"/>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 name="Google Shape;37;p2"/>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 name="Google Shape;38;p2"/>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 name="Google Shape;39;p2"/>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0" name="Google Shape;40;p2"/>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1" name="Google Shape;41;p2"/>
          <p:cNvSpPr txBox="1">
            <a:spLocks noGrp="1"/>
          </p:cNvSpPr>
          <p:nvPr>
            <p:ph type="ctrTitle"/>
          </p:nvPr>
        </p:nvSpPr>
        <p:spPr>
          <a:xfrm>
            <a:off x="2122899" y="1963800"/>
            <a:ext cx="7777200" cy="226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67">
                <a:solidFill>
                  <a:srgbClr val="4C4C4C"/>
                </a:solidFill>
                <a:latin typeface="Playfair Display ExtraBold"/>
                <a:ea typeface="Playfair Display ExtraBold"/>
                <a:cs typeface="Playfair Display ExtraBold"/>
                <a:sym typeface="Playfair Display ExtraBol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122899" y="4146200"/>
            <a:ext cx="7777200" cy="748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solidFill>
                  <a:srgbClr val="4C4C4C"/>
                </a:solidFill>
                <a:latin typeface="Open Sans"/>
                <a:ea typeface="Open Sans"/>
                <a:cs typeface="Open Sans"/>
                <a:sym typeface="Open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23984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8"/>
        <p:cNvGrpSpPr/>
        <p:nvPr/>
      </p:nvGrpSpPr>
      <p:grpSpPr>
        <a:xfrm>
          <a:off x="0" y="0"/>
          <a:ext cx="0" cy="0"/>
          <a:chOff x="0" y="0"/>
          <a:chExt cx="0" cy="0"/>
        </a:xfrm>
      </p:grpSpPr>
      <p:grpSp>
        <p:nvGrpSpPr>
          <p:cNvPr id="159" name="Google Shape;159;p6"/>
          <p:cNvGrpSpPr/>
          <p:nvPr/>
        </p:nvGrpSpPr>
        <p:grpSpPr>
          <a:xfrm>
            <a:off x="11070867" y="4616876"/>
            <a:ext cx="1110400" cy="1016000"/>
            <a:chOff x="8303150" y="3550062"/>
            <a:chExt cx="832800" cy="762000"/>
          </a:xfrm>
        </p:grpSpPr>
        <p:sp>
          <p:nvSpPr>
            <p:cNvPr id="160" name="Google Shape;160;p6"/>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1" name="Google Shape;161;p6"/>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62" name="Google Shape;162;p6"/>
          <p:cNvGrpSpPr/>
          <p:nvPr/>
        </p:nvGrpSpPr>
        <p:grpSpPr>
          <a:xfrm>
            <a:off x="11070867" y="5771472"/>
            <a:ext cx="1110400" cy="1016000"/>
            <a:chOff x="8303150" y="4328604"/>
            <a:chExt cx="832800" cy="762000"/>
          </a:xfrm>
        </p:grpSpPr>
        <p:sp>
          <p:nvSpPr>
            <p:cNvPr id="163" name="Google Shape;163;p6"/>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4" name="Google Shape;164;p6"/>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65" name="Google Shape;165;p6"/>
          <p:cNvGrpSpPr/>
          <p:nvPr/>
        </p:nvGrpSpPr>
        <p:grpSpPr>
          <a:xfrm>
            <a:off x="11070867" y="3462281"/>
            <a:ext cx="1110400" cy="1016000"/>
            <a:chOff x="8303150" y="2665412"/>
            <a:chExt cx="832800" cy="762000"/>
          </a:xfrm>
        </p:grpSpPr>
        <p:sp>
          <p:nvSpPr>
            <p:cNvPr id="166" name="Google Shape;166;p6"/>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7" name="Google Shape;167;p6"/>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68" name="Google Shape;168;p6"/>
          <p:cNvGrpSpPr/>
          <p:nvPr/>
        </p:nvGrpSpPr>
        <p:grpSpPr>
          <a:xfrm>
            <a:off x="10979684" y="-1500"/>
            <a:ext cx="1217824" cy="1016000"/>
            <a:chOff x="8235950" y="11466"/>
            <a:chExt cx="912000" cy="762000"/>
          </a:xfrm>
        </p:grpSpPr>
        <p:sp>
          <p:nvSpPr>
            <p:cNvPr id="169" name="Google Shape;169;p6"/>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0" name="Google Shape;170;p6"/>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71" name="Google Shape;171;p6"/>
          <p:cNvGrpSpPr/>
          <p:nvPr/>
        </p:nvGrpSpPr>
        <p:grpSpPr>
          <a:xfrm>
            <a:off x="10979673" y="1153100"/>
            <a:ext cx="1201564" cy="1016000"/>
            <a:chOff x="8303150" y="896112"/>
            <a:chExt cx="832800" cy="762000"/>
          </a:xfrm>
        </p:grpSpPr>
        <p:sp>
          <p:nvSpPr>
            <p:cNvPr id="172" name="Google Shape;172;p6"/>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3" name="Google Shape;173;p6"/>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74" name="Google Shape;174;p6"/>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r>
              <a:rPr lang="en" sz="2533"/>
              <a:t>    </a:t>
            </a:r>
            <a:endParaRPr sz="2533"/>
          </a:p>
        </p:txBody>
      </p:sp>
      <p:pic>
        <p:nvPicPr>
          <p:cNvPr id="175" name="Google Shape;175;p6"/>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176" name="Google Shape;176;p6"/>
          <p:cNvGrpSpPr/>
          <p:nvPr/>
        </p:nvGrpSpPr>
        <p:grpSpPr>
          <a:xfrm>
            <a:off x="10979673" y="2307700"/>
            <a:ext cx="1201564" cy="1016000"/>
            <a:chOff x="8303150" y="1780762"/>
            <a:chExt cx="832800" cy="762000"/>
          </a:xfrm>
        </p:grpSpPr>
        <p:sp>
          <p:nvSpPr>
            <p:cNvPr id="177" name="Google Shape;177;p6"/>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5520000" algn="bl" rotWithShape="0">
                <a:schemeClr val="accent4">
                  <a:alpha val="4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8" name="Google Shape;178;p6"/>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79" name="Google Shape;179;p6"/>
          <p:cNvGrpSpPr/>
          <p:nvPr/>
        </p:nvGrpSpPr>
        <p:grpSpPr>
          <a:xfrm rot="10800000" flipH="1">
            <a:off x="1230665" y="177050"/>
            <a:ext cx="9588720" cy="6641887"/>
            <a:chOff x="-10450323" y="5650612"/>
            <a:chExt cx="7191540" cy="4981415"/>
          </a:xfrm>
        </p:grpSpPr>
        <p:sp>
          <p:nvSpPr>
            <p:cNvPr id="180" name="Google Shape;180;p6"/>
            <p:cNvSpPr/>
            <p:nvPr/>
          </p:nvSpPr>
          <p:spPr>
            <a:xfrm rot="5400000">
              <a:off x="-9241078" y="64926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1" name="Google Shape;181;p6"/>
            <p:cNvSpPr/>
            <p:nvPr/>
          </p:nvSpPr>
          <p:spPr>
            <a:xfrm rot="5400000">
              <a:off x="-3558517" y="70309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2" name="Google Shape;182;p6"/>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3" name="Google Shape;183;p6"/>
            <p:cNvSpPr/>
            <p:nvPr/>
          </p:nvSpPr>
          <p:spPr>
            <a:xfrm rot="5400000">
              <a:off x="-6856549" y="57854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4" name="Google Shape;184;p6"/>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5" name="Google Shape;185;p6"/>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6" name="Google Shape;186;p6"/>
            <p:cNvSpPr/>
            <p:nvPr/>
          </p:nvSpPr>
          <p:spPr>
            <a:xfrm rot="5400000">
              <a:off x="-3584391" y="89884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7" name="Google Shape;187;p6"/>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8" name="Google Shape;188;p6"/>
            <p:cNvSpPr/>
            <p:nvPr/>
          </p:nvSpPr>
          <p:spPr>
            <a:xfrm rot="5400000">
              <a:off x="-3355790" y="566407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89" name="Google Shape;189;p6"/>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90" name="Google Shape;190;p6"/>
          <p:cNvSpPr txBox="1">
            <a:spLocks noGrp="1"/>
          </p:cNvSpPr>
          <p:nvPr>
            <p:ph type="title"/>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775503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5"/>
        <p:cNvGrpSpPr/>
        <p:nvPr/>
      </p:nvGrpSpPr>
      <p:grpSpPr>
        <a:xfrm>
          <a:off x="0" y="0"/>
          <a:ext cx="0" cy="0"/>
          <a:chOff x="0" y="0"/>
          <a:chExt cx="0" cy="0"/>
        </a:xfrm>
      </p:grpSpPr>
    </p:spTree>
    <p:extLst>
      <p:ext uri="{BB962C8B-B14F-4D97-AF65-F5344CB8AC3E}">
        <p14:creationId xmlns:p14="http://schemas.microsoft.com/office/powerpoint/2010/main" val="572313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557"/>
        <p:cNvGrpSpPr/>
        <p:nvPr/>
      </p:nvGrpSpPr>
      <p:grpSpPr>
        <a:xfrm>
          <a:off x="0" y="0"/>
          <a:ext cx="0" cy="0"/>
          <a:chOff x="0" y="0"/>
          <a:chExt cx="0" cy="0"/>
        </a:xfrm>
      </p:grpSpPr>
      <p:grpSp>
        <p:nvGrpSpPr>
          <p:cNvPr id="558" name="Google Shape;558;p19"/>
          <p:cNvGrpSpPr/>
          <p:nvPr/>
        </p:nvGrpSpPr>
        <p:grpSpPr>
          <a:xfrm>
            <a:off x="11070867" y="4616876"/>
            <a:ext cx="1110400" cy="1016000"/>
            <a:chOff x="8303150" y="3550062"/>
            <a:chExt cx="832800" cy="762000"/>
          </a:xfrm>
        </p:grpSpPr>
        <p:sp>
          <p:nvSpPr>
            <p:cNvPr id="559" name="Google Shape;559;p19"/>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60" name="Google Shape;560;p19"/>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61" name="Google Shape;561;p19"/>
          <p:cNvGrpSpPr/>
          <p:nvPr/>
        </p:nvGrpSpPr>
        <p:grpSpPr>
          <a:xfrm>
            <a:off x="11070867" y="3462281"/>
            <a:ext cx="1110400" cy="1016000"/>
            <a:chOff x="8303150" y="2665412"/>
            <a:chExt cx="832800" cy="762000"/>
          </a:xfrm>
        </p:grpSpPr>
        <p:sp>
          <p:nvSpPr>
            <p:cNvPr id="562" name="Google Shape;562;p19"/>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63" name="Google Shape;563;p19"/>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64" name="Google Shape;564;p19"/>
          <p:cNvGrpSpPr/>
          <p:nvPr/>
        </p:nvGrpSpPr>
        <p:grpSpPr>
          <a:xfrm>
            <a:off x="11070867" y="2307685"/>
            <a:ext cx="1110400" cy="1016000"/>
            <a:chOff x="8303150" y="1780762"/>
            <a:chExt cx="832800" cy="762000"/>
          </a:xfrm>
        </p:grpSpPr>
        <p:sp>
          <p:nvSpPr>
            <p:cNvPr id="565" name="Google Shape;565;p19"/>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66" name="Google Shape;566;p19"/>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67" name="Google Shape;567;p19"/>
          <p:cNvGrpSpPr/>
          <p:nvPr/>
        </p:nvGrpSpPr>
        <p:grpSpPr>
          <a:xfrm>
            <a:off x="11070867" y="1153091"/>
            <a:ext cx="1110400" cy="1016000"/>
            <a:chOff x="8303150" y="896112"/>
            <a:chExt cx="832800" cy="762000"/>
          </a:xfrm>
        </p:grpSpPr>
        <p:sp>
          <p:nvSpPr>
            <p:cNvPr id="568" name="Google Shape;568;p19"/>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69" name="Google Shape;569;p19"/>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70" name="Google Shape;570;p19"/>
          <p:cNvGrpSpPr/>
          <p:nvPr/>
        </p:nvGrpSpPr>
        <p:grpSpPr>
          <a:xfrm>
            <a:off x="10979684" y="-1500"/>
            <a:ext cx="1217824" cy="1016000"/>
            <a:chOff x="8235950" y="11466"/>
            <a:chExt cx="912000" cy="762000"/>
          </a:xfrm>
        </p:grpSpPr>
        <p:sp>
          <p:nvSpPr>
            <p:cNvPr id="571" name="Google Shape;571;p19"/>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72" name="Google Shape;572;p19"/>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573" name="Google Shape;573;p19"/>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r>
              <a:rPr lang="en" sz="2533"/>
              <a:t>    </a:t>
            </a:r>
            <a:endParaRPr sz="2533"/>
          </a:p>
        </p:txBody>
      </p:sp>
      <p:pic>
        <p:nvPicPr>
          <p:cNvPr id="574" name="Google Shape;574;p19"/>
          <p:cNvPicPr preferRelativeResize="0"/>
          <p:nvPr/>
        </p:nvPicPr>
        <p:blipFill>
          <a:blip r:embed="rId2">
            <a:alphaModFix amt="37000"/>
          </a:blip>
          <a:stretch>
            <a:fillRect/>
          </a:stretch>
        </p:blipFill>
        <p:spPr>
          <a:xfrm>
            <a:off x="793465" y="-21400"/>
            <a:ext cx="10293601" cy="6883199"/>
          </a:xfrm>
          <a:prstGeom prst="rect">
            <a:avLst/>
          </a:prstGeom>
          <a:noFill/>
          <a:ln>
            <a:noFill/>
          </a:ln>
        </p:spPr>
      </p:pic>
      <p:grpSp>
        <p:nvGrpSpPr>
          <p:cNvPr id="575" name="Google Shape;575;p19"/>
          <p:cNvGrpSpPr/>
          <p:nvPr/>
        </p:nvGrpSpPr>
        <p:grpSpPr>
          <a:xfrm>
            <a:off x="1190153" y="219443"/>
            <a:ext cx="9674452" cy="6396439"/>
            <a:chOff x="-10480708" y="5682407"/>
            <a:chExt cx="7255839" cy="4797329"/>
          </a:xfrm>
        </p:grpSpPr>
        <p:sp>
          <p:nvSpPr>
            <p:cNvPr id="576" name="Google Shape;576;p19"/>
            <p:cNvSpPr/>
            <p:nvPr/>
          </p:nvSpPr>
          <p:spPr>
            <a:xfrm rot="5400000">
              <a:off x="-3321991" y="8950517"/>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77" name="Google Shape;577;p19"/>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78" name="Google Shape;578;p19"/>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79" name="Google Shape;579;p19"/>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0" name="Google Shape;580;p19"/>
            <p:cNvSpPr/>
            <p:nvPr/>
          </p:nvSpPr>
          <p:spPr>
            <a:xfrm rot="5400000">
              <a:off x="-4150141" y="102352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1" name="Google Shape;581;p19"/>
            <p:cNvSpPr/>
            <p:nvPr/>
          </p:nvSpPr>
          <p:spPr>
            <a:xfrm rot="5400000">
              <a:off x="-4040986" y="61586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2" name="Google Shape;582;p19"/>
            <p:cNvSpPr/>
            <p:nvPr/>
          </p:nvSpPr>
          <p:spPr>
            <a:xfrm rot="5400000">
              <a:off x="-6835578" y="103826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3" name="Google Shape;583;p19"/>
            <p:cNvSpPr/>
            <p:nvPr/>
          </p:nvSpPr>
          <p:spPr>
            <a:xfrm rot="5400000">
              <a:off x="-7367515" y="6757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584" name="Google Shape;584;p19"/>
          <p:cNvSpPr txBox="1">
            <a:spLocks noGrp="1"/>
          </p:cNvSpPr>
          <p:nvPr>
            <p:ph type="title"/>
          </p:nvPr>
        </p:nvSpPr>
        <p:spPr>
          <a:xfrm>
            <a:off x="2977300" y="395266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85" name="Google Shape;585;p19"/>
          <p:cNvSpPr txBox="1">
            <a:spLocks noGrp="1"/>
          </p:cNvSpPr>
          <p:nvPr>
            <p:ph type="subTitle" idx="1"/>
          </p:nvPr>
        </p:nvSpPr>
        <p:spPr>
          <a:xfrm>
            <a:off x="2164900" y="2307700"/>
            <a:ext cx="7710000" cy="14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6" name="Google Shape;586;p19"/>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587" name="Google Shape;587;p19"/>
          <p:cNvGrpSpPr/>
          <p:nvPr/>
        </p:nvGrpSpPr>
        <p:grpSpPr>
          <a:xfrm>
            <a:off x="10983333" y="5771467"/>
            <a:ext cx="1197567" cy="1016000"/>
            <a:chOff x="8303150" y="4328604"/>
            <a:chExt cx="832800" cy="762000"/>
          </a:xfrm>
        </p:grpSpPr>
        <p:sp>
          <p:nvSpPr>
            <p:cNvPr id="588" name="Google Shape;588;p19"/>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120000" algn="bl" rotWithShape="0">
                <a:schemeClr val="accent4">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9" name="Google Shape;589;p19"/>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Tree>
    <p:extLst>
      <p:ext uri="{BB962C8B-B14F-4D97-AF65-F5344CB8AC3E}">
        <p14:creationId xmlns:p14="http://schemas.microsoft.com/office/powerpoint/2010/main" val="2235013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762"/>
        <p:cNvGrpSpPr/>
        <p:nvPr/>
      </p:nvGrpSpPr>
      <p:grpSpPr>
        <a:xfrm>
          <a:off x="0" y="0"/>
          <a:ext cx="0" cy="0"/>
          <a:chOff x="0" y="0"/>
          <a:chExt cx="0" cy="0"/>
        </a:xfrm>
      </p:grpSpPr>
      <p:grpSp>
        <p:nvGrpSpPr>
          <p:cNvPr id="763" name="Google Shape;763;p24"/>
          <p:cNvGrpSpPr/>
          <p:nvPr/>
        </p:nvGrpSpPr>
        <p:grpSpPr>
          <a:xfrm>
            <a:off x="11070867" y="4616876"/>
            <a:ext cx="1110400" cy="1016000"/>
            <a:chOff x="8303150" y="3550062"/>
            <a:chExt cx="832800" cy="762000"/>
          </a:xfrm>
        </p:grpSpPr>
        <p:sp>
          <p:nvSpPr>
            <p:cNvPr id="764" name="Google Shape;764;p2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5" name="Google Shape;765;p2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66" name="Google Shape;766;p24"/>
          <p:cNvGrpSpPr/>
          <p:nvPr/>
        </p:nvGrpSpPr>
        <p:grpSpPr>
          <a:xfrm>
            <a:off x="11070867" y="5771472"/>
            <a:ext cx="1110400" cy="1016000"/>
            <a:chOff x="8303150" y="4328604"/>
            <a:chExt cx="832800" cy="762000"/>
          </a:xfrm>
        </p:grpSpPr>
        <p:sp>
          <p:nvSpPr>
            <p:cNvPr id="767" name="Google Shape;767;p2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8" name="Google Shape;768;p2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69" name="Google Shape;769;p24"/>
          <p:cNvGrpSpPr/>
          <p:nvPr/>
        </p:nvGrpSpPr>
        <p:grpSpPr>
          <a:xfrm>
            <a:off x="10979684" y="-1500"/>
            <a:ext cx="1217824" cy="1016000"/>
            <a:chOff x="8235950" y="11466"/>
            <a:chExt cx="912000" cy="762000"/>
          </a:xfrm>
        </p:grpSpPr>
        <p:sp>
          <p:nvSpPr>
            <p:cNvPr id="770" name="Google Shape;770;p2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1" name="Google Shape;771;p2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72" name="Google Shape;772;p24"/>
          <p:cNvGrpSpPr/>
          <p:nvPr/>
        </p:nvGrpSpPr>
        <p:grpSpPr>
          <a:xfrm>
            <a:off x="10979673" y="1153100"/>
            <a:ext cx="1201564" cy="1016000"/>
            <a:chOff x="8303150" y="896112"/>
            <a:chExt cx="832800" cy="762000"/>
          </a:xfrm>
        </p:grpSpPr>
        <p:sp>
          <p:nvSpPr>
            <p:cNvPr id="773" name="Google Shape;773;p2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4" name="Google Shape;774;p2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75" name="Google Shape;775;p24"/>
          <p:cNvGrpSpPr/>
          <p:nvPr/>
        </p:nvGrpSpPr>
        <p:grpSpPr>
          <a:xfrm>
            <a:off x="10979673" y="2307700"/>
            <a:ext cx="1201564" cy="1016000"/>
            <a:chOff x="8303150" y="1780762"/>
            <a:chExt cx="832800" cy="762000"/>
          </a:xfrm>
        </p:grpSpPr>
        <p:sp>
          <p:nvSpPr>
            <p:cNvPr id="776" name="Google Shape;776;p2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7" name="Google Shape;777;p2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778" name="Google Shape;778;p24"/>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r>
              <a:rPr lang="en" sz="2533"/>
              <a:t>    </a:t>
            </a:r>
            <a:endParaRPr sz="2533"/>
          </a:p>
        </p:txBody>
      </p:sp>
      <p:pic>
        <p:nvPicPr>
          <p:cNvPr id="779" name="Google Shape;779;p24"/>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780" name="Google Shape;780;p24"/>
          <p:cNvGrpSpPr/>
          <p:nvPr/>
        </p:nvGrpSpPr>
        <p:grpSpPr>
          <a:xfrm rot="10800000" flipH="1">
            <a:off x="1230666" y="177050"/>
            <a:ext cx="9724817" cy="6599493"/>
            <a:chOff x="-10450323" y="5682407"/>
            <a:chExt cx="7293613" cy="4949620"/>
          </a:xfrm>
        </p:grpSpPr>
        <p:sp>
          <p:nvSpPr>
            <p:cNvPr id="781" name="Google Shape;781;p24"/>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2" name="Google Shape;782;p24"/>
            <p:cNvSpPr/>
            <p:nvPr/>
          </p:nvSpPr>
          <p:spPr>
            <a:xfrm rot="5400000">
              <a:off x="-8783878" y="58830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3" name="Google Shape;783;p24"/>
            <p:cNvSpPr/>
            <p:nvPr/>
          </p:nvSpPr>
          <p:spPr>
            <a:xfrm rot="5400000">
              <a:off x="-3253717" y="69547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4" name="Google Shape;784;p24"/>
            <p:cNvSpPr/>
            <p:nvPr/>
          </p:nvSpPr>
          <p:spPr>
            <a:xfrm rot="5400000">
              <a:off x="-3497099" y="9578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5" name="Google Shape;785;p2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6" name="Google Shape;786;p24"/>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7" name="Google Shape;787;p24"/>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8" name="Google Shape;788;p24"/>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9" name="Google Shape;789;p24"/>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0" name="Google Shape;790;p24"/>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1" name="Google Shape;791;p24"/>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2" name="Google Shape;792;p24"/>
            <p:cNvSpPr/>
            <p:nvPr/>
          </p:nvSpPr>
          <p:spPr>
            <a:xfrm rot="5400000">
              <a:off x="-4955990" y="596887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93" name="Google Shape;793;p24"/>
          <p:cNvGrpSpPr/>
          <p:nvPr/>
        </p:nvGrpSpPr>
        <p:grpSpPr>
          <a:xfrm>
            <a:off x="10979673" y="3462267"/>
            <a:ext cx="1201564" cy="1016000"/>
            <a:chOff x="8303150" y="2665412"/>
            <a:chExt cx="832800" cy="762000"/>
          </a:xfrm>
        </p:grpSpPr>
        <p:sp>
          <p:nvSpPr>
            <p:cNvPr id="794" name="Google Shape;794;p2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520000" algn="bl" rotWithShape="0">
                <a:schemeClr val="accent6">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5" name="Google Shape;795;p2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796" name="Google Shape;796;p24"/>
          <p:cNvSpPr txBox="1">
            <a:spLocks noGrp="1"/>
          </p:cNvSpPr>
          <p:nvPr>
            <p:ph type="subTitle" idx="1"/>
          </p:nvPr>
        </p:nvSpPr>
        <p:spPr>
          <a:xfrm flipH="1">
            <a:off x="23622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7" name="Google Shape;797;p24"/>
          <p:cNvSpPr txBox="1">
            <a:spLocks noGrp="1"/>
          </p:cNvSpPr>
          <p:nvPr>
            <p:ph type="subTitle" idx="2"/>
          </p:nvPr>
        </p:nvSpPr>
        <p:spPr>
          <a:xfrm flipH="1">
            <a:off x="70786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8" name="Google Shape;798;p2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799" name="Google Shape;799;p24"/>
          <p:cNvSpPr txBox="1">
            <a:spLocks noGrp="1"/>
          </p:cNvSpPr>
          <p:nvPr>
            <p:ph type="title"/>
          </p:nvPr>
        </p:nvSpPr>
        <p:spPr>
          <a:xfrm>
            <a:off x="1651200" y="580701"/>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41108824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2"/>
        </a:solidFill>
        <a:effectLst/>
      </p:bgPr>
    </p:bg>
    <p:spTree>
      <p:nvGrpSpPr>
        <p:cNvPr id="1" name="Shape 881"/>
        <p:cNvGrpSpPr/>
        <p:nvPr/>
      </p:nvGrpSpPr>
      <p:grpSpPr>
        <a:xfrm>
          <a:off x="0" y="0"/>
          <a:ext cx="0" cy="0"/>
          <a:chOff x="0" y="0"/>
          <a:chExt cx="0" cy="0"/>
        </a:xfrm>
      </p:grpSpPr>
      <p:grpSp>
        <p:nvGrpSpPr>
          <p:cNvPr id="882" name="Google Shape;882;p27"/>
          <p:cNvGrpSpPr/>
          <p:nvPr/>
        </p:nvGrpSpPr>
        <p:grpSpPr>
          <a:xfrm>
            <a:off x="10979684" y="-1500"/>
            <a:ext cx="1217824" cy="1016000"/>
            <a:chOff x="8235950" y="11466"/>
            <a:chExt cx="912000" cy="762000"/>
          </a:xfrm>
        </p:grpSpPr>
        <p:sp>
          <p:nvSpPr>
            <p:cNvPr id="883" name="Google Shape;883;p27"/>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84" name="Google Shape;884;p27"/>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885" name="Google Shape;885;p27"/>
          <p:cNvGrpSpPr/>
          <p:nvPr/>
        </p:nvGrpSpPr>
        <p:grpSpPr>
          <a:xfrm>
            <a:off x="11070867" y="4616876"/>
            <a:ext cx="1110400" cy="1016000"/>
            <a:chOff x="8303150" y="3550062"/>
            <a:chExt cx="832800" cy="762000"/>
          </a:xfrm>
        </p:grpSpPr>
        <p:sp>
          <p:nvSpPr>
            <p:cNvPr id="886" name="Google Shape;886;p27"/>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87" name="Google Shape;887;p27"/>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888" name="Google Shape;888;p27"/>
          <p:cNvGrpSpPr/>
          <p:nvPr/>
        </p:nvGrpSpPr>
        <p:grpSpPr>
          <a:xfrm>
            <a:off x="11070867" y="5771472"/>
            <a:ext cx="1110400" cy="1016000"/>
            <a:chOff x="8303150" y="4328604"/>
            <a:chExt cx="832800" cy="762000"/>
          </a:xfrm>
        </p:grpSpPr>
        <p:sp>
          <p:nvSpPr>
            <p:cNvPr id="889" name="Google Shape;889;p27"/>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90" name="Google Shape;890;p27"/>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891" name="Google Shape;891;p27"/>
          <p:cNvGrpSpPr/>
          <p:nvPr/>
        </p:nvGrpSpPr>
        <p:grpSpPr>
          <a:xfrm>
            <a:off x="11070867" y="3462281"/>
            <a:ext cx="1110400" cy="1016000"/>
            <a:chOff x="8303150" y="2665412"/>
            <a:chExt cx="832800" cy="762000"/>
          </a:xfrm>
        </p:grpSpPr>
        <p:sp>
          <p:nvSpPr>
            <p:cNvPr id="892" name="Google Shape;892;p27"/>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93" name="Google Shape;893;p27"/>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894" name="Google Shape;894;p27"/>
          <p:cNvGrpSpPr/>
          <p:nvPr/>
        </p:nvGrpSpPr>
        <p:grpSpPr>
          <a:xfrm>
            <a:off x="11070867" y="2307685"/>
            <a:ext cx="1110400" cy="1016000"/>
            <a:chOff x="8303150" y="1780762"/>
            <a:chExt cx="832800" cy="762000"/>
          </a:xfrm>
        </p:grpSpPr>
        <p:sp>
          <p:nvSpPr>
            <p:cNvPr id="895" name="Google Shape;895;p27"/>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96" name="Google Shape;896;p27"/>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897" name="Google Shape;897;p27"/>
          <p:cNvSpPr/>
          <p:nvPr/>
        </p:nvSpPr>
        <p:spPr>
          <a:xfrm>
            <a:off x="-5267" y="-10716"/>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r>
              <a:rPr lang="en" sz="2533"/>
              <a:t>    </a:t>
            </a:r>
            <a:endParaRPr sz="2533"/>
          </a:p>
        </p:txBody>
      </p:sp>
      <p:pic>
        <p:nvPicPr>
          <p:cNvPr id="898" name="Google Shape;898;p27"/>
          <p:cNvPicPr preferRelativeResize="0"/>
          <p:nvPr/>
        </p:nvPicPr>
        <p:blipFill>
          <a:blip r:embed="rId2">
            <a:alphaModFix amt="37000"/>
          </a:blip>
          <a:stretch>
            <a:fillRect/>
          </a:stretch>
        </p:blipFill>
        <p:spPr>
          <a:xfrm>
            <a:off x="788065" y="-10916"/>
            <a:ext cx="10293601" cy="6883199"/>
          </a:xfrm>
          <a:prstGeom prst="rect">
            <a:avLst/>
          </a:prstGeom>
          <a:noFill/>
          <a:ln>
            <a:noFill/>
          </a:ln>
        </p:spPr>
      </p:pic>
      <p:grpSp>
        <p:nvGrpSpPr>
          <p:cNvPr id="899" name="Google Shape;899;p27"/>
          <p:cNvGrpSpPr/>
          <p:nvPr/>
        </p:nvGrpSpPr>
        <p:grpSpPr>
          <a:xfrm>
            <a:off x="1230666" y="219443"/>
            <a:ext cx="9603661" cy="6599493"/>
            <a:chOff x="-10450323" y="5682407"/>
            <a:chExt cx="7202746" cy="4949620"/>
          </a:xfrm>
        </p:grpSpPr>
        <p:sp>
          <p:nvSpPr>
            <p:cNvPr id="900" name="Google Shape;900;p27"/>
            <p:cNvSpPr/>
            <p:nvPr/>
          </p:nvSpPr>
          <p:spPr>
            <a:xfrm rot="5400000">
              <a:off x="-7894550" y="85915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01" name="Google Shape;901;p27"/>
            <p:cNvSpPr/>
            <p:nvPr/>
          </p:nvSpPr>
          <p:spPr>
            <a:xfrm rot="5400000">
              <a:off x="-9241078" y="61878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02" name="Google Shape;902;p27"/>
            <p:cNvSpPr/>
            <p:nvPr/>
          </p:nvSpPr>
          <p:spPr>
            <a:xfrm rot="5400000">
              <a:off x="-3558517" y="70309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03" name="Google Shape;903;p27"/>
            <p:cNvSpPr/>
            <p:nvPr/>
          </p:nvSpPr>
          <p:spPr>
            <a:xfrm rot="5400000">
              <a:off x="-3344699" y="10340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04" name="Google Shape;904;p27"/>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05" name="Google Shape;905;p27"/>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06" name="Google Shape;906;p27"/>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07" name="Google Shape;907;p27"/>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08" name="Google Shape;908;p27"/>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09" name="Google Shape;909;p27"/>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10" name="Google Shape;910;p27"/>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911" name="Google Shape;911;p27"/>
          <p:cNvGrpSpPr/>
          <p:nvPr/>
        </p:nvGrpSpPr>
        <p:grpSpPr>
          <a:xfrm>
            <a:off x="10979673" y="1153100"/>
            <a:ext cx="1201564" cy="1016000"/>
            <a:chOff x="8303150" y="896112"/>
            <a:chExt cx="832800" cy="762000"/>
          </a:xfrm>
        </p:grpSpPr>
        <p:sp>
          <p:nvSpPr>
            <p:cNvPr id="912" name="Google Shape;912;p27"/>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5340000" algn="bl" rotWithShape="0">
                <a:schemeClr val="accent5">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13" name="Google Shape;913;p27"/>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14" name="Google Shape;914;p27"/>
          <p:cNvSpPr txBox="1">
            <a:spLocks noGrp="1"/>
          </p:cNvSpPr>
          <p:nvPr>
            <p:ph type="title"/>
          </p:nvPr>
        </p:nvSpPr>
        <p:spPr>
          <a:xfrm>
            <a:off x="172113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5" name="Google Shape;915;p27"/>
          <p:cNvSpPr txBox="1">
            <a:spLocks noGrp="1"/>
          </p:cNvSpPr>
          <p:nvPr>
            <p:ph type="subTitle" idx="1"/>
          </p:nvPr>
        </p:nvSpPr>
        <p:spPr>
          <a:xfrm>
            <a:off x="172113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6" name="Google Shape;916;p27"/>
          <p:cNvSpPr txBox="1">
            <a:spLocks noGrp="1"/>
          </p:cNvSpPr>
          <p:nvPr>
            <p:ph type="title" idx="2"/>
          </p:nvPr>
        </p:nvSpPr>
        <p:spPr>
          <a:xfrm>
            <a:off x="4698400"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7" name="Google Shape;917;p27"/>
          <p:cNvSpPr txBox="1">
            <a:spLocks noGrp="1"/>
          </p:cNvSpPr>
          <p:nvPr>
            <p:ph type="subTitle" idx="3"/>
          </p:nvPr>
        </p:nvSpPr>
        <p:spPr>
          <a:xfrm>
            <a:off x="4698400"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8" name="Google Shape;918;p27"/>
          <p:cNvSpPr txBox="1">
            <a:spLocks noGrp="1"/>
          </p:cNvSpPr>
          <p:nvPr>
            <p:ph type="title" idx="4"/>
          </p:nvPr>
        </p:nvSpPr>
        <p:spPr>
          <a:xfrm>
            <a:off x="172113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9" name="Google Shape;919;p27"/>
          <p:cNvSpPr txBox="1">
            <a:spLocks noGrp="1"/>
          </p:cNvSpPr>
          <p:nvPr>
            <p:ph type="subTitle" idx="5"/>
          </p:nvPr>
        </p:nvSpPr>
        <p:spPr>
          <a:xfrm>
            <a:off x="172113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0" name="Google Shape;920;p27"/>
          <p:cNvSpPr txBox="1">
            <a:spLocks noGrp="1"/>
          </p:cNvSpPr>
          <p:nvPr>
            <p:ph type="title" idx="6"/>
          </p:nvPr>
        </p:nvSpPr>
        <p:spPr>
          <a:xfrm>
            <a:off x="4698400"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1" name="Google Shape;921;p27"/>
          <p:cNvSpPr txBox="1">
            <a:spLocks noGrp="1"/>
          </p:cNvSpPr>
          <p:nvPr>
            <p:ph type="subTitle" idx="7"/>
          </p:nvPr>
        </p:nvSpPr>
        <p:spPr>
          <a:xfrm>
            <a:off x="4698400"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2" name="Google Shape;922;p27"/>
          <p:cNvSpPr txBox="1">
            <a:spLocks noGrp="1"/>
          </p:cNvSpPr>
          <p:nvPr>
            <p:ph type="title" idx="8"/>
          </p:nvPr>
        </p:nvSpPr>
        <p:spPr>
          <a:xfrm>
            <a:off x="767566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3" name="Google Shape;923;p27"/>
          <p:cNvSpPr txBox="1">
            <a:spLocks noGrp="1"/>
          </p:cNvSpPr>
          <p:nvPr>
            <p:ph type="subTitle" idx="9"/>
          </p:nvPr>
        </p:nvSpPr>
        <p:spPr>
          <a:xfrm>
            <a:off x="767566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4" name="Google Shape;924;p27"/>
          <p:cNvSpPr txBox="1">
            <a:spLocks noGrp="1"/>
          </p:cNvSpPr>
          <p:nvPr>
            <p:ph type="title" idx="13"/>
          </p:nvPr>
        </p:nvSpPr>
        <p:spPr>
          <a:xfrm>
            <a:off x="767566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5" name="Google Shape;925;p27"/>
          <p:cNvSpPr txBox="1">
            <a:spLocks noGrp="1"/>
          </p:cNvSpPr>
          <p:nvPr>
            <p:ph type="subTitle" idx="14"/>
          </p:nvPr>
        </p:nvSpPr>
        <p:spPr>
          <a:xfrm>
            <a:off x="767566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6" name="Google Shape;926;p27"/>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927" name="Google Shape;927;p27"/>
          <p:cNvSpPr txBox="1">
            <a:spLocks noGrp="1"/>
          </p:cNvSpPr>
          <p:nvPr>
            <p:ph type="title" idx="15"/>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3695903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07"/>
        <p:cNvGrpSpPr/>
        <p:nvPr/>
      </p:nvGrpSpPr>
      <p:grpSpPr>
        <a:xfrm>
          <a:off x="0" y="0"/>
          <a:ext cx="0" cy="0"/>
          <a:chOff x="0" y="0"/>
          <a:chExt cx="0" cy="0"/>
        </a:xfrm>
      </p:grpSpPr>
      <p:grpSp>
        <p:nvGrpSpPr>
          <p:cNvPr id="1008" name="Google Shape;1008;p30"/>
          <p:cNvGrpSpPr/>
          <p:nvPr/>
        </p:nvGrpSpPr>
        <p:grpSpPr>
          <a:xfrm>
            <a:off x="10979684" y="-1500"/>
            <a:ext cx="1217824" cy="1016000"/>
            <a:chOff x="8235950" y="11466"/>
            <a:chExt cx="912000" cy="762000"/>
          </a:xfrm>
        </p:grpSpPr>
        <p:sp>
          <p:nvSpPr>
            <p:cNvPr id="1009" name="Google Shape;1009;p30"/>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0" name="Google Shape;1010;p30"/>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11" name="Google Shape;1011;p30"/>
          <p:cNvGrpSpPr/>
          <p:nvPr/>
        </p:nvGrpSpPr>
        <p:grpSpPr>
          <a:xfrm>
            <a:off x="10979673" y="1153100"/>
            <a:ext cx="1201564" cy="1016000"/>
            <a:chOff x="8303150" y="896112"/>
            <a:chExt cx="832800" cy="762000"/>
          </a:xfrm>
        </p:grpSpPr>
        <p:sp>
          <p:nvSpPr>
            <p:cNvPr id="1012" name="Google Shape;1012;p30"/>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3" name="Google Shape;1013;p30"/>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14" name="Google Shape;1014;p30"/>
          <p:cNvGrpSpPr/>
          <p:nvPr/>
        </p:nvGrpSpPr>
        <p:grpSpPr>
          <a:xfrm>
            <a:off x="10979673" y="2307700"/>
            <a:ext cx="1201564" cy="1016000"/>
            <a:chOff x="8303150" y="1780762"/>
            <a:chExt cx="832800" cy="762000"/>
          </a:xfrm>
        </p:grpSpPr>
        <p:sp>
          <p:nvSpPr>
            <p:cNvPr id="1015" name="Google Shape;1015;p30"/>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6" name="Google Shape;1016;p30"/>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17" name="Google Shape;1017;p30"/>
          <p:cNvGrpSpPr/>
          <p:nvPr/>
        </p:nvGrpSpPr>
        <p:grpSpPr>
          <a:xfrm>
            <a:off x="10979673" y="3462267"/>
            <a:ext cx="1201564" cy="1016000"/>
            <a:chOff x="8303150" y="2665412"/>
            <a:chExt cx="832800" cy="762000"/>
          </a:xfrm>
        </p:grpSpPr>
        <p:sp>
          <p:nvSpPr>
            <p:cNvPr id="1018" name="Google Shape;1018;p30"/>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9" name="Google Shape;1019;p30"/>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20" name="Google Shape;1020;p30"/>
          <p:cNvGrpSpPr/>
          <p:nvPr/>
        </p:nvGrpSpPr>
        <p:grpSpPr>
          <a:xfrm>
            <a:off x="10979673" y="4616867"/>
            <a:ext cx="1201564" cy="1016000"/>
            <a:chOff x="8303150" y="3550062"/>
            <a:chExt cx="832800" cy="762000"/>
          </a:xfrm>
        </p:grpSpPr>
        <p:sp>
          <p:nvSpPr>
            <p:cNvPr id="1021" name="Google Shape;1021;p30"/>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2" name="Google Shape;1022;p30"/>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23" name="Google Shape;1023;p30"/>
          <p:cNvSpPr/>
          <p:nvPr/>
        </p:nvSpPr>
        <p:spPr>
          <a:xfrm>
            <a:off x="-8933"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r>
              <a:rPr lang="en" sz="2533"/>
              <a:t>    </a:t>
            </a:r>
            <a:endParaRPr sz="2533"/>
          </a:p>
        </p:txBody>
      </p:sp>
      <p:sp>
        <p:nvSpPr>
          <p:cNvPr id="1024" name="Google Shape;1024;p30"/>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 sz="2533"/>
              <a:t>    </a:t>
            </a:r>
            <a:endParaRPr sz="2533"/>
          </a:p>
        </p:txBody>
      </p:sp>
      <p:grpSp>
        <p:nvGrpSpPr>
          <p:cNvPr id="1025" name="Google Shape;1025;p30"/>
          <p:cNvGrpSpPr/>
          <p:nvPr/>
        </p:nvGrpSpPr>
        <p:grpSpPr>
          <a:xfrm>
            <a:off x="1816488" y="768526"/>
            <a:ext cx="7978041" cy="5445477"/>
            <a:chOff x="-839348" y="6291069"/>
            <a:chExt cx="5983531" cy="4084108"/>
          </a:xfrm>
        </p:grpSpPr>
        <p:sp>
          <p:nvSpPr>
            <p:cNvPr id="1026" name="Google Shape;1026;p30"/>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7" name="Google Shape;1027;p30"/>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8" name="Google Shape;1028;p30"/>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9" name="Google Shape;1029;p30"/>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0" name="Google Shape;1030;p30"/>
            <p:cNvSpPr/>
            <p:nvPr/>
          </p:nvSpPr>
          <p:spPr>
            <a:xfrm rot="5400000">
              <a:off x="-728244" y="102781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1" name="Google Shape;1031;p30"/>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2" name="Google Shape;1032;p30"/>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3" name="Google Shape;1033;p30"/>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4" name="Google Shape;1034;p30"/>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5" name="Google Shape;1035;p30"/>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36" name="Google Shape;1036;p30"/>
          <p:cNvSpPr txBox="1">
            <a:spLocks noGrp="1"/>
          </p:cNvSpPr>
          <p:nvPr>
            <p:ph type="subTitle" idx="1"/>
          </p:nvPr>
        </p:nvSpPr>
        <p:spPr>
          <a:xfrm>
            <a:off x="1722800"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7" name="Google Shape;1037;p30"/>
          <p:cNvSpPr txBox="1">
            <a:spLocks noGrp="1"/>
          </p:cNvSpPr>
          <p:nvPr>
            <p:ph type="subTitle" idx="2"/>
          </p:nvPr>
        </p:nvSpPr>
        <p:spPr>
          <a:xfrm>
            <a:off x="6219067"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8" name="Google Shape;1038;p30"/>
          <p:cNvSpPr txBox="1">
            <a:spLocks noGrp="1"/>
          </p:cNvSpPr>
          <p:nvPr>
            <p:ph type="subTitle" idx="3"/>
          </p:nvPr>
        </p:nvSpPr>
        <p:spPr>
          <a:xfrm>
            <a:off x="1722800"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039" name="Google Shape;1039;p30"/>
          <p:cNvSpPr txBox="1">
            <a:spLocks noGrp="1"/>
          </p:cNvSpPr>
          <p:nvPr>
            <p:ph type="subTitle" idx="4"/>
          </p:nvPr>
        </p:nvSpPr>
        <p:spPr>
          <a:xfrm>
            <a:off x="6219067"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grpSp>
        <p:nvGrpSpPr>
          <p:cNvPr id="1040" name="Google Shape;1040;p30"/>
          <p:cNvGrpSpPr/>
          <p:nvPr/>
        </p:nvGrpSpPr>
        <p:grpSpPr>
          <a:xfrm>
            <a:off x="10979673" y="5771467"/>
            <a:ext cx="1201564" cy="1016000"/>
            <a:chOff x="8303150" y="4328604"/>
            <a:chExt cx="832800" cy="762000"/>
          </a:xfrm>
        </p:grpSpPr>
        <p:sp>
          <p:nvSpPr>
            <p:cNvPr id="1041" name="Google Shape;1041;p30"/>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5400000" algn="bl" rotWithShape="0">
                <a:schemeClr val="accent4">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2" name="Google Shape;1042;p30"/>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43" name="Google Shape;1043;p30"/>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44" name="Google Shape;1044;p30"/>
          <p:cNvSpPr txBox="1">
            <a:spLocks noGrp="1"/>
          </p:cNvSpPr>
          <p:nvPr>
            <p:ph type="title"/>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459523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lIns="121917" tIns="60958" rIns="121917" bIns="609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2F14F29-4308-4560-8690-0DE7DADC0D64}"/>
              </a:ext>
            </a:extLst>
          </p:cNvPr>
          <p:cNvSpPr>
            <a:spLocks noGrp="1" noChangeArrowheads="1"/>
          </p:cNvSpPr>
          <p:nvPr>
            <p:ph type="dt" sz="half" idx="10"/>
          </p:nvPr>
        </p:nvSpPr>
        <p:spPr>
          <a:xfrm>
            <a:off x="609600" y="6356351"/>
            <a:ext cx="2844800" cy="365125"/>
          </a:xfrm>
          <a:prstGeom prst="rect">
            <a:avLst/>
          </a:prstGeom>
          <a:ln/>
        </p:spPr>
        <p:txBody>
          <a:bodyPr lIns="121917" tIns="60958" rIns="121917" bIns="60958"/>
          <a:lstStyle>
            <a:lvl1pPr>
              <a:defRPr/>
            </a:lvl1pPr>
          </a:lstStyle>
          <a:p>
            <a:pPr>
              <a:defRPr/>
            </a:pPr>
            <a:endParaRPr lang="en-US"/>
          </a:p>
        </p:txBody>
      </p:sp>
      <p:sp>
        <p:nvSpPr>
          <p:cNvPr id="4" name="Rectangle 5">
            <a:extLst>
              <a:ext uri="{FF2B5EF4-FFF2-40B4-BE49-F238E27FC236}">
                <a16:creationId xmlns:a16="http://schemas.microsoft.com/office/drawing/2014/main" id="{CC340D57-8DD8-4115-9CA7-E7CA5AB6D37A}"/>
              </a:ext>
            </a:extLst>
          </p:cNvPr>
          <p:cNvSpPr>
            <a:spLocks noGrp="1" noChangeArrowheads="1"/>
          </p:cNvSpPr>
          <p:nvPr>
            <p:ph type="ftr" sz="quarter" idx="11"/>
          </p:nvPr>
        </p:nvSpPr>
        <p:spPr>
          <a:xfrm>
            <a:off x="4165600" y="6356351"/>
            <a:ext cx="3860800" cy="365125"/>
          </a:xfrm>
          <a:prstGeom prst="rect">
            <a:avLst/>
          </a:prstGeom>
          <a:ln/>
        </p:spPr>
        <p:txBody>
          <a:bodyPr lIns="121917" tIns="60958" rIns="121917" bIns="60958"/>
          <a:lstStyle>
            <a:lvl1pPr>
              <a:defRPr/>
            </a:lvl1pPr>
          </a:lstStyle>
          <a:p>
            <a:pPr>
              <a:defRPr/>
            </a:pPr>
            <a:endParaRPr lang="en-US"/>
          </a:p>
        </p:txBody>
      </p:sp>
      <p:sp>
        <p:nvSpPr>
          <p:cNvPr id="5" name="Rectangle 6">
            <a:extLst>
              <a:ext uri="{FF2B5EF4-FFF2-40B4-BE49-F238E27FC236}">
                <a16:creationId xmlns:a16="http://schemas.microsoft.com/office/drawing/2014/main" id="{2519D986-D054-462F-982E-B0845240552A}"/>
              </a:ext>
            </a:extLst>
          </p:cNvPr>
          <p:cNvSpPr>
            <a:spLocks noGrp="1" noChangeArrowheads="1"/>
          </p:cNvSpPr>
          <p:nvPr>
            <p:ph type="sldNum" sz="quarter" idx="12"/>
          </p:nvPr>
        </p:nvSpPr>
        <p:spPr>
          <a:xfrm>
            <a:off x="8737600" y="6356351"/>
            <a:ext cx="2844800" cy="365125"/>
          </a:xfrm>
          <a:prstGeom prst="rect">
            <a:avLst/>
          </a:prstGeom>
          <a:ln/>
        </p:spPr>
        <p:txBody>
          <a:bodyPr lIns="121917" tIns="60958" rIns="121917" bIns="60958"/>
          <a:lstStyle>
            <a:lvl1pPr>
              <a:defRPr/>
            </a:lvl1pPr>
          </a:lstStyle>
          <a:p>
            <a:fld id="{F28B0378-CC09-4399-8AAF-B894A48E8D93}" type="slidenum">
              <a:rPr lang="en-US" altLang="en-US"/>
              <a:pPr/>
              <a:t>‹#›</a:t>
            </a:fld>
            <a:endParaRPr lang="en-US" altLang="en-US"/>
          </a:p>
        </p:txBody>
      </p:sp>
    </p:spTree>
    <p:extLst>
      <p:ext uri="{BB962C8B-B14F-4D97-AF65-F5344CB8AC3E}">
        <p14:creationId xmlns:p14="http://schemas.microsoft.com/office/powerpoint/2010/main" val="3613986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2/27/2025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468386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5338315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37251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9160562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8233076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852573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0631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98902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928141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96281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81204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2/27/2025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325843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2/27/2025</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007717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2773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79867" y="1006497"/>
            <a:ext cx="7232400" cy="266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333">
                <a:solidFill>
                  <a:srgbClr val="191919"/>
                </a:solidFill>
                <a:latin typeface="Chau Philomene One"/>
                <a:ea typeface="Chau Philomene One"/>
                <a:cs typeface="Chau Philomene One"/>
                <a:sym typeface="Chau Philomene One"/>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2479733" y="3480297"/>
            <a:ext cx="72324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Didact Gothic"/>
                <a:ea typeface="Didact Gothic"/>
                <a:cs typeface="Didact Gothic"/>
                <a:sym typeface="Didact Goth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a:off x="1576469" y="5372468"/>
            <a:ext cx="9228779" cy="1524305"/>
          </a:xfrm>
          <a:custGeom>
            <a:avLst/>
            <a:gdLst/>
            <a:ahLst/>
            <a:cxnLst/>
            <a:rect l="l" t="t" r="r" b="b"/>
            <a:pathLst>
              <a:path w="47044" h="24398" extrusionOk="0">
                <a:moveTo>
                  <a:pt x="21718" y="1"/>
                </a:moveTo>
                <a:cubicBezTo>
                  <a:pt x="21170" y="1"/>
                  <a:pt x="20611" y="15"/>
                  <a:pt x="20041" y="43"/>
                </a:cubicBezTo>
                <a:cubicBezTo>
                  <a:pt x="4817" y="819"/>
                  <a:pt x="1" y="22503"/>
                  <a:pt x="1" y="22503"/>
                </a:cubicBezTo>
                <a:lnTo>
                  <a:pt x="47044" y="24397"/>
                </a:lnTo>
                <a:cubicBezTo>
                  <a:pt x="42781" y="9259"/>
                  <a:pt x="35812" y="1"/>
                  <a:pt x="2171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 name="Google Shape;13;p2"/>
          <p:cNvSpPr/>
          <p:nvPr/>
        </p:nvSpPr>
        <p:spPr>
          <a:xfrm>
            <a:off x="3446536" y="5583767"/>
            <a:ext cx="5241917" cy="1508087"/>
          </a:xfrm>
          <a:custGeom>
            <a:avLst/>
            <a:gdLst/>
            <a:ahLst/>
            <a:cxnLst/>
            <a:rect l="l" t="t" r="r" b="b"/>
            <a:pathLst>
              <a:path w="59712" h="17179" extrusionOk="0">
                <a:moveTo>
                  <a:pt x="34193" y="0"/>
                </a:moveTo>
                <a:cubicBezTo>
                  <a:pt x="20009" y="0"/>
                  <a:pt x="2984" y="8382"/>
                  <a:pt x="0" y="17179"/>
                </a:cubicBezTo>
                <a:lnTo>
                  <a:pt x="59711" y="17179"/>
                </a:lnTo>
                <a:lnTo>
                  <a:pt x="59620" y="14964"/>
                </a:lnTo>
                <a:lnTo>
                  <a:pt x="59346" y="7843"/>
                </a:lnTo>
                <a:cubicBezTo>
                  <a:pt x="59346" y="7843"/>
                  <a:pt x="50787" y="904"/>
                  <a:pt x="36224" y="60"/>
                </a:cubicBezTo>
                <a:cubicBezTo>
                  <a:pt x="35555" y="20"/>
                  <a:pt x="34877" y="0"/>
                  <a:pt x="3419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4" name="Google Shape;14;p2"/>
          <p:cNvGrpSpPr/>
          <p:nvPr/>
        </p:nvGrpSpPr>
        <p:grpSpPr>
          <a:xfrm>
            <a:off x="-7586" y="4962802"/>
            <a:ext cx="5081812" cy="1952245"/>
            <a:chOff x="0" y="3707300"/>
            <a:chExt cx="3811359" cy="1464184"/>
          </a:xfrm>
        </p:grpSpPr>
        <p:sp>
          <p:nvSpPr>
            <p:cNvPr id="15" name="Google Shape;15;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 name="Google Shape;16;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7" name="Google Shape;17;p2"/>
          <p:cNvGrpSpPr/>
          <p:nvPr/>
        </p:nvGrpSpPr>
        <p:grpSpPr>
          <a:xfrm flipH="1">
            <a:off x="7110201" y="4962802"/>
            <a:ext cx="5081812" cy="1952245"/>
            <a:chOff x="0" y="3707300"/>
            <a:chExt cx="3811359" cy="1464184"/>
          </a:xfrm>
        </p:grpSpPr>
        <p:sp>
          <p:nvSpPr>
            <p:cNvPr id="18" name="Google Shape;18;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 name="Google Shape;19;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0" name="Google Shape;20;p2"/>
          <p:cNvGrpSpPr/>
          <p:nvPr/>
        </p:nvGrpSpPr>
        <p:grpSpPr>
          <a:xfrm>
            <a:off x="10549015" y="210196"/>
            <a:ext cx="1872580" cy="5935597"/>
            <a:chOff x="7911761" y="157647"/>
            <a:chExt cx="1404435" cy="4451698"/>
          </a:xfrm>
        </p:grpSpPr>
        <p:sp>
          <p:nvSpPr>
            <p:cNvPr id="21" name="Google Shape;21;p2"/>
            <p:cNvSpPr/>
            <p:nvPr/>
          </p:nvSpPr>
          <p:spPr>
            <a:xfrm>
              <a:off x="8113524" y="1576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 name="Google Shape;22;p2"/>
            <p:cNvSpPr/>
            <p:nvPr/>
          </p:nvSpPr>
          <p:spPr>
            <a:xfrm>
              <a:off x="8862773" y="14237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 name="Google Shape;23;p2"/>
            <p:cNvSpPr/>
            <p:nvPr/>
          </p:nvSpPr>
          <p:spPr>
            <a:xfrm>
              <a:off x="8063667" y="19587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 name="Google Shape;24;p2"/>
            <p:cNvSpPr/>
            <p:nvPr/>
          </p:nvSpPr>
          <p:spPr>
            <a:xfrm>
              <a:off x="8586274" y="3878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 name="Google Shape;25;p2"/>
            <p:cNvSpPr/>
            <p:nvPr/>
          </p:nvSpPr>
          <p:spPr>
            <a:xfrm>
              <a:off x="8388384" y="6578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 name="Google Shape;26;p2"/>
            <p:cNvSpPr/>
            <p:nvPr/>
          </p:nvSpPr>
          <p:spPr>
            <a:xfrm>
              <a:off x="8587366" y="16889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7" name="Google Shape;27;p2"/>
            <p:cNvSpPr/>
            <p:nvPr/>
          </p:nvSpPr>
          <p:spPr>
            <a:xfrm>
              <a:off x="8272233" y="20904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 name="Google Shape;28;p2"/>
            <p:cNvSpPr/>
            <p:nvPr/>
          </p:nvSpPr>
          <p:spPr>
            <a:xfrm>
              <a:off x="8179520" y="21336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 name="Google Shape;29;p2"/>
            <p:cNvSpPr/>
            <p:nvPr/>
          </p:nvSpPr>
          <p:spPr>
            <a:xfrm>
              <a:off x="7911761" y="3363089"/>
              <a:ext cx="440959" cy="453423"/>
            </a:xfrm>
            <a:custGeom>
              <a:avLst/>
              <a:gdLst/>
              <a:ahLst/>
              <a:cxnLst/>
              <a:rect l="l" t="t" r="r" b="b"/>
              <a:pathLst>
                <a:path w="8880" h="9131" extrusionOk="0">
                  <a:moveTo>
                    <a:pt x="4452" y="1"/>
                  </a:moveTo>
                  <a:cubicBezTo>
                    <a:pt x="1987" y="1"/>
                    <a:pt x="1" y="2055"/>
                    <a:pt x="1" y="4566"/>
                  </a:cubicBezTo>
                  <a:cubicBezTo>
                    <a:pt x="1" y="7099"/>
                    <a:pt x="1987" y="9131"/>
                    <a:pt x="4452" y="9131"/>
                  </a:cubicBezTo>
                  <a:cubicBezTo>
                    <a:pt x="6894" y="9131"/>
                    <a:pt x="8880" y="7099"/>
                    <a:pt x="8880" y="4566"/>
                  </a:cubicBezTo>
                  <a:cubicBezTo>
                    <a:pt x="8880" y="2055"/>
                    <a:pt x="6894" y="1"/>
                    <a:pt x="4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0" name="Google Shape;30;p2"/>
            <p:cNvSpPr/>
            <p:nvPr/>
          </p:nvSpPr>
          <p:spPr>
            <a:xfrm>
              <a:off x="8591885" y="3282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1" name="Google Shape;31;p2"/>
            <p:cNvSpPr/>
            <p:nvPr/>
          </p:nvSpPr>
          <p:spPr>
            <a:xfrm>
              <a:off x="8124399" y="3502579"/>
              <a:ext cx="513061" cy="487935"/>
            </a:xfrm>
            <a:custGeom>
              <a:avLst/>
              <a:gdLst/>
              <a:ahLst/>
              <a:cxnLst/>
              <a:rect l="l" t="t" r="r" b="b"/>
              <a:pathLst>
                <a:path w="10332" h="9826" extrusionOk="0">
                  <a:moveTo>
                    <a:pt x="471" y="0"/>
                  </a:moveTo>
                  <a:cubicBezTo>
                    <a:pt x="244" y="0"/>
                    <a:pt x="1" y="190"/>
                    <a:pt x="56" y="479"/>
                  </a:cubicBezTo>
                  <a:cubicBezTo>
                    <a:pt x="832" y="3879"/>
                    <a:pt x="2338" y="7737"/>
                    <a:pt x="5762" y="9243"/>
                  </a:cubicBezTo>
                  <a:cubicBezTo>
                    <a:pt x="6572" y="9603"/>
                    <a:pt x="7529" y="9825"/>
                    <a:pt x="8466" y="9825"/>
                  </a:cubicBezTo>
                  <a:cubicBezTo>
                    <a:pt x="8955" y="9825"/>
                    <a:pt x="9439" y="9765"/>
                    <a:pt x="9893" y="9631"/>
                  </a:cubicBezTo>
                  <a:cubicBezTo>
                    <a:pt x="10332" y="9506"/>
                    <a:pt x="10197" y="8884"/>
                    <a:pt x="9821" y="8884"/>
                  </a:cubicBezTo>
                  <a:cubicBezTo>
                    <a:pt x="9787" y="8884"/>
                    <a:pt x="9750" y="8889"/>
                    <a:pt x="9711" y="8901"/>
                  </a:cubicBezTo>
                  <a:cubicBezTo>
                    <a:pt x="9313" y="9015"/>
                    <a:pt x="8898" y="9065"/>
                    <a:pt x="8481" y="9065"/>
                  </a:cubicBezTo>
                  <a:cubicBezTo>
                    <a:pt x="7726" y="9065"/>
                    <a:pt x="6964" y="8900"/>
                    <a:pt x="6287" y="8650"/>
                  </a:cubicBezTo>
                  <a:cubicBezTo>
                    <a:pt x="2932" y="7417"/>
                    <a:pt x="1516" y="3446"/>
                    <a:pt x="809" y="273"/>
                  </a:cubicBezTo>
                  <a:cubicBezTo>
                    <a:pt x="764" y="83"/>
                    <a:pt x="621" y="0"/>
                    <a:pt x="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 name="Google Shape;32;p2"/>
            <p:cNvSpPr/>
            <p:nvPr/>
          </p:nvSpPr>
          <p:spPr>
            <a:xfrm>
              <a:off x="7991563" y="3555217"/>
              <a:ext cx="236817" cy="174496"/>
            </a:xfrm>
            <a:custGeom>
              <a:avLst/>
              <a:gdLst/>
              <a:ahLst/>
              <a:cxnLst/>
              <a:rect l="l" t="t" r="r" b="b"/>
              <a:pathLst>
                <a:path w="4769" h="3514" extrusionOk="0">
                  <a:moveTo>
                    <a:pt x="458" y="0"/>
                  </a:moveTo>
                  <a:cubicBezTo>
                    <a:pt x="231" y="0"/>
                    <a:pt x="1" y="181"/>
                    <a:pt x="83" y="468"/>
                  </a:cubicBezTo>
                  <a:cubicBezTo>
                    <a:pt x="448" y="1747"/>
                    <a:pt x="1133" y="3071"/>
                    <a:pt x="2525" y="3436"/>
                  </a:cubicBezTo>
                  <a:cubicBezTo>
                    <a:pt x="2727" y="3488"/>
                    <a:pt x="2939" y="3514"/>
                    <a:pt x="3152" y="3514"/>
                  </a:cubicBezTo>
                  <a:cubicBezTo>
                    <a:pt x="3588" y="3514"/>
                    <a:pt x="4029" y="3407"/>
                    <a:pt x="4397" y="3208"/>
                  </a:cubicBezTo>
                  <a:cubicBezTo>
                    <a:pt x="4768" y="3032"/>
                    <a:pt x="4537" y="2521"/>
                    <a:pt x="4191" y="2521"/>
                  </a:cubicBezTo>
                  <a:cubicBezTo>
                    <a:pt x="4133" y="2521"/>
                    <a:pt x="4071" y="2536"/>
                    <a:pt x="4009" y="2568"/>
                  </a:cubicBezTo>
                  <a:cubicBezTo>
                    <a:pt x="3810" y="2668"/>
                    <a:pt x="3421" y="2733"/>
                    <a:pt x="3083" y="2733"/>
                  </a:cubicBezTo>
                  <a:cubicBezTo>
                    <a:pt x="3032" y="2733"/>
                    <a:pt x="2983" y="2731"/>
                    <a:pt x="2936" y="2728"/>
                  </a:cubicBezTo>
                  <a:cubicBezTo>
                    <a:pt x="1703" y="2660"/>
                    <a:pt x="1110" y="1267"/>
                    <a:pt x="813" y="263"/>
                  </a:cubicBezTo>
                  <a:cubicBezTo>
                    <a:pt x="759" y="80"/>
                    <a:pt x="609" y="0"/>
                    <a:pt x="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33" name="Google Shape;33;p2"/>
          <p:cNvGrpSpPr/>
          <p:nvPr/>
        </p:nvGrpSpPr>
        <p:grpSpPr>
          <a:xfrm>
            <a:off x="-525947" y="-6470"/>
            <a:ext cx="2169080" cy="5889428"/>
            <a:chOff x="-394460" y="71347"/>
            <a:chExt cx="1626810" cy="4417071"/>
          </a:xfrm>
        </p:grpSpPr>
        <p:sp>
          <p:nvSpPr>
            <p:cNvPr id="34" name="Google Shape;34;p2"/>
            <p:cNvSpPr/>
            <p:nvPr/>
          </p:nvSpPr>
          <p:spPr>
            <a:xfrm>
              <a:off x="-249075" y="71347"/>
              <a:ext cx="1481425" cy="14988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 name="Google Shape;35;p2"/>
            <p:cNvSpPr/>
            <p:nvPr/>
          </p:nvSpPr>
          <p:spPr>
            <a:xfrm>
              <a:off x="-394460" y="1868634"/>
              <a:ext cx="719825" cy="808620"/>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 name="Google Shape;36;p2"/>
            <p:cNvSpPr/>
            <p:nvPr/>
          </p:nvSpPr>
          <p:spPr>
            <a:xfrm>
              <a:off x="669783" y="3425935"/>
              <a:ext cx="457798" cy="463186"/>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 name="Google Shape;37;p2"/>
            <p:cNvSpPr/>
            <p:nvPr/>
          </p:nvSpPr>
          <p:spPr>
            <a:xfrm>
              <a:off x="472970" y="680825"/>
              <a:ext cx="36408" cy="3807594"/>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 name="Google Shape;38;p2"/>
            <p:cNvSpPr/>
            <p:nvPr/>
          </p:nvSpPr>
          <p:spPr>
            <a:xfrm>
              <a:off x="465379" y="991500"/>
              <a:ext cx="353118" cy="470356"/>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 name="Google Shape;39;p2"/>
            <p:cNvSpPr/>
            <p:nvPr/>
          </p:nvSpPr>
          <p:spPr>
            <a:xfrm>
              <a:off x="-57535" y="2309166"/>
              <a:ext cx="572224" cy="648648"/>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 name="Google Shape;40;p2"/>
            <p:cNvSpPr/>
            <p:nvPr/>
          </p:nvSpPr>
          <p:spPr>
            <a:xfrm>
              <a:off x="466550" y="3622794"/>
              <a:ext cx="534972" cy="334750"/>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 name="Google Shape;41;p2"/>
            <p:cNvSpPr/>
            <p:nvPr/>
          </p:nvSpPr>
          <p:spPr>
            <a:xfrm>
              <a:off x="801367" y="3591773"/>
              <a:ext cx="112317" cy="205376"/>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Tree>
    <p:extLst>
      <p:ext uri="{BB962C8B-B14F-4D97-AF65-F5344CB8AC3E}">
        <p14:creationId xmlns:p14="http://schemas.microsoft.com/office/powerpoint/2010/main" val="4064963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39155582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32064815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20347161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4040245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36935235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777807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Tree>
    <p:extLst>
      <p:ext uri="{BB962C8B-B14F-4D97-AF65-F5344CB8AC3E}">
        <p14:creationId xmlns:p14="http://schemas.microsoft.com/office/powerpoint/2010/main" val="4232786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2/27/2025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34342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Tree>
    <p:extLst>
      <p:ext uri="{BB962C8B-B14F-4D97-AF65-F5344CB8AC3E}">
        <p14:creationId xmlns:p14="http://schemas.microsoft.com/office/powerpoint/2010/main" val="19406447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Tree>
    <p:extLst>
      <p:ext uri="{BB962C8B-B14F-4D97-AF65-F5344CB8AC3E}">
        <p14:creationId xmlns:p14="http://schemas.microsoft.com/office/powerpoint/2010/main" val="41352854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39150594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802325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0"/>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7"/>
            <a:ext cx="9144000" cy="1655763"/>
          </a:xfrm>
        </p:spPr>
        <p:txBody>
          <a:bodyPr>
            <a:normAutofit/>
          </a:bodyPr>
          <a:lstStyle>
            <a:lvl1pPr marL="0" indent="0" algn="ctr">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1"/>
            <a:ext cx="2743200" cy="365125"/>
          </a:xfrm>
        </p:spPr>
        <p:txBody>
          <a:bodyPr/>
          <a:lstStyle/>
          <a:p>
            <a:fld id="{D997B5FA-0921-464F-AAE1-844C04324D75}" type="datetimeFigureOut">
              <a:rPr lang="zh-CN" altLang="en-US" smtClean="0"/>
              <a:t>2025/2/27</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285989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9"/>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2025/2/27</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760991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2025/2/27</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4"/>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9170339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2025/2/27</a:t>
            </a:fld>
            <a:endParaRPr lang="zh-CN" altLang="en-US"/>
          </a:p>
        </p:txBody>
      </p:sp>
      <p:sp>
        <p:nvSpPr>
          <p:cNvPr id="6" name="页脚占位符 5"/>
          <p:cNvSpPr>
            <a:spLocks noGrp="1"/>
          </p:cNvSpPr>
          <p:nvPr>
            <p:ph type="ftr" sz="quarter" idx="11"/>
          </p:nvPr>
        </p:nvSpPr>
        <p:spPr>
          <a:xfrm>
            <a:off x="4038600" y="6356351"/>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3782491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0"/>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10"/>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2025/2/27</a:t>
            </a:fld>
            <a:endParaRPr lang="zh-CN" altLang="en-US"/>
          </a:p>
        </p:txBody>
      </p:sp>
      <p:sp>
        <p:nvSpPr>
          <p:cNvPr id="8" name="页脚占位符 7"/>
          <p:cNvSpPr>
            <a:spLocks noGrp="1"/>
          </p:cNvSpPr>
          <p:nvPr>
            <p:ph type="ftr" sz="quarter" idx="11"/>
          </p:nvPr>
        </p:nvSpPr>
        <p:spPr>
          <a:xfrm>
            <a:off x="4038600" y="6356351"/>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0332590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1"/>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2025/2/27</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2"/>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781061162"/>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2/27/2025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084568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2025/2/27</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16925312"/>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4"/>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p:cNvSpPr>
            <a:spLocks noGrp="1"/>
          </p:cNvSpPr>
          <p:nvPr>
            <p:ph type="body" sz="half" idx="2"/>
          </p:nvPr>
        </p:nvSpPr>
        <p:spPr>
          <a:xfrm>
            <a:off x="838201" y="2313874"/>
            <a:ext cx="4681655" cy="3811588"/>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1"/>
            <a:ext cx="2743200" cy="365125"/>
          </a:xfrm>
        </p:spPr>
        <p:txBody>
          <a:bodyPr/>
          <a:lstStyle/>
          <a:p>
            <a:fld id="{9EFD9D74-47D9-4702-A33C-335B63B48DBF}" type="datetimeFigureOut">
              <a:rPr lang="zh-CN" altLang="en-US" smtClean="0"/>
              <a:t>2025/2/27</a:t>
            </a:fld>
            <a:endParaRPr lang="zh-CN" altLang="en-US" dirty="0"/>
          </a:p>
        </p:txBody>
      </p:sp>
      <p:sp>
        <p:nvSpPr>
          <p:cNvPr id="6" name="页脚占位符 5"/>
          <p:cNvSpPr>
            <a:spLocks noGrp="1"/>
          </p:cNvSpPr>
          <p:nvPr>
            <p:ph type="ftr" sz="quarter" idx="11"/>
          </p:nvPr>
        </p:nvSpPr>
        <p:spPr>
          <a:xfrm>
            <a:off x="4038600" y="6356351"/>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1"/>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40998391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6"/>
            <a:ext cx="908901" cy="5811839"/>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6"/>
            <a:ext cx="9446443"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2025/2/27</a:t>
            </a:fld>
            <a:endParaRPr lang="zh-CN" altLang="en-US"/>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8252228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2025/2/27</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4"/>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43819582"/>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911975"/>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626521-1F05-4515-BC23-167A6A3CAB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04053" y="193773"/>
            <a:ext cx="728171" cy="999595"/>
          </a:xfrm>
          <a:prstGeom prst="rect">
            <a:avLst/>
          </a:prstGeom>
          <a:effectLst>
            <a:outerShdw blurRad="50800" dist="38100" dir="5400000" algn="t" rotWithShape="0">
              <a:prstClr val="black">
                <a:alpha val="40000"/>
              </a:prstClr>
            </a:outerShdw>
          </a:effectLst>
        </p:spPr>
      </p:pic>
      <p:sp>
        <p:nvSpPr>
          <p:cNvPr id="4" name="文本框 3">
            <a:extLst>
              <a:ext uri="{FF2B5EF4-FFF2-40B4-BE49-F238E27FC236}">
                <a16:creationId xmlns:a16="http://schemas.microsoft.com/office/drawing/2014/main" id="{3E9CB403-467E-4400-B4EF-B1CE8B76E274}"/>
              </a:ext>
            </a:extLst>
          </p:cNvPr>
          <p:cNvSpPr txBox="1"/>
          <p:nvPr userDrawn="1"/>
        </p:nvSpPr>
        <p:spPr>
          <a:xfrm>
            <a:off x="795747" y="573478"/>
            <a:ext cx="3830847" cy="523220"/>
          </a:xfrm>
          <a:prstGeom prst="rect">
            <a:avLst/>
          </a:prstGeom>
          <a:noFill/>
        </p:spPr>
        <p:txBody>
          <a:bodyPr wrap="square" rtlCol="0">
            <a:spAutoFit/>
          </a:bodyPr>
          <a:lstStyle/>
          <a:p>
            <a:pPr algn="ctr"/>
            <a:r>
              <a:rPr lang="zh-CN" altLang="en-US" sz="2800" spc="600" dirty="0">
                <a:latin typeface="微软雅黑" panose="020B0503020204020204" pitchFamily="34" charset="-122"/>
                <a:ea typeface="微软雅黑" panose="020B0503020204020204" pitchFamily="34" charset="-122"/>
                <a:cs typeface="+mn-ea"/>
                <a:sym typeface="+mn-lt"/>
              </a:rPr>
              <a:t>卡通儿童教育</a:t>
            </a:r>
            <a:r>
              <a:rPr lang="en-US" altLang="zh-CN" sz="2800" spc="600" dirty="0">
                <a:latin typeface="微软雅黑" panose="020B0503020204020204" pitchFamily="34" charset="-122"/>
                <a:ea typeface="微软雅黑" panose="020B0503020204020204" pitchFamily="34" charset="-122"/>
                <a:cs typeface="+mn-ea"/>
                <a:sym typeface="+mn-lt"/>
              </a:rPr>
              <a:t>PPT</a:t>
            </a:r>
            <a:endParaRPr lang="zh-CN" altLang="en-US" sz="2800" spc="600" dirty="0">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87606979"/>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xmlns:a16="http://schemas.microsoft.com/office/drawing/2014/main" xmlns:a14="http://schemas.microsoft.com/office/drawing/2010/main">
      <p:transition spd="slow" advClick="0" advTm="400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99472467"/>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7"/>
            <a:ext cx="775136" cy="358240"/>
          </a:xfrm>
          <a:prstGeom prst="rect">
            <a:avLst/>
          </a:prstGeom>
        </p:spPr>
        <p:txBody>
          <a:bodyPr wrap="square">
            <a:spAutoFit/>
          </a:bodyPr>
          <a:lstStyle/>
          <a:p>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116440475"/>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734654"/>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xmlns:a16="http://schemas.microsoft.com/office/drawing/2014/main" xmlns:a14="http://schemas.microsoft.com/office/drawing/2010/main">
      <p:transition spd="slow" advClick="0" advTm="4000">
        <p:comb/>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2/27/2025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88008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ags" Target="../tags/tag3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7.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86.xml"/><Relationship Id="rId7" Type="http://schemas.openxmlformats.org/officeDocument/2006/relationships/image" Target="../media/image3.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8.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804176C9-FC4B-4E49-8EF5-6FDE4244B7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2/27/2025</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spTree>
    <p:extLst>
      <p:ext uri="{BB962C8B-B14F-4D97-AF65-F5344CB8AC3E}">
        <p14:creationId xmlns:p14="http://schemas.microsoft.com/office/powerpoint/2010/main" val="452230921"/>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EFDEC03-82F7-4148-85D0-A82A7464DF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80865795"/>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6" r:id="rId13"/>
    <p:sldLayoutId id="2147484207" r:id="rId14"/>
    <p:sldLayoutId id="2147484208" r:id="rId15"/>
    <p:sldLayoutId id="2147484209" r:id="rId16"/>
    <p:sldLayoutId id="2147484210" r:id="rId17"/>
    <p:sldLayoutId id="2147484211" r:id="rId18"/>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B4EF6760-DE33-47CC-BD06-F47E4537A1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2/27/2025</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157518918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26" name="9Slide.vn - 2019">
            <a:extLst>
              <a:ext uri="{FF2B5EF4-FFF2-40B4-BE49-F238E27FC236}">
                <a16:creationId xmlns:a16="http://schemas.microsoft.com/office/drawing/2014/main" id="{7ADE0724-C32C-4355-A283-01B82E635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34490267"/>
      </p:ext>
    </p:extLst>
  </p:cSld>
  <p:clrMap bg1="lt1" tx1="dk1" bg2="dk2" tx2="lt2" accent1="accent1" accent2="accent2" accent3="accent3" accent4="accent4" accent5="accent5" accent6="accent6" hlink="hlink" folHlink="folHlink"/>
  <p:sldLayoutIdLst>
    <p:sldLayoutId id="2147484226" r:id="rId1"/>
    <p:sldLayoutId id="2147484228" r:id="rId2"/>
    <p:sldLayoutId id="2147484229" r:id="rId3"/>
    <p:sldLayoutId id="2147484230" r:id="rId4"/>
    <p:sldLayoutId id="2147484231" r:id="rId5"/>
    <p:sldLayoutId id="2147484232" r:id="rId6"/>
    <p:sldLayoutId id="2147484234" r:id="rId7"/>
    <p:sldLayoutId id="214748430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47849D84-5963-47DE-BC28-C63A0DC98A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2/27/2025</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2717603375"/>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19" name="9Slide.vn - 2019">
            <a:extLst>
              <a:ext uri="{FF2B5EF4-FFF2-40B4-BE49-F238E27FC236}">
                <a16:creationId xmlns:a16="http://schemas.microsoft.com/office/drawing/2014/main" id="{98CFA07E-9E75-486B-A741-16F4AE6888E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a:buNone/>
              <a:defRPr sz="3500">
                <a:solidFill>
                  <a:schemeClr val="dk1"/>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54500336"/>
      </p:ext>
    </p:extLst>
  </p:cSld>
  <p:clrMap bg1="lt1" tx1="dk1" bg2="dk2"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8125B743-5D9E-4BDF-AC01-032DA49D2E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KSO_TEMPLATE"/>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 name="矩形: 圆角 1"/>
          <p:cNvSpPr/>
          <p:nvPr userDrawn="1"/>
        </p:nvSpPr>
        <p:spPr>
          <a:xfrm>
            <a:off x="353568" y="271019"/>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2" name="文本框 11"/>
          <p:cNvSpPr txBox="1"/>
          <p:nvPr userDrawn="1"/>
        </p:nvSpPr>
        <p:spPr>
          <a:xfrm>
            <a:off x="3964305" y="2352676"/>
            <a:ext cx="4730115" cy="1169551"/>
          </a:xfrm>
          <a:prstGeom prst="rect">
            <a:avLst/>
          </a:prstGeom>
          <a:noFill/>
        </p:spPr>
        <p:txBody>
          <a:bodyPr wrap="square" rtlCol="0" anchor="t">
            <a:spAutoFit/>
          </a:bodyPr>
          <a:lstStyle/>
          <a:p>
            <a:r>
              <a:rPr lang="zh-CN" altLang="en-US" sz="1400"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sz="1400"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sz="1400"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sz="1400"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sz="1400"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sz="1400"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174584319"/>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CABA35EB-4362-43A7-BF58-A679C3FB381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93B11808-E443-4528-8399-8876E26B6DA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7">
            <a:extLst>
              <a:ext uri="{FF2B5EF4-FFF2-40B4-BE49-F238E27FC236}">
                <a16:creationId xmlns:a16="http://schemas.microsoft.com/office/drawing/2014/main" id="{14BF4E59-B14B-4FB4-9BB9-8C6985D59701}"/>
              </a:ext>
            </a:extLst>
          </p:cNvPr>
          <p:cNvSpPr/>
          <p:nvPr userDrawn="1"/>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1999717067"/>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301" r:id="rId4"/>
    <p:sldLayoutId id="2147484304" r:id="rId5"/>
  </p:sldLayoutIdLst>
  <mc:AlternateContent xmlns:mc="http://schemas.openxmlformats.org/markup-compatibility/2006" xmlns:p14="http://schemas.microsoft.com/office/powerpoint/2010/main">
    <mc:Choice Requires="p14">
      <p:transition spd="slow" p14:dur="2750" advClick="0" advTm="4000">
        <p:comb/>
      </p:transition>
    </mc:Choice>
    <mc:Fallback xmlns="" xmlns:a16="http://schemas.microsoft.com/office/drawing/2014/main" xmlns:a14="http://schemas.microsoft.com/office/drawing/2010/main">
      <p:transition spd="slow" advClick="0"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wmf"/><Relationship Id="rId1" Type="http://schemas.openxmlformats.org/officeDocument/2006/relationships/slideLayout" Target="../slideLayouts/slideLayout49.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jpe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jpeg"/><Relationship Id="rId2" Type="http://schemas.openxmlformats.org/officeDocument/2006/relationships/notesSlide" Target="../notesSlides/notesSlide3.xml"/><Relationship Id="rId16" Type="http://schemas.openxmlformats.org/officeDocument/2006/relationships/image" Target="../media/image33.jpeg"/><Relationship Id="rId1" Type="http://schemas.openxmlformats.org/officeDocument/2006/relationships/slideLayout" Target="../slideLayouts/slideLayout66.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9.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9.xml"/><Relationship Id="rId1" Type="http://schemas.openxmlformats.org/officeDocument/2006/relationships/tags" Target="../tags/tag33.xml"/><Relationship Id="rId6" Type="http://schemas.openxmlformats.org/officeDocument/2006/relationships/image" Target="../media/image37.png"/><Relationship Id="rId5" Type="http://schemas.openxmlformats.org/officeDocument/2006/relationships/image" Target="../media/image15.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jpe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jpe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9.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8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5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56.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095500" y="1522435"/>
            <a:ext cx="3886200" cy="36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2" tIns="46038" rIns="92072" bIns="46038">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fontAlgn="base" hangingPunct="0">
              <a:spcBef>
                <a:spcPct val="50000"/>
              </a:spcBef>
              <a:spcAft>
                <a:spcPct val="0"/>
              </a:spcAft>
            </a:pPr>
            <a:endParaRPr lang="vi-VN" altLang="en-US" sz="1800">
              <a:solidFill>
                <a:prstClr val="black"/>
              </a:solidFill>
              <a:latin typeface=".VnTime" panose="020B7200000000000000" pitchFamily="34" charset="0"/>
            </a:endParaRPr>
          </a:p>
        </p:txBody>
      </p:sp>
      <p:sp>
        <p:nvSpPr>
          <p:cNvPr id="2051" name="Text Box 3"/>
          <p:cNvSpPr txBox="1">
            <a:spLocks noChangeArrowheads="1"/>
          </p:cNvSpPr>
          <p:nvPr/>
        </p:nvSpPr>
        <p:spPr bwMode="auto">
          <a:xfrm>
            <a:off x="2438400" y="1371601"/>
            <a:ext cx="4114800" cy="36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2" tIns="46038" rIns="92072" bIns="46038">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fontAlgn="base" hangingPunct="0">
              <a:spcBef>
                <a:spcPct val="50000"/>
              </a:spcBef>
              <a:spcAft>
                <a:spcPct val="0"/>
              </a:spcAft>
            </a:pPr>
            <a:endParaRPr lang="vi-VN" altLang="en-US" sz="1800">
              <a:solidFill>
                <a:prstClr val="black"/>
              </a:solidFill>
              <a:latin typeface=".VnTime" panose="020B7200000000000000" pitchFamily="34" charset="0"/>
            </a:endParaRPr>
          </a:p>
        </p:txBody>
      </p:sp>
      <p:sp>
        <p:nvSpPr>
          <p:cNvPr id="2053" name="Text Box 8"/>
          <p:cNvSpPr txBox="1">
            <a:spLocks noChangeArrowheads="1"/>
          </p:cNvSpPr>
          <p:nvPr/>
        </p:nvSpPr>
        <p:spPr bwMode="auto">
          <a:xfrm>
            <a:off x="171481" y="-206753"/>
            <a:ext cx="167640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50000"/>
              </a:spcBef>
              <a:spcAft>
                <a:spcPct val="0"/>
              </a:spcAft>
            </a:pPr>
            <a:r>
              <a:rPr lang="en-US" altLang="en-US" sz="11700" dirty="0">
                <a:solidFill>
                  <a:srgbClr val="FFFF00"/>
                </a:solidFill>
                <a:latin typeface=".VnTime" panose="020B7200000000000000" pitchFamily="34" charset="0"/>
                <a:sym typeface="Wingdings" panose="05000000000000000000" pitchFamily="2" charset="2"/>
              </a:rPr>
              <a:t></a:t>
            </a:r>
          </a:p>
        </p:txBody>
      </p:sp>
      <p:sp>
        <p:nvSpPr>
          <p:cNvPr id="2056" name="Text Box 11"/>
          <p:cNvSpPr txBox="1">
            <a:spLocks noChangeArrowheads="1"/>
          </p:cNvSpPr>
          <p:nvPr/>
        </p:nvSpPr>
        <p:spPr bwMode="auto">
          <a:xfrm>
            <a:off x="10364004" y="5145219"/>
            <a:ext cx="167640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50000"/>
              </a:spcBef>
              <a:spcAft>
                <a:spcPct val="0"/>
              </a:spcAft>
            </a:pPr>
            <a:r>
              <a:rPr lang="en-US" altLang="en-US" sz="11700" dirty="0">
                <a:solidFill>
                  <a:srgbClr val="FFFF00"/>
                </a:solidFill>
                <a:latin typeface=".VnTime" panose="020B7200000000000000" pitchFamily="34" charset="0"/>
                <a:sym typeface="Wingdings" panose="05000000000000000000" pitchFamily="2" charset="2"/>
              </a:rPr>
              <a:t></a:t>
            </a:r>
          </a:p>
        </p:txBody>
      </p:sp>
      <p:pic>
        <p:nvPicPr>
          <p:cNvPr id="228365" name="Picture 13" descr="Firewrk8"/>
          <p:cNvPicPr>
            <a:picLocks noChangeAspect="1" noChangeArrowheads="1"/>
          </p:cNvPicPr>
          <p:nvPr/>
        </p:nvPicPr>
        <p:blipFill>
          <a:blip r:embed="rId2" cstate="print">
            <a:lum bright="6000" contrast="30000"/>
            <a:extLst>
              <a:ext uri="{28A0092B-C50C-407E-A947-70E740481C1C}">
                <a14:useLocalDpi xmlns:a14="http://schemas.microsoft.com/office/drawing/2010/main" val="0"/>
              </a:ext>
            </a:extLst>
          </a:blip>
          <a:srcRect/>
          <a:stretch>
            <a:fillRect/>
          </a:stretch>
        </p:blipFill>
        <p:spPr bwMode="auto">
          <a:xfrm>
            <a:off x="7024688" y="7940"/>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6" name="Picture 14" descr="Firewrk8"/>
          <p:cNvPicPr>
            <a:picLocks noChangeAspect="1" noChangeArrowheads="1"/>
          </p:cNvPicPr>
          <p:nvPr/>
        </p:nvPicPr>
        <p:blipFill>
          <a:blip r:embed="rId2" cstate="print">
            <a:lum bright="6000" contrast="30000"/>
            <a:extLst>
              <a:ext uri="{28A0092B-C50C-407E-A947-70E740481C1C}">
                <a14:useLocalDpi xmlns:a14="http://schemas.microsoft.com/office/drawing/2010/main" val="0"/>
              </a:ext>
            </a:extLst>
          </a:blip>
          <a:srcRect/>
          <a:stretch>
            <a:fillRect/>
          </a:stretch>
        </p:blipFill>
        <p:spPr bwMode="auto">
          <a:xfrm>
            <a:off x="294107" y="4439819"/>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8" name="Picture 16" descr="Firewrk8"/>
          <p:cNvPicPr>
            <a:picLocks noChangeAspect="1" noChangeArrowheads="1"/>
          </p:cNvPicPr>
          <p:nvPr/>
        </p:nvPicPr>
        <p:blipFill>
          <a:blip r:embed="rId2" cstate="print">
            <a:lum bright="6000" contrast="30000"/>
            <a:extLst>
              <a:ext uri="{28A0092B-C50C-407E-A947-70E740481C1C}">
                <a14:useLocalDpi xmlns:a14="http://schemas.microsoft.com/office/drawing/2010/main" val="0"/>
              </a:ext>
            </a:extLst>
          </a:blip>
          <a:srcRect/>
          <a:stretch>
            <a:fillRect/>
          </a:stretch>
        </p:blipFill>
        <p:spPr bwMode="auto">
          <a:xfrm>
            <a:off x="7620000" y="854076"/>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9" name="Picture 17" descr="Firewrk8"/>
          <p:cNvPicPr>
            <a:picLocks noChangeAspect="1" noChangeArrowheads="1"/>
          </p:cNvPicPr>
          <p:nvPr/>
        </p:nvPicPr>
        <p:blipFill>
          <a:blip r:embed="rId2" cstate="print">
            <a:lum bright="6000" contrast="30000"/>
            <a:extLst>
              <a:ext uri="{28A0092B-C50C-407E-A947-70E740481C1C}">
                <a14:useLocalDpi xmlns:a14="http://schemas.microsoft.com/office/drawing/2010/main" val="0"/>
              </a:ext>
            </a:extLst>
          </a:blip>
          <a:srcRect/>
          <a:stretch>
            <a:fillRect/>
          </a:stretch>
        </p:blipFill>
        <p:spPr bwMode="auto">
          <a:xfrm>
            <a:off x="10749008" y="5776818"/>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70" name="Picture 18" descr="Firewrk8"/>
          <p:cNvPicPr>
            <a:picLocks noChangeAspect="1" noChangeArrowheads="1"/>
          </p:cNvPicPr>
          <p:nvPr/>
        </p:nvPicPr>
        <p:blipFill>
          <a:blip r:embed="rId2" cstate="print">
            <a:lum bright="6000" contrast="30000"/>
            <a:extLst>
              <a:ext uri="{28A0092B-C50C-407E-A947-70E740481C1C}">
                <a14:useLocalDpi xmlns:a14="http://schemas.microsoft.com/office/drawing/2010/main" val="0"/>
              </a:ext>
            </a:extLst>
          </a:blip>
          <a:srcRect/>
          <a:stretch>
            <a:fillRect/>
          </a:stretch>
        </p:blipFill>
        <p:spPr bwMode="auto">
          <a:xfrm>
            <a:off x="581104" y="5416311"/>
            <a:ext cx="114300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71" name="Picture 19" descr="Firewrk8"/>
          <p:cNvPicPr>
            <a:picLocks noChangeAspect="1" noChangeArrowheads="1"/>
          </p:cNvPicPr>
          <p:nvPr/>
        </p:nvPicPr>
        <p:blipFill>
          <a:blip r:embed="rId2" cstate="print">
            <a:lum bright="6000" contrast="30000"/>
            <a:extLst>
              <a:ext uri="{28A0092B-C50C-407E-A947-70E740481C1C}">
                <a14:useLocalDpi xmlns:a14="http://schemas.microsoft.com/office/drawing/2010/main" val="0"/>
              </a:ext>
            </a:extLst>
          </a:blip>
          <a:srcRect/>
          <a:stretch>
            <a:fillRect/>
          </a:stretch>
        </p:blipFill>
        <p:spPr bwMode="auto">
          <a:xfrm>
            <a:off x="512459" y="307479"/>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Firewrk8"/>
          <p:cNvPicPr>
            <a:picLocks noChangeAspect="1" noChangeArrowheads="1"/>
          </p:cNvPicPr>
          <p:nvPr/>
        </p:nvPicPr>
        <p:blipFill>
          <a:blip r:embed="rId2" cstate="print">
            <a:lum bright="6000" contrast="30000"/>
            <a:extLst>
              <a:ext uri="{28A0092B-C50C-407E-A947-70E740481C1C}">
                <a14:useLocalDpi xmlns:a14="http://schemas.microsoft.com/office/drawing/2010/main" val="0"/>
              </a:ext>
            </a:extLst>
          </a:blip>
          <a:srcRect/>
          <a:stretch>
            <a:fillRect/>
          </a:stretch>
        </p:blipFill>
        <p:spPr bwMode="auto">
          <a:xfrm>
            <a:off x="2815160" y="1981264"/>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8"/>
          <p:cNvSpPr>
            <a:spLocks noChangeArrowheads="1"/>
          </p:cNvSpPr>
          <p:nvPr/>
        </p:nvSpPr>
        <p:spPr bwMode="auto">
          <a:xfrm rot="1241727">
            <a:off x="1754343" y="282529"/>
            <a:ext cx="594719" cy="533400"/>
          </a:xfrm>
          <a:prstGeom prst="star5">
            <a:avLst/>
          </a:prstGeom>
          <a:gradFill rotWithShape="1">
            <a:gsLst>
              <a:gs pos="0">
                <a:srgbClr val="FF0066"/>
              </a:gs>
              <a:gs pos="100000">
                <a:srgbClr val="33CC33"/>
              </a:gs>
            </a:gsLst>
            <a:path path="shape">
              <a:fillToRect l="50000" t="50000" r="50000" b="50000"/>
            </a:path>
          </a:gradFill>
          <a:ln w="9525">
            <a:solidFill>
              <a:srgbClr val="FF3300"/>
            </a:solidFill>
            <a:miter lim="800000"/>
            <a:headEnd/>
            <a:tailEnd/>
          </a:ln>
          <a:effectLst/>
        </p:spPr>
        <p:txBody>
          <a:bodyPr wrap="none" lIns="121917" tIns="60958" rIns="121917" bIns="60958" anchor="ctr"/>
          <a:lstStyle/>
          <a:p>
            <a:pPr eaLnBrk="0" fontAlgn="base" hangingPunct="0">
              <a:spcBef>
                <a:spcPct val="0"/>
              </a:spcBef>
              <a:spcAft>
                <a:spcPct val="0"/>
              </a:spcAft>
              <a:defRPr/>
            </a:pPr>
            <a:endParaRPr lang="vi-VN" sz="1600">
              <a:solidFill>
                <a:prstClr val="black"/>
              </a:solidFill>
            </a:endParaRPr>
          </a:p>
        </p:txBody>
      </p:sp>
      <p:sp>
        <p:nvSpPr>
          <p:cNvPr id="38" name="AutoShape 13"/>
          <p:cNvSpPr>
            <a:spLocks noChangeArrowheads="1"/>
          </p:cNvSpPr>
          <p:nvPr/>
        </p:nvSpPr>
        <p:spPr bwMode="auto">
          <a:xfrm>
            <a:off x="10210800" y="152400"/>
            <a:ext cx="609600" cy="457200"/>
          </a:xfrm>
          <a:prstGeom prst="star4">
            <a:avLst>
              <a:gd name="adj" fmla="val 12500"/>
            </a:avLst>
          </a:prstGeom>
          <a:solidFill>
            <a:srgbClr val="0000FF"/>
          </a:solidFill>
          <a:ln w="9525">
            <a:solidFill>
              <a:schemeClr val="tx1"/>
            </a:solidFill>
            <a:miter lim="800000"/>
            <a:headEnd/>
            <a:tailEnd/>
          </a:ln>
        </p:spPr>
        <p:txBody>
          <a:bodyPr wrap="none" lIns="121917" tIns="60958" rIns="121917" bIns="60958"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fontAlgn="base" hangingPunct="0">
              <a:spcBef>
                <a:spcPct val="0"/>
              </a:spcBef>
              <a:spcAft>
                <a:spcPct val="0"/>
              </a:spcAft>
            </a:pPr>
            <a:endParaRPr lang="vi-VN" altLang="en-US">
              <a:solidFill>
                <a:prstClr val="black"/>
              </a:solidFill>
            </a:endParaRPr>
          </a:p>
        </p:txBody>
      </p:sp>
      <p:sp>
        <p:nvSpPr>
          <p:cNvPr id="39" name="AutoShape 14"/>
          <p:cNvSpPr>
            <a:spLocks noChangeArrowheads="1"/>
          </p:cNvSpPr>
          <p:nvPr/>
        </p:nvSpPr>
        <p:spPr bwMode="auto">
          <a:xfrm rot="1241727">
            <a:off x="11078573" y="1693134"/>
            <a:ext cx="788988" cy="576263"/>
          </a:xfrm>
          <a:prstGeom prst="star5">
            <a:avLst/>
          </a:prstGeom>
          <a:gradFill rotWithShape="1">
            <a:gsLst>
              <a:gs pos="0">
                <a:srgbClr val="33CC33"/>
              </a:gs>
              <a:gs pos="100000">
                <a:srgbClr val="FF0066"/>
              </a:gs>
            </a:gsLst>
            <a:path path="shape">
              <a:fillToRect l="50000" t="50000" r="50000" b="50000"/>
            </a:path>
          </a:gradFill>
          <a:ln w="9525">
            <a:solidFill>
              <a:srgbClr val="0000FF"/>
            </a:solidFill>
            <a:miter lim="800000"/>
            <a:headEnd/>
            <a:tailEnd/>
          </a:ln>
          <a:effectLst/>
        </p:spPr>
        <p:txBody>
          <a:bodyPr wrap="none" lIns="121917" tIns="60958" rIns="121917" bIns="60958" anchor="ctr"/>
          <a:lstStyle/>
          <a:p>
            <a:pPr eaLnBrk="0" fontAlgn="base" hangingPunct="0">
              <a:spcBef>
                <a:spcPct val="0"/>
              </a:spcBef>
              <a:spcAft>
                <a:spcPct val="0"/>
              </a:spcAft>
              <a:defRPr/>
            </a:pPr>
            <a:endParaRPr lang="vi-VN" sz="1600">
              <a:solidFill>
                <a:prstClr val="black"/>
              </a:solidFill>
            </a:endParaRPr>
          </a:p>
        </p:txBody>
      </p:sp>
      <p:pic>
        <p:nvPicPr>
          <p:cNvPr id="42" name="Picture 12" descr="Book (Hinh d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68019" y="2259471"/>
            <a:ext cx="1905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26"/>
          <p:cNvSpPr txBox="1">
            <a:spLocks noChangeArrowheads="1"/>
          </p:cNvSpPr>
          <p:nvPr/>
        </p:nvSpPr>
        <p:spPr bwMode="auto">
          <a:xfrm>
            <a:off x="5368020" y="2879173"/>
            <a:ext cx="1656669" cy="954108"/>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5400" b="1" dirty="0">
                <a:solidFill>
                  <a:srgbClr val="CC0000"/>
                </a:solidFill>
                <a:latin typeface="Times New Roman" panose="02020603050405020304" pitchFamily="18" charset="0"/>
                <a:cs typeface="Times New Roman" panose="02020603050405020304" pitchFamily="18" charset="0"/>
              </a:rPr>
              <a:t> 3A1</a:t>
            </a:r>
          </a:p>
        </p:txBody>
      </p:sp>
      <p:sp>
        <p:nvSpPr>
          <p:cNvPr id="49" name="WordArt 13"/>
          <p:cNvSpPr>
            <a:spLocks noChangeArrowheads="1" noChangeShapeType="1" noTextEdit="1"/>
          </p:cNvSpPr>
          <p:nvPr/>
        </p:nvSpPr>
        <p:spPr bwMode="auto">
          <a:xfrm>
            <a:off x="1332481" y="4439819"/>
            <a:ext cx="9727744" cy="1146968"/>
          </a:xfrm>
          <a:prstGeom prst="rect">
            <a:avLst/>
          </a:prstGeom>
        </p:spPr>
        <p:txBody>
          <a:bodyPr wrap="none" lIns="121917" tIns="60958" rIns="121917" bIns="60958"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sz="3600" b="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HOẠT ĐỘNG TRẢI NGHIỆM</a:t>
            </a:r>
          </a:p>
        </p:txBody>
      </p:sp>
      <p:grpSp>
        <p:nvGrpSpPr>
          <p:cNvPr id="50" name="Group 4"/>
          <p:cNvGrpSpPr>
            <a:grpSpLocks/>
          </p:cNvGrpSpPr>
          <p:nvPr/>
        </p:nvGrpSpPr>
        <p:grpSpPr bwMode="auto">
          <a:xfrm>
            <a:off x="2" y="-152400"/>
            <a:ext cx="12191999" cy="6988053"/>
            <a:chOff x="-105" y="-96"/>
            <a:chExt cx="5913" cy="4417"/>
          </a:xfrm>
        </p:grpSpPr>
        <p:pic>
          <p:nvPicPr>
            <p:cNvPr id="51" name="Picture 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01"/>
              <a:ext cx="5733"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24" y="2024"/>
              <a:ext cx="4416"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
              <a:ext cx="5760"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40" y="2052"/>
              <a:ext cx="4416"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 name="WordArt 3"/>
          <p:cNvSpPr>
            <a:spLocks noChangeArrowheads="1" noChangeShapeType="1" noTextEdit="1"/>
          </p:cNvSpPr>
          <p:nvPr/>
        </p:nvSpPr>
        <p:spPr bwMode="auto">
          <a:xfrm>
            <a:off x="1850318" y="1476453"/>
            <a:ext cx="8501063" cy="1298575"/>
          </a:xfrm>
          <a:prstGeom prst="rect">
            <a:avLst/>
          </a:prstGeom>
        </p:spPr>
        <p:txBody>
          <a:bodyPr wrap="none" lIns="121917" tIns="60958" rIns="121917" bIns="60958" fromWordArt="1">
            <a:prstTxWarp prst="textDeflate">
              <a:avLst>
                <a:gd name="adj" fmla="val 18731"/>
              </a:avLst>
            </a:prstTxWarp>
            <a:scene3d>
              <a:camera prst="legacyObliqueTopRight">
                <a:rot lat="20699981" lon="20999981" rev="0"/>
              </a:camera>
              <a:lightRig rig="legacyFlat3" dir="b"/>
            </a:scene3d>
            <a:sp3d extrusionH="430200" prstMaterial="legacyMatte">
              <a:extrusionClr>
                <a:srgbClr val="CCCCFF"/>
              </a:extrusionClr>
              <a:contourClr>
                <a:srgbClr val="6600FF"/>
              </a:contourClr>
            </a:sp3d>
          </a:bodyPr>
          <a:lstStyle/>
          <a:p>
            <a:pPr algn="ctr" eaLnBrk="0" fontAlgn="base" hangingPunct="0">
              <a:spcBef>
                <a:spcPct val="0"/>
              </a:spcBef>
              <a:spcAft>
                <a:spcPct val="0"/>
              </a:spcAft>
            </a:pPr>
            <a:r>
              <a:rPr lang="en-US" sz="3600" b="1" kern="10" dirty="0">
                <a:ln w="9525">
                  <a:round/>
                  <a:headEnd/>
                  <a:tailEnd/>
                </a:ln>
                <a:solidFill>
                  <a:srgbClr val="FF0000"/>
                </a:solidFill>
                <a:latin typeface="Times New Roman" panose="02020603050405020304" pitchFamily="18" charset="0"/>
                <a:cs typeface="Times New Roman" panose="02020603050405020304" pitchFamily="18" charset="0"/>
              </a:rPr>
              <a:t>CHÀO MỪNG QUÝ THẦY CÔ VỀ DỰ GIỜ, THĂM LỚP</a:t>
            </a:r>
          </a:p>
        </p:txBody>
      </p:sp>
    </p:spTree>
    <p:extLst>
      <p:ext uri="{BB962C8B-B14F-4D97-AF65-F5344CB8AC3E}">
        <p14:creationId xmlns:p14="http://schemas.microsoft.com/office/powerpoint/2010/main" val="3472089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repeatCount="indefinite" fill="hold" nodeType="withEffect">
                                  <p:stCondLst>
                                    <p:cond delay="500"/>
                                  </p:stCondLst>
                                  <p:iterate type="lt">
                                    <p:tmPct val="5000"/>
                                  </p:iterate>
                                  <p:childTnLst>
                                    <p:set>
                                      <p:cBhvr>
                                        <p:cTn id="6" dur="1" fill="hold">
                                          <p:stCondLst>
                                            <p:cond delay="0"/>
                                          </p:stCondLst>
                                        </p:cTn>
                                        <p:tgtEl>
                                          <p:spTgt spid="228365"/>
                                        </p:tgtEl>
                                        <p:attrNameLst>
                                          <p:attrName>style.visibility</p:attrName>
                                        </p:attrNameLst>
                                      </p:cBhvr>
                                      <p:to>
                                        <p:strVal val="visible"/>
                                      </p:to>
                                    </p:set>
                                    <p:anim calcmode="lin" valueType="num">
                                      <p:cBhvr>
                                        <p:cTn id="7" dur="3000" fill="hold"/>
                                        <p:tgtEl>
                                          <p:spTgt spid="228365"/>
                                        </p:tgtEl>
                                        <p:attrNameLst>
                                          <p:attrName>ppt_w</p:attrName>
                                        </p:attrNameLst>
                                      </p:cBhvr>
                                      <p:tavLst>
                                        <p:tav tm="0">
                                          <p:val>
                                            <p:fltVal val="0"/>
                                          </p:val>
                                        </p:tav>
                                        <p:tav tm="100000">
                                          <p:val>
                                            <p:strVal val="#ppt_w"/>
                                          </p:val>
                                        </p:tav>
                                      </p:tavLst>
                                    </p:anim>
                                    <p:anim calcmode="lin" valueType="num">
                                      <p:cBhvr>
                                        <p:cTn id="8" dur="3000" fill="hold"/>
                                        <p:tgtEl>
                                          <p:spTgt spid="228365"/>
                                        </p:tgtEl>
                                        <p:attrNameLst>
                                          <p:attrName>ppt_h</p:attrName>
                                        </p:attrNameLst>
                                      </p:cBhvr>
                                      <p:tavLst>
                                        <p:tav tm="0">
                                          <p:val>
                                            <p:fltVal val="0"/>
                                          </p:val>
                                        </p:tav>
                                        <p:tav tm="100000">
                                          <p:val>
                                            <p:strVal val="#ppt_h"/>
                                          </p:val>
                                        </p:tav>
                                      </p:tavLst>
                                    </p:anim>
                                    <p:anim calcmode="lin" valueType="num">
                                      <p:cBhvr>
                                        <p:cTn id="9" dur="3000" fill="hold"/>
                                        <p:tgtEl>
                                          <p:spTgt spid="228365"/>
                                        </p:tgtEl>
                                        <p:attrNameLst>
                                          <p:attrName>style.rotation</p:attrName>
                                        </p:attrNameLst>
                                      </p:cBhvr>
                                      <p:tavLst>
                                        <p:tav tm="0">
                                          <p:val>
                                            <p:fltVal val="90"/>
                                          </p:val>
                                        </p:tav>
                                        <p:tav tm="100000">
                                          <p:val>
                                            <p:fltVal val="0"/>
                                          </p:val>
                                        </p:tav>
                                      </p:tavLst>
                                    </p:anim>
                                    <p:animEffect transition="in" filter="fade">
                                      <p:cBhvr>
                                        <p:cTn id="10" dur="3000"/>
                                        <p:tgtEl>
                                          <p:spTgt spid="228365"/>
                                        </p:tgtEl>
                                      </p:cBhvr>
                                    </p:animEffect>
                                  </p:childTnLst>
                                </p:cTn>
                              </p:par>
                              <p:par>
                                <p:cTn id="11" presetID="31" presetClass="entr" presetSubtype="0" repeatCount="indefinite" fill="hold" nodeType="withEffect">
                                  <p:stCondLst>
                                    <p:cond delay="500"/>
                                  </p:stCondLst>
                                  <p:iterate type="lt">
                                    <p:tmPct val="5000"/>
                                  </p:iterate>
                                  <p:childTnLst>
                                    <p:set>
                                      <p:cBhvr>
                                        <p:cTn id="12" dur="1" fill="hold">
                                          <p:stCondLst>
                                            <p:cond delay="0"/>
                                          </p:stCondLst>
                                        </p:cTn>
                                        <p:tgtEl>
                                          <p:spTgt spid="228366"/>
                                        </p:tgtEl>
                                        <p:attrNameLst>
                                          <p:attrName>style.visibility</p:attrName>
                                        </p:attrNameLst>
                                      </p:cBhvr>
                                      <p:to>
                                        <p:strVal val="visible"/>
                                      </p:to>
                                    </p:set>
                                    <p:anim calcmode="lin" valueType="num">
                                      <p:cBhvr>
                                        <p:cTn id="13" dur="3000" fill="hold"/>
                                        <p:tgtEl>
                                          <p:spTgt spid="228366"/>
                                        </p:tgtEl>
                                        <p:attrNameLst>
                                          <p:attrName>ppt_w</p:attrName>
                                        </p:attrNameLst>
                                      </p:cBhvr>
                                      <p:tavLst>
                                        <p:tav tm="0">
                                          <p:val>
                                            <p:fltVal val="0"/>
                                          </p:val>
                                        </p:tav>
                                        <p:tav tm="100000">
                                          <p:val>
                                            <p:strVal val="#ppt_w"/>
                                          </p:val>
                                        </p:tav>
                                      </p:tavLst>
                                    </p:anim>
                                    <p:anim calcmode="lin" valueType="num">
                                      <p:cBhvr>
                                        <p:cTn id="14" dur="3000" fill="hold"/>
                                        <p:tgtEl>
                                          <p:spTgt spid="228366"/>
                                        </p:tgtEl>
                                        <p:attrNameLst>
                                          <p:attrName>ppt_h</p:attrName>
                                        </p:attrNameLst>
                                      </p:cBhvr>
                                      <p:tavLst>
                                        <p:tav tm="0">
                                          <p:val>
                                            <p:fltVal val="0"/>
                                          </p:val>
                                        </p:tav>
                                        <p:tav tm="100000">
                                          <p:val>
                                            <p:strVal val="#ppt_h"/>
                                          </p:val>
                                        </p:tav>
                                      </p:tavLst>
                                    </p:anim>
                                    <p:anim calcmode="lin" valueType="num">
                                      <p:cBhvr>
                                        <p:cTn id="15" dur="3000" fill="hold"/>
                                        <p:tgtEl>
                                          <p:spTgt spid="228366"/>
                                        </p:tgtEl>
                                        <p:attrNameLst>
                                          <p:attrName>style.rotation</p:attrName>
                                        </p:attrNameLst>
                                      </p:cBhvr>
                                      <p:tavLst>
                                        <p:tav tm="0">
                                          <p:val>
                                            <p:fltVal val="90"/>
                                          </p:val>
                                        </p:tav>
                                        <p:tav tm="100000">
                                          <p:val>
                                            <p:fltVal val="0"/>
                                          </p:val>
                                        </p:tav>
                                      </p:tavLst>
                                    </p:anim>
                                    <p:animEffect transition="in" filter="fade">
                                      <p:cBhvr>
                                        <p:cTn id="16" dur="3000"/>
                                        <p:tgtEl>
                                          <p:spTgt spid="228366"/>
                                        </p:tgtEl>
                                      </p:cBhvr>
                                    </p:animEffect>
                                  </p:childTnLst>
                                </p:cTn>
                              </p:par>
                              <p:par>
                                <p:cTn id="17" presetID="31" presetClass="entr" presetSubtype="0" repeatCount="indefinite" fill="hold" nodeType="withEffect">
                                  <p:stCondLst>
                                    <p:cond delay="500"/>
                                  </p:stCondLst>
                                  <p:iterate type="lt">
                                    <p:tmPct val="5000"/>
                                  </p:iterate>
                                  <p:childTnLst>
                                    <p:set>
                                      <p:cBhvr>
                                        <p:cTn id="18" dur="1" fill="hold">
                                          <p:stCondLst>
                                            <p:cond delay="0"/>
                                          </p:stCondLst>
                                        </p:cTn>
                                        <p:tgtEl>
                                          <p:spTgt spid="228368"/>
                                        </p:tgtEl>
                                        <p:attrNameLst>
                                          <p:attrName>style.visibility</p:attrName>
                                        </p:attrNameLst>
                                      </p:cBhvr>
                                      <p:to>
                                        <p:strVal val="visible"/>
                                      </p:to>
                                    </p:set>
                                    <p:anim calcmode="lin" valueType="num">
                                      <p:cBhvr>
                                        <p:cTn id="19" dur="3000" fill="hold"/>
                                        <p:tgtEl>
                                          <p:spTgt spid="228368"/>
                                        </p:tgtEl>
                                        <p:attrNameLst>
                                          <p:attrName>ppt_w</p:attrName>
                                        </p:attrNameLst>
                                      </p:cBhvr>
                                      <p:tavLst>
                                        <p:tav tm="0">
                                          <p:val>
                                            <p:fltVal val="0"/>
                                          </p:val>
                                        </p:tav>
                                        <p:tav tm="100000">
                                          <p:val>
                                            <p:strVal val="#ppt_w"/>
                                          </p:val>
                                        </p:tav>
                                      </p:tavLst>
                                    </p:anim>
                                    <p:anim calcmode="lin" valueType="num">
                                      <p:cBhvr>
                                        <p:cTn id="20" dur="3000" fill="hold"/>
                                        <p:tgtEl>
                                          <p:spTgt spid="228368"/>
                                        </p:tgtEl>
                                        <p:attrNameLst>
                                          <p:attrName>ppt_h</p:attrName>
                                        </p:attrNameLst>
                                      </p:cBhvr>
                                      <p:tavLst>
                                        <p:tav tm="0">
                                          <p:val>
                                            <p:fltVal val="0"/>
                                          </p:val>
                                        </p:tav>
                                        <p:tav tm="100000">
                                          <p:val>
                                            <p:strVal val="#ppt_h"/>
                                          </p:val>
                                        </p:tav>
                                      </p:tavLst>
                                    </p:anim>
                                    <p:anim calcmode="lin" valueType="num">
                                      <p:cBhvr>
                                        <p:cTn id="21" dur="3000" fill="hold"/>
                                        <p:tgtEl>
                                          <p:spTgt spid="228368"/>
                                        </p:tgtEl>
                                        <p:attrNameLst>
                                          <p:attrName>style.rotation</p:attrName>
                                        </p:attrNameLst>
                                      </p:cBhvr>
                                      <p:tavLst>
                                        <p:tav tm="0">
                                          <p:val>
                                            <p:fltVal val="90"/>
                                          </p:val>
                                        </p:tav>
                                        <p:tav tm="100000">
                                          <p:val>
                                            <p:fltVal val="0"/>
                                          </p:val>
                                        </p:tav>
                                      </p:tavLst>
                                    </p:anim>
                                    <p:animEffect transition="in" filter="fade">
                                      <p:cBhvr>
                                        <p:cTn id="22" dur="3000"/>
                                        <p:tgtEl>
                                          <p:spTgt spid="228368"/>
                                        </p:tgtEl>
                                      </p:cBhvr>
                                    </p:animEffect>
                                  </p:childTnLst>
                                </p:cTn>
                              </p:par>
                              <p:par>
                                <p:cTn id="23" presetID="31" presetClass="entr" presetSubtype="0" repeatCount="indefinite" fill="hold" nodeType="withEffect">
                                  <p:stCondLst>
                                    <p:cond delay="500"/>
                                  </p:stCondLst>
                                  <p:iterate type="lt">
                                    <p:tmPct val="5000"/>
                                  </p:iterate>
                                  <p:childTnLst>
                                    <p:set>
                                      <p:cBhvr>
                                        <p:cTn id="24" dur="1" fill="hold">
                                          <p:stCondLst>
                                            <p:cond delay="0"/>
                                          </p:stCondLst>
                                        </p:cTn>
                                        <p:tgtEl>
                                          <p:spTgt spid="228369"/>
                                        </p:tgtEl>
                                        <p:attrNameLst>
                                          <p:attrName>style.visibility</p:attrName>
                                        </p:attrNameLst>
                                      </p:cBhvr>
                                      <p:to>
                                        <p:strVal val="visible"/>
                                      </p:to>
                                    </p:set>
                                    <p:anim calcmode="lin" valueType="num">
                                      <p:cBhvr>
                                        <p:cTn id="25" dur="3000" fill="hold"/>
                                        <p:tgtEl>
                                          <p:spTgt spid="228369"/>
                                        </p:tgtEl>
                                        <p:attrNameLst>
                                          <p:attrName>ppt_w</p:attrName>
                                        </p:attrNameLst>
                                      </p:cBhvr>
                                      <p:tavLst>
                                        <p:tav tm="0">
                                          <p:val>
                                            <p:fltVal val="0"/>
                                          </p:val>
                                        </p:tav>
                                        <p:tav tm="100000">
                                          <p:val>
                                            <p:strVal val="#ppt_w"/>
                                          </p:val>
                                        </p:tav>
                                      </p:tavLst>
                                    </p:anim>
                                    <p:anim calcmode="lin" valueType="num">
                                      <p:cBhvr>
                                        <p:cTn id="26" dur="3000" fill="hold"/>
                                        <p:tgtEl>
                                          <p:spTgt spid="228369"/>
                                        </p:tgtEl>
                                        <p:attrNameLst>
                                          <p:attrName>ppt_h</p:attrName>
                                        </p:attrNameLst>
                                      </p:cBhvr>
                                      <p:tavLst>
                                        <p:tav tm="0">
                                          <p:val>
                                            <p:fltVal val="0"/>
                                          </p:val>
                                        </p:tav>
                                        <p:tav tm="100000">
                                          <p:val>
                                            <p:strVal val="#ppt_h"/>
                                          </p:val>
                                        </p:tav>
                                      </p:tavLst>
                                    </p:anim>
                                    <p:anim calcmode="lin" valueType="num">
                                      <p:cBhvr>
                                        <p:cTn id="27" dur="3000" fill="hold"/>
                                        <p:tgtEl>
                                          <p:spTgt spid="228369"/>
                                        </p:tgtEl>
                                        <p:attrNameLst>
                                          <p:attrName>style.rotation</p:attrName>
                                        </p:attrNameLst>
                                      </p:cBhvr>
                                      <p:tavLst>
                                        <p:tav tm="0">
                                          <p:val>
                                            <p:fltVal val="90"/>
                                          </p:val>
                                        </p:tav>
                                        <p:tav tm="100000">
                                          <p:val>
                                            <p:fltVal val="0"/>
                                          </p:val>
                                        </p:tav>
                                      </p:tavLst>
                                    </p:anim>
                                    <p:animEffect transition="in" filter="fade">
                                      <p:cBhvr>
                                        <p:cTn id="28" dur="3000"/>
                                        <p:tgtEl>
                                          <p:spTgt spid="228369"/>
                                        </p:tgtEl>
                                      </p:cBhvr>
                                    </p:animEffect>
                                  </p:childTnLst>
                                </p:cTn>
                              </p:par>
                              <p:par>
                                <p:cTn id="29" presetID="31" presetClass="entr" presetSubtype="0" repeatCount="indefinite" fill="hold" nodeType="withEffect">
                                  <p:stCondLst>
                                    <p:cond delay="500"/>
                                  </p:stCondLst>
                                  <p:iterate type="lt">
                                    <p:tmPct val="5000"/>
                                  </p:iterate>
                                  <p:childTnLst>
                                    <p:set>
                                      <p:cBhvr>
                                        <p:cTn id="30" dur="1" fill="hold">
                                          <p:stCondLst>
                                            <p:cond delay="0"/>
                                          </p:stCondLst>
                                        </p:cTn>
                                        <p:tgtEl>
                                          <p:spTgt spid="228370"/>
                                        </p:tgtEl>
                                        <p:attrNameLst>
                                          <p:attrName>style.visibility</p:attrName>
                                        </p:attrNameLst>
                                      </p:cBhvr>
                                      <p:to>
                                        <p:strVal val="visible"/>
                                      </p:to>
                                    </p:set>
                                    <p:anim calcmode="lin" valueType="num">
                                      <p:cBhvr>
                                        <p:cTn id="31" dur="3000" fill="hold"/>
                                        <p:tgtEl>
                                          <p:spTgt spid="228370"/>
                                        </p:tgtEl>
                                        <p:attrNameLst>
                                          <p:attrName>ppt_w</p:attrName>
                                        </p:attrNameLst>
                                      </p:cBhvr>
                                      <p:tavLst>
                                        <p:tav tm="0">
                                          <p:val>
                                            <p:fltVal val="0"/>
                                          </p:val>
                                        </p:tav>
                                        <p:tav tm="100000">
                                          <p:val>
                                            <p:strVal val="#ppt_w"/>
                                          </p:val>
                                        </p:tav>
                                      </p:tavLst>
                                    </p:anim>
                                    <p:anim calcmode="lin" valueType="num">
                                      <p:cBhvr>
                                        <p:cTn id="32" dur="3000" fill="hold"/>
                                        <p:tgtEl>
                                          <p:spTgt spid="228370"/>
                                        </p:tgtEl>
                                        <p:attrNameLst>
                                          <p:attrName>ppt_h</p:attrName>
                                        </p:attrNameLst>
                                      </p:cBhvr>
                                      <p:tavLst>
                                        <p:tav tm="0">
                                          <p:val>
                                            <p:fltVal val="0"/>
                                          </p:val>
                                        </p:tav>
                                        <p:tav tm="100000">
                                          <p:val>
                                            <p:strVal val="#ppt_h"/>
                                          </p:val>
                                        </p:tav>
                                      </p:tavLst>
                                    </p:anim>
                                    <p:anim calcmode="lin" valueType="num">
                                      <p:cBhvr>
                                        <p:cTn id="33" dur="3000" fill="hold"/>
                                        <p:tgtEl>
                                          <p:spTgt spid="228370"/>
                                        </p:tgtEl>
                                        <p:attrNameLst>
                                          <p:attrName>style.rotation</p:attrName>
                                        </p:attrNameLst>
                                      </p:cBhvr>
                                      <p:tavLst>
                                        <p:tav tm="0">
                                          <p:val>
                                            <p:fltVal val="90"/>
                                          </p:val>
                                        </p:tav>
                                        <p:tav tm="100000">
                                          <p:val>
                                            <p:fltVal val="0"/>
                                          </p:val>
                                        </p:tav>
                                      </p:tavLst>
                                    </p:anim>
                                    <p:animEffect transition="in" filter="fade">
                                      <p:cBhvr>
                                        <p:cTn id="34" dur="3000"/>
                                        <p:tgtEl>
                                          <p:spTgt spid="228370"/>
                                        </p:tgtEl>
                                      </p:cBhvr>
                                    </p:animEffect>
                                  </p:childTnLst>
                                </p:cTn>
                              </p:par>
                              <p:par>
                                <p:cTn id="35" presetID="31" presetClass="entr" presetSubtype="0" repeatCount="indefinite" fill="hold" nodeType="withEffect">
                                  <p:stCondLst>
                                    <p:cond delay="500"/>
                                  </p:stCondLst>
                                  <p:iterate type="lt">
                                    <p:tmPct val="5000"/>
                                  </p:iterate>
                                  <p:childTnLst>
                                    <p:set>
                                      <p:cBhvr>
                                        <p:cTn id="36" dur="1" fill="hold">
                                          <p:stCondLst>
                                            <p:cond delay="0"/>
                                          </p:stCondLst>
                                        </p:cTn>
                                        <p:tgtEl>
                                          <p:spTgt spid="228371"/>
                                        </p:tgtEl>
                                        <p:attrNameLst>
                                          <p:attrName>style.visibility</p:attrName>
                                        </p:attrNameLst>
                                      </p:cBhvr>
                                      <p:to>
                                        <p:strVal val="visible"/>
                                      </p:to>
                                    </p:set>
                                    <p:anim calcmode="lin" valueType="num">
                                      <p:cBhvr>
                                        <p:cTn id="37" dur="3000" fill="hold"/>
                                        <p:tgtEl>
                                          <p:spTgt spid="228371"/>
                                        </p:tgtEl>
                                        <p:attrNameLst>
                                          <p:attrName>ppt_w</p:attrName>
                                        </p:attrNameLst>
                                      </p:cBhvr>
                                      <p:tavLst>
                                        <p:tav tm="0">
                                          <p:val>
                                            <p:fltVal val="0"/>
                                          </p:val>
                                        </p:tav>
                                        <p:tav tm="100000">
                                          <p:val>
                                            <p:strVal val="#ppt_w"/>
                                          </p:val>
                                        </p:tav>
                                      </p:tavLst>
                                    </p:anim>
                                    <p:anim calcmode="lin" valueType="num">
                                      <p:cBhvr>
                                        <p:cTn id="38" dur="3000" fill="hold"/>
                                        <p:tgtEl>
                                          <p:spTgt spid="228371"/>
                                        </p:tgtEl>
                                        <p:attrNameLst>
                                          <p:attrName>ppt_h</p:attrName>
                                        </p:attrNameLst>
                                      </p:cBhvr>
                                      <p:tavLst>
                                        <p:tav tm="0">
                                          <p:val>
                                            <p:fltVal val="0"/>
                                          </p:val>
                                        </p:tav>
                                        <p:tav tm="100000">
                                          <p:val>
                                            <p:strVal val="#ppt_h"/>
                                          </p:val>
                                        </p:tav>
                                      </p:tavLst>
                                    </p:anim>
                                    <p:anim calcmode="lin" valueType="num">
                                      <p:cBhvr>
                                        <p:cTn id="39" dur="3000" fill="hold"/>
                                        <p:tgtEl>
                                          <p:spTgt spid="228371"/>
                                        </p:tgtEl>
                                        <p:attrNameLst>
                                          <p:attrName>style.rotation</p:attrName>
                                        </p:attrNameLst>
                                      </p:cBhvr>
                                      <p:tavLst>
                                        <p:tav tm="0">
                                          <p:val>
                                            <p:fltVal val="90"/>
                                          </p:val>
                                        </p:tav>
                                        <p:tav tm="100000">
                                          <p:val>
                                            <p:fltVal val="0"/>
                                          </p:val>
                                        </p:tav>
                                      </p:tavLst>
                                    </p:anim>
                                    <p:animEffect transition="in" filter="fade">
                                      <p:cBhvr>
                                        <p:cTn id="40" dur="3000"/>
                                        <p:tgtEl>
                                          <p:spTgt spid="228371"/>
                                        </p:tgtEl>
                                      </p:cBhvr>
                                    </p:animEffect>
                                  </p:childTnLst>
                                </p:cTn>
                              </p:par>
                              <p:par>
                                <p:cTn id="41" presetID="31" presetClass="entr" presetSubtype="0" repeatCount="indefinite" fill="hold" nodeType="withEffect">
                                  <p:stCondLst>
                                    <p:cond delay="500"/>
                                  </p:stCondLst>
                                  <p:iterate type="lt">
                                    <p:tmPct val="5000"/>
                                  </p:iterate>
                                  <p:childTnLst>
                                    <p:set>
                                      <p:cBhvr>
                                        <p:cTn id="42" dur="1" fill="hold">
                                          <p:stCondLst>
                                            <p:cond delay="0"/>
                                          </p:stCondLst>
                                        </p:cTn>
                                        <p:tgtEl>
                                          <p:spTgt spid="30"/>
                                        </p:tgtEl>
                                        <p:attrNameLst>
                                          <p:attrName>style.visibility</p:attrName>
                                        </p:attrNameLst>
                                      </p:cBhvr>
                                      <p:to>
                                        <p:strVal val="visible"/>
                                      </p:to>
                                    </p:set>
                                    <p:anim calcmode="lin" valueType="num">
                                      <p:cBhvr>
                                        <p:cTn id="43" dur="3000" fill="hold"/>
                                        <p:tgtEl>
                                          <p:spTgt spid="30"/>
                                        </p:tgtEl>
                                        <p:attrNameLst>
                                          <p:attrName>ppt_w</p:attrName>
                                        </p:attrNameLst>
                                      </p:cBhvr>
                                      <p:tavLst>
                                        <p:tav tm="0">
                                          <p:val>
                                            <p:fltVal val="0"/>
                                          </p:val>
                                        </p:tav>
                                        <p:tav tm="100000">
                                          <p:val>
                                            <p:strVal val="#ppt_w"/>
                                          </p:val>
                                        </p:tav>
                                      </p:tavLst>
                                    </p:anim>
                                    <p:anim calcmode="lin" valueType="num">
                                      <p:cBhvr>
                                        <p:cTn id="44" dur="3000" fill="hold"/>
                                        <p:tgtEl>
                                          <p:spTgt spid="30"/>
                                        </p:tgtEl>
                                        <p:attrNameLst>
                                          <p:attrName>ppt_h</p:attrName>
                                        </p:attrNameLst>
                                      </p:cBhvr>
                                      <p:tavLst>
                                        <p:tav tm="0">
                                          <p:val>
                                            <p:fltVal val="0"/>
                                          </p:val>
                                        </p:tav>
                                        <p:tav tm="100000">
                                          <p:val>
                                            <p:strVal val="#ppt_h"/>
                                          </p:val>
                                        </p:tav>
                                      </p:tavLst>
                                    </p:anim>
                                    <p:anim calcmode="lin" valueType="num">
                                      <p:cBhvr>
                                        <p:cTn id="45" dur="3000" fill="hold"/>
                                        <p:tgtEl>
                                          <p:spTgt spid="30"/>
                                        </p:tgtEl>
                                        <p:attrNameLst>
                                          <p:attrName>style.rotation</p:attrName>
                                        </p:attrNameLst>
                                      </p:cBhvr>
                                      <p:tavLst>
                                        <p:tav tm="0">
                                          <p:val>
                                            <p:fltVal val="90"/>
                                          </p:val>
                                        </p:tav>
                                        <p:tav tm="100000">
                                          <p:val>
                                            <p:fltVal val="0"/>
                                          </p:val>
                                        </p:tav>
                                      </p:tavLst>
                                    </p:anim>
                                    <p:animEffect transition="in" filter="fade">
                                      <p:cBhvr>
                                        <p:cTn id="46" dur="3000"/>
                                        <p:tgtEl>
                                          <p:spTgt spid="30"/>
                                        </p:tgtEl>
                                      </p:cBhvr>
                                    </p:animEffect>
                                  </p:childTnLst>
                                </p:cTn>
                              </p:par>
                              <p:par>
                                <p:cTn id="47" presetID="23" presetClass="exit" presetSubtype="32" repeatCount="indefinite" fill="hold" grpId="0" nodeType="withEffect">
                                  <p:stCondLst>
                                    <p:cond delay="0"/>
                                  </p:stCondLst>
                                  <p:childTnLst>
                                    <p:anim calcmode="lin" valueType="num">
                                      <p:cBhvr>
                                        <p:cTn id="48" dur="2000"/>
                                        <p:tgtEl>
                                          <p:spTgt spid="34"/>
                                        </p:tgtEl>
                                        <p:attrNameLst>
                                          <p:attrName>ppt_w</p:attrName>
                                        </p:attrNameLst>
                                      </p:cBhvr>
                                      <p:tavLst>
                                        <p:tav tm="0">
                                          <p:val>
                                            <p:strVal val="ppt_w"/>
                                          </p:val>
                                        </p:tav>
                                        <p:tav tm="100000">
                                          <p:val>
                                            <p:fltVal val="0"/>
                                          </p:val>
                                        </p:tav>
                                      </p:tavLst>
                                    </p:anim>
                                    <p:anim calcmode="lin" valueType="num">
                                      <p:cBhvr>
                                        <p:cTn id="49" dur="2000"/>
                                        <p:tgtEl>
                                          <p:spTgt spid="34"/>
                                        </p:tgtEl>
                                        <p:attrNameLst>
                                          <p:attrName>ppt_h</p:attrName>
                                        </p:attrNameLst>
                                      </p:cBhvr>
                                      <p:tavLst>
                                        <p:tav tm="0">
                                          <p:val>
                                            <p:strVal val="ppt_h"/>
                                          </p:val>
                                        </p:tav>
                                        <p:tav tm="100000">
                                          <p:val>
                                            <p:fltVal val="0"/>
                                          </p:val>
                                        </p:tav>
                                      </p:tavLst>
                                    </p:anim>
                                    <p:set>
                                      <p:cBhvr>
                                        <p:cTn id="50" dur="1" fill="hold">
                                          <p:stCondLst>
                                            <p:cond delay="1999"/>
                                          </p:stCondLst>
                                        </p:cTn>
                                        <p:tgtEl>
                                          <p:spTgt spid="34"/>
                                        </p:tgtEl>
                                        <p:attrNameLst>
                                          <p:attrName>style.visibility</p:attrName>
                                        </p:attrNameLst>
                                      </p:cBhvr>
                                      <p:to>
                                        <p:strVal val="hidden"/>
                                      </p:to>
                                    </p:set>
                                  </p:childTnLst>
                                </p:cTn>
                              </p:par>
                              <p:par>
                                <p:cTn id="51" presetID="8" presetClass="emph" presetSubtype="0" repeatCount="indefinite" fill="hold" grpId="1" nodeType="withEffect">
                                  <p:stCondLst>
                                    <p:cond delay="0"/>
                                  </p:stCondLst>
                                  <p:childTnLst>
                                    <p:animRot by="43200000">
                                      <p:cBhvr>
                                        <p:cTn id="52" dur="2000" fill="hold"/>
                                        <p:tgtEl>
                                          <p:spTgt spid="34"/>
                                        </p:tgtEl>
                                        <p:attrNameLst>
                                          <p:attrName>r</p:attrName>
                                        </p:attrNameLst>
                                      </p:cBhvr>
                                    </p:animRot>
                                  </p:childTnLst>
                                </p:cTn>
                              </p:par>
                              <p:par>
                                <p:cTn id="53" presetID="15" presetClass="entr" presetSubtype="0" repeatCount="indefinite" fill="hold" grpId="2"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2000" fill="hold"/>
                                        <p:tgtEl>
                                          <p:spTgt spid="34"/>
                                        </p:tgtEl>
                                        <p:attrNameLst>
                                          <p:attrName>ppt_w</p:attrName>
                                        </p:attrNameLst>
                                      </p:cBhvr>
                                      <p:tavLst>
                                        <p:tav tm="0">
                                          <p:val>
                                            <p:fltVal val="0"/>
                                          </p:val>
                                        </p:tav>
                                        <p:tav tm="100000">
                                          <p:val>
                                            <p:strVal val="#ppt_w"/>
                                          </p:val>
                                        </p:tav>
                                      </p:tavLst>
                                    </p:anim>
                                    <p:anim calcmode="lin" valueType="num">
                                      <p:cBhvr>
                                        <p:cTn id="56" dur="2000" fill="hold"/>
                                        <p:tgtEl>
                                          <p:spTgt spid="34"/>
                                        </p:tgtEl>
                                        <p:attrNameLst>
                                          <p:attrName>ppt_h</p:attrName>
                                        </p:attrNameLst>
                                      </p:cBhvr>
                                      <p:tavLst>
                                        <p:tav tm="0">
                                          <p:val>
                                            <p:fltVal val="0"/>
                                          </p:val>
                                        </p:tav>
                                        <p:tav tm="100000">
                                          <p:val>
                                            <p:strVal val="#ppt_h"/>
                                          </p:val>
                                        </p:tav>
                                      </p:tavLst>
                                    </p:anim>
                                    <p:anim calcmode="lin" valueType="num">
                                      <p:cBhvr>
                                        <p:cTn id="57" dur="2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58" dur="2000" fill="hold"/>
                                        <p:tgtEl>
                                          <p:spTgt spid="34"/>
                                        </p:tgtEl>
                                        <p:attrNameLst>
                                          <p:attrName>ppt_y</p:attrName>
                                        </p:attrNameLst>
                                      </p:cBhvr>
                                      <p:tavLst>
                                        <p:tav tm="0" fmla="#ppt_y+(sin(-2*pi*(1-$))*-#ppt_x+cos(-2*pi*(1-$))*(1-#ppt_y))*(1-$)">
                                          <p:val>
                                            <p:fltVal val="0"/>
                                          </p:val>
                                        </p:tav>
                                        <p:tav tm="100000">
                                          <p:val>
                                            <p:fltVal val="1"/>
                                          </p:val>
                                        </p:tav>
                                      </p:tavLst>
                                    </p:anim>
                                  </p:childTnLst>
                                </p:cTn>
                              </p:par>
                              <p:par>
                                <p:cTn id="59" presetID="24"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 to="" calcmode="lin" valueType="num">
                                      <p:cBhvr>
                                        <p:cTn id="61" dur="1" fill="hold"/>
                                        <p:tgtEl>
                                          <p:spTgt spid="38"/>
                                        </p:tgtEl>
                                        <p:attrNameLst>
                                          <p:attrName/>
                                        </p:attrNameLst>
                                      </p:cBhvr>
                                    </p:anim>
                                  </p:childTnLst>
                                </p:cTn>
                              </p:par>
                              <p:par>
                                <p:cTn id="62" presetID="27" presetClass="emph" presetSubtype="0" fill="hold" grpId="1" nodeType="withEffect">
                                  <p:stCondLst>
                                    <p:cond delay="0"/>
                                  </p:stCondLst>
                                  <p:childTnLst>
                                    <p:animClr clrSpc="rgb" dir="cw">
                                      <p:cBhvr override="childStyle">
                                        <p:cTn id="63" dur="250" autoRev="1" fill="hold"/>
                                        <p:tgtEl>
                                          <p:spTgt spid="38"/>
                                        </p:tgtEl>
                                        <p:attrNameLst>
                                          <p:attrName>style.color</p:attrName>
                                        </p:attrNameLst>
                                      </p:cBhvr>
                                      <p:to>
                                        <a:schemeClr val="bg1"/>
                                      </p:to>
                                    </p:animClr>
                                    <p:animClr clrSpc="rgb" dir="cw">
                                      <p:cBhvr>
                                        <p:cTn id="64" dur="250" autoRev="1" fill="hold"/>
                                        <p:tgtEl>
                                          <p:spTgt spid="38"/>
                                        </p:tgtEl>
                                        <p:attrNameLst>
                                          <p:attrName>fillcolor</p:attrName>
                                        </p:attrNameLst>
                                      </p:cBhvr>
                                      <p:to>
                                        <a:schemeClr val="bg1"/>
                                      </p:to>
                                    </p:animClr>
                                    <p:set>
                                      <p:cBhvr>
                                        <p:cTn id="65" dur="250" autoRev="1" fill="hold"/>
                                        <p:tgtEl>
                                          <p:spTgt spid="38"/>
                                        </p:tgtEl>
                                        <p:attrNameLst>
                                          <p:attrName>fill.type</p:attrName>
                                        </p:attrNameLst>
                                      </p:cBhvr>
                                      <p:to>
                                        <p:strVal val="solid"/>
                                      </p:to>
                                    </p:set>
                                    <p:set>
                                      <p:cBhvr>
                                        <p:cTn id="66" dur="250" autoRev="1" fill="hold"/>
                                        <p:tgtEl>
                                          <p:spTgt spid="38"/>
                                        </p:tgtEl>
                                        <p:attrNameLst>
                                          <p:attrName>fill.on</p:attrName>
                                        </p:attrNameLst>
                                      </p:cBhvr>
                                      <p:to>
                                        <p:strVal val="true"/>
                                      </p:to>
                                    </p:set>
                                  </p:childTnLst>
                                </p:cTn>
                              </p:par>
                              <p:par>
                                <p:cTn id="67" presetID="23" presetClass="exit" presetSubtype="32" repeatCount="indefinite" fill="hold" grpId="0" nodeType="withEffect">
                                  <p:stCondLst>
                                    <p:cond delay="0"/>
                                  </p:stCondLst>
                                  <p:childTnLst>
                                    <p:anim calcmode="lin" valueType="num">
                                      <p:cBhvr>
                                        <p:cTn id="68" dur="2000"/>
                                        <p:tgtEl>
                                          <p:spTgt spid="39"/>
                                        </p:tgtEl>
                                        <p:attrNameLst>
                                          <p:attrName>ppt_w</p:attrName>
                                        </p:attrNameLst>
                                      </p:cBhvr>
                                      <p:tavLst>
                                        <p:tav tm="0">
                                          <p:val>
                                            <p:strVal val="ppt_w"/>
                                          </p:val>
                                        </p:tav>
                                        <p:tav tm="100000">
                                          <p:val>
                                            <p:fltVal val="0"/>
                                          </p:val>
                                        </p:tav>
                                      </p:tavLst>
                                    </p:anim>
                                    <p:anim calcmode="lin" valueType="num">
                                      <p:cBhvr>
                                        <p:cTn id="69" dur="2000"/>
                                        <p:tgtEl>
                                          <p:spTgt spid="39"/>
                                        </p:tgtEl>
                                        <p:attrNameLst>
                                          <p:attrName>ppt_h</p:attrName>
                                        </p:attrNameLst>
                                      </p:cBhvr>
                                      <p:tavLst>
                                        <p:tav tm="0">
                                          <p:val>
                                            <p:strVal val="ppt_h"/>
                                          </p:val>
                                        </p:tav>
                                        <p:tav tm="100000">
                                          <p:val>
                                            <p:fltVal val="0"/>
                                          </p:val>
                                        </p:tav>
                                      </p:tavLst>
                                    </p:anim>
                                    <p:set>
                                      <p:cBhvr>
                                        <p:cTn id="70" dur="1" fill="hold">
                                          <p:stCondLst>
                                            <p:cond delay="1999"/>
                                          </p:stCondLst>
                                        </p:cTn>
                                        <p:tgtEl>
                                          <p:spTgt spid="39"/>
                                        </p:tgtEl>
                                        <p:attrNameLst>
                                          <p:attrName>style.visibility</p:attrName>
                                        </p:attrNameLst>
                                      </p:cBhvr>
                                      <p:to>
                                        <p:strVal val="hidden"/>
                                      </p:to>
                                    </p:set>
                                  </p:childTnLst>
                                </p:cTn>
                              </p:par>
                              <p:par>
                                <p:cTn id="71" presetID="8" presetClass="emph" presetSubtype="0" repeatCount="indefinite" fill="hold" grpId="1" nodeType="withEffect">
                                  <p:stCondLst>
                                    <p:cond delay="0"/>
                                  </p:stCondLst>
                                  <p:childTnLst>
                                    <p:animRot by="43200000">
                                      <p:cBhvr>
                                        <p:cTn id="72" dur="2000" fill="hold"/>
                                        <p:tgtEl>
                                          <p:spTgt spid="39"/>
                                        </p:tgtEl>
                                        <p:attrNameLst>
                                          <p:attrName>r</p:attrName>
                                        </p:attrNameLst>
                                      </p:cBhvr>
                                    </p:animRot>
                                  </p:childTnLst>
                                </p:cTn>
                              </p:par>
                              <p:par>
                                <p:cTn id="73" presetID="15" presetClass="entr" presetSubtype="0" repeatCount="indefinite" fill="hold" grpId="2"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p:cTn id="75" dur="2000" fill="hold"/>
                                        <p:tgtEl>
                                          <p:spTgt spid="39"/>
                                        </p:tgtEl>
                                        <p:attrNameLst>
                                          <p:attrName>ppt_w</p:attrName>
                                        </p:attrNameLst>
                                      </p:cBhvr>
                                      <p:tavLst>
                                        <p:tav tm="0">
                                          <p:val>
                                            <p:fltVal val="0"/>
                                          </p:val>
                                        </p:tav>
                                        <p:tav tm="100000">
                                          <p:val>
                                            <p:strVal val="#ppt_w"/>
                                          </p:val>
                                        </p:tav>
                                      </p:tavLst>
                                    </p:anim>
                                    <p:anim calcmode="lin" valueType="num">
                                      <p:cBhvr>
                                        <p:cTn id="76" dur="2000" fill="hold"/>
                                        <p:tgtEl>
                                          <p:spTgt spid="39"/>
                                        </p:tgtEl>
                                        <p:attrNameLst>
                                          <p:attrName>ppt_h</p:attrName>
                                        </p:attrNameLst>
                                      </p:cBhvr>
                                      <p:tavLst>
                                        <p:tav tm="0">
                                          <p:val>
                                            <p:fltVal val="0"/>
                                          </p:val>
                                        </p:tav>
                                        <p:tav tm="100000">
                                          <p:val>
                                            <p:strVal val="#ppt_h"/>
                                          </p:val>
                                        </p:tav>
                                      </p:tavLst>
                                    </p:anim>
                                    <p:anim calcmode="lin" valueType="num">
                                      <p:cBhvr>
                                        <p:cTn id="77" dur="2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78" dur="2000" fill="hold"/>
                                        <p:tgtEl>
                                          <p:spTgt spid="39"/>
                                        </p:tgtEl>
                                        <p:attrNameLst>
                                          <p:attrName>ppt_y</p:attrName>
                                        </p:attrNameLst>
                                      </p:cBhvr>
                                      <p:tavLst>
                                        <p:tav tm="0" fmla="#ppt_y+(sin(-2*pi*(1-$))*-#ppt_x+cos(-2*pi*(1-$))*(1-#ppt_y))*(1-$)">
                                          <p:val>
                                            <p:fltVal val="0"/>
                                          </p:val>
                                        </p:tav>
                                        <p:tav tm="100000">
                                          <p:val>
                                            <p:fltVal val="1"/>
                                          </p:val>
                                        </p:tav>
                                      </p:tavLst>
                                    </p:anim>
                                  </p:childTnLst>
                                </p:cTn>
                              </p:par>
                              <p:par>
                                <p:cTn id="79" presetID="51" presetClass="entr" presetSubtype="0" fill="hold" grpId="3"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770" decel="100000"/>
                                        <p:tgtEl>
                                          <p:spTgt spid="39"/>
                                        </p:tgtEl>
                                      </p:cBhvr>
                                    </p:animEffect>
                                    <p:animScale>
                                      <p:cBhvr>
                                        <p:cTn id="82" dur="770" decel="100000"/>
                                        <p:tgtEl>
                                          <p:spTgt spid="39"/>
                                        </p:tgtEl>
                                      </p:cBhvr>
                                      <p:from x="10000" y="10000"/>
                                      <p:to x="200000" y="450000"/>
                                    </p:animScale>
                                    <p:animScale>
                                      <p:cBhvr>
                                        <p:cTn id="83" dur="1230" accel="100000" fill="hold">
                                          <p:stCondLst>
                                            <p:cond delay="770"/>
                                          </p:stCondLst>
                                        </p:cTn>
                                        <p:tgtEl>
                                          <p:spTgt spid="39"/>
                                        </p:tgtEl>
                                      </p:cBhvr>
                                      <p:from x="200000" y="450000"/>
                                      <p:to x="100000" y="100000"/>
                                    </p:animScale>
                                    <p:set>
                                      <p:cBhvr>
                                        <p:cTn id="84" dur="770" fill="hold"/>
                                        <p:tgtEl>
                                          <p:spTgt spid="39"/>
                                        </p:tgtEl>
                                        <p:attrNameLst>
                                          <p:attrName>ppt_x</p:attrName>
                                        </p:attrNameLst>
                                      </p:cBhvr>
                                      <p:to>
                                        <p:strVal val="(0.5)"/>
                                      </p:to>
                                    </p:set>
                                    <p:anim from="(0.5)" to="(#ppt_x)" calcmode="lin" valueType="num">
                                      <p:cBhvr>
                                        <p:cTn id="85" dur="1230" accel="100000" fill="hold">
                                          <p:stCondLst>
                                            <p:cond delay="770"/>
                                          </p:stCondLst>
                                        </p:cTn>
                                        <p:tgtEl>
                                          <p:spTgt spid="39"/>
                                        </p:tgtEl>
                                        <p:attrNameLst>
                                          <p:attrName>ppt_x</p:attrName>
                                        </p:attrNameLst>
                                      </p:cBhvr>
                                    </p:anim>
                                    <p:set>
                                      <p:cBhvr>
                                        <p:cTn id="86" dur="770" fill="hold"/>
                                        <p:tgtEl>
                                          <p:spTgt spid="39"/>
                                        </p:tgtEl>
                                        <p:attrNameLst>
                                          <p:attrName>ppt_y</p:attrName>
                                        </p:attrNameLst>
                                      </p:cBhvr>
                                      <p:to>
                                        <p:strVal val="(#ppt_y+0.4)"/>
                                      </p:to>
                                    </p:set>
                                    <p:anim from="(#ppt_y+0.4)" to="(#ppt_y)" calcmode="lin" valueType="num">
                                      <p:cBhvr>
                                        <p:cTn id="87" dur="1230" accel="100000" fill="hold">
                                          <p:stCondLst>
                                            <p:cond delay="770"/>
                                          </p:stCondLst>
                                        </p:cTn>
                                        <p:tgtEl>
                                          <p:spTgt spid="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P spid="38" grpId="0" animBg="1"/>
      <p:bldP spid="38" grpId="1" animBg="1"/>
      <p:bldP spid="39" grpId="0" animBg="1"/>
      <p:bldP spid="39" grpId="1" animBg="1"/>
      <p:bldP spid="39" grpId="2" animBg="1"/>
      <p:bldP spid="39"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541" name="Picture 540" descr="Graphical user interface&#10;&#10;Description automatically generated">
            <a:extLst>
              <a:ext uri="{FF2B5EF4-FFF2-40B4-BE49-F238E27FC236}">
                <a16:creationId xmlns:a16="http://schemas.microsoft.com/office/drawing/2014/main" id="{16219389-EB68-4EB6-B66F-147FA6A8E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207092" cy="6866489"/>
          </a:xfrm>
          <a:prstGeom prst="rect">
            <a:avLst/>
          </a:prstGeom>
        </p:spPr>
      </p:pic>
      <p:pic>
        <p:nvPicPr>
          <p:cNvPr id="543" name="Graphic 542">
            <a:extLst>
              <a:ext uri="{FF2B5EF4-FFF2-40B4-BE49-F238E27FC236}">
                <a16:creationId xmlns:a16="http://schemas.microsoft.com/office/drawing/2014/main" id="{DA540977-529D-4EB5-8230-7134F98606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17722" y="4280108"/>
            <a:ext cx="2474279" cy="2548136"/>
          </a:xfrm>
          <a:prstGeom prst="rect">
            <a:avLst/>
          </a:prstGeom>
        </p:spPr>
      </p:pic>
      <p:pic>
        <p:nvPicPr>
          <p:cNvPr id="544" name="Graphic 543">
            <a:extLst>
              <a:ext uri="{FF2B5EF4-FFF2-40B4-BE49-F238E27FC236}">
                <a16:creationId xmlns:a16="http://schemas.microsoft.com/office/drawing/2014/main" id="{74B01ED8-9554-42B4-BD56-CC268442D2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9372" y="4027175"/>
            <a:ext cx="2474277" cy="2801069"/>
          </a:xfrm>
          <a:prstGeom prst="rect">
            <a:avLst/>
          </a:prstGeom>
        </p:spPr>
      </p:pic>
      <p:pic>
        <p:nvPicPr>
          <p:cNvPr id="545" name="Graphic 544">
            <a:extLst>
              <a:ext uri="{FF2B5EF4-FFF2-40B4-BE49-F238E27FC236}">
                <a16:creationId xmlns:a16="http://schemas.microsoft.com/office/drawing/2014/main" id="{FCA5AD51-C407-48CC-A3EC-9719F9DFBD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199291" y="2086179"/>
            <a:ext cx="1881080" cy="3829168"/>
          </a:xfrm>
          <a:prstGeom prst="rect">
            <a:avLst/>
          </a:prstGeom>
        </p:spPr>
      </p:pic>
      <p:pic>
        <p:nvPicPr>
          <p:cNvPr id="546" name="Graphic 545">
            <a:extLst>
              <a:ext uri="{FF2B5EF4-FFF2-40B4-BE49-F238E27FC236}">
                <a16:creationId xmlns:a16="http://schemas.microsoft.com/office/drawing/2014/main" id="{64418B11-F315-490C-9C87-085355A688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4158380"/>
            <a:ext cx="2479419" cy="2704821"/>
          </a:xfrm>
          <a:prstGeom prst="rect">
            <a:avLst/>
          </a:prstGeom>
        </p:spPr>
      </p:pic>
      <p:pic>
        <p:nvPicPr>
          <p:cNvPr id="547" name="Graphic 546">
            <a:extLst>
              <a:ext uri="{FF2B5EF4-FFF2-40B4-BE49-F238E27FC236}">
                <a16:creationId xmlns:a16="http://schemas.microsoft.com/office/drawing/2014/main" id="{14BA8C53-9437-4654-AE0C-0FA3109568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208351" y="4076021"/>
            <a:ext cx="2474279" cy="2703377"/>
          </a:xfrm>
          <a:prstGeom prst="rect">
            <a:avLst/>
          </a:prstGeom>
        </p:spPr>
      </p:pic>
      <p:pic>
        <p:nvPicPr>
          <p:cNvPr id="2" name="Picture 2" descr="Hình ảnh Quét Nhà Trai PNG , Quét Rác, Dọn Dẹp, Cậu Bé PNG miễn phí tải tập  tin PSDComment và Vector">
            <a:extLst>
              <a:ext uri="{FF2B5EF4-FFF2-40B4-BE49-F238E27FC236}">
                <a16:creationId xmlns:a16="http://schemas.microsoft.com/office/drawing/2014/main" id="{12EF7FAC-F355-BF7A-05FE-07D796DD892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09124" y="1462032"/>
            <a:ext cx="1388992" cy="1388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Quét Nhà Hình ảnh PNG | Vector và các tập tin PSD | Tải về miễn phí trên  Pngtree">
            <a:extLst>
              <a:ext uri="{FF2B5EF4-FFF2-40B4-BE49-F238E27FC236}">
                <a16:creationId xmlns:a16="http://schemas.microsoft.com/office/drawing/2014/main" id="{14748EB8-6399-2F78-E3BA-4396C9A8A1E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497" y="2116769"/>
            <a:ext cx="1428751" cy="14287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Phim Hoạt Hình Vẽ Tay Nhân Vật Rửa Bát Hình ảnh | Định dạng hình ảnh PSD  611499680| vn.lovepik.com">
            <a:extLst>
              <a:ext uri="{FF2B5EF4-FFF2-40B4-BE49-F238E27FC236}">
                <a16:creationId xmlns:a16="http://schemas.microsoft.com/office/drawing/2014/main" id="{0BF4CFB1-C330-10AE-BA4D-F0325FD67D0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09247" y="1518757"/>
            <a:ext cx="1119532" cy="11195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ình ảnh Phơi Quần áo PNG, Vector, PSD, và biểu tượng để tải về miễn phí |  pngtree">
            <a:extLst>
              <a:ext uri="{FF2B5EF4-FFF2-40B4-BE49-F238E27FC236}">
                <a16:creationId xmlns:a16="http://schemas.microsoft.com/office/drawing/2014/main" id="{7813F7FF-B41A-CA1B-AB78-24ACB3416F6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13766" y="2053533"/>
            <a:ext cx="1259932" cy="12599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D08DA11-34E8-D57D-6CBF-939EE8A9617E}"/>
              </a:ext>
            </a:extLst>
          </p:cNvPr>
          <p:cNvSpPr/>
          <p:nvPr/>
        </p:nvSpPr>
        <p:spPr>
          <a:xfrm>
            <a:off x="2606750" y="660821"/>
            <a:ext cx="7110972" cy="7335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400" b="1" kern="0" dirty="0">
                <a:ln w="22225">
                  <a:noFill/>
                  <a:prstDash val="solid"/>
                </a:ln>
                <a:solidFill>
                  <a:srgbClr val="FF0000"/>
                </a:solidFill>
                <a:effectLst>
                  <a:outerShdw blurRad="38100" dist="38100" dir="2700000" algn="tl">
                    <a:srgbClr val="000000">
                      <a:alpha val="43137"/>
                    </a:srgbClr>
                  </a:outerShdw>
                </a:effectLst>
                <a:latin typeface="Baloo 2" panose="03080502040302020200" pitchFamily="66" charset="0"/>
                <a:cs typeface="Baloo 2" panose="03080502040302020200" pitchFamily="66" charset="0"/>
                <a:sym typeface="Arial"/>
              </a:rPr>
              <a:t>CHIA SẺ TRƯỚC LỚP</a:t>
            </a:r>
          </a:p>
        </p:txBody>
      </p:sp>
    </p:spTree>
    <p:extLst>
      <p:ext uri="{BB962C8B-B14F-4D97-AF65-F5344CB8AC3E}">
        <p14:creationId xmlns:p14="http://schemas.microsoft.com/office/powerpoint/2010/main" val="585639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pic>
        <p:nvPicPr>
          <p:cNvPr id="25" name="图片 7"/>
          <p:cNvPicPr>
            <a:picLocks noChangeAspect="1"/>
          </p:cNvPicPr>
          <p:nvPr/>
        </p:nvPicPr>
        <p:blipFill>
          <a:blip r:embed="rId3" cstate="print">
            <a:extLst>
              <a:ext uri="{28A0092B-C50C-407E-A947-70E740481C1C}">
                <a14:useLocalDpi xmlns:a14="http://schemas.microsoft.com/office/drawing/2010/main" val="0"/>
              </a:ext>
            </a:extLst>
          </a:blip>
          <a:srcRect t="878" b="878"/>
          <a:stretch>
            <a:fillRect/>
          </a:stretch>
        </p:blipFill>
        <p:spPr>
          <a:xfrm>
            <a:off x="-85615" y="-27837"/>
            <a:ext cx="1351086" cy="1327355"/>
          </a:xfrm>
          <a:prstGeom prst="ellipse">
            <a:avLst/>
          </a:prstGeom>
          <a:ln>
            <a:noFill/>
          </a:ln>
        </p:spPr>
      </p:pic>
      <p:sp>
        <p:nvSpPr>
          <p:cNvPr id="23" name="TextBox 22">
            <a:extLst>
              <a:ext uri="{FF2B5EF4-FFF2-40B4-BE49-F238E27FC236}">
                <a16:creationId xmlns:a16="http://schemas.microsoft.com/office/drawing/2014/main" id="{CDAF09FE-B53D-45B1-AC87-646CD0195083}"/>
              </a:ext>
            </a:extLst>
          </p:cNvPr>
          <p:cNvSpPr txBox="1"/>
          <p:nvPr/>
        </p:nvSpPr>
        <p:spPr>
          <a:xfrm>
            <a:off x="2356475" y="1605565"/>
            <a:ext cx="9067059" cy="4537717"/>
          </a:xfrm>
          <a:prstGeom prst="rect">
            <a:avLst/>
          </a:prstGeom>
          <a:noFill/>
        </p:spPr>
        <p:txBody>
          <a:bodyPr wrap="square">
            <a:spAutoFit/>
          </a:bodyPr>
          <a:lstStyle/>
          <a:p>
            <a:pPr algn="just" defTabSz="1219170">
              <a:lnSpc>
                <a:spcPct val="115000"/>
              </a:lnSpc>
              <a:spcAft>
                <a:spcPts val="1333"/>
              </a:spcAft>
              <a:buClr>
                <a:srgbClr val="000000"/>
              </a:buClr>
            </a:pP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vi-VN" sz="2400" kern="0" dirty="0">
                <a:solidFill>
                  <a:srgbClr val="000000"/>
                </a:solidFill>
                <a:latin typeface="Times New Roman" pitchFamily="18" charset="0"/>
                <a:ea typeface="Calibri" panose="020F0502020204030204" pitchFamily="34" charset="0"/>
                <a:cs typeface="Times New Roman" pitchFamily="18" charset="0"/>
                <a:sym typeface="Arial"/>
              </a:rPr>
              <a:t>Phụ giúp công việc nhà: quét nhà, rửa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chén</a:t>
            </a:r>
            <a:r>
              <a:rPr lang="vi-VN" sz="2400" kern="0" dirty="0">
                <a:solidFill>
                  <a:srgbClr val="000000"/>
                </a:solidFill>
                <a:latin typeface="Times New Roman" pitchFamily="18" charset="0"/>
                <a:ea typeface="Calibri" panose="020F0502020204030204" pitchFamily="34" charset="0"/>
                <a:cs typeface="Times New Roman" pitchFamily="18" charset="0"/>
                <a:sym typeface="Arial"/>
              </a:rPr>
              <a:t>, phơi quần áo,...</a:t>
            </a:r>
            <a:endParaRPr lang="en-US" sz="2400" kern="0" dirty="0">
              <a:solidFill>
                <a:srgbClr val="000000"/>
              </a:solidFill>
              <a:latin typeface="Times New Roman" pitchFamily="18" charset="0"/>
              <a:ea typeface="Calibri" panose="020F0502020204030204" pitchFamily="34" charset="0"/>
              <a:cs typeface="Times New Roman" pitchFamily="18" charset="0"/>
              <a:sym typeface="Arial"/>
            </a:endParaRPr>
          </a:p>
          <a:p>
            <a:pPr algn="just" defTabSz="1219170">
              <a:lnSpc>
                <a:spcPct val="115000"/>
              </a:lnSpc>
              <a:spcAft>
                <a:spcPts val="1333"/>
              </a:spcAft>
              <a:buClr>
                <a:srgbClr val="000000"/>
              </a:buClr>
            </a:pP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vi-VN" sz="2400" kern="0" dirty="0">
                <a:solidFill>
                  <a:srgbClr val="000000"/>
                </a:solidFill>
                <a:latin typeface="Times New Roman" pitchFamily="18" charset="0"/>
                <a:ea typeface="Calibri" panose="020F0502020204030204" pitchFamily="34" charset="0"/>
                <a:cs typeface="Times New Roman" pitchFamily="18" charset="0"/>
                <a:sym typeface="Arial"/>
              </a:rPr>
              <a:t>Luôn hoàn thành những công việc được bố mẹ, người thân giao cho: trông em, cắm cơm, đi mua đồ,...</a:t>
            </a:r>
            <a:endParaRPr lang="en-US" sz="2400" kern="0" dirty="0">
              <a:solidFill>
                <a:srgbClr val="000000"/>
              </a:solidFill>
              <a:latin typeface="Times New Roman" pitchFamily="18" charset="0"/>
              <a:ea typeface="Calibri" panose="020F0502020204030204" pitchFamily="34" charset="0"/>
              <a:cs typeface="Times New Roman" pitchFamily="18" charset="0"/>
              <a:sym typeface="Arial"/>
            </a:endParaRPr>
          </a:p>
          <a:p>
            <a:pPr algn="just" defTabSz="1219170">
              <a:lnSpc>
                <a:spcPct val="115000"/>
              </a:lnSpc>
              <a:spcAft>
                <a:spcPts val="1333"/>
              </a:spcAft>
              <a:buClr>
                <a:srgbClr val="000000"/>
              </a:buClr>
            </a:pP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vi-VN" sz="2400" kern="0" dirty="0">
                <a:solidFill>
                  <a:srgbClr val="000000"/>
                </a:solidFill>
                <a:latin typeface="Times New Roman" pitchFamily="18" charset="0"/>
                <a:ea typeface="Calibri" panose="020F0502020204030204" pitchFamily="34" charset="0"/>
                <a:cs typeface="Times New Roman" pitchFamily="18" charset="0"/>
                <a:sym typeface="Arial"/>
              </a:rPr>
              <a:t>Giữ trật tự, không làm ồn khi bố mẹ làm việc.</a:t>
            </a:r>
            <a:endParaRPr lang="en-US" sz="2400" kern="0" dirty="0">
              <a:solidFill>
                <a:srgbClr val="000000"/>
              </a:solidFill>
              <a:latin typeface="Times New Roman" pitchFamily="18" charset="0"/>
              <a:ea typeface="Calibri" panose="020F0502020204030204" pitchFamily="34" charset="0"/>
              <a:cs typeface="Times New Roman" pitchFamily="18" charset="0"/>
              <a:sym typeface="Arial"/>
            </a:endParaRPr>
          </a:p>
          <a:p>
            <a:pPr algn="just" defTabSz="1219170">
              <a:lnSpc>
                <a:spcPct val="115000"/>
              </a:lnSpc>
              <a:spcAft>
                <a:spcPts val="1333"/>
              </a:spcAft>
              <a:buClr>
                <a:srgbClr val="000000"/>
              </a:buClr>
            </a:pP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a:t>
            </a:r>
            <a:r>
              <a:rPr lang="vi-VN"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Đi</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mua</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thuốc</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vi-VN" sz="2400" kern="0" dirty="0">
                <a:solidFill>
                  <a:srgbClr val="000000"/>
                </a:solidFill>
                <a:latin typeface="Times New Roman" pitchFamily="18" charset="0"/>
                <a:ea typeface="Calibri" panose="020F0502020204030204" pitchFamily="34" charset="0"/>
                <a:cs typeface="Times New Roman" pitchFamily="18" charset="0"/>
                <a:sym typeface="Arial"/>
              </a:rPr>
              <a:t>đấm lưng, xoa bóp cho ông bà, bố mẹ khi họ mệt mỏi.</a:t>
            </a:r>
            <a:endParaRPr lang="en-US" sz="2400" kern="0" dirty="0">
              <a:solidFill>
                <a:srgbClr val="000000"/>
              </a:solidFill>
              <a:latin typeface="Times New Roman" pitchFamily="18" charset="0"/>
              <a:ea typeface="Calibri" panose="020F0502020204030204" pitchFamily="34" charset="0"/>
              <a:cs typeface="Times New Roman" pitchFamily="18" charset="0"/>
              <a:sym typeface="Arial"/>
            </a:endParaRPr>
          </a:p>
          <a:p>
            <a:pPr algn="just" defTabSz="1219170">
              <a:lnSpc>
                <a:spcPct val="115000"/>
              </a:lnSpc>
              <a:spcAft>
                <a:spcPts val="1333"/>
              </a:spcAft>
              <a:buClr>
                <a:srgbClr val="000000"/>
              </a:buClr>
            </a:pP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Tặng</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quà</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cho</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người</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thân</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dịp</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sinh</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nhật</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a:t>
            </a:r>
          </a:p>
          <a:p>
            <a:pPr algn="just" defTabSz="1219170">
              <a:lnSpc>
                <a:spcPct val="115000"/>
              </a:lnSpc>
              <a:spcAft>
                <a:spcPts val="1333"/>
              </a:spcAft>
              <a:buClr>
                <a:srgbClr val="000000"/>
              </a:buClr>
            </a:pP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Gọi</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điện</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hỏi</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thăm</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sức</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khỏe</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ông</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400" kern="0" dirty="0" err="1">
                <a:solidFill>
                  <a:srgbClr val="000000"/>
                </a:solidFill>
                <a:latin typeface="Times New Roman" pitchFamily="18" charset="0"/>
                <a:ea typeface="Calibri" panose="020F0502020204030204" pitchFamily="34" charset="0"/>
                <a:cs typeface="Times New Roman" pitchFamily="18" charset="0"/>
                <a:sym typeface="Arial"/>
              </a:rPr>
              <a:t>bà</a:t>
            </a: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a:t>
            </a:r>
          </a:p>
          <a:p>
            <a:pPr algn="just" defTabSz="1219170">
              <a:lnSpc>
                <a:spcPct val="115000"/>
              </a:lnSpc>
              <a:spcAft>
                <a:spcPts val="1333"/>
              </a:spcAft>
              <a:buClr>
                <a:srgbClr val="000000"/>
              </a:buClr>
            </a:pPr>
            <a:r>
              <a:rPr lang="en-US" sz="2400" kern="0" dirty="0">
                <a:solidFill>
                  <a:srgbClr val="000000"/>
                </a:solidFill>
                <a:latin typeface="Times New Roman" pitchFamily="18" charset="0"/>
                <a:ea typeface="Calibri" panose="020F0502020204030204" pitchFamily="34" charset="0"/>
                <a:cs typeface="Times New Roman" pitchFamily="18" charset="0"/>
                <a:sym typeface="Arial"/>
              </a:rPr>
              <a:t>+ </a:t>
            </a:r>
            <a:r>
              <a:rPr lang="vi-VN" sz="2400" kern="0" dirty="0">
                <a:solidFill>
                  <a:srgbClr val="000000"/>
                </a:solidFill>
                <a:latin typeface="Times New Roman" pitchFamily="18" charset="0"/>
                <a:ea typeface="Calibri" panose="020F0502020204030204" pitchFamily="34" charset="0"/>
                <a:cs typeface="Times New Roman" pitchFamily="18" charset="0"/>
                <a:sym typeface="Arial"/>
              </a:rPr>
              <a:t>Luôn cố gắng học tập thật tốt để người thân vui lòng</a:t>
            </a:r>
            <a:r>
              <a:rPr lang="vi-VN" sz="2667" kern="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a:t>
            </a:r>
            <a:endParaRPr lang="en-US" sz="2667" kern="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24" name="Graphic 23">
            <a:extLst>
              <a:ext uri="{FF2B5EF4-FFF2-40B4-BE49-F238E27FC236}">
                <a16:creationId xmlns:a16="http://schemas.microsoft.com/office/drawing/2014/main" id="{8660F8F0-71DB-4532-A6A5-5A8DF24856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9633" y="2571760"/>
            <a:ext cx="2080228" cy="4234557"/>
          </a:xfrm>
          <a:prstGeom prst="rect">
            <a:avLst/>
          </a:prstGeom>
        </p:spPr>
      </p:pic>
      <p:sp>
        <p:nvSpPr>
          <p:cNvPr id="26" name="Rectangle: Rounded Corners 25">
            <a:extLst>
              <a:ext uri="{FF2B5EF4-FFF2-40B4-BE49-F238E27FC236}">
                <a16:creationId xmlns:a16="http://schemas.microsoft.com/office/drawing/2014/main" id="{86CB1F49-2DE5-439C-BE4F-3C59CFDD0581}"/>
              </a:ext>
            </a:extLst>
          </p:cNvPr>
          <p:cNvSpPr/>
          <p:nvPr/>
        </p:nvSpPr>
        <p:spPr>
          <a:xfrm>
            <a:off x="2676940" y="850875"/>
            <a:ext cx="7135243" cy="7335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a:ln w="22225">
                  <a:noFill/>
                  <a:prstDash val="solid"/>
                </a:ln>
                <a:solidFill>
                  <a:srgbClr val="FF0000"/>
                </a:solidFill>
                <a:effectLst>
                  <a:outerShdw blurRad="38100" dist="38100" dir="2700000" algn="tl">
                    <a:srgbClr val="000000">
                      <a:alpha val="43137"/>
                    </a:srgbClr>
                  </a:outerShdw>
                </a:effectLst>
                <a:latin typeface="Baloo 2" panose="03080502040302020200" pitchFamily="66" charset="0"/>
                <a:cs typeface="Baloo 2" panose="03080502040302020200" pitchFamily="66" charset="0"/>
                <a:sym typeface="Arial"/>
              </a:rPr>
              <a:t>CHIA SẺ TRƯỚC LỚP</a:t>
            </a:r>
          </a:p>
        </p:txBody>
      </p:sp>
    </p:spTree>
    <p:extLst>
      <p:ext uri="{BB962C8B-B14F-4D97-AF65-F5344CB8AC3E}">
        <p14:creationId xmlns:p14="http://schemas.microsoft.com/office/powerpoint/2010/main" val="2006436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randombar(horizontal)">
                                      <p:cBhvr>
                                        <p:cTn id="27" dur="500"/>
                                        <p:tgtEl>
                                          <p:spTgt spid="2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3">
                                            <p:txEl>
                                              <p:pRg st="4" end="4"/>
                                            </p:txEl>
                                          </p:spTgt>
                                        </p:tgtEl>
                                        <p:attrNameLst>
                                          <p:attrName>style.visibility</p:attrName>
                                        </p:attrNameLst>
                                      </p:cBhvr>
                                      <p:to>
                                        <p:strVal val="visible"/>
                                      </p:to>
                                    </p:set>
                                    <p:animEffect transition="in" filter="randombar(horizontal)">
                                      <p:cBhvr>
                                        <p:cTn id="32" dur="500"/>
                                        <p:tgtEl>
                                          <p:spTgt spid="2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3">
                                            <p:txEl>
                                              <p:pRg st="5" end="5"/>
                                            </p:txEl>
                                          </p:spTgt>
                                        </p:tgtEl>
                                        <p:attrNameLst>
                                          <p:attrName>style.visibility</p:attrName>
                                        </p:attrNameLst>
                                      </p:cBhvr>
                                      <p:to>
                                        <p:strVal val="visible"/>
                                      </p:to>
                                    </p:set>
                                    <p:animEffect transition="in" filter="randombar(horizontal)">
                                      <p:cBhvr>
                                        <p:cTn id="37" dur="500"/>
                                        <p:tgtEl>
                                          <p:spTgt spid="2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3">
                                            <p:txEl>
                                              <p:pRg st="6" end="6"/>
                                            </p:txEl>
                                          </p:spTgt>
                                        </p:tgtEl>
                                        <p:attrNameLst>
                                          <p:attrName>style.visibility</p:attrName>
                                        </p:attrNameLst>
                                      </p:cBhvr>
                                      <p:to>
                                        <p:strVal val="visible"/>
                                      </p:to>
                                    </p:set>
                                    <p:animEffect transition="in" filter="randombar(horizontal)">
                                      <p:cBhvr>
                                        <p:cTn id="42"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pic>
        <p:nvPicPr>
          <p:cNvPr id="25" name="图片 7"/>
          <p:cNvPicPr>
            <a:picLocks noChangeAspect="1"/>
          </p:cNvPicPr>
          <p:nvPr/>
        </p:nvPicPr>
        <p:blipFill>
          <a:blip r:embed="rId3" cstate="print">
            <a:extLst>
              <a:ext uri="{28A0092B-C50C-407E-A947-70E740481C1C}">
                <a14:useLocalDpi xmlns:a14="http://schemas.microsoft.com/office/drawing/2010/main" val="0"/>
              </a:ext>
            </a:extLst>
          </a:blip>
          <a:srcRect t="878" b="878"/>
          <a:stretch>
            <a:fillRect/>
          </a:stretch>
        </p:blipFill>
        <p:spPr>
          <a:xfrm>
            <a:off x="-85615" y="-27837"/>
            <a:ext cx="1351086" cy="1327355"/>
          </a:xfrm>
          <a:prstGeom prst="ellipse">
            <a:avLst/>
          </a:prstGeom>
          <a:ln>
            <a:noFill/>
          </a:ln>
        </p:spPr>
      </p:pic>
      <p:pic>
        <p:nvPicPr>
          <p:cNvPr id="21" name="Picture 20">
            <a:extLst>
              <a:ext uri="{FF2B5EF4-FFF2-40B4-BE49-F238E27FC236}">
                <a16:creationId xmlns:a16="http://schemas.microsoft.com/office/drawing/2014/main" id="{1B550799-EB15-49B2-ABC5-00646FAA73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45343" y="1182102"/>
            <a:ext cx="3309884" cy="6299889"/>
          </a:xfrm>
          <a:prstGeom prst="rect">
            <a:avLst/>
          </a:prstGeom>
        </p:spPr>
      </p:pic>
      <p:sp>
        <p:nvSpPr>
          <p:cNvPr id="27" name="TextBox 26">
            <a:extLst>
              <a:ext uri="{FF2B5EF4-FFF2-40B4-BE49-F238E27FC236}">
                <a16:creationId xmlns:a16="http://schemas.microsoft.com/office/drawing/2014/main" id="{BA9B3608-5753-4EBA-9FA3-66675757A9A5}"/>
              </a:ext>
            </a:extLst>
          </p:cNvPr>
          <p:cNvSpPr txBox="1"/>
          <p:nvPr/>
        </p:nvSpPr>
        <p:spPr>
          <a:xfrm>
            <a:off x="2923519" y="3429000"/>
            <a:ext cx="8515043" cy="1446550"/>
          </a:xfrm>
          <a:prstGeom prst="rect">
            <a:avLst/>
          </a:prstGeom>
          <a:noFill/>
        </p:spPr>
        <p:txBody>
          <a:bodyPr wrap="square">
            <a:spAutoFit/>
          </a:bodyPr>
          <a:lstStyle/>
          <a:p>
            <a:pPr algn="just" defTabSz="1219170">
              <a:buClr>
                <a:srgbClr val="000000"/>
              </a:buClr>
            </a:pPr>
            <a:r>
              <a:rPr lang="en-US" sz="4800" kern="0" dirty="0">
                <a:solidFill>
                  <a:srgbClr val="000000"/>
                </a:solidFill>
                <a:latin typeface="Arial"/>
                <a:ea typeface="Calibri" panose="020F0502020204030204" pitchFamily="34" charset="0"/>
                <a:cs typeface="Arial"/>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Các</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em</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cần</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quan</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tâm</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giúp</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đỡ</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thăm</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hỏi</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người</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thân</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trong</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gia</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4000" kern="0" dirty="0" err="1">
                <a:solidFill>
                  <a:srgbClr val="000000"/>
                </a:solidFill>
                <a:latin typeface="Times New Roman" pitchFamily="18" charset="0"/>
                <a:ea typeface="Calibri" panose="020F0502020204030204" pitchFamily="34" charset="0"/>
                <a:cs typeface="Times New Roman" pitchFamily="18" charset="0"/>
                <a:sym typeface="Arial"/>
              </a:rPr>
              <a:t>đình</a:t>
            </a:r>
            <a:r>
              <a:rPr lang="en-US" sz="4000" kern="0" dirty="0">
                <a:solidFill>
                  <a:srgbClr val="000000"/>
                </a:solidFill>
                <a:latin typeface="Times New Roman" pitchFamily="18" charset="0"/>
                <a:ea typeface="Calibri" panose="020F0502020204030204" pitchFamily="34" charset="0"/>
                <a:cs typeface="Times New Roman" pitchFamily="18" charset="0"/>
                <a:sym typeface="Arial"/>
              </a:rPr>
              <a:t>.</a:t>
            </a:r>
            <a:endParaRPr lang="en-US" sz="4000" kern="0" dirty="0">
              <a:solidFill>
                <a:srgbClr val="00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62655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p:cNvGrpSpPr/>
        <p:nvPr/>
      </p:nvGrpSpPr>
      <p:grpSpPr>
        <a:xfrm>
          <a:off x="0" y="0"/>
          <a:ext cx="0" cy="0"/>
          <a:chOff x="0" y="0"/>
          <a:chExt cx="0" cy="0"/>
        </a:xfrm>
      </p:grpSpPr>
      <p:sp>
        <p:nvSpPr>
          <p:cNvPr id="4" name="矩形 3"/>
          <p:cNvSpPr/>
          <p:nvPr/>
        </p:nvSpPr>
        <p:spPr>
          <a:xfrm>
            <a:off x="-9427" y="641022"/>
            <a:ext cx="12201427" cy="357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Picture 7">
            <a:extLst>
              <a:ext uri="{FF2B5EF4-FFF2-40B4-BE49-F238E27FC236}">
                <a16:creationId xmlns:a16="http://schemas.microsoft.com/office/drawing/2014/main" id="{69F83C29-1662-9896-2D4C-062F635E53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712" t="-824" r="-7" b="-1126"/>
          <a:stretch/>
        </p:blipFill>
        <p:spPr>
          <a:xfrm>
            <a:off x="6870592" y="2275807"/>
            <a:ext cx="2676254" cy="4212062"/>
          </a:xfrm>
          <a:prstGeom prst="rect">
            <a:avLst/>
          </a:prstGeom>
        </p:spPr>
      </p:pic>
      <p:pic>
        <p:nvPicPr>
          <p:cNvPr id="9" name="Picture 8">
            <a:extLst>
              <a:ext uri="{FF2B5EF4-FFF2-40B4-BE49-F238E27FC236}">
                <a16:creationId xmlns:a16="http://schemas.microsoft.com/office/drawing/2014/main" id="{6CD157D4-27FC-E928-BCEC-429A645745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66" r="56705"/>
          <a:stretch/>
        </p:blipFill>
        <p:spPr>
          <a:xfrm>
            <a:off x="9619043" y="2502972"/>
            <a:ext cx="2730696" cy="3934534"/>
          </a:xfrm>
          <a:prstGeom prst="rect">
            <a:avLst/>
          </a:prstGeom>
        </p:spPr>
      </p:pic>
      <p:grpSp>
        <p:nvGrpSpPr>
          <p:cNvPr id="2" name="Group 1">
            <a:extLst>
              <a:ext uri="{FF2B5EF4-FFF2-40B4-BE49-F238E27FC236}">
                <a16:creationId xmlns:a16="http://schemas.microsoft.com/office/drawing/2014/main" id="{3E012107-6044-EE8C-A081-439B19C9586D}"/>
              </a:ext>
            </a:extLst>
          </p:cNvPr>
          <p:cNvGrpSpPr/>
          <p:nvPr/>
        </p:nvGrpSpPr>
        <p:grpSpPr>
          <a:xfrm>
            <a:off x="-1278268" y="5367708"/>
            <a:ext cx="14748535" cy="1491910"/>
            <a:chOff x="-2419622" y="5397105"/>
            <a:chExt cx="14748535" cy="1491910"/>
          </a:xfrm>
        </p:grpSpPr>
        <p:pic>
          <p:nvPicPr>
            <p:cNvPr id="5" name="图片 16">
              <a:extLst>
                <a:ext uri="{FF2B5EF4-FFF2-40B4-BE49-F238E27FC236}">
                  <a16:creationId xmlns:a16="http://schemas.microsoft.com/office/drawing/2014/main" id="{91783DFC-9E1A-3276-1E1F-5B6F71F5CEC6}"/>
                </a:ext>
              </a:extLst>
            </p:cNvPr>
            <p:cNvPicPr>
              <a:picLocks noChangeAspect="1"/>
            </p:cNvPicPr>
            <p:nvPr/>
          </p:nvPicPr>
          <p:blipFill rotWithShape="1">
            <a:blip r:embed="rId5">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89EAFBD7-777F-2D41-A192-D0F357C521C8}"/>
                </a:ext>
              </a:extLst>
            </p:cNvPr>
            <p:cNvPicPr>
              <a:picLocks noChangeAspect="1"/>
            </p:cNvPicPr>
            <p:nvPr/>
          </p:nvPicPr>
          <p:blipFill rotWithShape="1">
            <a:blip r:embed="rId5">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11" name="Picture 10">
            <a:extLst>
              <a:ext uri="{FF2B5EF4-FFF2-40B4-BE49-F238E27FC236}">
                <a16:creationId xmlns:a16="http://schemas.microsoft.com/office/drawing/2014/main" id="{A7BDB433-9F34-61B4-4ACB-AF86ABBAD396}"/>
              </a:ext>
            </a:extLst>
          </p:cNvPr>
          <p:cNvPicPr>
            <a:picLocks noChangeAspect="1"/>
          </p:cNvPicPr>
          <p:nvPr/>
        </p:nvPicPr>
        <p:blipFill>
          <a:blip r:embed="rId6"/>
          <a:stretch>
            <a:fillRect/>
          </a:stretch>
        </p:blipFill>
        <p:spPr>
          <a:xfrm>
            <a:off x="9619752" y="169856"/>
            <a:ext cx="1932599" cy="1603387"/>
          </a:xfrm>
          <a:prstGeom prst="rect">
            <a:avLst/>
          </a:prstGeom>
        </p:spPr>
      </p:pic>
      <p:sp>
        <p:nvSpPr>
          <p:cNvPr id="10" name="TextBox 9">
            <a:extLst>
              <a:ext uri="{FF2B5EF4-FFF2-40B4-BE49-F238E27FC236}">
                <a16:creationId xmlns:a16="http://schemas.microsoft.com/office/drawing/2014/main" id="{FC3EA018-EE16-49AE-ABBA-6177C2D6A32B}"/>
              </a:ext>
            </a:extLst>
          </p:cNvPr>
          <p:cNvSpPr txBox="1"/>
          <p:nvPr/>
        </p:nvSpPr>
        <p:spPr>
          <a:xfrm>
            <a:off x="335185" y="842082"/>
            <a:ext cx="6755541" cy="3170099"/>
          </a:xfrm>
          <a:prstGeom prst="rect">
            <a:avLst/>
          </a:prstGeom>
          <a:noFill/>
        </p:spPr>
        <p:txBody>
          <a:bodyPr wrap="square" rtlCol="0">
            <a:spAutoFit/>
          </a:bodyPr>
          <a:lstStyle/>
          <a:p>
            <a:pPr algn="ctr" defTabSz="1219170">
              <a:buClr>
                <a:srgbClr val="000000"/>
              </a:buClr>
            </a:pP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Tìm</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cách</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thực</a:t>
            </a:r>
            <a:r>
              <a:rPr lang="en-US" sz="4000" b="1" kern="0" dirty="0">
                <a:solidFill>
                  <a:srgbClr val="FF0000"/>
                </a:solidFill>
                <a:latin typeface="Arial"/>
                <a:cs typeface="Arial"/>
                <a:sym typeface="Arial"/>
              </a:rPr>
              <a:t> </a:t>
            </a:r>
            <a:r>
              <a:rPr lang="en-US" sz="4000" b="1" kern="0" err="1">
                <a:solidFill>
                  <a:srgbClr val="FF0000"/>
                </a:solidFill>
                <a:latin typeface="Arial"/>
                <a:cs typeface="Arial"/>
                <a:sym typeface="Arial"/>
              </a:rPr>
              <a:t>hiện</a:t>
            </a:r>
            <a:r>
              <a:rPr lang="en-US" sz="4000" b="1" kern="0">
                <a:solidFill>
                  <a:srgbClr val="FF0000"/>
                </a:solidFill>
                <a:latin typeface="Arial"/>
                <a:cs typeface="Arial"/>
                <a:sym typeface="Arial"/>
              </a:rPr>
              <a:t> một </a:t>
            </a:r>
            <a:r>
              <a:rPr lang="en-US" sz="4000" b="1" kern="0" dirty="0" err="1">
                <a:solidFill>
                  <a:srgbClr val="FF0000"/>
                </a:solidFill>
                <a:latin typeface="Arial"/>
                <a:cs typeface="Arial"/>
                <a:sym typeface="Arial"/>
              </a:rPr>
              <a:t>số</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việc</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làm</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sẽ</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thể</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hiện</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lòng</a:t>
            </a:r>
            <a:r>
              <a:rPr lang="vi-VN" sz="4000" b="1" kern="0" dirty="0">
                <a:solidFill>
                  <a:srgbClr val="FF0000"/>
                </a:solidFill>
                <a:latin typeface="Arial"/>
                <a:cs typeface="Arial"/>
                <a:sym typeface="Arial"/>
              </a:rPr>
              <a:t> biết ơn, sự quan tâm, chăm sóc</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đến</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bố</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mẹ</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người</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thân</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trong</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gia</a:t>
            </a:r>
            <a:r>
              <a:rPr lang="en-US" sz="4000" b="1" kern="0" dirty="0">
                <a:solidFill>
                  <a:srgbClr val="FF0000"/>
                </a:solidFill>
                <a:latin typeface="Arial"/>
                <a:cs typeface="Arial"/>
                <a:sym typeface="Arial"/>
              </a:rPr>
              <a:t> </a:t>
            </a:r>
            <a:r>
              <a:rPr lang="en-US" sz="4000" b="1" kern="0" dirty="0" err="1">
                <a:solidFill>
                  <a:srgbClr val="FF0000"/>
                </a:solidFill>
                <a:latin typeface="Arial"/>
                <a:cs typeface="Arial"/>
                <a:sym typeface="Arial"/>
              </a:rPr>
              <a:t>đình</a:t>
            </a:r>
            <a:endParaRPr lang="en-US" sz="4000" kern="0" dirty="0">
              <a:solidFill>
                <a:srgbClr val="FF0000"/>
              </a:solidFill>
              <a:latin typeface="Arial"/>
              <a:cs typeface="Arial"/>
              <a:sym typeface="Arial"/>
            </a:endParaRPr>
          </a:p>
        </p:txBody>
      </p:sp>
    </p:spTree>
    <p:custDataLst>
      <p:tags r:id="rId1"/>
    </p:custDataLst>
    <p:extLst>
      <p:ext uri="{BB962C8B-B14F-4D97-AF65-F5344CB8AC3E}">
        <p14:creationId xmlns:p14="http://schemas.microsoft.com/office/powerpoint/2010/main" val="2781029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0">
            <a:extLst>
              <a:ext uri="{FF2B5EF4-FFF2-40B4-BE49-F238E27FC236}">
                <a16:creationId xmlns:a16="http://schemas.microsoft.com/office/drawing/2014/main" id="{5ECD9045-FC61-499B-B43B-1662F8B70C3C}"/>
              </a:ext>
            </a:extLst>
          </p:cNvPr>
          <p:cNvSpPr/>
          <p:nvPr/>
        </p:nvSpPr>
        <p:spPr>
          <a:xfrm>
            <a:off x="2348014" y="1105577"/>
            <a:ext cx="2103105" cy="1011348"/>
          </a:xfrm>
          <a:prstGeom prst="roundRect">
            <a:avLst/>
          </a:prstGeom>
          <a:solidFill>
            <a:srgbClr val="FFFD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30000"/>
              </a:lnSpc>
              <a:buClr>
                <a:srgbClr val="000000"/>
              </a:buClr>
            </a:pPr>
            <a:r>
              <a:rPr lang="en-US" sz="2800" kern="0" dirty="0">
                <a:solidFill>
                  <a:srgbClr val="30353A"/>
                </a:solidFill>
                <a:latin typeface="Times New Roman" pitchFamily="18" charset="0"/>
                <a:cs typeface="Times New Roman" pitchFamily="18" charset="0"/>
                <a:sym typeface="Arial"/>
              </a:rPr>
              <a:t>THƯ GIÃN</a:t>
            </a:r>
          </a:p>
        </p:txBody>
      </p:sp>
    </p:spTree>
    <p:extLst>
      <p:ext uri="{BB962C8B-B14F-4D97-AF65-F5344CB8AC3E}">
        <p14:creationId xmlns:p14="http://schemas.microsoft.com/office/powerpoint/2010/main" val="267920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pic>
        <p:nvPicPr>
          <p:cNvPr id="25" name="图片 7"/>
          <p:cNvPicPr>
            <a:picLocks noChangeAspect="1"/>
          </p:cNvPicPr>
          <p:nvPr/>
        </p:nvPicPr>
        <p:blipFill>
          <a:blip r:embed="rId3" cstate="print">
            <a:extLst>
              <a:ext uri="{28A0092B-C50C-407E-A947-70E740481C1C}">
                <a14:useLocalDpi xmlns:a14="http://schemas.microsoft.com/office/drawing/2010/main" val="0"/>
              </a:ext>
            </a:extLst>
          </a:blip>
          <a:srcRect t="878" b="878"/>
          <a:stretch>
            <a:fillRect/>
          </a:stretch>
        </p:blipFill>
        <p:spPr>
          <a:xfrm>
            <a:off x="-85615" y="-27837"/>
            <a:ext cx="1351086" cy="1327355"/>
          </a:xfrm>
          <a:prstGeom prst="ellipse">
            <a:avLst/>
          </a:prstGeom>
          <a:ln>
            <a:noFill/>
          </a:ln>
        </p:spPr>
      </p:pic>
      <p:sp>
        <p:nvSpPr>
          <p:cNvPr id="23" name="TextBox 22">
            <a:extLst>
              <a:ext uri="{FF2B5EF4-FFF2-40B4-BE49-F238E27FC236}">
                <a16:creationId xmlns:a16="http://schemas.microsoft.com/office/drawing/2014/main" id="{B0A6132F-EABD-45EE-AE7E-5E666C25EA30}"/>
              </a:ext>
            </a:extLst>
          </p:cNvPr>
          <p:cNvSpPr txBox="1"/>
          <p:nvPr/>
        </p:nvSpPr>
        <p:spPr>
          <a:xfrm>
            <a:off x="1265471" y="434476"/>
            <a:ext cx="9494032" cy="1508298"/>
          </a:xfrm>
          <a:prstGeom prst="rect">
            <a:avLst/>
          </a:prstGeom>
          <a:noFill/>
        </p:spPr>
        <p:txBody>
          <a:bodyPr wrap="square">
            <a:spAutoFit/>
          </a:bodyPr>
          <a:lstStyle/>
          <a:p>
            <a:pPr defTabSz="1219170">
              <a:lnSpc>
                <a:spcPct val="115000"/>
              </a:lnSpc>
              <a:spcAft>
                <a:spcPts val="1333"/>
              </a:spcAft>
              <a:buClr>
                <a:srgbClr val="000000"/>
              </a:buClr>
            </a:pP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Tìm</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hiểu</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cách</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thực</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hiện</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một</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số</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việc</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làm</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thể</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hiện</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lòng</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biết</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ơn</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sự</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quan</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tâm</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chăm</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sóc</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đến</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bố</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mẹ</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người</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thân</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trong</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gia</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 </a:t>
            </a:r>
            <a:r>
              <a:rPr lang="en-US" sz="2667" b="1" kern="0" dirty="0" err="1">
                <a:solidFill>
                  <a:srgbClr val="000000"/>
                </a:solidFill>
                <a:latin typeface="Arial"/>
                <a:ea typeface="Calibri" panose="020F0502020204030204" pitchFamily="34" charset="0"/>
                <a:cs typeface="Times New Roman" panose="02020603050405020304" pitchFamily="18" charset="0"/>
                <a:sym typeface="Arial"/>
              </a:rPr>
              <a:t>đình</a:t>
            </a:r>
            <a:r>
              <a:rPr lang="en-US" sz="2667" b="1" kern="0" dirty="0">
                <a:solidFill>
                  <a:srgbClr val="000000"/>
                </a:solidFill>
                <a:latin typeface="Arial"/>
                <a:ea typeface="Calibri" panose="020F0502020204030204" pitchFamily="34" charset="0"/>
                <a:cs typeface="Times New Roman" panose="02020603050405020304" pitchFamily="18" charset="0"/>
                <a:sym typeface="Arial"/>
              </a:rPr>
              <a:t>.</a:t>
            </a:r>
          </a:p>
        </p:txBody>
      </p:sp>
      <p:pic>
        <p:nvPicPr>
          <p:cNvPr id="5" name="Picture 4">
            <a:extLst>
              <a:ext uri="{FF2B5EF4-FFF2-40B4-BE49-F238E27FC236}">
                <a16:creationId xmlns:a16="http://schemas.microsoft.com/office/drawing/2014/main" id="{E4AEB713-36BD-418B-8A2F-3BC7FDF873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814" y="1933740"/>
            <a:ext cx="5789262" cy="2134946"/>
          </a:xfrm>
          <a:prstGeom prst="rect">
            <a:avLst/>
          </a:prstGeom>
        </p:spPr>
      </p:pic>
      <p:pic>
        <p:nvPicPr>
          <p:cNvPr id="7" name="Picture 6">
            <a:extLst>
              <a:ext uri="{FF2B5EF4-FFF2-40B4-BE49-F238E27FC236}">
                <a16:creationId xmlns:a16="http://schemas.microsoft.com/office/drawing/2014/main" id="{FAC93A67-18DA-45AE-99B8-FAFC4FDBFD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0890" y="1933740"/>
            <a:ext cx="5391110" cy="2122484"/>
          </a:xfrm>
          <a:prstGeom prst="rect">
            <a:avLst/>
          </a:prstGeom>
        </p:spPr>
      </p:pic>
      <p:pic>
        <p:nvPicPr>
          <p:cNvPr id="9" name="Picture 8">
            <a:extLst>
              <a:ext uri="{FF2B5EF4-FFF2-40B4-BE49-F238E27FC236}">
                <a16:creationId xmlns:a16="http://schemas.microsoft.com/office/drawing/2014/main" id="{AC4770CB-B778-401C-8962-2C7D5F2781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7183" y="4144287"/>
            <a:ext cx="5789262" cy="2279237"/>
          </a:xfrm>
          <a:prstGeom prst="rect">
            <a:avLst/>
          </a:prstGeom>
        </p:spPr>
      </p:pic>
    </p:spTree>
    <p:extLst>
      <p:ext uri="{BB962C8B-B14F-4D97-AF65-F5344CB8AC3E}">
        <p14:creationId xmlns:p14="http://schemas.microsoft.com/office/powerpoint/2010/main" val="1370950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pic>
        <p:nvPicPr>
          <p:cNvPr id="25" name="图片 7"/>
          <p:cNvPicPr>
            <a:picLocks noChangeAspect="1"/>
          </p:cNvPicPr>
          <p:nvPr/>
        </p:nvPicPr>
        <p:blipFill>
          <a:blip r:embed="rId3" cstate="print">
            <a:extLst>
              <a:ext uri="{28A0092B-C50C-407E-A947-70E740481C1C}">
                <a14:useLocalDpi xmlns:a14="http://schemas.microsoft.com/office/drawing/2010/main" val="0"/>
              </a:ext>
            </a:extLst>
          </a:blip>
          <a:srcRect t="878" b="878"/>
          <a:stretch>
            <a:fillRect/>
          </a:stretch>
        </p:blipFill>
        <p:spPr>
          <a:xfrm>
            <a:off x="-85615" y="-27837"/>
            <a:ext cx="1351086" cy="1327355"/>
          </a:xfrm>
          <a:prstGeom prst="ellipse">
            <a:avLst/>
          </a:prstGeom>
          <a:ln>
            <a:noFill/>
          </a:ln>
        </p:spPr>
      </p:pic>
      <p:grpSp>
        <p:nvGrpSpPr>
          <p:cNvPr id="20" name="Group 19">
            <a:extLst>
              <a:ext uri="{FF2B5EF4-FFF2-40B4-BE49-F238E27FC236}">
                <a16:creationId xmlns:a16="http://schemas.microsoft.com/office/drawing/2014/main" id="{A8608746-BABA-4137-A1CA-63574CA99BA4}"/>
              </a:ext>
            </a:extLst>
          </p:cNvPr>
          <p:cNvGrpSpPr/>
          <p:nvPr/>
        </p:nvGrpSpPr>
        <p:grpSpPr>
          <a:xfrm>
            <a:off x="1558318" y="2474520"/>
            <a:ext cx="5083551" cy="1815690"/>
            <a:chOff x="719933" y="1080525"/>
            <a:chExt cx="5186756" cy="1361768"/>
          </a:xfrm>
        </p:grpSpPr>
        <p:sp>
          <p:nvSpPr>
            <p:cNvPr id="21" name="Rectangle: Diagonal Corners Rounded 20">
              <a:extLst>
                <a:ext uri="{FF2B5EF4-FFF2-40B4-BE49-F238E27FC236}">
                  <a16:creationId xmlns:a16="http://schemas.microsoft.com/office/drawing/2014/main" id="{7B3BE131-E59D-48A6-AB9E-C4B85F5F0FBC}"/>
                </a:ext>
              </a:extLst>
            </p:cNvPr>
            <p:cNvSpPr/>
            <p:nvPr/>
          </p:nvSpPr>
          <p:spPr>
            <a:xfrm>
              <a:off x="719933" y="1092630"/>
              <a:ext cx="5186756" cy="572701"/>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4" name="TextBox 23">
              <a:extLst>
                <a:ext uri="{FF2B5EF4-FFF2-40B4-BE49-F238E27FC236}">
                  <a16:creationId xmlns:a16="http://schemas.microsoft.com/office/drawing/2014/main" id="{EDD7EC32-2FAC-41E3-9419-76506060592E}"/>
                </a:ext>
              </a:extLst>
            </p:cNvPr>
            <p:cNvSpPr txBox="1"/>
            <p:nvPr/>
          </p:nvSpPr>
          <p:spPr>
            <a:xfrm>
              <a:off x="782664" y="1080525"/>
              <a:ext cx="5124025" cy="1361768"/>
            </a:xfrm>
            <a:prstGeom prst="rect">
              <a:avLst/>
            </a:prstGeom>
            <a:noFill/>
          </p:spPr>
          <p:txBody>
            <a:bodyPr wrap="square" rtlCol="0">
              <a:spAutoFit/>
            </a:bodyPr>
            <a:lstStyle/>
            <a:p>
              <a:pPr algn="just" defTabSz="1219170">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Bốc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thăm</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tình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huống</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grpSp>
        <p:nvGrpSpPr>
          <p:cNvPr id="26" name="Group 25">
            <a:extLst>
              <a:ext uri="{FF2B5EF4-FFF2-40B4-BE49-F238E27FC236}">
                <a16:creationId xmlns:a16="http://schemas.microsoft.com/office/drawing/2014/main" id="{F3D7DC1C-E568-444D-9FF0-07637235B7C2}"/>
              </a:ext>
            </a:extLst>
          </p:cNvPr>
          <p:cNvGrpSpPr/>
          <p:nvPr/>
        </p:nvGrpSpPr>
        <p:grpSpPr>
          <a:xfrm>
            <a:off x="1558317" y="3576837"/>
            <a:ext cx="4542159" cy="775048"/>
            <a:chOff x="719933" y="1080525"/>
            <a:chExt cx="5186756" cy="1827987"/>
          </a:xfrm>
        </p:grpSpPr>
        <p:sp>
          <p:nvSpPr>
            <p:cNvPr id="27" name="Rectangle: Diagonal Corners Rounded 26">
              <a:extLst>
                <a:ext uri="{FF2B5EF4-FFF2-40B4-BE49-F238E27FC236}">
                  <a16:creationId xmlns:a16="http://schemas.microsoft.com/office/drawing/2014/main" id="{A53AACD9-2B8B-434F-A485-EE0DCF843ED4}"/>
                </a:ext>
              </a:extLst>
            </p:cNvPr>
            <p:cNvSpPr/>
            <p:nvPr/>
          </p:nvSpPr>
          <p:spPr>
            <a:xfrm>
              <a:off x="719933" y="1092630"/>
              <a:ext cx="5186756" cy="1815882"/>
            </a:xfrm>
            <a:prstGeom prst="round2DiagRect">
              <a:avLst>
                <a:gd name="adj1" fmla="val 10117"/>
                <a:gd name="adj2"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28" name="TextBox 27">
              <a:extLst>
                <a:ext uri="{FF2B5EF4-FFF2-40B4-BE49-F238E27FC236}">
                  <a16:creationId xmlns:a16="http://schemas.microsoft.com/office/drawing/2014/main" id="{F6C079C9-D5B1-45F5-88DD-786B2724D541}"/>
                </a:ext>
              </a:extLst>
            </p:cNvPr>
            <p:cNvSpPr txBox="1"/>
            <p:nvPr/>
          </p:nvSpPr>
          <p:spPr>
            <a:xfrm>
              <a:off x="782664" y="1080525"/>
              <a:ext cx="5124025" cy="1572647"/>
            </a:xfrm>
            <a:prstGeom prst="rect">
              <a:avLst/>
            </a:prstGeom>
            <a:noFill/>
          </p:spPr>
          <p:txBody>
            <a:bodyPr wrap="square" rtlCol="0">
              <a:spAutoFit/>
            </a:bodyPr>
            <a:lstStyle/>
            <a:p>
              <a:pPr algn="just" defTabSz="1219170">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Thảo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luận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theo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gợi</a:t>
              </a:r>
              <a:r>
                <a:rPr lang="en-US" sz="3733" kern="0" dirty="0">
                  <a:solidFill>
                    <a:srgbClr val="000000"/>
                  </a:solidFill>
                  <a:latin typeface="Calibri" panose="020F0502020204030204" pitchFamily="34" charset="0"/>
                  <a:cs typeface="Calibri" panose="020F0502020204030204" pitchFamily="34" charset="0"/>
                  <a:sym typeface="Arial"/>
                </a:rPr>
                <a:t> ý</a:t>
              </a:r>
            </a:p>
          </p:txBody>
        </p:sp>
      </p:grpSp>
      <p:sp>
        <p:nvSpPr>
          <p:cNvPr id="29" name="Google Shape;1519;p43">
            <a:extLst>
              <a:ext uri="{FF2B5EF4-FFF2-40B4-BE49-F238E27FC236}">
                <a16:creationId xmlns:a16="http://schemas.microsoft.com/office/drawing/2014/main" id="{06744FAC-4D95-48B0-A6B4-B66EF356572B}"/>
              </a:ext>
            </a:extLst>
          </p:cNvPr>
          <p:cNvSpPr/>
          <p:nvPr/>
        </p:nvSpPr>
        <p:spPr>
          <a:xfrm>
            <a:off x="690370" y="2525133"/>
            <a:ext cx="664005" cy="624428"/>
          </a:xfrm>
          <a:prstGeom prst="ellipse">
            <a:avLst/>
          </a:prstGeom>
          <a:solidFill>
            <a:schemeClr val="accent2">
              <a:lumMod val="20000"/>
              <a:lumOff val="80000"/>
            </a:schemeClr>
          </a:solidFill>
          <a:ln>
            <a:solidFill>
              <a:schemeClr val="accent1"/>
            </a:solidFill>
          </a:ln>
        </p:spPr>
        <p:txBody>
          <a:bodyPr spcFirstLastPara="1" wrap="square" lIns="121900" tIns="121900" rIns="121900" bIns="121900" anchor="ctr" anchorCtr="0">
            <a:noAutofit/>
          </a:bodyPr>
          <a:lstStyle/>
          <a:p>
            <a:pPr algn="ctr" defTabSz="1219170">
              <a:buClr>
                <a:srgbClr val="000000"/>
              </a:buClr>
            </a:pPr>
            <a:r>
              <a:rPr lang="en-US" sz="4267" kern="0" dirty="0">
                <a:solidFill>
                  <a:srgbClr val="000000"/>
                </a:solidFill>
                <a:latin typeface="Coiny" panose="02000903060500060000" pitchFamily="2" charset="0"/>
                <a:cs typeface="Arial"/>
                <a:sym typeface="Arial"/>
              </a:rPr>
              <a:t>1</a:t>
            </a:r>
            <a:endParaRPr sz="4267" kern="0" dirty="0">
              <a:solidFill>
                <a:srgbClr val="000000"/>
              </a:solidFill>
              <a:latin typeface="Coiny" panose="02000903060500060000" pitchFamily="2" charset="0"/>
              <a:cs typeface="Arial"/>
              <a:sym typeface="Arial"/>
            </a:endParaRPr>
          </a:p>
        </p:txBody>
      </p:sp>
      <p:sp>
        <p:nvSpPr>
          <p:cNvPr id="30" name="Google Shape;1519;p43">
            <a:extLst>
              <a:ext uri="{FF2B5EF4-FFF2-40B4-BE49-F238E27FC236}">
                <a16:creationId xmlns:a16="http://schemas.microsoft.com/office/drawing/2014/main" id="{7A6AC0A9-7A78-4110-921C-F740166DFD4E}"/>
              </a:ext>
            </a:extLst>
          </p:cNvPr>
          <p:cNvSpPr/>
          <p:nvPr/>
        </p:nvSpPr>
        <p:spPr>
          <a:xfrm>
            <a:off x="690370" y="3576837"/>
            <a:ext cx="664005" cy="624428"/>
          </a:xfrm>
          <a:prstGeom prst="ellipse">
            <a:avLst/>
          </a:prstGeom>
          <a:solidFill>
            <a:schemeClr val="accent2">
              <a:lumMod val="20000"/>
              <a:lumOff val="80000"/>
            </a:schemeClr>
          </a:solidFill>
          <a:ln>
            <a:solidFill>
              <a:schemeClr val="accent1"/>
            </a:solidFill>
          </a:ln>
        </p:spPr>
        <p:txBody>
          <a:bodyPr spcFirstLastPara="1" wrap="square" lIns="121900" tIns="121900" rIns="121900" bIns="121900" anchor="ctr" anchorCtr="0">
            <a:noAutofit/>
          </a:bodyPr>
          <a:lstStyle/>
          <a:p>
            <a:pPr algn="ctr" defTabSz="1219170">
              <a:buClr>
                <a:srgbClr val="000000"/>
              </a:buClr>
            </a:pPr>
            <a:r>
              <a:rPr lang="en-US" sz="4267" kern="0" dirty="0">
                <a:solidFill>
                  <a:srgbClr val="000000"/>
                </a:solidFill>
                <a:latin typeface="Coiny" panose="02000903060500060000" pitchFamily="2" charset="0"/>
                <a:cs typeface="Arial"/>
                <a:sym typeface="Arial"/>
              </a:rPr>
              <a:t>2</a:t>
            </a:r>
            <a:endParaRPr sz="4267" kern="0" dirty="0">
              <a:solidFill>
                <a:srgbClr val="000000"/>
              </a:solidFill>
              <a:latin typeface="Coiny" panose="02000903060500060000" pitchFamily="2" charset="0"/>
              <a:cs typeface="Arial"/>
              <a:sym typeface="Arial"/>
            </a:endParaRPr>
          </a:p>
        </p:txBody>
      </p:sp>
      <p:sp>
        <p:nvSpPr>
          <p:cNvPr id="31" name="Rectangle: Rounded Corners 30">
            <a:extLst>
              <a:ext uri="{FF2B5EF4-FFF2-40B4-BE49-F238E27FC236}">
                <a16:creationId xmlns:a16="http://schemas.microsoft.com/office/drawing/2014/main" id="{5ECD9045-FC61-499B-B43B-1662F8B70C3C}"/>
              </a:ext>
            </a:extLst>
          </p:cNvPr>
          <p:cNvSpPr/>
          <p:nvPr/>
        </p:nvSpPr>
        <p:spPr>
          <a:xfrm>
            <a:off x="8807003" y="3765649"/>
            <a:ext cx="2103105" cy="1011348"/>
          </a:xfrm>
          <a:prstGeom prst="roundRect">
            <a:avLst/>
          </a:prstGeom>
          <a:solidFill>
            <a:srgbClr val="FFFD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30000"/>
              </a:lnSpc>
              <a:buClr>
                <a:srgbClr val="000000"/>
              </a:buClr>
            </a:pPr>
            <a:r>
              <a:rPr lang="en-US" sz="2133" kern="0" dirty="0">
                <a:solidFill>
                  <a:srgbClr val="30353A"/>
                </a:solidFill>
                <a:latin typeface="Coiny" panose="02000903060500060000" pitchFamily="2" charset="0"/>
                <a:sym typeface="Arial"/>
              </a:rPr>
              <a:t>THẢO LUẬN</a:t>
            </a:r>
          </a:p>
          <a:p>
            <a:pPr algn="ctr" defTabSz="1219170">
              <a:lnSpc>
                <a:spcPct val="130000"/>
              </a:lnSpc>
              <a:buClr>
                <a:srgbClr val="000000"/>
              </a:buClr>
            </a:pPr>
            <a:r>
              <a:rPr lang="en-US" sz="2133" kern="0" dirty="0">
                <a:solidFill>
                  <a:srgbClr val="30353A"/>
                </a:solidFill>
                <a:latin typeface="Coiny" panose="02000903060500060000" pitchFamily="2" charset="0"/>
                <a:sym typeface="Arial"/>
              </a:rPr>
              <a:t>NHÓM</a:t>
            </a:r>
          </a:p>
        </p:txBody>
      </p:sp>
      <p:grpSp>
        <p:nvGrpSpPr>
          <p:cNvPr id="32" name="Group 31">
            <a:extLst>
              <a:ext uri="{FF2B5EF4-FFF2-40B4-BE49-F238E27FC236}">
                <a16:creationId xmlns:a16="http://schemas.microsoft.com/office/drawing/2014/main" id="{3A38E78D-93D1-4731-AE00-481111624F03}"/>
              </a:ext>
            </a:extLst>
          </p:cNvPr>
          <p:cNvGrpSpPr/>
          <p:nvPr/>
        </p:nvGrpSpPr>
        <p:grpSpPr>
          <a:xfrm>
            <a:off x="8533071" y="3018022"/>
            <a:ext cx="657867" cy="954479"/>
            <a:chOff x="6047067" y="-3368844"/>
            <a:chExt cx="1549282" cy="2247808"/>
          </a:xfrm>
        </p:grpSpPr>
        <p:sp>
          <p:nvSpPr>
            <p:cNvPr id="33" name="Freeform: Shape 32">
              <a:extLst>
                <a:ext uri="{FF2B5EF4-FFF2-40B4-BE49-F238E27FC236}">
                  <a16:creationId xmlns:a16="http://schemas.microsoft.com/office/drawing/2014/main" id="{6814954F-E0C3-488E-A782-BCA4112B038B}"/>
                </a:ext>
              </a:extLst>
            </p:cNvPr>
            <p:cNvSpPr/>
            <p:nvPr/>
          </p:nvSpPr>
          <p:spPr>
            <a:xfrm>
              <a:off x="6053857" y="-2485631"/>
              <a:ext cx="1316354" cy="1075372"/>
            </a:xfrm>
            <a:custGeom>
              <a:avLst/>
              <a:gdLst>
                <a:gd name="connsiteX0" fmla="*/ 1305878 w 1316354"/>
                <a:gd name="connsiteY0" fmla="*/ 335280 h 1075372"/>
                <a:gd name="connsiteX1" fmla="*/ 1020128 w 1316354"/>
                <a:gd name="connsiteY1" fmla="*/ 536258 h 1075372"/>
                <a:gd name="connsiteX2" fmla="*/ 1237298 w 1316354"/>
                <a:gd name="connsiteY2" fmla="*/ 821055 h 1075372"/>
                <a:gd name="connsiteX3" fmla="*/ 1251585 w 1316354"/>
                <a:gd name="connsiteY3" fmla="*/ 929640 h 1075372"/>
                <a:gd name="connsiteX4" fmla="*/ 1211580 w 1316354"/>
                <a:gd name="connsiteY4" fmla="*/ 973455 h 1075372"/>
                <a:gd name="connsiteX5" fmla="*/ 1204913 w 1316354"/>
                <a:gd name="connsiteY5" fmla="*/ 972503 h 1075372"/>
                <a:gd name="connsiteX6" fmla="*/ 1127760 w 1316354"/>
                <a:gd name="connsiteY6" fmla="*/ 966788 h 1075372"/>
                <a:gd name="connsiteX7" fmla="*/ 1123950 w 1316354"/>
                <a:gd name="connsiteY7" fmla="*/ 954405 h 1075372"/>
                <a:gd name="connsiteX8" fmla="*/ 1206818 w 1316354"/>
                <a:gd name="connsiteY8" fmla="*/ 926783 h 1075372"/>
                <a:gd name="connsiteX9" fmla="*/ 1136333 w 1316354"/>
                <a:gd name="connsiteY9" fmla="*/ 937260 h 1075372"/>
                <a:gd name="connsiteX10" fmla="*/ 1132523 w 1316354"/>
                <a:gd name="connsiteY10" fmla="*/ 902018 h 1075372"/>
                <a:gd name="connsiteX11" fmla="*/ 1182053 w 1316354"/>
                <a:gd name="connsiteY11" fmla="*/ 878205 h 1075372"/>
                <a:gd name="connsiteX12" fmla="*/ 1196340 w 1316354"/>
                <a:gd name="connsiteY12" fmla="*/ 823913 h 1075372"/>
                <a:gd name="connsiteX13" fmla="*/ 1064895 w 1316354"/>
                <a:gd name="connsiteY13" fmla="*/ 641033 h 1075372"/>
                <a:gd name="connsiteX14" fmla="*/ 1042988 w 1316354"/>
                <a:gd name="connsiteY14" fmla="*/ 616268 h 1075372"/>
                <a:gd name="connsiteX15" fmla="*/ 963930 w 1316354"/>
                <a:gd name="connsiteY15" fmla="*/ 552450 h 1075372"/>
                <a:gd name="connsiteX16" fmla="*/ 917258 w 1316354"/>
                <a:gd name="connsiteY16" fmla="*/ 575310 h 1075372"/>
                <a:gd name="connsiteX17" fmla="*/ 821055 w 1316354"/>
                <a:gd name="connsiteY17" fmla="*/ 579120 h 1075372"/>
                <a:gd name="connsiteX18" fmla="*/ 900113 w 1316354"/>
                <a:gd name="connsiteY18" fmla="*/ 597218 h 1075372"/>
                <a:gd name="connsiteX19" fmla="*/ 921068 w 1316354"/>
                <a:gd name="connsiteY19" fmla="*/ 624840 h 1075372"/>
                <a:gd name="connsiteX20" fmla="*/ 842010 w 1316354"/>
                <a:gd name="connsiteY20" fmla="*/ 649605 h 1075372"/>
                <a:gd name="connsiteX21" fmla="*/ 751523 w 1316354"/>
                <a:gd name="connsiteY21" fmla="*/ 635318 h 1075372"/>
                <a:gd name="connsiteX22" fmla="*/ 739140 w 1316354"/>
                <a:gd name="connsiteY22" fmla="*/ 641985 h 1075372"/>
                <a:gd name="connsiteX23" fmla="*/ 621983 w 1316354"/>
                <a:gd name="connsiteY23" fmla="*/ 622935 h 1075372"/>
                <a:gd name="connsiteX24" fmla="*/ 649605 w 1316354"/>
                <a:gd name="connsiteY24" fmla="*/ 601028 h 1075372"/>
                <a:gd name="connsiteX25" fmla="*/ 724853 w 1316354"/>
                <a:gd name="connsiteY25" fmla="*/ 583883 h 1075372"/>
                <a:gd name="connsiteX26" fmla="*/ 649605 w 1316354"/>
                <a:gd name="connsiteY26" fmla="*/ 601028 h 1075372"/>
                <a:gd name="connsiteX27" fmla="*/ 615315 w 1316354"/>
                <a:gd name="connsiteY27" fmla="*/ 564833 h 1075372"/>
                <a:gd name="connsiteX28" fmla="*/ 613410 w 1316354"/>
                <a:gd name="connsiteY28" fmla="*/ 543878 h 1075372"/>
                <a:gd name="connsiteX29" fmla="*/ 589598 w 1316354"/>
                <a:gd name="connsiteY29" fmla="*/ 558165 h 1075372"/>
                <a:gd name="connsiteX30" fmla="*/ 565785 w 1316354"/>
                <a:gd name="connsiteY30" fmla="*/ 582930 h 1075372"/>
                <a:gd name="connsiteX31" fmla="*/ 532448 w 1316354"/>
                <a:gd name="connsiteY31" fmla="*/ 576263 h 1075372"/>
                <a:gd name="connsiteX32" fmla="*/ 367665 w 1316354"/>
                <a:gd name="connsiteY32" fmla="*/ 846773 h 1075372"/>
                <a:gd name="connsiteX33" fmla="*/ 401003 w 1316354"/>
                <a:gd name="connsiteY33" fmla="*/ 903923 h 1075372"/>
                <a:gd name="connsiteX34" fmla="*/ 458153 w 1316354"/>
                <a:gd name="connsiteY34" fmla="*/ 930593 h 1075372"/>
                <a:gd name="connsiteX35" fmla="*/ 450533 w 1316354"/>
                <a:gd name="connsiteY35" fmla="*/ 962978 h 1075372"/>
                <a:gd name="connsiteX36" fmla="*/ 391478 w 1316354"/>
                <a:gd name="connsiteY36" fmla="*/ 955358 h 1075372"/>
                <a:gd name="connsiteX37" fmla="*/ 455295 w 1316354"/>
                <a:gd name="connsiteY37" fmla="*/ 975360 h 1075372"/>
                <a:gd name="connsiteX38" fmla="*/ 448628 w 1316354"/>
                <a:gd name="connsiteY38" fmla="*/ 1075373 h 1075372"/>
                <a:gd name="connsiteX39" fmla="*/ 380048 w 1316354"/>
                <a:gd name="connsiteY39" fmla="*/ 996315 h 1075372"/>
                <a:gd name="connsiteX40" fmla="*/ 354330 w 1316354"/>
                <a:gd name="connsiteY40" fmla="*/ 977265 h 1075372"/>
                <a:gd name="connsiteX41" fmla="*/ 330518 w 1316354"/>
                <a:gd name="connsiteY41" fmla="*/ 824865 h 1075372"/>
                <a:gd name="connsiteX42" fmla="*/ 495300 w 1316354"/>
                <a:gd name="connsiteY42" fmla="*/ 559118 h 1075372"/>
                <a:gd name="connsiteX43" fmla="*/ 482918 w 1316354"/>
                <a:gd name="connsiteY43" fmla="*/ 512445 h 1075372"/>
                <a:gd name="connsiteX44" fmla="*/ 213360 w 1316354"/>
                <a:gd name="connsiteY44" fmla="*/ 320993 h 1075372"/>
                <a:gd name="connsiteX45" fmla="*/ 149543 w 1316354"/>
                <a:gd name="connsiteY45" fmla="*/ 296228 h 1075372"/>
                <a:gd name="connsiteX46" fmla="*/ 0 w 1316354"/>
                <a:gd name="connsiteY46" fmla="*/ 150495 h 1075372"/>
                <a:gd name="connsiteX47" fmla="*/ 953 w 1316354"/>
                <a:gd name="connsiteY47" fmla="*/ 45720 h 1075372"/>
                <a:gd name="connsiteX48" fmla="*/ 28575 w 1316354"/>
                <a:gd name="connsiteY48" fmla="*/ 0 h 1075372"/>
                <a:gd name="connsiteX49" fmla="*/ 40005 w 1316354"/>
                <a:gd name="connsiteY49" fmla="*/ 17145 h 1075372"/>
                <a:gd name="connsiteX50" fmla="*/ 34290 w 1316354"/>
                <a:gd name="connsiteY50" fmla="*/ 82868 h 1075372"/>
                <a:gd name="connsiteX51" fmla="*/ 135255 w 1316354"/>
                <a:gd name="connsiteY51" fmla="*/ 252413 h 1075372"/>
                <a:gd name="connsiteX52" fmla="*/ 160973 w 1316354"/>
                <a:gd name="connsiteY52" fmla="*/ 233363 h 1075372"/>
                <a:gd name="connsiteX53" fmla="*/ 190500 w 1316354"/>
                <a:gd name="connsiteY53" fmla="*/ 178118 h 1075372"/>
                <a:gd name="connsiteX54" fmla="*/ 210503 w 1316354"/>
                <a:gd name="connsiteY54" fmla="*/ 215265 h 1075372"/>
                <a:gd name="connsiteX55" fmla="*/ 433388 w 1316354"/>
                <a:gd name="connsiteY55" fmla="*/ 452438 h 1075372"/>
                <a:gd name="connsiteX56" fmla="*/ 1027748 w 1316354"/>
                <a:gd name="connsiteY56" fmla="*/ 489585 h 1075372"/>
                <a:gd name="connsiteX57" fmla="*/ 1272540 w 1316354"/>
                <a:gd name="connsiteY57" fmla="*/ 319088 h 1075372"/>
                <a:gd name="connsiteX58" fmla="*/ 1305878 w 1316354"/>
                <a:gd name="connsiteY58" fmla="*/ 295275 h 1075372"/>
                <a:gd name="connsiteX59" fmla="*/ 1316355 w 1316354"/>
                <a:gd name="connsiteY59" fmla="*/ 314325 h 1075372"/>
                <a:gd name="connsiteX60" fmla="*/ 1305878 w 1316354"/>
                <a:gd name="connsiteY60" fmla="*/ 335280 h 10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316354" h="1075372">
                  <a:moveTo>
                    <a:pt x="1305878" y="335280"/>
                  </a:moveTo>
                  <a:cubicBezTo>
                    <a:pt x="1241108" y="442913"/>
                    <a:pt x="1133475" y="491490"/>
                    <a:pt x="1020128" y="536258"/>
                  </a:cubicBezTo>
                  <a:cubicBezTo>
                    <a:pt x="1108710" y="622935"/>
                    <a:pt x="1183005" y="713423"/>
                    <a:pt x="1237298" y="821055"/>
                  </a:cubicBezTo>
                  <a:cubicBezTo>
                    <a:pt x="1255395" y="857250"/>
                    <a:pt x="1252538" y="893445"/>
                    <a:pt x="1251585" y="929640"/>
                  </a:cubicBezTo>
                  <a:cubicBezTo>
                    <a:pt x="1251585" y="952500"/>
                    <a:pt x="1239203" y="972503"/>
                    <a:pt x="1211580" y="973455"/>
                  </a:cubicBezTo>
                  <a:cubicBezTo>
                    <a:pt x="1209675" y="973455"/>
                    <a:pt x="1206818" y="972503"/>
                    <a:pt x="1204913" y="972503"/>
                  </a:cubicBezTo>
                  <a:cubicBezTo>
                    <a:pt x="1179195" y="967740"/>
                    <a:pt x="1152525" y="980123"/>
                    <a:pt x="1127760" y="966788"/>
                  </a:cubicBezTo>
                  <a:cubicBezTo>
                    <a:pt x="1124903" y="962978"/>
                    <a:pt x="1122998" y="959168"/>
                    <a:pt x="1123950" y="954405"/>
                  </a:cubicBezTo>
                  <a:cubicBezTo>
                    <a:pt x="1144905" y="930593"/>
                    <a:pt x="1181100" y="950595"/>
                    <a:pt x="1206818" y="926783"/>
                  </a:cubicBezTo>
                  <a:cubicBezTo>
                    <a:pt x="1179195" y="922973"/>
                    <a:pt x="1160145" y="943928"/>
                    <a:pt x="1136333" y="937260"/>
                  </a:cubicBezTo>
                  <a:cubicBezTo>
                    <a:pt x="1120140" y="926783"/>
                    <a:pt x="1121093" y="915353"/>
                    <a:pt x="1132523" y="902018"/>
                  </a:cubicBezTo>
                  <a:cubicBezTo>
                    <a:pt x="1146810" y="889635"/>
                    <a:pt x="1165860" y="885825"/>
                    <a:pt x="1182053" y="878205"/>
                  </a:cubicBezTo>
                  <a:cubicBezTo>
                    <a:pt x="1210628" y="866775"/>
                    <a:pt x="1207770" y="845820"/>
                    <a:pt x="1196340" y="823913"/>
                  </a:cubicBezTo>
                  <a:cubicBezTo>
                    <a:pt x="1161098" y="757238"/>
                    <a:pt x="1120140" y="693420"/>
                    <a:pt x="1064895" y="641033"/>
                  </a:cubicBezTo>
                  <a:cubicBezTo>
                    <a:pt x="1057275" y="633413"/>
                    <a:pt x="1048703" y="626745"/>
                    <a:pt x="1042988" y="616268"/>
                  </a:cubicBezTo>
                  <a:cubicBezTo>
                    <a:pt x="1027748" y="581025"/>
                    <a:pt x="998220" y="563880"/>
                    <a:pt x="963930" y="552450"/>
                  </a:cubicBezTo>
                  <a:cubicBezTo>
                    <a:pt x="936308" y="535305"/>
                    <a:pt x="937260" y="577215"/>
                    <a:pt x="917258" y="575310"/>
                  </a:cubicBezTo>
                  <a:cubicBezTo>
                    <a:pt x="885825" y="561023"/>
                    <a:pt x="856298" y="572453"/>
                    <a:pt x="821055" y="579120"/>
                  </a:cubicBezTo>
                  <a:cubicBezTo>
                    <a:pt x="845820" y="607695"/>
                    <a:pt x="875348" y="591503"/>
                    <a:pt x="900113" y="597218"/>
                  </a:cubicBezTo>
                  <a:cubicBezTo>
                    <a:pt x="911543" y="602933"/>
                    <a:pt x="920115" y="610553"/>
                    <a:pt x="921068" y="624840"/>
                  </a:cubicBezTo>
                  <a:cubicBezTo>
                    <a:pt x="901065" y="654368"/>
                    <a:pt x="871538" y="652463"/>
                    <a:pt x="842010" y="649605"/>
                  </a:cubicBezTo>
                  <a:cubicBezTo>
                    <a:pt x="811530" y="646748"/>
                    <a:pt x="788670" y="601028"/>
                    <a:pt x="751523" y="635318"/>
                  </a:cubicBezTo>
                  <a:cubicBezTo>
                    <a:pt x="747713" y="638175"/>
                    <a:pt x="743903" y="640080"/>
                    <a:pt x="739140" y="641985"/>
                  </a:cubicBezTo>
                  <a:cubicBezTo>
                    <a:pt x="696278" y="660083"/>
                    <a:pt x="658178" y="648653"/>
                    <a:pt x="621983" y="622935"/>
                  </a:cubicBezTo>
                  <a:cubicBezTo>
                    <a:pt x="616268" y="597218"/>
                    <a:pt x="642938" y="612458"/>
                    <a:pt x="649605" y="601028"/>
                  </a:cubicBezTo>
                  <a:cubicBezTo>
                    <a:pt x="672465" y="587693"/>
                    <a:pt x="703898" y="608648"/>
                    <a:pt x="724853" y="583883"/>
                  </a:cubicBezTo>
                  <a:cubicBezTo>
                    <a:pt x="673418" y="560070"/>
                    <a:pt x="668655" y="561023"/>
                    <a:pt x="649605" y="601028"/>
                  </a:cubicBezTo>
                  <a:cubicBezTo>
                    <a:pt x="616268" y="609600"/>
                    <a:pt x="621030" y="582930"/>
                    <a:pt x="615315" y="564833"/>
                  </a:cubicBezTo>
                  <a:cubicBezTo>
                    <a:pt x="613410" y="557213"/>
                    <a:pt x="630555" y="548640"/>
                    <a:pt x="613410" y="543878"/>
                  </a:cubicBezTo>
                  <a:cubicBezTo>
                    <a:pt x="601980" y="541020"/>
                    <a:pt x="592455" y="541973"/>
                    <a:pt x="589598" y="558165"/>
                  </a:cubicBezTo>
                  <a:cubicBezTo>
                    <a:pt x="587693" y="570548"/>
                    <a:pt x="581025" y="581978"/>
                    <a:pt x="565785" y="582930"/>
                  </a:cubicBezTo>
                  <a:cubicBezTo>
                    <a:pt x="556260" y="574358"/>
                    <a:pt x="551498" y="553403"/>
                    <a:pt x="532448" y="576263"/>
                  </a:cubicBezTo>
                  <a:cubicBezTo>
                    <a:pt x="463868" y="659130"/>
                    <a:pt x="406718" y="746760"/>
                    <a:pt x="367665" y="846773"/>
                  </a:cubicBezTo>
                  <a:cubicBezTo>
                    <a:pt x="354330" y="880110"/>
                    <a:pt x="377190" y="892493"/>
                    <a:pt x="401003" y="903923"/>
                  </a:cubicBezTo>
                  <a:cubicBezTo>
                    <a:pt x="419100" y="914400"/>
                    <a:pt x="438150" y="923925"/>
                    <a:pt x="458153" y="930593"/>
                  </a:cubicBezTo>
                  <a:cubicBezTo>
                    <a:pt x="469583" y="944880"/>
                    <a:pt x="463868" y="955358"/>
                    <a:pt x="450533" y="962978"/>
                  </a:cubicBezTo>
                  <a:cubicBezTo>
                    <a:pt x="430530" y="968693"/>
                    <a:pt x="412433" y="954405"/>
                    <a:pt x="391478" y="955358"/>
                  </a:cubicBezTo>
                  <a:cubicBezTo>
                    <a:pt x="409575" y="974408"/>
                    <a:pt x="439103" y="954405"/>
                    <a:pt x="455295" y="975360"/>
                  </a:cubicBezTo>
                  <a:cubicBezTo>
                    <a:pt x="461010" y="1009650"/>
                    <a:pt x="473393" y="1043940"/>
                    <a:pt x="448628" y="1075373"/>
                  </a:cubicBezTo>
                  <a:cubicBezTo>
                    <a:pt x="445770" y="1032510"/>
                    <a:pt x="434340" y="997268"/>
                    <a:pt x="380048" y="996315"/>
                  </a:cubicBezTo>
                  <a:cubicBezTo>
                    <a:pt x="371475" y="996315"/>
                    <a:pt x="357188" y="985838"/>
                    <a:pt x="354330" y="977265"/>
                  </a:cubicBezTo>
                  <a:cubicBezTo>
                    <a:pt x="337185" y="928688"/>
                    <a:pt x="300038" y="884873"/>
                    <a:pt x="330518" y="824865"/>
                  </a:cubicBezTo>
                  <a:cubicBezTo>
                    <a:pt x="378143" y="731520"/>
                    <a:pt x="426720" y="639128"/>
                    <a:pt x="495300" y="559118"/>
                  </a:cubicBezTo>
                  <a:cubicBezTo>
                    <a:pt x="516255" y="535305"/>
                    <a:pt x="520065" y="524828"/>
                    <a:pt x="482918" y="512445"/>
                  </a:cubicBezTo>
                  <a:cubicBezTo>
                    <a:pt x="374333" y="477203"/>
                    <a:pt x="276225" y="422910"/>
                    <a:pt x="213360" y="320993"/>
                  </a:cubicBezTo>
                  <a:cubicBezTo>
                    <a:pt x="198120" y="296228"/>
                    <a:pt x="171450" y="301943"/>
                    <a:pt x="149543" y="296228"/>
                  </a:cubicBezTo>
                  <a:cubicBezTo>
                    <a:pt x="70485" y="277178"/>
                    <a:pt x="17145" y="232410"/>
                    <a:pt x="0" y="150495"/>
                  </a:cubicBezTo>
                  <a:cubicBezTo>
                    <a:pt x="1905" y="115253"/>
                    <a:pt x="953" y="80963"/>
                    <a:pt x="953" y="45720"/>
                  </a:cubicBezTo>
                  <a:cubicBezTo>
                    <a:pt x="2858" y="28575"/>
                    <a:pt x="13335" y="12383"/>
                    <a:pt x="28575" y="0"/>
                  </a:cubicBezTo>
                  <a:cubicBezTo>
                    <a:pt x="35243" y="3810"/>
                    <a:pt x="38100" y="10478"/>
                    <a:pt x="40005" y="17145"/>
                  </a:cubicBezTo>
                  <a:cubicBezTo>
                    <a:pt x="43815" y="40005"/>
                    <a:pt x="36195" y="60960"/>
                    <a:pt x="34290" y="82868"/>
                  </a:cubicBezTo>
                  <a:cubicBezTo>
                    <a:pt x="27623" y="161925"/>
                    <a:pt x="69533" y="232410"/>
                    <a:pt x="135255" y="252413"/>
                  </a:cubicBezTo>
                  <a:cubicBezTo>
                    <a:pt x="152400" y="257175"/>
                    <a:pt x="168593" y="260985"/>
                    <a:pt x="160973" y="233363"/>
                  </a:cubicBezTo>
                  <a:cubicBezTo>
                    <a:pt x="158115" y="207645"/>
                    <a:pt x="139065" y="174308"/>
                    <a:pt x="190500" y="178118"/>
                  </a:cubicBezTo>
                  <a:cubicBezTo>
                    <a:pt x="202883" y="187643"/>
                    <a:pt x="205740" y="201930"/>
                    <a:pt x="210503" y="215265"/>
                  </a:cubicBezTo>
                  <a:cubicBezTo>
                    <a:pt x="244793" y="332423"/>
                    <a:pt x="324803" y="405765"/>
                    <a:pt x="433388" y="452438"/>
                  </a:cubicBezTo>
                  <a:cubicBezTo>
                    <a:pt x="626745" y="536258"/>
                    <a:pt x="825818" y="544830"/>
                    <a:pt x="1027748" y="489585"/>
                  </a:cubicBezTo>
                  <a:cubicBezTo>
                    <a:pt x="1127760" y="461963"/>
                    <a:pt x="1211580" y="405765"/>
                    <a:pt x="1272540" y="319088"/>
                  </a:cubicBezTo>
                  <a:cubicBezTo>
                    <a:pt x="1281113" y="307658"/>
                    <a:pt x="1288733" y="295275"/>
                    <a:pt x="1305878" y="295275"/>
                  </a:cubicBezTo>
                  <a:cubicBezTo>
                    <a:pt x="1313498" y="300038"/>
                    <a:pt x="1315403" y="306705"/>
                    <a:pt x="1316355" y="314325"/>
                  </a:cubicBezTo>
                  <a:cubicBezTo>
                    <a:pt x="1313498" y="321945"/>
                    <a:pt x="1310640" y="328613"/>
                    <a:pt x="1305878" y="335280"/>
                  </a:cubicBezTo>
                  <a:close/>
                </a:path>
              </a:pathLst>
            </a:custGeom>
            <a:solidFill>
              <a:srgbClr val="41393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D93E88C4-6355-447B-8338-A75AA72F3385}"/>
                </a:ext>
              </a:extLst>
            </p:cNvPr>
            <p:cNvSpPr/>
            <p:nvPr/>
          </p:nvSpPr>
          <p:spPr>
            <a:xfrm>
              <a:off x="6683813" y="-3364086"/>
              <a:ext cx="877851" cy="631757"/>
            </a:xfrm>
            <a:custGeom>
              <a:avLst/>
              <a:gdLst>
                <a:gd name="connsiteX0" fmla="*/ 404459 w 877851"/>
                <a:gd name="connsiteY0" fmla="*/ 40255 h 631757"/>
                <a:gd name="connsiteX1" fmla="*/ 837846 w 877851"/>
                <a:gd name="connsiteY1" fmla="*/ 438400 h 631757"/>
                <a:gd name="connsiteX2" fmla="*/ 877851 w 877851"/>
                <a:gd name="connsiteY2" fmla="*/ 573655 h 631757"/>
                <a:gd name="connsiteX3" fmla="*/ 869279 w 877851"/>
                <a:gd name="connsiteY3" fmla="*/ 631758 h 631757"/>
                <a:gd name="connsiteX4" fmla="*/ 840704 w 877851"/>
                <a:gd name="connsiteY4" fmla="*/ 569845 h 631757"/>
                <a:gd name="connsiteX5" fmla="*/ 446368 w 877851"/>
                <a:gd name="connsiteY5" fmla="*/ 92643 h 631757"/>
                <a:gd name="connsiteX6" fmla="*/ 415889 w 877851"/>
                <a:gd name="connsiteY6" fmla="*/ 79308 h 631757"/>
                <a:gd name="connsiteX7" fmla="*/ 333021 w 877851"/>
                <a:gd name="connsiteY7" fmla="*/ 69783 h 631757"/>
                <a:gd name="connsiteX8" fmla="*/ 262536 w 877851"/>
                <a:gd name="connsiteY8" fmla="*/ 43113 h 631757"/>
                <a:gd name="connsiteX9" fmla="*/ 204434 w 877851"/>
                <a:gd name="connsiteY9" fmla="*/ 42160 h 631757"/>
                <a:gd name="connsiteX10" fmla="*/ 104421 w 877851"/>
                <a:gd name="connsiteY10" fmla="*/ 34540 h 631757"/>
                <a:gd name="connsiteX11" fmla="*/ 57749 w 877851"/>
                <a:gd name="connsiteY11" fmla="*/ 38350 h 631757"/>
                <a:gd name="connsiteX12" fmla="*/ 38699 w 877851"/>
                <a:gd name="connsiteY12" fmla="*/ 45018 h 631757"/>
                <a:gd name="connsiteX13" fmla="*/ 13934 w 877851"/>
                <a:gd name="connsiteY13" fmla="*/ 38350 h 631757"/>
                <a:gd name="connsiteX14" fmla="*/ 1551 w 877851"/>
                <a:gd name="connsiteY14" fmla="*/ 10728 h 631757"/>
                <a:gd name="connsiteX15" fmla="*/ 14886 w 877851"/>
                <a:gd name="connsiteY15" fmla="*/ 10728 h 631757"/>
                <a:gd name="connsiteX16" fmla="*/ 288254 w 877851"/>
                <a:gd name="connsiteY16" fmla="*/ 10728 h 631757"/>
                <a:gd name="connsiteX17" fmla="*/ 287301 w 877851"/>
                <a:gd name="connsiteY17" fmla="*/ 10728 h 631757"/>
                <a:gd name="connsiteX18" fmla="*/ 404459 w 877851"/>
                <a:gd name="connsiteY18" fmla="*/ 40255 h 6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851" h="631757">
                  <a:moveTo>
                    <a:pt x="404459" y="40255"/>
                  </a:moveTo>
                  <a:cubicBezTo>
                    <a:pt x="614009" y="102168"/>
                    <a:pt x="748311" y="246948"/>
                    <a:pt x="837846" y="438400"/>
                  </a:cubicBezTo>
                  <a:cubicBezTo>
                    <a:pt x="857848" y="481263"/>
                    <a:pt x="875946" y="525078"/>
                    <a:pt x="877851" y="573655"/>
                  </a:cubicBezTo>
                  <a:cubicBezTo>
                    <a:pt x="870231" y="592705"/>
                    <a:pt x="885471" y="614613"/>
                    <a:pt x="869279" y="631758"/>
                  </a:cubicBezTo>
                  <a:cubicBezTo>
                    <a:pt x="833084" y="623185"/>
                    <a:pt x="851181" y="589848"/>
                    <a:pt x="840704" y="569845"/>
                  </a:cubicBezTo>
                  <a:cubicBezTo>
                    <a:pt x="782601" y="349818"/>
                    <a:pt x="655919" y="186940"/>
                    <a:pt x="446368" y="92643"/>
                  </a:cubicBezTo>
                  <a:cubicBezTo>
                    <a:pt x="435891" y="87880"/>
                    <a:pt x="425414" y="84070"/>
                    <a:pt x="415889" y="79308"/>
                  </a:cubicBezTo>
                  <a:cubicBezTo>
                    <a:pt x="390171" y="61210"/>
                    <a:pt x="361596" y="65973"/>
                    <a:pt x="333021" y="69783"/>
                  </a:cubicBezTo>
                  <a:cubicBezTo>
                    <a:pt x="307304" y="66925"/>
                    <a:pt x="284443" y="54543"/>
                    <a:pt x="262536" y="43113"/>
                  </a:cubicBezTo>
                  <a:cubicBezTo>
                    <a:pt x="243486" y="27873"/>
                    <a:pt x="223484" y="44065"/>
                    <a:pt x="204434" y="42160"/>
                  </a:cubicBezTo>
                  <a:cubicBezTo>
                    <a:pt x="171096" y="38350"/>
                    <a:pt x="137759" y="33588"/>
                    <a:pt x="104421" y="34540"/>
                  </a:cubicBezTo>
                  <a:cubicBezTo>
                    <a:pt x="89181" y="34540"/>
                    <a:pt x="72989" y="31683"/>
                    <a:pt x="57749" y="38350"/>
                  </a:cubicBezTo>
                  <a:cubicBezTo>
                    <a:pt x="52034" y="41208"/>
                    <a:pt x="45366" y="44065"/>
                    <a:pt x="38699" y="45018"/>
                  </a:cubicBezTo>
                  <a:cubicBezTo>
                    <a:pt x="29174" y="46923"/>
                    <a:pt x="20601" y="44065"/>
                    <a:pt x="13934" y="38350"/>
                  </a:cubicBezTo>
                  <a:cubicBezTo>
                    <a:pt x="7266" y="30730"/>
                    <a:pt x="-4164" y="25015"/>
                    <a:pt x="1551" y="10728"/>
                  </a:cubicBezTo>
                  <a:cubicBezTo>
                    <a:pt x="6314" y="10728"/>
                    <a:pt x="11076" y="10728"/>
                    <a:pt x="14886" y="10728"/>
                  </a:cubicBezTo>
                  <a:cubicBezTo>
                    <a:pt x="106326" y="-4512"/>
                    <a:pt x="196814" y="-2607"/>
                    <a:pt x="288254" y="10728"/>
                  </a:cubicBezTo>
                  <a:lnTo>
                    <a:pt x="287301" y="10728"/>
                  </a:lnTo>
                  <a:cubicBezTo>
                    <a:pt x="324449" y="23110"/>
                    <a:pt x="364454" y="31683"/>
                    <a:pt x="404459" y="40255"/>
                  </a:cubicBezTo>
                  <a:close/>
                </a:path>
              </a:pathLst>
            </a:custGeom>
            <a:solidFill>
              <a:srgbClr val="3D332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8CDBD099-B6E5-425F-A2D3-0087DB284B7A}"/>
                </a:ext>
              </a:extLst>
            </p:cNvPr>
            <p:cNvSpPr/>
            <p:nvPr/>
          </p:nvSpPr>
          <p:spPr>
            <a:xfrm>
              <a:off x="6088015" y="-3296209"/>
              <a:ext cx="436744" cy="767714"/>
            </a:xfrm>
            <a:custGeom>
              <a:avLst/>
              <a:gdLst>
                <a:gd name="connsiteX0" fmla="*/ 3942 w 436744"/>
                <a:gd name="connsiteY0" fmla="*/ 516255 h 767714"/>
                <a:gd name="connsiteX1" fmla="*/ 127767 w 436744"/>
                <a:gd name="connsiteY1" fmla="*/ 236220 h 767714"/>
                <a:gd name="connsiteX2" fmla="*/ 422090 w 436744"/>
                <a:gd name="connsiteY2" fmla="*/ 0 h 767714"/>
                <a:gd name="connsiteX3" fmla="*/ 432567 w 436744"/>
                <a:gd name="connsiteY3" fmla="*/ 41910 h 767714"/>
                <a:gd name="connsiteX4" fmla="*/ 424947 w 436744"/>
                <a:gd name="connsiteY4" fmla="*/ 52388 h 767714"/>
                <a:gd name="connsiteX5" fmla="*/ 351605 w 436744"/>
                <a:gd name="connsiteY5" fmla="*/ 72390 h 767714"/>
                <a:gd name="connsiteX6" fmla="*/ 154437 w 436744"/>
                <a:gd name="connsiteY6" fmla="*/ 260985 h 767714"/>
                <a:gd name="connsiteX7" fmla="*/ 42995 w 436744"/>
                <a:gd name="connsiteY7" fmla="*/ 713423 h 767714"/>
                <a:gd name="connsiteX8" fmla="*/ 41090 w 436744"/>
                <a:gd name="connsiteY8" fmla="*/ 728663 h 767714"/>
                <a:gd name="connsiteX9" fmla="*/ 21087 w 436744"/>
                <a:gd name="connsiteY9" fmla="*/ 767715 h 767714"/>
                <a:gd name="connsiteX10" fmla="*/ 2990 w 436744"/>
                <a:gd name="connsiteY10" fmla="*/ 698183 h 767714"/>
                <a:gd name="connsiteX11" fmla="*/ 2037 w 436744"/>
                <a:gd name="connsiteY11" fmla="*/ 676275 h 767714"/>
                <a:gd name="connsiteX12" fmla="*/ 1085 w 436744"/>
                <a:gd name="connsiteY12" fmla="*/ 546735 h 767714"/>
                <a:gd name="connsiteX13" fmla="*/ 3942 w 436744"/>
                <a:gd name="connsiteY13" fmla="*/ 516255 h 76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744" h="767714">
                  <a:moveTo>
                    <a:pt x="3942" y="516255"/>
                  </a:moveTo>
                  <a:cubicBezTo>
                    <a:pt x="16325" y="410528"/>
                    <a:pt x="66807" y="320040"/>
                    <a:pt x="127767" y="236220"/>
                  </a:cubicBezTo>
                  <a:cubicBezTo>
                    <a:pt x="203967" y="131445"/>
                    <a:pt x="299217" y="47625"/>
                    <a:pt x="422090" y="0"/>
                  </a:cubicBezTo>
                  <a:cubicBezTo>
                    <a:pt x="442092" y="9525"/>
                    <a:pt x="437330" y="25718"/>
                    <a:pt x="432567" y="41910"/>
                  </a:cubicBezTo>
                  <a:cubicBezTo>
                    <a:pt x="430662" y="45720"/>
                    <a:pt x="427805" y="49530"/>
                    <a:pt x="424947" y="52388"/>
                  </a:cubicBezTo>
                  <a:cubicBezTo>
                    <a:pt x="397325" y="46673"/>
                    <a:pt x="371607" y="50482"/>
                    <a:pt x="351605" y="72390"/>
                  </a:cubicBezTo>
                  <a:cubicBezTo>
                    <a:pt x="280167" y="129540"/>
                    <a:pt x="207777" y="183833"/>
                    <a:pt x="154437" y="260985"/>
                  </a:cubicBezTo>
                  <a:cubicBezTo>
                    <a:pt x="59187" y="399098"/>
                    <a:pt x="16325" y="546735"/>
                    <a:pt x="42995" y="713423"/>
                  </a:cubicBezTo>
                  <a:cubicBezTo>
                    <a:pt x="42995" y="718185"/>
                    <a:pt x="42042" y="722948"/>
                    <a:pt x="41090" y="728663"/>
                  </a:cubicBezTo>
                  <a:cubicBezTo>
                    <a:pt x="36327" y="741998"/>
                    <a:pt x="36327" y="759143"/>
                    <a:pt x="21087" y="767715"/>
                  </a:cubicBezTo>
                  <a:cubicBezTo>
                    <a:pt x="-3678" y="749618"/>
                    <a:pt x="7752" y="721995"/>
                    <a:pt x="2990" y="698183"/>
                  </a:cubicBezTo>
                  <a:cubicBezTo>
                    <a:pt x="-820" y="690563"/>
                    <a:pt x="-820" y="683895"/>
                    <a:pt x="2037" y="676275"/>
                  </a:cubicBezTo>
                  <a:cubicBezTo>
                    <a:pt x="1085" y="633413"/>
                    <a:pt x="2037" y="589598"/>
                    <a:pt x="1085" y="546735"/>
                  </a:cubicBezTo>
                  <a:cubicBezTo>
                    <a:pt x="132" y="536258"/>
                    <a:pt x="-1773" y="525780"/>
                    <a:pt x="3942" y="516255"/>
                  </a:cubicBezTo>
                  <a:close/>
                </a:path>
              </a:pathLst>
            </a:custGeom>
            <a:solidFill>
              <a:srgbClr val="443B3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id="{38010A14-41B4-4FE5-B14C-F9FA1E1F344E}"/>
                </a:ext>
              </a:extLst>
            </p:cNvPr>
            <p:cNvSpPr/>
            <p:nvPr/>
          </p:nvSpPr>
          <p:spPr>
            <a:xfrm>
              <a:off x="6871129" y="-1355878"/>
              <a:ext cx="260957" cy="210478"/>
            </a:xfrm>
            <a:custGeom>
              <a:avLst/>
              <a:gdLst>
                <a:gd name="connsiteX0" fmla="*/ 239050 w 260957"/>
                <a:gd name="connsiteY0" fmla="*/ 107544 h 210478"/>
                <a:gd name="connsiteX1" fmla="*/ 236193 w 260957"/>
                <a:gd name="connsiteY1" fmla="*/ 111354 h 210478"/>
                <a:gd name="connsiteX2" fmla="*/ 57123 w 260957"/>
                <a:gd name="connsiteY2" fmla="*/ 204699 h 210478"/>
                <a:gd name="connsiteX3" fmla="*/ 20928 w 260957"/>
                <a:gd name="connsiteY3" fmla="*/ 162789 h 210478"/>
                <a:gd name="connsiteX4" fmla="*/ 13308 w 260957"/>
                <a:gd name="connsiteY4" fmla="*/ 88494 h 210478"/>
                <a:gd name="connsiteX5" fmla="*/ 4735 w 260957"/>
                <a:gd name="connsiteY5" fmla="*/ 31344 h 210478"/>
                <a:gd name="connsiteX6" fmla="*/ 21880 w 260957"/>
                <a:gd name="connsiteY6" fmla="*/ 18962 h 210478"/>
                <a:gd name="connsiteX7" fmla="*/ 34263 w 260957"/>
                <a:gd name="connsiteY7" fmla="*/ 22772 h 210478"/>
                <a:gd name="connsiteX8" fmla="*/ 85698 w 260957"/>
                <a:gd name="connsiteY8" fmla="*/ 49442 h 210478"/>
                <a:gd name="connsiteX9" fmla="*/ 160945 w 260957"/>
                <a:gd name="connsiteY9" fmla="*/ 47537 h 210478"/>
                <a:gd name="connsiteX10" fmla="*/ 231430 w 260957"/>
                <a:gd name="connsiteY10" fmla="*/ 1817 h 210478"/>
                <a:gd name="connsiteX11" fmla="*/ 260958 w 260957"/>
                <a:gd name="connsiteY11" fmla="*/ 23724 h 210478"/>
                <a:gd name="connsiteX12" fmla="*/ 239050 w 260957"/>
                <a:gd name="connsiteY12" fmla="*/ 107544 h 21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957" h="210478">
                  <a:moveTo>
                    <a:pt x="239050" y="107544"/>
                  </a:moveTo>
                  <a:cubicBezTo>
                    <a:pt x="238098" y="108497"/>
                    <a:pt x="236193" y="109449"/>
                    <a:pt x="236193" y="111354"/>
                  </a:cubicBezTo>
                  <a:cubicBezTo>
                    <a:pt x="183805" y="213272"/>
                    <a:pt x="172375" y="218987"/>
                    <a:pt x="57123" y="204699"/>
                  </a:cubicBezTo>
                  <a:cubicBezTo>
                    <a:pt x="30453" y="201842"/>
                    <a:pt x="17118" y="192317"/>
                    <a:pt x="20928" y="162789"/>
                  </a:cubicBezTo>
                  <a:cubicBezTo>
                    <a:pt x="23785" y="138024"/>
                    <a:pt x="24738" y="112307"/>
                    <a:pt x="13308" y="88494"/>
                  </a:cubicBezTo>
                  <a:cubicBezTo>
                    <a:pt x="-4790" y="71349"/>
                    <a:pt x="-980" y="51347"/>
                    <a:pt x="4735" y="31344"/>
                  </a:cubicBezTo>
                  <a:cubicBezTo>
                    <a:pt x="8545" y="24677"/>
                    <a:pt x="13308" y="19914"/>
                    <a:pt x="21880" y="18962"/>
                  </a:cubicBezTo>
                  <a:cubicBezTo>
                    <a:pt x="26643" y="18962"/>
                    <a:pt x="30453" y="19914"/>
                    <a:pt x="34263" y="22772"/>
                  </a:cubicBezTo>
                  <a:cubicBezTo>
                    <a:pt x="47598" y="38964"/>
                    <a:pt x="61885" y="54204"/>
                    <a:pt x="85698" y="49442"/>
                  </a:cubicBezTo>
                  <a:cubicBezTo>
                    <a:pt x="110463" y="48489"/>
                    <a:pt x="136180" y="50394"/>
                    <a:pt x="160945" y="47537"/>
                  </a:cubicBezTo>
                  <a:cubicBezTo>
                    <a:pt x="192378" y="43727"/>
                    <a:pt x="219048" y="35154"/>
                    <a:pt x="231430" y="1817"/>
                  </a:cubicBezTo>
                  <a:cubicBezTo>
                    <a:pt x="252385" y="-5803"/>
                    <a:pt x="254290" y="12294"/>
                    <a:pt x="260958" y="23724"/>
                  </a:cubicBezTo>
                  <a:cubicBezTo>
                    <a:pt x="254290" y="52299"/>
                    <a:pt x="246670" y="79922"/>
                    <a:pt x="239050" y="107544"/>
                  </a:cubicBezTo>
                  <a:close/>
                </a:path>
              </a:pathLst>
            </a:custGeom>
            <a:solidFill>
              <a:srgbClr val="4A423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id="{B34DA97B-9AAF-402D-B716-EFCCFDED37D0}"/>
                </a:ext>
              </a:extLst>
            </p:cNvPr>
            <p:cNvSpPr/>
            <p:nvPr/>
          </p:nvSpPr>
          <p:spPr>
            <a:xfrm>
              <a:off x="6901545" y="-1656956"/>
              <a:ext cx="363892" cy="339632"/>
            </a:xfrm>
            <a:custGeom>
              <a:avLst/>
              <a:gdLst>
                <a:gd name="connsiteX0" fmla="*/ 230542 w 363892"/>
                <a:gd name="connsiteY0" fmla="*/ 324803 h 339632"/>
                <a:gd name="connsiteX1" fmla="*/ 199110 w 363892"/>
                <a:gd name="connsiteY1" fmla="*/ 307658 h 339632"/>
                <a:gd name="connsiteX2" fmla="*/ 110527 w 363892"/>
                <a:gd name="connsiteY2" fmla="*/ 337185 h 339632"/>
                <a:gd name="connsiteX3" fmla="*/ 3847 w 363892"/>
                <a:gd name="connsiteY3" fmla="*/ 327660 h 339632"/>
                <a:gd name="connsiteX4" fmla="*/ 990 w 363892"/>
                <a:gd name="connsiteY4" fmla="*/ 322898 h 339632"/>
                <a:gd name="connsiteX5" fmla="*/ 40042 w 363892"/>
                <a:gd name="connsiteY5" fmla="*/ 293370 h 339632"/>
                <a:gd name="connsiteX6" fmla="*/ 151485 w 363892"/>
                <a:gd name="connsiteY6" fmla="*/ 289560 h 339632"/>
                <a:gd name="connsiteX7" fmla="*/ 207682 w 363892"/>
                <a:gd name="connsiteY7" fmla="*/ 270510 h 339632"/>
                <a:gd name="connsiteX8" fmla="*/ 258165 w 363892"/>
                <a:gd name="connsiteY8" fmla="*/ 176213 h 339632"/>
                <a:gd name="connsiteX9" fmla="*/ 235305 w 363892"/>
                <a:gd name="connsiteY9" fmla="*/ 124778 h 339632"/>
                <a:gd name="connsiteX10" fmla="*/ 196252 w 363892"/>
                <a:gd name="connsiteY10" fmla="*/ 125730 h 339632"/>
                <a:gd name="connsiteX11" fmla="*/ 113385 w 363892"/>
                <a:gd name="connsiteY11" fmla="*/ 148590 h 339632"/>
                <a:gd name="connsiteX12" fmla="*/ 74332 w 363892"/>
                <a:gd name="connsiteY12" fmla="*/ 130492 h 339632"/>
                <a:gd name="connsiteX13" fmla="*/ 110527 w 363892"/>
                <a:gd name="connsiteY13" fmla="*/ 100965 h 339632"/>
                <a:gd name="connsiteX14" fmla="*/ 162915 w 363892"/>
                <a:gd name="connsiteY14" fmla="*/ 80010 h 339632"/>
                <a:gd name="connsiteX15" fmla="*/ 241020 w 363892"/>
                <a:gd name="connsiteY15" fmla="*/ 18098 h 339632"/>
                <a:gd name="connsiteX16" fmla="*/ 259117 w 363892"/>
                <a:gd name="connsiteY16" fmla="*/ 0 h 339632"/>
                <a:gd name="connsiteX17" fmla="*/ 282930 w 363892"/>
                <a:gd name="connsiteY17" fmla="*/ 39053 h 339632"/>
                <a:gd name="connsiteX18" fmla="*/ 287692 w 363892"/>
                <a:gd name="connsiteY18" fmla="*/ 80010 h 339632"/>
                <a:gd name="connsiteX19" fmla="*/ 287692 w 363892"/>
                <a:gd name="connsiteY19" fmla="*/ 102870 h 339632"/>
                <a:gd name="connsiteX20" fmla="*/ 278167 w 363892"/>
                <a:gd name="connsiteY20" fmla="*/ 126683 h 339632"/>
                <a:gd name="connsiteX21" fmla="*/ 278167 w 363892"/>
                <a:gd name="connsiteY21" fmla="*/ 137160 h 339632"/>
                <a:gd name="connsiteX22" fmla="*/ 359130 w 363892"/>
                <a:gd name="connsiteY22" fmla="*/ 143828 h 339632"/>
                <a:gd name="connsiteX23" fmla="*/ 363892 w 363892"/>
                <a:gd name="connsiteY23" fmla="*/ 147638 h 339632"/>
                <a:gd name="connsiteX24" fmla="*/ 332460 w 363892"/>
                <a:gd name="connsiteY24" fmla="*/ 155258 h 339632"/>
                <a:gd name="connsiteX25" fmla="*/ 300075 w 363892"/>
                <a:gd name="connsiteY25" fmla="*/ 194310 h 339632"/>
                <a:gd name="connsiteX26" fmla="*/ 299122 w 363892"/>
                <a:gd name="connsiteY26" fmla="*/ 241935 h 339632"/>
                <a:gd name="connsiteX27" fmla="*/ 256260 w 363892"/>
                <a:gd name="connsiteY27" fmla="*/ 301942 h 339632"/>
                <a:gd name="connsiteX28" fmla="*/ 230542 w 363892"/>
                <a:gd name="connsiteY28" fmla="*/ 324803 h 3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892" h="339632">
                  <a:moveTo>
                    <a:pt x="230542" y="324803"/>
                  </a:moveTo>
                  <a:cubicBezTo>
                    <a:pt x="220065" y="319088"/>
                    <a:pt x="215302" y="302895"/>
                    <a:pt x="199110" y="307658"/>
                  </a:cubicBezTo>
                  <a:cubicBezTo>
                    <a:pt x="177202" y="340042"/>
                    <a:pt x="140055" y="325755"/>
                    <a:pt x="110527" y="337185"/>
                  </a:cubicBezTo>
                  <a:cubicBezTo>
                    <a:pt x="74332" y="335280"/>
                    <a:pt x="37185" y="348615"/>
                    <a:pt x="3847" y="327660"/>
                  </a:cubicBezTo>
                  <a:cubicBezTo>
                    <a:pt x="2895" y="325755"/>
                    <a:pt x="1942" y="324803"/>
                    <a:pt x="990" y="322898"/>
                  </a:cubicBezTo>
                  <a:cubicBezTo>
                    <a:pt x="-5678" y="287655"/>
                    <a:pt x="22897" y="295275"/>
                    <a:pt x="40042" y="293370"/>
                  </a:cubicBezTo>
                  <a:cubicBezTo>
                    <a:pt x="77190" y="288608"/>
                    <a:pt x="114337" y="298133"/>
                    <a:pt x="151485" y="289560"/>
                  </a:cubicBezTo>
                  <a:cubicBezTo>
                    <a:pt x="165772" y="269558"/>
                    <a:pt x="188632" y="275273"/>
                    <a:pt x="207682" y="270510"/>
                  </a:cubicBezTo>
                  <a:cubicBezTo>
                    <a:pt x="254355" y="258128"/>
                    <a:pt x="274357" y="221933"/>
                    <a:pt x="258165" y="176213"/>
                  </a:cubicBezTo>
                  <a:cubicBezTo>
                    <a:pt x="252450" y="158115"/>
                    <a:pt x="241020" y="142875"/>
                    <a:pt x="235305" y="124778"/>
                  </a:cubicBezTo>
                  <a:cubicBezTo>
                    <a:pt x="221970" y="94298"/>
                    <a:pt x="208635" y="126683"/>
                    <a:pt x="196252" y="125730"/>
                  </a:cubicBezTo>
                  <a:cubicBezTo>
                    <a:pt x="167677" y="131445"/>
                    <a:pt x="142912" y="148590"/>
                    <a:pt x="113385" y="148590"/>
                  </a:cubicBezTo>
                  <a:cubicBezTo>
                    <a:pt x="98145" y="147638"/>
                    <a:pt x="82905" y="147638"/>
                    <a:pt x="74332" y="130492"/>
                  </a:cubicBezTo>
                  <a:cubicBezTo>
                    <a:pt x="74332" y="105728"/>
                    <a:pt x="95287" y="106680"/>
                    <a:pt x="110527" y="100965"/>
                  </a:cubicBezTo>
                  <a:cubicBezTo>
                    <a:pt x="128625" y="95250"/>
                    <a:pt x="145770" y="86678"/>
                    <a:pt x="162915" y="80010"/>
                  </a:cubicBezTo>
                  <a:cubicBezTo>
                    <a:pt x="198157" y="71438"/>
                    <a:pt x="223875" y="49530"/>
                    <a:pt x="241020" y="18098"/>
                  </a:cubicBezTo>
                  <a:cubicBezTo>
                    <a:pt x="245782" y="10478"/>
                    <a:pt x="250545" y="3810"/>
                    <a:pt x="259117" y="0"/>
                  </a:cubicBezTo>
                  <a:cubicBezTo>
                    <a:pt x="281977" y="3810"/>
                    <a:pt x="284835" y="20955"/>
                    <a:pt x="282930" y="39053"/>
                  </a:cubicBezTo>
                  <a:cubicBezTo>
                    <a:pt x="281025" y="53340"/>
                    <a:pt x="281025" y="66675"/>
                    <a:pt x="287692" y="80010"/>
                  </a:cubicBezTo>
                  <a:cubicBezTo>
                    <a:pt x="283882" y="87630"/>
                    <a:pt x="278167" y="95250"/>
                    <a:pt x="287692" y="102870"/>
                  </a:cubicBezTo>
                  <a:cubicBezTo>
                    <a:pt x="291502" y="113348"/>
                    <a:pt x="279120" y="118110"/>
                    <a:pt x="278167" y="126683"/>
                  </a:cubicBezTo>
                  <a:cubicBezTo>
                    <a:pt x="278167" y="130492"/>
                    <a:pt x="278167" y="133350"/>
                    <a:pt x="278167" y="137160"/>
                  </a:cubicBezTo>
                  <a:cubicBezTo>
                    <a:pt x="304837" y="147638"/>
                    <a:pt x="332460" y="137160"/>
                    <a:pt x="359130" y="143828"/>
                  </a:cubicBezTo>
                  <a:cubicBezTo>
                    <a:pt x="361035" y="144780"/>
                    <a:pt x="362940" y="146685"/>
                    <a:pt x="363892" y="147638"/>
                  </a:cubicBezTo>
                  <a:cubicBezTo>
                    <a:pt x="353415" y="150495"/>
                    <a:pt x="342937" y="155258"/>
                    <a:pt x="332460" y="155258"/>
                  </a:cubicBezTo>
                  <a:cubicBezTo>
                    <a:pt x="304837" y="155258"/>
                    <a:pt x="297217" y="169545"/>
                    <a:pt x="300075" y="194310"/>
                  </a:cubicBezTo>
                  <a:cubicBezTo>
                    <a:pt x="301027" y="209550"/>
                    <a:pt x="300075" y="225742"/>
                    <a:pt x="299122" y="241935"/>
                  </a:cubicBezTo>
                  <a:cubicBezTo>
                    <a:pt x="298170" y="271463"/>
                    <a:pt x="296265" y="300038"/>
                    <a:pt x="256260" y="301942"/>
                  </a:cubicBezTo>
                  <a:cubicBezTo>
                    <a:pt x="240067" y="300038"/>
                    <a:pt x="237210" y="315278"/>
                    <a:pt x="230542" y="324803"/>
                  </a:cubicBezTo>
                  <a:close/>
                </a:path>
              </a:pathLst>
            </a:custGeom>
            <a:solidFill>
              <a:srgbClr val="2D3B4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id="{AD241076-F8CE-4F4E-A30A-E2E5AED59D69}"/>
                </a:ext>
              </a:extLst>
            </p:cNvPr>
            <p:cNvSpPr/>
            <p:nvPr/>
          </p:nvSpPr>
          <p:spPr>
            <a:xfrm>
              <a:off x="6500579" y="-1574089"/>
              <a:ext cx="570547" cy="416020"/>
            </a:xfrm>
            <a:custGeom>
              <a:avLst/>
              <a:gdLst>
                <a:gd name="connsiteX0" fmla="*/ 551498 w 570547"/>
                <a:gd name="connsiteY0" fmla="*/ 211455 h 416020"/>
                <a:gd name="connsiteX1" fmla="*/ 570548 w 570547"/>
                <a:gd name="connsiteY1" fmla="*/ 214313 h 416020"/>
                <a:gd name="connsiteX2" fmla="*/ 570548 w 570547"/>
                <a:gd name="connsiteY2" fmla="*/ 222885 h 416020"/>
                <a:gd name="connsiteX3" fmla="*/ 444818 w 570547"/>
                <a:gd name="connsiteY3" fmla="*/ 222885 h 416020"/>
                <a:gd name="connsiteX4" fmla="*/ 401003 w 570547"/>
                <a:gd name="connsiteY4" fmla="*/ 240030 h 416020"/>
                <a:gd name="connsiteX5" fmla="*/ 380048 w 570547"/>
                <a:gd name="connsiteY5" fmla="*/ 244793 h 416020"/>
                <a:gd name="connsiteX6" fmla="*/ 374333 w 570547"/>
                <a:gd name="connsiteY6" fmla="*/ 243840 h 416020"/>
                <a:gd name="connsiteX7" fmla="*/ 305753 w 570547"/>
                <a:gd name="connsiteY7" fmla="*/ 249555 h 416020"/>
                <a:gd name="connsiteX8" fmla="*/ 300990 w 570547"/>
                <a:gd name="connsiteY8" fmla="*/ 410528 h 416020"/>
                <a:gd name="connsiteX9" fmla="*/ 287655 w 570547"/>
                <a:gd name="connsiteY9" fmla="*/ 415290 h 416020"/>
                <a:gd name="connsiteX10" fmla="*/ 273368 w 570547"/>
                <a:gd name="connsiteY10" fmla="*/ 317183 h 416020"/>
                <a:gd name="connsiteX11" fmla="*/ 274320 w 570547"/>
                <a:gd name="connsiteY11" fmla="*/ 288608 h 416020"/>
                <a:gd name="connsiteX12" fmla="*/ 268605 w 570547"/>
                <a:gd name="connsiteY12" fmla="*/ 245745 h 416020"/>
                <a:gd name="connsiteX13" fmla="*/ 258127 w 570547"/>
                <a:gd name="connsiteY13" fmla="*/ 238125 h 416020"/>
                <a:gd name="connsiteX14" fmla="*/ 83820 w 570547"/>
                <a:gd name="connsiteY14" fmla="*/ 248603 h 416020"/>
                <a:gd name="connsiteX15" fmla="*/ 48578 w 570547"/>
                <a:gd name="connsiteY15" fmla="*/ 222885 h 416020"/>
                <a:gd name="connsiteX16" fmla="*/ 953 w 570547"/>
                <a:gd name="connsiteY16" fmla="*/ 165735 h 416020"/>
                <a:gd name="connsiteX17" fmla="*/ 953 w 570547"/>
                <a:gd name="connsiteY17" fmla="*/ 59055 h 416020"/>
                <a:gd name="connsiteX18" fmla="*/ 0 w 570547"/>
                <a:gd name="connsiteY18" fmla="*/ 52388 h 416020"/>
                <a:gd name="connsiteX19" fmla="*/ 953 w 570547"/>
                <a:gd name="connsiteY19" fmla="*/ 20955 h 416020"/>
                <a:gd name="connsiteX20" fmla="*/ 16193 w 570547"/>
                <a:gd name="connsiteY20" fmla="*/ 0 h 416020"/>
                <a:gd name="connsiteX21" fmla="*/ 36195 w 570547"/>
                <a:gd name="connsiteY21" fmla="*/ 46673 h 416020"/>
                <a:gd name="connsiteX22" fmla="*/ 36195 w 570547"/>
                <a:gd name="connsiteY22" fmla="*/ 121920 h 416020"/>
                <a:gd name="connsiteX23" fmla="*/ 88583 w 570547"/>
                <a:gd name="connsiteY23" fmla="*/ 188595 h 416020"/>
                <a:gd name="connsiteX24" fmla="*/ 154305 w 570547"/>
                <a:gd name="connsiteY24" fmla="*/ 197168 h 416020"/>
                <a:gd name="connsiteX25" fmla="*/ 242888 w 570547"/>
                <a:gd name="connsiteY25" fmla="*/ 197168 h 416020"/>
                <a:gd name="connsiteX26" fmla="*/ 297180 w 570547"/>
                <a:gd name="connsiteY26" fmla="*/ 140970 h 416020"/>
                <a:gd name="connsiteX27" fmla="*/ 350520 w 570547"/>
                <a:gd name="connsiteY27" fmla="*/ 111443 h 416020"/>
                <a:gd name="connsiteX28" fmla="*/ 372428 w 570547"/>
                <a:gd name="connsiteY28" fmla="*/ 158115 h 416020"/>
                <a:gd name="connsiteX29" fmla="*/ 403860 w 570547"/>
                <a:gd name="connsiteY29" fmla="*/ 197168 h 416020"/>
                <a:gd name="connsiteX30" fmla="*/ 489585 w 570547"/>
                <a:gd name="connsiteY30" fmla="*/ 197168 h 416020"/>
                <a:gd name="connsiteX31" fmla="*/ 551498 w 570547"/>
                <a:gd name="connsiteY31" fmla="*/ 211455 h 41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0547" h="416020">
                  <a:moveTo>
                    <a:pt x="551498" y="211455"/>
                  </a:moveTo>
                  <a:cubicBezTo>
                    <a:pt x="558165" y="212408"/>
                    <a:pt x="563880" y="213360"/>
                    <a:pt x="570548" y="214313"/>
                  </a:cubicBezTo>
                  <a:cubicBezTo>
                    <a:pt x="570548" y="217170"/>
                    <a:pt x="570548" y="220028"/>
                    <a:pt x="570548" y="222885"/>
                  </a:cubicBezTo>
                  <a:cubicBezTo>
                    <a:pt x="528638" y="222885"/>
                    <a:pt x="486728" y="221933"/>
                    <a:pt x="444818" y="222885"/>
                  </a:cubicBezTo>
                  <a:cubicBezTo>
                    <a:pt x="428625" y="222885"/>
                    <a:pt x="408623" y="215265"/>
                    <a:pt x="401003" y="240030"/>
                  </a:cubicBezTo>
                  <a:cubicBezTo>
                    <a:pt x="394335" y="241935"/>
                    <a:pt x="386715" y="242888"/>
                    <a:pt x="380048" y="244793"/>
                  </a:cubicBezTo>
                  <a:cubicBezTo>
                    <a:pt x="378143" y="244793"/>
                    <a:pt x="376238" y="243840"/>
                    <a:pt x="374333" y="243840"/>
                  </a:cubicBezTo>
                  <a:cubicBezTo>
                    <a:pt x="350520" y="234315"/>
                    <a:pt x="326708" y="227648"/>
                    <a:pt x="305753" y="249555"/>
                  </a:cubicBezTo>
                  <a:cubicBezTo>
                    <a:pt x="297180" y="302895"/>
                    <a:pt x="305753" y="357188"/>
                    <a:pt x="300990" y="410528"/>
                  </a:cubicBezTo>
                  <a:cubicBezTo>
                    <a:pt x="297180" y="415290"/>
                    <a:pt x="293370" y="417195"/>
                    <a:pt x="287655" y="415290"/>
                  </a:cubicBezTo>
                  <a:cubicBezTo>
                    <a:pt x="263843" y="385763"/>
                    <a:pt x="280035" y="349568"/>
                    <a:pt x="273368" y="317183"/>
                  </a:cubicBezTo>
                  <a:cubicBezTo>
                    <a:pt x="271463" y="307658"/>
                    <a:pt x="272415" y="298133"/>
                    <a:pt x="274320" y="288608"/>
                  </a:cubicBezTo>
                  <a:cubicBezTo>
                    <a:pt x="275273" y="274320"/>
                    <a:pt x="278130" y="259080"/>
                    <a:pt x="268605" y="245745"/>
                  </a:cubicBezTo>
                  <a:cubicBezTo>
                    <a:pt x="265748" y="242888"/>
                    <a:pt x="261938" y="240030"/>
                    <a:pt x="258127" y="238125"/>
                  </a:cubicBezTo>
                  <a:cubicBezTo>
                    <a:pt x="200025" y="238125"/>
                    <a:pt x="140018" y="222885"/>
                    <a:pt x="83820" y="248603"/>
                  </a:cubicBezTo>
                  <a:cubicBezTo>
                    <a:pt x="56198" y="260985"/>
                    <a:pt x="67628" y="220980"/>
                    <a:pt x="48578" y="222885"/>
                  </a:cubicBezTo>
                  <a:cubicBezTo>
                    <a:pt x="6668" y="225743"/>
                    <a:pt x="1905" y="198120"/>
                    <a:pt x="953" y="165735"/>
                  </a:cubicBezTo>
                  <a:cubicBezTo>
                    <a:pt x="953" y="130493"/>
                    <a:pt x="953" y="95250"/>
                    <a:pt x="953" y="59055"/>
                  </a:cubicBezTo>
                  <a:cubicBezTo>
                    <a:pt x="953" y="57150"/>
                    <a:pt x="0" y="55245"/>
                    <a:pt x="0" y="52388"/>
                  </a:cubicBezTo>
                  <a:cubicBezTo>
                    <a:pt x="2858" y="41910"/>
                    <a:pt x="16193" y="31433"/>
                    <a:pt x="953" y="20955"/>
                  </a:cubicBezTo>
                  <a:cubicBezTo>
                    <a:pt x="-952" y="8573"/>
                    <a:pt x="3810" y="953"/>
                    <a:pt x="16193" y="0"/>
                  </a:cubicBezTo>
                  <a:cubicBezTo>
                    <a:pt x="35243" y="10478"/>
                    <a:pt x="31433" y="30480"/>
                    <a:pt x="36195" y="46673"/>
                  </a:cubicBezTo>
                  <a:cubicBezTo>
                    <a:pt x="43815" y="71438"/>
                    <a:pt x="38100" y="97155"/>
                    <a:pt x="36195" y="121920"/>
                  </a:cubicBezTo>
                  <a:cubicBezTo>
                    <a:pt x="32385" y="168593"/>
                    <a:pt x="42863" y="181928"/>
                    <a:pt x="88583" y="188595"/>
                  </a:cubicBezTo>
                  <a:cubicBezTo>
                    <a:pt x="110490" y="191453"/>
                    <a:pt x="132398" y="196215"/>
                    <a:pt x="154305" y="197168"/>
                  </a:cubicBezTo>
                  <a:cubicBezTo>
                    <a:pt x="183833" y="198120"/>
                    <a:pt x="213360" y="196215"/>
                    <a:pt x="242888" y="197168"/>
                  </a:cubicBezTo>
                  <a:cubicBezTo>
                    <a:pt x="282893" y="199073"/>
                    <a:pt x="300990" y="181928"/>
                    <a:pt x="297180" y="140970"/>
                  </a:cubicBezTo>
                  <a:cubicBezTo>
                    <a:pt x="302895" y="109538"/>
                    <a:pt x="323850" y="104775"/>
                    <a:pt x="350520" y="111443"/>
                  </a:cubicBezTo>
                  <a:cubicBezTo>
                    <a:pt x="376238" y="118110"/>
                    <a:pt x="381000" y="133350"/>
                    <a:pt x="372428" y="158115"/>
                  </a:cubicBezTo>
                  <a:cubicBezTo>
                    <a:pt x="363855" y="183833"/>
                    <a:pt x="377190" y="197168"/>
                    <a:pt x="403860" y="197168"/>
                  </a:cubicBezTo>
                  <a:cubicBezTo>
                    <a:pt x="432435" y="198120"/>
                    <a:pt x="461010" y="197168"/>
                    <a:pt x="489585" y="197168"/>
                  </a:cubicBezTo>
                  <a:cubicBezTo>
                    <a:pt x="510540" y="201930"/>
                    <a:pt x="533400" y="195263"/>
                    <a:pt x="551498" y="211455"/>
                  </a:cubicBezTo>
                  <a:close/>
                </a:path>
              </a:pathLst>
            </a:custGeom>
            <a:solidFill>
              <a:srgbClr val="11374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 name="Freeform: Shape 38">
              <a:extLst>
                <a:ext uri="{FF2B5EF4-FFF2-40B4-BE49-F238E27FC236}">
                  <a16:creationId xmlns:a16="http://schemas.microsoft.com/office/drawing/2014/main" id="{61AA4250-03B6-4E4C-AB73-D29A51951150}"/>
                </a:ext>
              </a:extLst>
            </p:cNvPr>
            <p:cNvSpPr/>
            <p:nvPr/>
          </p:nvSpPr>
          <p:spPr>
            <a:xfrm>
              <a:off x="6473028" y="-3351454"/>
              <a:ext cx="249835" cy="506730"/>
            </a:xfrm>
            <a:custGeom>
              <a:avLst/>
              <a:gdLst>
                <a:gd name="connsiteX0" fmla="*/ 229481 w 249835"/>
                <a:gd name="connsiteY0" fmla="*/ 19050 h 506730"/>
                <a:gd name="connsiteX1" fmla="*/ 246626 w 249835"/>
                <a:gd name="connsiteY1" fmla="*/ 28575 h 506730"/>
                <a:gd name="connsiteX2" fmla="*/ 237101 w 249835"/>
                <a:gd name="connsiteY2" fmla="*/ 66675 h 506730"/>
                <a:gd name="connsiteX3" fmla="*/ 86606 w 249835"/>
                <a:gd name="connsiteY3" fmla="*/ 340995 h 506730"/>
                <a:gd name="connsiteX4" fmla="*/ 50411 w 249835"/>
                <a:gd name="connsiteY4" fmla="*/ 461010 h 506730"/>
                <a:gd name="connsiteX5" fmla="*/ 23741 w 249835"/>
                <a:gd name="connsiteY5" fmla="*/ 506730 h 506730"/>
                <a:gd name="connsiteX6" fmla="*/ 2786 w 249835"/>
                <a:gd name="connsiteY6" fmla="*/ 478155 h 506730"/>
                <a:gd name="connsiteX7" fmla="*/ 8501 w 249835"/>
                <a:gd name="connsiteY7" fmla="*/ 416243 h 506730"/>
                <a:gd name="connsiteX8" fmla="*/ 13264 w 249835"/>
                <a:gd name="connsiteY8" fmla="*/ 403860 h 506730"/>
                <a:gd name="connsiteX9" fmla="*/ 31361 w 249835"/>
                <a:gd name="connsiteY9" fmla="*/ 347663 h 506730"/>
                <a:gd name="connsiteX10" fmla="*/ 201859 w 249835"/>
                <a:gd name="connsiteY10" fmla="*/ 37148 h 506730"/>
                <a:gd name="connsiteX11" fmla="*/ 171379 w 249835"/>
                <a:gd name="connsiteY11" fmla="*/ 37148 h 506730"/>
                <a:gd name="connsiteX12" fmla="*/ 104704 w 249835"/>
                <a:gd name="connsiteY12" fmla="*/ 27622 h 506730"/>
                <a:gd name="connsiteX13" fmla="*/ 200906 w 249835"/>
                <a:gd name="connsiteY13" fmla="*/ 0 h 506730"/>
                <a:gd name="connsiteX14" fmla="*/ 229481 w 249835"/>
                <a:gd name="connsiteY14" fmla="*/ 1905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835" h="506730">
                  <a:moveTo>
                    <a:pt x="229481" y="19050"/>
                  </a:moveTo>
                  <a:cubicBezTo>
                    <a:pt x="233291" y="26670"/>
                    <a:pt x="239959" y="28575"/>
                    <a:pt x="246626" y="28575"/>
                  </a:cubicBezTo>
                  <a:cubicBezTo>
                    <a:pt x="255199" y="44768"/>
                    <a:pt x="244721" y="57150"/>
                    <a:pt x="237101" y="66675"/>
                  </a:cubicBezTo>
                  <a:cubicBezTo>
                    <a:pt x="170426" y="148590"/>
                    <a:pt x="123754" y="242888"/>
                    <a:pt x="86606" y="340995"/>
                  </a:cubicBezTo>
                  <a:cubicBezTo>
                    <a:pt x="71366" y="380048"/>
                    <a:pt x="58031" y="420053"/>
                    <a:pt x="50411" y="461010"/>
                  </a:cubicBezTo>
                  <a:cubicBezTo>
                    <a:pt x="46601" y="479108"/>
                    <a:pt x="44696" y="499110"/>
                    <a:pt x="23741" y="506730"/>
                  </a:cubicBezTo>
                  <a:cubicBezTo>
                    <a:pt x="10406" y="501968"/>
                    <a:pt x="7549" y="489585"/>
                    <a:pt x="2786" y="478155"/>
                  </a:cubicBezTo>
                  <a:cubicBezTo>
                    <a:pt x="-3881" y="457200"/>
                    <a:pt x="2786" y="437198"/>
                    <a:pt x="8501" y="416243"/>
                  </a:cubicBezTo>
                  <a:cubicBezTo>
                    <a:pt x="9454" y="411480"/>
                    <a:pt x="11359" y="407670"/>
                    <a:pt x="13264" y="403860"/>
                  </a:cubicBezTo>
                  <a:cubicBezTo>
                    <a:pt x="20884" y="385763"/>
                    <a:pt x="26599" y="366713"/>
                    <a:pt x="31361" y="347663"/>
                  </a:cubicBezTo>
                  <a:cubicBezTo>
                    <a:pt x="68509" y="232410"/>
                    <a:pt x="123754" y="126683"/>
                    <a:pt x="201859" y="37148"/>
                  </a:cubicBezTo>
                  <a:cubicBezTo>
                    <a:pt x="195191" y="38100"/>
                    <a:pt x="183761" y="40005"/>
                    <a:pt x="171379" y="37148"/>
                  </a:cubicBezTo>
                  <a:cubicBezTo>
                    <a:pt x="149471" y="28575"/>
                    <a:pt x="123754" y="49530"/>
                    <a:pt x="104704" y="27622"/>
                  </a:cubicBezTo>
                  <a:cubicBezTo>
                    <a:pt x="134231" y="9525"/>
                    <a:pt x="167569" y="4763"/>
                    <a:pt x="200906" y="0"/>
                  </a:cubicBezTo>
                  <a:cubicBezTo>
                    <a:pt x="201859" y="20003"/>
                    <a:pt x="221861" y="10478"/>
                    <a:pt x="229481" y="19050"/>
                  </a:cubicBezTo>
                  <a:close/>
                </a:path>
              </a:pathLst>
            </a:custGeom>
            <a:solidFill>
              <a:srgbClr val="4E3E3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 name="Freeform: Shape 39">
              <a:extLst>
                <a:ext uri="{FF2B5EF4-FFF2-40B4-BE49-F238E27FC236}">
                  <a16:creationId xmlns:a16="http://schemas.microsoft.com/office/drawing/2014/main" id="{9F00A7C1-1E87-4B34-AE3C-5B37CD99F27E}"/>
                </a:ext>
              </a:extLst>
            </p:cNvPr>
            <p:cNvSpPr/>
            <p:nvPr/>
          </p:nvSpPr>
          <p:spPr>
            <a:xfrm>
              <a:off x="6548204" y="-1352206"/>
              <a:ext cx="253841" cy="231170"/>
            </a:xfrm>
            <a:custGeom>
              <a:avLst/>
              <a:gdLst>
                <a:gd name="connsiteX0" fmla="*/ 239077 w 253841"/>
                <a:gd name="connsiteY0" fmla="*/ 66725 h 231170"/>
                <a:gd name="connsiteX1" fmla="*/ 231458 w 253841"/>
                <a:gd name="connsiteY1" fmla="*/ 87680 h 231170"/>
                <a:gd name="connsiteX2" fmla="*/ 136208 w 253841"/>
                <a:gd name="connsiteY2" fmla="*/ 101015 h 231170"/>
                <a:gd name="connsiteX3" fmla="*/ 87630 w 253841"/>
                <a:gd name="connsiteY3" fmla="*/ 114350 h 231170"/>
                <a:gd name="connsiteX4" fmla="*/ 206693 w 253841"/>
                <a:gd name="connsiteY4" fmla="*/ 187692 h 231170"/>
                <a:gd name="connsiteX5" fmla="*/ 240983 w 253841"/>
                <a:gd name="connsiteY5" fmla="*/ 190550 h 231170"/>
                <a:gd name="connsiteX6" fmla="*/ 249555 w 253841"/>
                <a:gd name="connsiteY6" fmla="*/ 190550 h 231170"/>
                <a:gd name="connsiteX7" fmla="*/ 249555 w 253841"/>
                <a:gd name="connsiteY7" fmla="*/ 210552 h 231170"/>
                <a:gd name="connsiteX8" fmla="*/ 107633 w 253841"/>
                <a:gd name="connsiteY8" fmla="*/ 223887 h 231170"/>
                <a:gd name="connsiteX9" fmla="*/ 69533 w 253841"/>
                <a:gd name="connsiteY9" fmla="*/ 185787 h 231170"/>
                <a:gd name="connsiteX10" fmla="*/ 31433 w 253841"/>
                <a:gd name="connsiteY10" fmla="*/ 95300 h 231170"/>
                <a:gd name="connsiteX11" fmla="*/ 0 w 253841"/>
                <a:gd name="connsiteY11" fmla="*/ 2907 h 231170"/>
                <a:gd name="connsiteX12" fmla="*/ 43815 w 253841"/>
                <a:gd name="connsiteY12" fmla="*/ 7670 h 231170"/>
                <a:gd name="connsiteX13" fmla="*/ 229552 w 253841"/>
                <a:gd name="connsiteY13" fmla="*/ 12432 h 231170"/>
                <a:gd name="connsiteX14" fmla="*/ 93345 w 253841"/>
                <a:gd name="connsiteY14" fmla="*/ 25767 h 231170"/>
                <a:gd name="connsiteX15" fmla="*/ 72390 w 253841"/>
                <a:gd name="connsiteY15" fmla="*/ 60057 h 231170"/>
                <a:gd name="connsiteX16" fmla="*/ 205740 w 253841"/>
                <a:gd name="connsiteY16" fmla="*/ 64820 h 231170"/>
                <a:gd name="connsiteX17" fmla="*/ 219075 w 253841"/>
                <a:gd name="connsiteY17" fmla="*/ 61962 h 231170"/>
                <a:gd name="connsiteX18" fmla="*/ 239077 w 253841"/>
                <a:gd name="connsiteY18" fmla="*/ 66725 h 23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3841" h="231170">
                  <a:moveTo>
                    <a:pt x="239077" y="66725"/>
                  </a:moveTo>
                  <a:cubicBezTo>
                    <a:pt x="236220" y="73392"/>
                    <a:pt x="234315" y="80060"/>
                    <a:pt x="231458" y="87680"/>
                  </a:cubicBezTo>
                  <a:cubicBezTo>
                    <a:pt x="202883" y="111492"/>
                    <a:pt x="167640" y="96252"/>
                    <a:pt x="136208" y="101015"/>
                  </a:cubicBezTo>
                  <a:cubicBezTo>
                    <a:pt x="119063" y="103872"/>
                    <a:pt x="97155" y="89585"/>
                    <a:pt x="87630" y="114350"/>
                  </a:cubicBezTo>
                  <a:cubicBezTo>
                    <a:pt x="110490" y="188645"/>
                    <a:pt x="110490" y="188645"/>
                    <a:pt x="206693" y="187692"/>
                  </a:cubicBezTo>
                  <a:cubicBezTo>
                    <a:pt x="218123" y="187692"/>
                    <a:pt x="229552" y="188645"/>
                    <a:pt x="240983" y="190550"/>
                  </a:cubicBezTo>
                  <a:cubicBezTo>
                    <a:pt x="243840" y="190550"/>
                    <a:pt x="246698" y="190550"/>
                    <a:pt x="249555" y="190550"/>
                  </a:cubicBezTo>
                  <a:cubicBezTo>
                    <a:pt x="255270" y="197217"/>
                    <a:pt x="255270" y="203885"/>
                    <a:pt x="249555" y="210552"/>
                  </a:cubicBezTo>
                  <a:cubicBezTo>
                    <a:pt x="204788" y="241032"/>
                    <a:pt x="156210" y="230555"/>
                    <a:pt x="107633" y="223887"/>
                  </a:cubicBezTo>
                  <a:cubicBezTo>
                    <a:pt x="87630" y="221030"/>
                    <a:pt x="77153" y="203885"/>
                    <a:pt x="69533" y="185787"/>
                  </a:cubicBezTo>
                  <a:cubicBezTo>
                    <a:pt x="58103" y="155307"/>
                    <a:pt x="44768" y="124827"/>
                    <a:pt x="31433" y="95300"/>
                  </a:cubicBezTo>
                  <a:cubicBezTo>
                    <a:pt x="27623" y="61962"/>
                    <a:pt x="15240" y="31482"/>
                    <a:pt x="0" y="2907"/>
                  </a:cubicBezTo>
                  <a:cubicBezTo>
                    <a:pt x="14288" y="1955"/>
                    <a:pt x="26670" y="8622"/>
                    <a:pt x="43815" y="7670"/>
                  </a:cubicBezTo>
                  <a:cubicBezTo>
                    <a:pt x="104775" y="1002"/>
                    <a:pt x="168593" y="-7570"/>
                    <a:pt x="229552" y="12432"/>
                  </a:cubicBezTo>
                  <a:cubicBezTo>
                    <a:pt x="185738" y="38150"/>
                    <a:pt x="139065" y="21005"/>
                    <a:pt x="93345" y="25767"/>
                  </a:cubicBezTo>
                  <a:cubicBezTo>
                    <a:pt x="69533" y="26720"/>
                    <a:pt x="42863" y="26720"/>
                    <a:pt x="72390" y="60057"/>
                  </a:cubicBezTo>
                  <a:cubicBezTo>
                    <a:pt x="116205" y="72440"/>
                    <a:pt x="160973" y="63867"/>
                    <a:pt x="205740" y="64820"/>
                  </a:cubicBezTo>
                  <a:cubicBezTo>
                    <a:pt x="210502" y="63867"/>
                    <a:pt x="214313" y="62915"/>
                    <a:pt x="219075" y="61962"/>
                  </a:cubicBezTo>
                  <a:cubicBezTo>
                    <a:pt x="226695" y="60057"/>
                    <a:pt x="233363" y="61962"/>
                    <a:pt x="239077" y="66725"/>
                  </a:cubicBezTo>
                  <a:close/>
                </a:path>
              </a:pathLst>
            </a:custGeom>
            <a:solidFill>
              <a:srgbClr val="45423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 name="Freeform: Shape 40">
              <a:extLst>
                <a:ext uri="{FF2B5EF4-FFF2-40B4-BE49-F238E27FC236}">
                  <a16:creationId xmlns:a16="http://schemas.microsoft.com/office/drawing/2014/main" id="{063DD018-1E44-483B-8A98-5CF0E360B9B0}"/>
                </a:ext>
              </a:extLst>
            </p:cNvPr>
            <p:cNvSpPr/>
            <p:nvPr/>
          </p:nvSpPr>
          <p:spPr>
            <a:xfrm>
              <a:off x="7359735" y="-2421084"/>
              <a:ext cx="228600" cy="270733"/>
            </a:xfrm>
            <a:custGeom>
              <a:avLst/>
              <a:gdLst>
                <a:gd name="connsiteX0" fmla="*/ 0 w 228600"/>
                <a:gd name="connsiteY0" fmla="*/ 270733 h 270733"/>
                <a:gd name="connsiteX1" fmla="*/ 0 w 228600"/>
                <a:gd name="connsiteY1" fmla="*/ 249778 h 270733"/>
                <a:gd name="connsiteX2" fmla="*/ 39052 w 228600"/>
                <a:gd name="connsiteY2" fmla="*/ 233585 h 270733"/>
                <a:gd name="connsiteX3" fmla="*/ 56197 w 228600"/>
                <a:gd name="connsiteY3" fmla="*/ 236443 h 270733"/>
                <a:gd name="connsiteX4" fmla="*/ 44767 w 228600"/>
                <a:gd name="connsiteY4" fmla="*/ 228823 h 270733"/>
                <a:gd name="connsiteX5" fmla="*/ 81915 w 228600"/>
                <a:gd name="connsiteY5" fmla="*/ 203106 h 270733"/>
                <a:gd name="connsiteX6" fmla="*/ 195263 w 228600"/>
                <a:gd name="connsiteY6" fmla="*/ 32608 h 270733"/>
                <a:gd name="connsiteX7" fmla="*/ 201930 w 228600"/>
                <a:gd name="connsiteY7" fmla="*/ 1175 h 270733"/>
                <a:gd name="connsiteX8" fmla="*/ 223838 w 228600"/>
                <a:gd name="connsiteY8" fmla="*/ 14510 h 270733"/>
                <a:gd name="connsiteX9" fmla="*/ 228600 w 228600"/>
                <a:gd name="connsiteY9" fmla="*/ 99283 h 270733"/>
                <a:gd name="connsiteX10" fmla="*/ 60008 w 228600"/>
                <a:gd name="connsiteY10" fmla="*/ 250731 h 270733"/>
                <a:gd name="connsiteX11" fmla="*/ 0 w 228600"/>
                <a:gd name="connsiteY11" fmla="*/ 270733 h 2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270733">
                  <a:moveTo>
                    <a:pt x="0" y="270733"/>
                  </a:moveTo>
                  <a:cubicBezTo>
                    <a:pt x="0" y="264065"/>
                    <a:pt x="0" y="256446"/>
                    <a:pt x="0" y="249778"/>
                  </a:cubicBezTo>
                  <a:cubicBezTo>
                    <a:pt x="9525" y="234538"/>
                    <a:pt x="22860" y="228823"/>
                    <a:pt x="39052" y="233585"/>
                  </a:cubicBezTo>
                  <a:cubicBezTo>
                    <a:pt x="44767" y="234538"/>
                    <a:pt x="49530" y="238348"/>
                    <a:pt x="56197" y="236443"/>
                  </a:cubicBezTo>
                  <a:cubicBezTo>
                    <a:pt x="52388" y="234538"/>
                    <a:pt x="45720" y="236443"/>
                    <a:pt x="44767" y="228823"/>
                  </a:cubicBezTo>
                  <a:cubicBezTo>
                    <a:pt x="50483" y="210725"/>
                    <a:pt x="67627" y="208821"/>
                    <a:pt x="81915" y="203106"/>
                  </a:cubicBezTo>
                  <a:cubicBezTo>
                    <a:pt x="159067" y="171673"/>
                    <a:pt x="202883" y="119285"/>
                    <a:pt x="195263" y="32608"/>
                  </a:cubicBezTo>
                  <a:cubicBezTo>
                    <a:pt x="194310" y="22131"/>
                    <a:pt x="192405" y="10700"/>
                    <a:pt x="201930" y="1175"/>
                  </a:cubicBezTo>
                  <a:cubicBezTo>
                    <a:pt x="214313" y="-2635"/>
                    <a:pt x="220980" y="3081"/>
                    <a:pt x="223838" y="14510"/>
                  </a:cubicBezTo>
                  <a:cubicBezTo>
                    <a:pt x="233363" y="42133"/>
                    <a:pt x="223838" y="71660"/>
                    <a:pt x="228600" y="99283"/>
                  </a:cubicBezTo>
                  <a:cubicBezTo>
                    <a:pt x="212408" y="176435"/>
                    <a:pt x="147638" y="234538"/>
                    <a:pt x="60008" y="250731"/>
                  </a:cubicBezTo>
                  <a:cubicBezTo>
                    <a:pt x="40005" y="253588"/>
                    <a:pt x="16192" y="250731"/>
                    <a:pt x="0" y="270733"/>
                  </a:cubicBezTo>
                  <a:close/>
                </a:path>
              </a:pathLst>
            </a:custGeom>
            <a:solidFill>
              <a:srgbClr val="4D463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 name="Freeform: Shape 41">
              <a:extLst>
                <a:ext uri="{FF2B5EF4-FFF2-40B4-BE49-F238E27FC236}">
                  <a16:creationId xmlns:a16="http://schemas.microsoft.com/office/drawing/2014/main" id="{3634CAEB-0641-44E4-809B-AD71F43B30E5}"/>
                </a:ext>
              </a:extLst>
            </p:cNvPr>
            <p:cNvSpPr/>
            <p:nvPr/>
          </p:nvSpPr>
          <p:spPr>
            <a:xfrm>
              <a:off x="7419683" y="-2644257"/>
              <a:ext cx="173066" cy="238783"/>
            </a:xfrm>
            <a:custGeom>
              <a:avLst/>
              <a:gdLst>
                <a:gd name="connsiteX0" fmla="*/ 160079 w 173066"/>
                <a:gd name="connsiteY0" fmla="*/ 237684 h 238783"/>
                <a:gd name="connsiteX1" fmla="*/ 141981 w 173066"/>
                <a:gd name="connsiteY1" fmla="*/ 227206 h 238783"/>
                <a:gd name="connsiteX2" fmla="*/ 35301 w 173066"/>
                <a:gd name="connsiteY2" fmla="*/ 188154 h 238783"/>
                <a:gd name="connsiteX3" fmla="*/ 17204 w 173066"/>
                <a:gd name="connsiteY3" fmla="*/ 182439 h 238783"/>
                <a:gd name="connsiteX4" fmla="*/ 10536 w 173066"/>
                <a:gd name="connsiteY4" fmla="*/ 162436 h 238783"/>
                <a:gd name="connsiteX5" fmla="*/ 19109 w 173066"/>
                <a:gd name="connsiteY5" fmla="*/ 130051 h 238783"/>
                <a:gd name="connsiteX6" fmla="*/ 102929 w 173066"/>
                <a:gd name="connsiteY6" fmla="*/ 70996 h 238783"/>
                <a:gd name="connsiteX7" fmla="*/ 111501 w 173066"/>
                <a:gd name="connsiteY7" fmla="*/ 20514 h 238783"/>
                <a:gd name="connsiteX8" fmla="*/ 135314 w 173066"/>
                <a:gd name="connsiteY8" fmla="*/ 2416 h 238783"/>
                <a:gd name="connsiteX9" fmla="*/ 141981 w 173066"/>
                <a:gd name="connsiteY9" fmla="*/ 76711 h 238783"/>
                <a:gd name="connsiteX10" fmla="*/ 142934 w 173066"/>
                <a:gd name="connsiteY10" fmla="*/ 81474 h 238783"/>
                <a:gd name="connsiteX11" fmla="*/ 160079 w 173066"/>
                <a:gd name="connsiteY11" fmla="*/ 209109 h 238783"/>
                <a:gd name="connsiteX12" fmla="*/ 171509 w 173066"/>
                <a:gd name="connsiteY12" fmla="*/ 237684 h 238783"/>
                <a:gd name="connsiteX13" fmla="*/ 160079 w 173066"/>
                <a:gd name="connsiteY13" fmla="*/ 237684 h 23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066" h="238783">
                  <a:moveTo>
                    <a:pt x="160079" y="237684"/>
                  </a:moveTo>
                  <a:cubicBezTo>
                    <a:pt x="156269" y="230064"/>
                    <a:pt x="149601" y="227206"/>
                    <a:pt x="141981" y="227206"/>
                  </a:cubicBezTo>
                  <a:cubicBezTo>
                    <a:pt x="109596" y="206251"/>
                    <a:pt x="81974" y="171009"/>
                    <a:pt x="35301" y="188154"/>
                  </a:cubicBezTo>
                  <a:cubicBezTo>
                    <a:pt x="28634" y="188154"/>
                    <a:pt x="21966" y="186249"/>
                    <a:pt x="17204" y="182439"/>
                  </a:cubicBezTo>
                  <a:cubicBezTo>
                    <a:pt x="10536" y="177676"/>
                    <a:pt x="21966" y="170056"/>
                    <a:pt x="10536" y="162436"/>
                  </a:cubicBezTo>
                  <a:cubicBezTo>
                    <a:pt x="-4704" y="151006"/>
                    <a:pt x="-4704" y="134814"/>
                    <a:pt x="19109" y="130051"/>
                  </a:cubicBezTo>
                  <a:cubicBezTo>
                    <a:pt x="80069" y="135766"/>
                    <a:pt x="90546" y="128146"/>
                    <a:pt x="102929" y="70996"/>
                  </a:cubicBezTo>
                  <a:cubicBezTo>
                    <a:pt x="106739" y="53851"/>
                    <a:pt x="106739" y="36706"/>
                    <a:pt x="111501" y="20514"/>
                  </a:cubicBezTo>
                  <a:cubicBezTo>
                    <a:pt x="114359" y="10036"/>
                    <a:pt x="116264" y="-6156"/>
                    <a:pt x="135314" y="2416"/>
                  </a:cubicBezTo>
                  <a:cubicBezTo>
                    <a:pt x="147696" y="26229"/>
                    <a:pt x="135314" y="52899"/>
                    <a:pt x="141981" y="76711"/>
                  </a:cubicBezTo>
                  <a:cubicBezTo>
                    <a:pt x="141981" y="78616"/>
                    <a:pt x="142934" y="80521"/>
                    <a:pt x="142934" y="81474"/>
                  </a:cubicBezTo>
                  <a:cubicBezTo>
                    <a:pt x="125789" y="127194"/>
                    <a:pt x="111501" y="171961"/>
                    <a:pt x="160079" y="209109"/>
                  </a:cubicBezTo>
                  <a:cubicBezTo>
                    <a:pt x="165794" y="213871"/>
                    <a:pt x="177224" y="224349"/>
                    <a:pt x="171509" y="237684"/>
                  </a:cubicBezTo>
                  <a:cubicBezTo>
                    <a:pt x="166746" y="238636"/>
                    <a:pt x="163889" y="239589"/>
                    <a:pt x="160079" y="237684"/>
                  </a:cubicBezTo>
                  <a:close/>
                </a:path>
              </a:pathLst>
            </a:custGeom>
            <a:solidFill>
              <a:srgbClr val="46352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 name="Freeform: Shape 42">
              <a:extLst>
                <a:ext uri="{FF2B5EF4-FFF2-40B4-BE49-F238E27FC236}">
                  <a16:creationId xmlns:a16="http://schemas.microsoft.com/office/drawing/2014/main" id="{7E28DA3A-3AF9-427E-B6CE-6749186295FF}"/>
                </a:ext>
              </a:extLst>
            </p:cNvPr>
            <p:cNvSpPr/>
            <p:nvPr/>
          </p:nvSpPr>
          <p:spPr>
            <a:xfrm>
              <a:off x="7535471" y="-2789479"/>
              <a:ext cx="39173" cy="220027"/>
            </a:xfrm>
            <a:custGeom>
              <a:avLst/>
              <a:gdLst>
                <a:gd name="connsiteX0" fmla="*/ 25241 w 39173"/>
                <a:gd name="connsiteY0" fmla="*/ 220028 h 220027"/>
                <a:gd name="connsiteX1" fmla="*/ 14764 w 39173"/>
                <a:gd name="connsiteY1" fmla="*/ 142875 h 220027"/>
                <a:gd name="connsiteX2" fmla="*/ 13811 w 39173"/>
                <a:gd name="connsiteY2" fmla="*/ 59055 h 220027"/>
                <a:gd name="connsiteX3" fmla="*/ 25241 w 39173"/>
                <a:gd name="connsiteY3" fmla="*/ 0 h 220027"/>
                <a:gd name="connsiteX4" fmla="*/ 25241 w 39173"/>
                <a:gd name="connsiteY4" fmla="*/ 220028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73" h="220027">
                  <a:moveTo>
                    <a:pt x="25241" y="220028"/>
                  </a:moveTo>
                  <a:cubicBezTo>
                    <a:pt x="4286" y="197168"/>
                    <a:pt x="21431" y="168593"/>
                    <a:pt x="14764" y="142875"/>
                  </a:cubicBezTo>
                  <a:cubicBezTo>
                    <a:pt x="-5239" y="115253"/>
                    <a:pt x="-4286" y="86678"/>
                    <a:pt x="13811" y="59055"/>
                  </a:cubicBezTo>
                  <a:cubicBezTo>
                    <a:pt x="19526" y="40005"/>
                    <a:pt x="6191" y="17145"/>
                    <a:pt x="25241" y="0"/>
                  </a:cubicBezTo>
                  <a:cubicBezTo>
                    <a:pt x="43339" y="73343"/>
                    <a:pt x="44291" y="146685"/>
                    <a:pt x="25241" y="220028"/>
                  </a:cubicBezTo>
                  <a:close/>
                </a:path>
              </a:pathLst>
            </a:custGeom>
            <a:solidFill>
              <a:srgbClr val="21191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 name="Freeform: Shape 43">
              <a:extLst>
                <a:ext uri="{FF2B5EF4-FFF2-40B4-BE49-F238E27FC236}">
                  <a16:creationId xmlns:a16="http://schemas.microsoft.com/office/drawing/2014/main" id="{50FF8E23-DF54-47B9-B97B-10E9D0CBF4A4}"/>
                </a:ext>
              </a:extLst>
            </p:cNvPr>
            <p:cNvSpPr/>
            <p:nvPr/>
          </p:nvSpPr>
          <p:spPr>
            <a:xfrm>
              <a:off x="6510104" y="-3329850"/>
              <a:ext cx="135255" cy="75551"/>
            </a:xfrm>
            <a:custGeom>
              <a:avLst/>
              <a:gdLst>
                <a:gd name="connsiteX0" fmla="*/ 67628 w 135255"/>
                <a:gd name="connsiteY0" fmla="*/ 6971 h 75551"/>
                <a:gd name="connsiteX1" fmla="*/ 135255 w 135255"/>
                <a:gd name="connsiteY1" fmla="*/ 6971 h 75551"/>
                <a:gd name="connsiteX2" fmla="*/ 1905 w 135255"/>
                <a:gd name="connsiteY2" fmla="*/ 75551 h 75551"/>
                <a:gd name="connsiteX3" fmla="*/ 0 w 135255"/>
                <a:gd name="connsiteY3" fmla="*/ 33641 h 75551"/>
                <a:gd name="connsiteX4" fmla="*/ 67628 w 135255"/>
                <a:gd name="connsiteY4" fmla="*/ 6971 h 7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5" h="75551">
                  <a:moveTo>
                    <a:pt x="67628" y="6971"/>
                  </a:moveTo>
                  <a:cubicBezTo>
                    <a:pt x="90488" y="17449"/>
                    <a:pt x="112395" y="-13031"/>
                    <a:pt x="135255" y="6971"/>
                  </a:cubicBezTo>
                  <a:cubicBezTo>
                    <a:pt x="95250" y="37451"/>
                    <a:pt x="56198" y="70789"/>
                    <a:pt x="1905" y="75551"/>
                  </a:cubicBezTo>
                  <a:cubicBezTo>
                    <a:pt x="2858" y="61264"/>
                    <a:pt x="9525" y="46976"/>
                    <a:pt x="0" y="33641"/>
                  </a:cubicBezTo>
                  <a:cubicBezTo>
                    <a:pt x="20955" y="20306"/>
                    <a:pt x="43815" y="10781"/>
                    <a:pt x="67628" y="6971"/>
                  </a:cubicBezTo>
                  <a:close/>
                </a:path>
              </a:pathLst>
            </a:custGeom>
            <a:solidFill>
              <a:srgbClr val="2D241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 name="Freeform: Shape 44">
              <a:extLst>
                <a:ext uri="{FF2B5EF4-FFF2-40B4-BE49-F238E27FC236}">
                  <a16:creationId xmlns:a16="http://schemas.microsoft.com/office/drawing/2014/main" id="{7BD1DB07-08AE-442F-8CB0-A4B86DFDD2B2}"/>
                </a:ext>
              </a:extLst>
            </p:cNvPr>
            <p:cNvSpPr/>
            <p:nvPr/>
          </p:nvSpPr>
          <p:spPr>
            <a:xfrm>
              <a:off x="6696794" y="-3368844"/>
              <a:ext cx="273367" cy="16438"/>
            </a:xfrm>
            <a:custGeom>
              <a:avLst/>
              <a:gdLst>
                <a:gd name="connsiteX0" fmla="*/ 273368 w 273367"/>
                <a:gd name="connsiteY0" fmla="*/ 16438 h 16438"/>
                <a:gd name="connsiteX1" fmla="*/ 0 w 273367"/>
                <a:gd name="connsiteY1" fmla="*/ 16438 h 16438"/>
                <a:gd name="connsiteX2" fmla="*/ 273368 w 273367"/>
                <a:gd name="connsiteY2" fmla="*/ 16438 h 16438"/>
              </a:gdLst>
              <a:ahLst/>
              <a:cxnLst>
                <a:cxn ang="0">
                  <a:pos x="connsiteX0" y="connsiteY0"/>
                </a:cxn>
                <a:cxn ang="0">
                  <a:pos x="connsiteX1" y="connsiteY1"/>
                </a:cxn>
                <a:cxn ang="0">
                  <a:pos x="connsiteX2" y="connsiteY2"/>
                </a:cxn>
              </a:cxnLst>
              <a:rect l="l" t="t" r="r" b="b"/>
              <a:pathLst>
                <a:path w="273367" h="16438">
                  <a:moveTo>
                    <a:pt x="273368" y="16438"/>
                  </a:moveTo>
                  <a:cubicBezTo>
                    <a:pt x="181928" y="15486"/>
                    <a:pt x="91440" y="9771"/>
                    <a:pt x="0" y="16438"/>
                  </a:cubicBezTo>
                  <a:cubicBezTo>
                    <a:pt x="91440" y="-6422"/>
                    <a:pt x="182880" y="-4517"/>
                    <a:pt x="273368" y="16438"/>
                  </a:cubicBezTo>
                  <a:close/>
                </a:path>
              </a:pathLst>
            </a:custGeom>
            <a:solidFill>
              <a:srgbClr val="3D352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 name="Freeform: Shape 45">
              <a:extLst>
                <a:ext uri="{FF2B5EF4-FFF2-40B4-BE49-F238E27FC236}">
                  <a16:creationId xmlns:a16="http://schemas.microsoft.com/office/drawing/2014/main" id="{CAB2E03B-F446-4441-8DF9-BF7654A8FCD3}"/>
                </a:ext>
              </a:extLst>
            </p:cNvPr>
            <p:cNvSpPr/>
            <p:nvPr/>
          </p:nvSpPr>
          <p:spPr>
            <a:xfrm>
              <a:off x="6073962" y="-2779954"/>
              <a:ext cx="21593" cy="181927"/>
            </a:xfrm>
            <a:custGeom>
              <a:avLst/>
              <a:gdLst>
                <a:gd name="connsiteX0" fmla="*/ 19900 w 21593"/>
                <a:gd name="connsiteY0" fmla="*/ 161925 h 181927"/>
                <a:gd name="connsiteX1" fmla="*/ 17042 w 21593"/>
                <a:gd name="connsiteY1" fmla="*/ 181928 h 181927"/>
                <a:gd name="connsiteX2" fmla="*/ 17995 w 21593"/>
                <a:gd name="connsiteY2" fmla="*/ 0 h 181927"/>
                <a:gd name="connsiteX3" fmla="*/ 19900 w 21593"/>
                <a:gd name="connsiteY3" fmla="*/ 29528 h 181927"/>
                <a:gd name="connsiteX4" fmla="*/ 19900 w 21593"/>
                <a:gd name="connsiteY4" fmla="*/ 161925 h 181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3" h="181927">
                  <a:moveTo>
                    <a:pt x="19900" y="161925"/>
                  </a:moveTo>
                  <a:cubicBezTo>
                    <a:pt x="18947" y="168593"/>
                    <a:pt x="17995" y="175260"/>
                    <a:pt x="17042" y="181928"/>
                  </a:cubicBezTo>
                  <a:cubicBezTo>
                    <a:pt x="-6770" y="120968"/>
                    <a:pt x="-4865" y="60960"/>
                    <a:pt x="17995" y="0"/>
                  </a:cubicBezTo>
                  <a:cubicBezTo>
                    <a:pt x="18947" y="9525"/>
                    <a:pt x="18947" y="19050"/>
                    <a:pt x="19900" y="29528"/>
                  </a:cubicBezTo>
                  <a:cubicBezTo>
                    <a:pt x="19900" y="73343"/>
                    <a:pt x="23710" y="117157"/>
                    <a:pt x="19900" y="161925"/>
                  </a:cubicBezTo>
                  <a:close/>
                </a:path>
              </a:pathLst>
            </a:custGeom>
            <a:solidFill>
              <a:srgbClr val="B4A7A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 name="Freeform: Shape 46">
              <a:extLst>
                <a:ext uri="{FF2B5EF4-FFF2-40B4-BE49-F238E27FC236}">
                  <a16:creationId xmlns:a16="http://schemas.microsoft.com/office/drawing/2014/main" id="{613A18DE-D702-4EE6-8D4B-146DE792EB07}"/>
                </a:ext>
              </a:extLst>
            </p:cNvPr>
            <p:cNvSpPr/>
            <p:nvPr/>
          </p:nvSpPr>
          <p:spPr>
            <a:xfrm>
              <a:off x="6082432" y="-2569451"/>
              <a:ext cx="64381" cy="107632"/>
            </a:xfrm>
            <a:custGeom>
              <a:avLst/>
              <a:gdLst>
                <a:gd name="connsiteX0" fmla="*/ 27622 w 64381"/>
                <a:gd name="connsiteY0" fmla="*/ 40957 h 107632"/>
                <a:gd name="connsiteX1" fmla="*/ 37148 w 64381"/>
                <a:gd name="connsiteY1" fmla="*/ 0 h 107632"/>
                <a:gd name="connsiteX2" fmla="*/ 63817 w 64381"/>
                <a:gd name="connsiteY2" fmla="*/ 46673 h 107632"/>
                <a:gd name="connsiteX3" fmla="*/ 54292 w 64381"/>
                <a:gd name="connsiteY3" fmla="*/ 79057 h 107632"/>
                <a:gd name="connsiteX4" fmla="*/ 1905 w 64381"/>
                <a:gd name="connsiteY4" fmla="*/ 107632 h 107632"/>
                <a:gd name="connsiteX5" fmla="*/ 0 w 64381"/>
                <a:gd name="connsiteY5" fmla="*/ 83820 h 107632"/>
                <a:gd name="connsiteX6" fmla="*/ 9525 w 64381"/>
                <a:gd name="connsiteY6" fmla="*/ 75248 h 107632"/>
                <a:gd name="connsiteX7" fmla="*/ 29528 w 64381"/>
                <a:gd name="connsiteY7" fmla="*/ 46673 h 107632"/>
                <a:gd name="connsiteX8" fmla="*/ 27622 w 64381"/>
                <a:gd name="connsiteY8" fmla="*/ 40957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81" h="107632">
                  <a:moveTo>
                    <a:pt x="27622" y="40957"/>
                  </a:moveTo>
                  <a:cubicBezTo>
                    <a:pt x="32385" y="27623"/>
                    <a:pt x="24765" y="11430"/>
                    <a:pt x="37148" y="0"/>
                  </a:cubicBezTo>
                  <a:cubicBezTo>
                    <a:pt x="54292" y="10477"/>
                    <a:pt x="57150" y="29527"/>
                    <a:pt x="63817" y="46673"/>
                  </a:cubicBezTo>
                  <a:cubicBezTo>
                    <a:pt x="65723" y="59055"/>
                    <a:pt x="62865" y="69532"/>
                    <a:pt x="54292" y="79057"/>
                  </a:cubicBezTo>
                  <a:cubicBezTo>
                    <a:pt x="39053" y="92392"/>
                    <a:pt x="23812" y="107632"/>
                    <a:pt x="1905" y="107632"/>
                  </a:cubicBezTo>
                  <a:cubicBezTo>
                    <a:pt x="952" y="100013"/>
                    <a:pt x="952" y="92392"/>
                    <a:pt x="0" y="83820"/>
                  </a:cubicBezTo>
                  <a:cubicBezTo>
                    <a:pt x="0" y="78105"/>
                    <a:pt x="3810" y="74295"/>
                    <a:pt x="9525" y="75248"/>
                  </a:cubicBezTo>
                  <a:cubicBezTo>
                    <a:pt x="18097" y="67627"/>
                    <a:pt x="34290" y="64770"/>
                    <a:pt x="29528" y="46673"/>
                  </a:cubicBezTo>
                  <a:cubicBezTo>
                    <a:pt x="26670" y="45720"/>
                    <a:pt x="26670" y="43815"/>
                    <a:pt x="27622" y="40957"/>
                  </a:cubicBezTo>
                  <a:close/>
                </a:path>
              </a:pathLst>
            </a:custGeom>
            <a:solidFill>
              <a:srgbClr val="312C2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 name="Freeform: Shape 47">
              <a:extLst>
                <a:ext uri="{FF2B5EF4-FFF2-40B4-BE49-F238E27FC236}">
                  <a16:creationId xmlns:a16="http://schemas.microsoft.com/office/drawing/2014/main" id="{1AE66494-FA37-4306-8AF8-998A4F249B0D}"/>
                </a:ext>
              </a:extLst>
            </p:cNvPr>
            <p:cNvSpPr/>
            <p:nvPr/>
          </p:nvSpPr>
          <p:spPr>
            <a:xfrm>
              <a:off x="6047067" y="-2436101"/>
              <a:ext cx="17866" cy="104775"/>
            </a:xfrm>
            <a:custGeom>
              <a:avLst/>
              <a:gdLst>
                <a:gd name="connsiteX0" fmla="*/ 8695 w 17866"/>
                <a:gd name="connsiteY0" fmla="*/ 0 h 104775"/>
                <a:gd name="connsiteX1" fmla="*/ 7743 w 17866"/>
                <a:gd name="connsiteY1" fmla="*/ 104775 h 104775"/>
                <a:gd name="connsiteX2" fmla="*/ 8695 w 17866"/>
                <a:gd name="connsiteY2" fmla="*/ 0 h 104775"/>
              </a:gdLst>
              <a:ahLst/>
              <a:cxnLst>
                <a:cxn ang="0">
                  <a:pos x="connsiteX0" y="connsiteY0"/>
                </a:cxn>
                <a:cxn ang="0">
                  <a:pos x="connsiteX1" y="connsiteY1"/>
                </a:cxn>
                <a:cxn ang="0">
                  <a:pos x="connsiteX2" y="connsiteY2"/>
                </a:cxn>
              </a:cxnLst>
              <a:rect l="l" t="t" r="r" b="b"/>
              <a:pathLst>
                <a:path w="17866" h="104775">
                  <a:moveTo>
                    <a:pt x="8695" y="0"/>
                  </a:moveTo>
                  <a:cubicBezTo>
                    <a:pt x="20125" y="35242"/>
                    <a:pt x="22030" y="69532"/>
                    <a:pt x="7743" y="104775"/>
                  </a:cubicBezTo>
                  <a:cubicBezTo>
                    <a:pt x="-2735" y="69532"/>
                    <a:pt x="-2735" y="34290"/>
                    <a:pt x="8695" y="0"/>
                  </a:cubicBezTo>
                  <a:close/>
                </a:path>
              </a:pathLst>
            </a:custGeom>
            <a:solidFill>
              <a:srgbClr val="150E0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 name="Freeform: Shape 48">
              <a:extLst>
                <a:ext uri="{FF2B5EF4-FFF2-40B4-BE49-F238E27FC236}">
                  <a16:creationId xmlns:a16="http://schemas.microsoft.com/office/drawing/2014/main" id="{9B370C4A-6315-4C89-BA63-44D545E6906C}"/>
                </a:ext>
              </a:extLst>
            </p:cNvPr>
            <p:cNvSpPr/>
            <p:nvPr/>
          </p:nvSpPr>
          <p:spPr>
            <a:xfrm>
              <a:off x="7578859" y="-2408478"/>
              <a:ext cx="17490" cy="86677"/>
            </a:xfrm>
            <a:custGeom>
              <a:avLst/>
              <a:gdLst>
                <a:gd name="connsiteX0" fmla="*/ 903 w 17490"/>
                <a:gd name="connsiteY0" fmla="*/ 1905 h 86677"/>
                <a:gd name="connsiteX1" fmla="*/ 10428 w 17490"/>
                <a:gd name="connsiteY1" fmla="*/ 0 h 86677"/>
                <a:gd name="connsiteX2" fmla="*/ 9476 w 17490"/>
                <a:gd name="connsiteY2" fmla="*/ 86677 h 86677"/>
                <a:gd name="connsiteX3" fmla="*/ 903 w 17490"/>
                <a:gd name="connsiteY3" fmla="*/ 1905 h 86677"/>
              </a:gdLst>
              <a:ahLst/>
              <a:cxnLst>
                <a:cxn ang="0">
                  <a:pos x="connsiteX0" y="connsiteY0"/>
                </a:cxn>
                <a:cxn ang="0">
                  <a:pos x="connsiteX1" y="connsiteY1"/>
                </a:cxn>
                <a:cxn ang="0">
                  <a:pos x="connsiteX2" y="connsiteY2"/>
                </a:cxn>
                <a:cxn ang="0">
                  <a:pos x="connsiteX3" y="connsiteY3"/>
                </a:cxn>
              </a:cxnLst>
              <a:rect l="l" t="t" r="r" b="b"/>
              <a:pathLst>
                <a:path w="17490" h="86677">
                  <a:moveTo>
                    <a:pt x="903" y="1905"/>
                  </a:moveTo>
                  <a:cubicBezTo>
                    <a:pt x="3761" y="952"/>
                    <a:pt x="7571" y="952"/>
                    <a:pt x="10428" y="0"/>
                  </a:cubicBezTo>
                  <a:cubicBezTo>
                    <a:pt x="20906" y="28575"/>
                    <a:pt x="19001" y="58102"/>
                    <a:pt x="9476" y="86677"/>
                  </a:cubicBezTo>
                  <a:cubicBezTo>
                    <a:pt x="-8622" y="60007"/>
                    <a:pt x="5665" y="29527"/>
                    <a:pt x="903" y="1905"/>
                  </a:cubicBezTo>
                  <a:close/>
                </a:path>
              </a:pathLst>
            </a:custGeom>
            <a:solidFill>
              <a:srgbClr val="180F0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 name="Freeform: Shape 49">
              <a:extLst>
                <a:ext uri="{FF2B5EF4-FFF2-40B4-BE49-F238E27FC236}">
                  <a16:creationId xmlns:a16="http://schemas.microsoft.com/office/drawing/2014/main" id="{FDC6F31C-F390-4625-A63C-763331375DAB}"/>
                </a:ext>
              </a:extLst>
            </p:cNvPr>
            <p:cNvSpPr/>
            <p:nvPr/>
          </p:nvSpPr>
          <p:spPr>
            <a:xfrm>
              <a:off x="6970162" y="-3352406"/>
              <a:ext cx="118110" cy="28574"/>
            </a:xfrm>
            <a:custGeom>
              <a:avLst/>
              <a:gdLst>
                <a:gd name="connsiteX0" fmla="*/ 118110 w 118110"/>
                <a:gd name="connsiteY0" fmla="*/ 28575 h 28574"/>
                <a:gd name="connsiteX1" fmla="*/ 0 w 118110"/>
                <a:gd name="connsiteY1" fmla="*/ 0 h 28574"/>
                <a:gd name="connsiteX2" fmla="*/ 118110 w 118110"/>
                <a:gd name="connsiteY2" fmla="*/ 28575 h 28574"/>
              </a:gdLst>
              <a:ahLst/>
              <a:cxnLst>
                <a:cxn ang="0">
                  <a:pos x="connsiteX0" y="connsiteY0"/>
                </a:cxn>
                <a:cxn ang="0">
                  <a:pos x="connsiteX1" y="connsiteY1"/>
                </a:cxn>
                <a:cxn ang="0">
                  <a:pos x="connsiteX2" y="connsiteY2"/>
                </a:cxn>
              </a:cxnLst>
              <a:rect l="l" t="t" r="r" b="b"/>
              <a:pathLst>
                <a:path w="118110" h="28574">
                  <a:moveTo>
                    <a:pt x="118110" y="28575"/>
                  </a:moveTo>
                  <a:cubicBezTo>
                    <a:pt x="76200" y="28575"/>
                    <a:pt x="37148" y="19050"/>
                    <a:pt x="0" y="0"/>
                  </a:cubicBezTo>
                  <a:cubicBezTo>
                    <a:pt x="40957" y="0"/>
                    <a:pt x="80010" y="11430"/>
                    <a:pt x="118110" y="28575"/>
                  </a:cubicBezTo>
                  <a:close/>
                </a:path>
              </a:pathLst>
            </a:custGeom>
            <a:solidFill>
              <a:srgbClr val="3D352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 name="Freeform: Shape 50">
              <a:extLst>
                <a:ext uri="{FF2B5EF4-FFF2-40B4-BE49-F238E27FC236}">
                  <a16:creationId xmlns:a16="http://schemas.microsoft.com/office/drawing/2014/main" id="{71626B1D-57C5-43E3-BB59-111BA970C878}"/>
                </a:ext>
              </a:extLst>
            </p:cNvPr>
            <p:cNvSpPr/>
            <p:nvPr/>
          </p:nvSpPr>
          <p:spPr>
            <a:xfrm>
              <a:off x="6664410" y="-3351454"/>
              <a:ext cx="38100" cy="19050"/>
            </a:xfrm>
            <a:custGeom>
              <a:avLst/>
              <a:gdLst>
                <a:gd name="connsiteX0" fmla="*/ 38100 w 38100"/>
                <a:gd name="connsiteY0" fmla="*/ 19050 h 19050"/>
                <a:gd name="connsiteX1" fmla="*/ 0 w 38100"/>
                <a:gd name="connsiteY1" fmla="*/ 15240 h 19050"/>
                <a:gd name="connsiteX2" fmla="*/ 9525 w 38100"/>
                <a:gd name="connsiteY2" fmla="*/ 953 h 19050"/>
                <a:gd name="connsiteX3" fmla="*/ 19050 w 38100"/>
                <a:gd name="connsiteY3" fmla="*/ 0 h 19050"/>
                <a:gd name="connsiteX4" fmla="*/ 38100 w 38100"/>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38100" y="19050"/>
                  </a:moveTo>
                  <a:cubicBezTo>
                    <a:pt x="25717" y="18098"/>
                    <a:pt x="12382" y="16193"/>
                    <a:pt x="0" y="15240"/>
                  </a:cubicBezTo>
                  <a:cubicBezTo>
                    <a:pt x="2857" y="10478"/>
                    <a:pt x="6667" y="5715"/>
                    <a:pt x="9525" y="953"/>
                  </a:cubicBezTo>
                  <a:cubicBezTo>
                    <a:pt x="12382" y="953"/>
                    <a:pt x="16192" y="0"/>
                    <a:pt x="19050" y="0"/>
                  </a:cubicBezTo>
                  <a:cubicBezTo>
                    <a:pt x="25717" y="6668"/>
                    <a:pt x="31432" y="12383"/>
                    <a:pt x="38100" y="19050"/>
                  </a:cubicBezTo>
                  <a:close/>
                </a:path>
              </a:pathLst>
            </a:custGeom>
            <a:solidFill>
              <a:srgbClr val="3D352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 name="Freeform: Shape 51">
              <a:extLst>
                <a:ext uri="{FF2B5EF4-FFF2-40B4-BE49-F238E27FC236}">
                  <a16:creationId xmlns:a16="http://schemas.microsoft.com/office/drawing/2014/main" id="{B09F6EF3-2A64-4F37-8E4E-BAFC6D5857EE}"/>
                </a:ext>
              </a:extLst>
            </p:cNvPr>
            <p:cNvSpPr/>
            <p:nvPr/>
          </p:nvSpPr>
          <p:spPr>
            <a:xfrm>
              <a:off x="6091957" y="-2522778"/>
              <a:ext cx="25853" cy="28575"/>
            </a:xfrm>
            <a:custGeom>
              <a:avLst/>
              <a:gdLst>
                <a:gd name="connsiteX0" fmla="*/ 20003 w 25853"/>
                <a:gd name="connsiteY0" fmla="*/ 0 h 28575"/>
                <a:gd name="connsiteX1" fmla="*/ 0 w 25853"/>
                <a:gd name="connsiteY1" fmla="*/ 28575 h 28575"/>
                <a:gd name="connsiteX2" fmla="*/ 20003 w 25853"/>
                <a:gd name="connsiteY2" fmla="*/ 0 h 28575"/>
              </a:gdLst>
              <a:ahLst/>
              <a:cxnLst>
                <a:cxn ang="0">
                  <a:pos x="connsiteX0" y="connsiteY0"/>
                </a:cxn>
                <a:cxn ang="0">
                  <a:pos x="connsiteX1" y="connsiteY1"/>
                </a:cxn>
                <a:cxn ang="0">
                  <a:pos x="connsiteX2" y="connsiteY2"/>
                </a:cxn>
              </a:cxnLst>
              <a:rect l="l" t="t" r="r" b="b"/>
              <a:pathLst>
                <a:path w="25853" h="28575">
                  <a:moveTo>
                    <a:pt x="20003" y="0"/>
                  </a:moveTo>
                  <a:cubicBezTo>
                    <a:pt x="36195" y="24765"/>
                    <a:pt x="15240" y="24765"/>
                    <a:pt x="0" y="28575"/>
                  </a:cubicBezTo>
                  <a:cubicBezTo>
                    <a:pt x="7620" y="19050"/>
                    <a:pt x="13335" y="9525"/>
                    <a:pt x="20003" y="0"/>
                  </a:cubicBezTo>
                  <a:close/>
                </a:path>
              </a:pathLst>
            </a:custGeom>
            <a:solidFill>
              <a:srgbClr val="422C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3" name="Freeform: Shape 52">
              <a:extLst>
                <a:ext uri="{FF2B5EF4-FFF2-40B4-BE49-F238E27FC236}">
                  <a16:creationId xmlns:a16="http://schemas.microsoft.com/office/drawing/2014/main" id="{2CFFDB95-DB7B-41B9-A283-AE5005F1C4CB}"/>
                </a:ext>
              </a:extLst>
            </p:cNvPr>
            <p:cNvSpPr/>
            <p:nvPr/>
          </p:nvSpPr>
          <p:spPr>
            <a:xfrm>
              <a:off x="6219168" y="-2574188"/>
              <a:ext cx="1191189" cy="623965"/>
            </a:xfrm>
            <a:custGeom>
              <a:avLst/>
              <a:gdLst>
                <a:gd name="connsiteX0" fmla="*/ 1139614 w 1191189"/>
                <a:gd name="connsiteY0" fmla="*/ 383832 h 623965"/>
                <a:gd name="connsiteX1" fmla="*/ 669079 w 1191189"/>
                <a:gd name="connsiteY1" fmla="*/ 622910 h 623965"/>
                <a:gd name="connsiteX2" fmla="*/ 198544 w 1191189"/>
                <a:gd name="connsiteY2" fmla="*/ 520040 h 623965"/>
                <a:gd name="connsiteX3" fmla="*/ 25189 w 1191189"/>
                <a:gd name="connsiteY3" fmla="*/ 272390 h 623965"/>
                <a:gd name="connsiteX4" fmla="*/ 3282 w 1191189"/>
                <a:gd name="connsiteY4" fmla="*/ 191427 h 623965"/>
                <a:gd name="connsiteX5" fmla="*/ 3282 w 1191189"/>
                <a:gd name="connsiteY5" fmla="*/ 117132 h 623965"/>
                <a:gd name="connsiteX6" fmla="*/ 52812 w 1191189"/>
                <a:gd name="connsiteY6" fmla="*/ 39980 h 623965"/>
                <a:gd name="connsiteX7" fmla="*/ 149967 w 1191189"/>
                <a:gd name="connsiteY7" fmla="*/ 1880 h 623965"/>
                <a:gd name="connsiteX8" fmla="*/ 200449 w 1191189"/>
                <a:gd name="connsiteY8" fmla="*/ 42837 h 623965"/>
                <a:gd name="connsiteX9" fmla="*/ 189972 w 1191189"/>
                <a:gd name="connsiteY9" fmla="*/ 142850 h 623965"/>
                <a:gd name="connsiteX10" fmla="*/ 176637 w 1191189"/>
                <a:gd name="connsiteY10" fmla="*/ 167615 h 623965"/>
                <a:gd name="connsiteX11" fmla="*/ 223309 w 1191189"/>
                <a:gd name="connsiteY11" fmla="*/ 275247 h 623965"/>
                <a:gd name="connsiteX12" fmla="*/ 304272 w 1191189"/>
                <a:gd name="connsiteY12" fmla="*/ 273342 h 623965"/>
                <a:gd name="connsiteX13" fmla="*/ 454767 w 1191189"/>
                <a:gd name="connsiteY13" fmla="*/ 250482 h 623965"/>
                <a:gd name="connsiteX14" fmla="*/ 482389 w 1191189"/>
                <a:gd name="connsiteY14" fmla="*/ 247625 h 623965"/>
                <a:gd name="connsiteX15" fmla="*/ 498582 w 1191189"/>
                <a:gd name="connsiteY15" fmla="*/ 275247 h 623965"/>
                <a:gd name="connsiteX16" fmla="*/ 673842 w 1191189"/>
                <a:gd name="connsiteY16" fmla="*/ 341922 h 623965"/>
                <a:gd name="connsiteX17" fmla="*/ 723372 w 1191189"/>
                <a:gd name="connsiteY17" fmla="*/ 287630 h 623965"/>
                <a:gd name="connsiteX18" fmla="*/ 767187 w 1191189"/>
                <a:gd name="connsiteY18" fmla="*/ 253340 h 623965"/>
                <a:gd name="connsiteX19" fmla="*/ 821479 w 1191189"/>
                <a:gd name="connsiteY19" fmla="*/ 271437 h 623965"/>
                <a:gd name="connsiteX20" fmla="*/ 898632 w 1191189"/>
                <a:gd name="connsiteY20" fmla="*/ 280010 h 623965"/>
                <a:gd name="connsiteX21" fmla="*/ 1028172 w 1191189"/>
                <a:gd name="connsiteY21" fmla="*/ 179045 h 623965"/>
                <a:gd name="connsiteX22" fmla="*/ 1039602 w 1191189"/>
                <a:gd name="connsiteY22" fmla="*/ 61887 h 623965"/>
                <a:gd name="connsiteX23" fmla="*/ 1084369 w 1191189"/>
                <a:gd name="connsiteY23" fmla="*/ 26645 h 623965"/>
                <a:gd name="connsiteX24" fmla="*/ 1165332 w 1191189"/>
                <a:gd name="connsiteY24" fmla="*/ 53315 h 623965"/>
                <a:gd name="connsiteX25" fmla="*/ 1189144 w 1191189"/>
                <a:gd name="connsiteY25" fmla="*/ 114275 h 623965"/>
                <a:gd name="connsiteX26" fmla="*/ 1178667 w 1191189"/>
                <a:gd name="connsiteY26" fmla="*/ 212382 h 623965"/>
                <a:gd name="connsiteX27" fmla="*/ 1174857 w 1191189"/>
                <a:gd name="connsiteY27" fmla="*/ 304775 h 623965"/>
                <a:gd name="connsiteX28" fmla="*/ 1161522 w 1191189"/>
                <a:gd name="connsiteY28" fmla="*/ 356210 h 623965"/>
                <a:gd name="connsiteX29" fmla="*/ 1139614 w 1191189"/>
                <a:gd name="connsiteY29" fmla="*/ 383832 h 62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1189" h="623965">
                  <a:moveTo>
                    <a:pt x="1139614" y="383832"/>
                  </a:moveTo>
                  <a:cubicBezTo>
                    <a:pt x="1028172" y="553377"/>
                    <a:pt x="862437" y="614337"/>
                    <a:pt x="669079" y="622910"/>
                  </a:cubicBezTo>
                  <a:cubicBezTo>
                    <a:pt x="504297" y="629577"/>
                    <a:pt x="344277" y="605765"/>
                    <a:pt x="198544" y="520040"/>
                  </a:cubicBezTo>
                  <a:cubicBezTo>
                    <a:pt x="103294" y="463842"/>
                    <a:pt x="42334" y="382880"/>
                    <a:pt x="25189" y="272390"/>
                  </a:cubicBezTo>
                  <a:cubicBezTo>
                    <a:pt x="-7196" y="252387"/>
                    <a:pt x="-528" y="221907"/>
                    <a:pt x="3282" y="191427"/>
                  </a:cubicBezTo>
                  <a:cubicBezTo>
                    <a:pt x="3282" y="166662"/>
                    <a:pt x="2329" y="141897"/>
                    <a:pt x="3282" y="117132"/>
                  </a:cubicBezTo>
                  <a:cubicBezTo>
                    <a:pt x="424" y="79032"/>
                    <a:pt x="18522" y="54267"/>
                    <a:pt x="52812" y="39980"/>
                  </a:cubicBezTo>
                  <a:cubicBezTo>
                    <a:pt x="84244" y="25692"/>
                    <a:pt x="114724" y="8547"/>
                    <a:pt x="149967" y="1880"/>
                  </a:cubicBezTo>
                  <a:cubicBezTo>
                    <a:pt x="184257" y="-4788"/>
                    <a:pt x="202354" y="5690"/>
                    <a:pt x="200449" y="42837"/>
                  </a:cubicBezTo>
                  <a:cubicBezTo>
                    <a:pt x="189972" y="75222"/>
                    <a:pt x="194734" y="109512"/>
                    <a:pt x="189972" y="142850"/>
                  </a:cubicBezTo>
                  <a:cubicBezTo>
                    <a:pt x="188067" y="152375"/>
                    <a:pt x="182352" y="159995"/>
                    <a:pt x="176637" y="167615"/>
                  </a:cubicBezTo>
                  <a:cubicBezTo>
                    <a:pt x="140442" y="218097"/>
                    <a:pt x="161397" y="267627"/>
                    <a:pt x="223309" y="275247"/>
                  </a:cubicBezTo>
                  <a:cubicBezTo>
                    <a:pt x="249979" y="279057"/>
                    <a:pt x="276649" y="275247"/>
                    <a:pt x="304272" y="273342"/>
                  </a:cubicBezTo>
                  <a:cubicBezTo>
                    <a:pt x="356659" y="279057"/>
                    <a:pt x="408094" y="280010"/>
                    <a:pt x="454767" y="250482"/>
                  </a:cubicBezTo>
                  <a:cubicBezTo>
                    <a:pt x="463339" y="245720"/>
                    <a:pt x="472864" y="243815"/>
                    <a:pt x="482389" y="247625"/>
                  </a:cubicBezTo>
                  <a:cubicBezTo>
                    <a:pt x="491914" y="254292"/>
                    <a:pt x="494772" y="265722"/>
                    <a:pt x="498582" y="275247"/>
                  </a:cubicBezTo>
                  <a:cubicBezTo>
                    <a:pt x="527157" y="344780"/>
                    <a:pt x="605262" y="374307"/>
                    <a:pt x="673842" y="341922"/>
                  </a:cubicBezTo>
                  <a:cubicBezTo>
                    <a:pt x="698607" y="330492"/>
                    <a:pt x="712894" y="311442"/>
                    <a:pt x="723372" y="287630"/>
                  </a:cubicBezTo>
                  <a:cubicBezTo>
                    <a:pt x="731944" y="268580"/>
                    <a:pt x="740517" y="249530"/>
                    <a:pt x="767187" y="253340"/>
                  </a:cubicBezTo>
                  <a:cubicBezTo>
                    <a:pt x="785284" y="258102"/>
                    <a:pt x="802429" y="267627"/>
                    <a:pt x="821479" y="271437"/>
                  </a:cubicBezTo>
                  <a:cubicBezTo>
                    <a:pt x="846244" y="280962"/>
                    <a:pt x="872914" y="273342"/>
                    <a:pt x="898632" y="280010"/>
                  </a:cubicBezTo>
                  <a:cubicBezTo>
                    <a:pt x="988167" y="307632"/>
                    <a:pt x="1031982" y="272390"/>
                    <a:pt x="1028172" y="179045"/>
                  </a:cubicBezTo>
                  <a:cubicBezTo>
                    <a:pt x="1036744" y="140945"/>
                    <a:pt x="1047222" y="102845"/>
                    <a:pt x="1039602" y="61887"/>
                  </a:cubicBezTo>
                  <a:cubicBezTo>
                    <a:pt x="1032934" y="26645"/>
                    <a:pt x="1059604" y="21882"/>
                    <a:pt x="1084369" y="26645"/>
                  </a:cubicBezTo>
                  <a:cubicBezTo>
                    <a:pt x="1111992" y="31407"/>
                    <a:pt x="1139614" y="41885"/>
                    <a:pt x="1165332" y="53315"/>
                  </a:cubicBezTo>
                  <a:cubicBezTo>
                    <a:pt x="1192002" y="64745"/>
                    <a:pt x="1193907" y="89510"/>
                    <a:pt x="1189144" y="114275"/>
                  </a:cubicBezTo>
                  <a:cubicBezTo>
                    <a:pt x="1183429" y="146660"/>
                    <a:pt x="1178667" y="179045"/>
                    <a:pt x="1178667" y="212382"/>
                  </a:cubicBezTo>
                  <a:cubicBezTo>
                    <a:pt x="1194859" y="243815"/>
                    <a:pt x="1188192" y="274295"/>
                    <a:pt x="1174857" y="304775"/>
                  </a:cubicBezTo>
                  <a:cubicBezTo>
                    <a:pt x="1171047" y="321920"/>
                    <a:pt x="1165332" y="339065"/>
                    <a:pt x="1161522" y="356210"/>
                  </a:cubicBezTo>
                  <a:cubicBezTo>
                    <a:pt x="1155807" y="368592"/>
                    <a:pt x="1151997" y="379070"/>
                    <a:pt x="1139614" y="383832"/>
                  </a:cubicBezTo>
                  <a:close/>
                </a:path>
              </a:pathLst>
            </a:custGeom>
            <a:solidFill>
              <a:srgbClr val="FEE2C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4" name="Freeform: Shape 53">
              <a:extLst>
                <a:ext uri="{FF2B5EF4-FFF2-40B4-BE49-F238E27FC236}">
                  <a16:creationId xmlns:a16="http://schemas.microsoft.com/office/drawing/2014/main" id="{1F2CA890-E7E5-4ED2-99AF-FA002C74C815}"/>
                </a:ext>
              </a:extLst>
            </p:cNvPr>
            <p:cNvSpPr/>
            <p:nvPr/>
          </p:nvSpPr>
          <p:spPr>
            <a:xfrm>
              <a:off x="6564276" y="-1865553"/>
              <a:ext cx="521690" cy="364650"/>
            </a:xfrm>
            <a:custGeom>
              <a:avLst/>
              <a:gdLst>
                <a:gd name="connsiteX0" fmla="*/ 509709 w 521690"/>
                <a:gd name="connsiteY0" fmla="*/ 295275 h 364650"/>
                <a:gd name="connsiteX1" fmla="*/ 413506 w 521690"/>
                <a:gd name="connsiteY1" fmla="*/ 332422 h 364650"/>
                <a:gd name="connsiteX2" fmla="*/ 246819 w 521690"/>
                <a:gd name="connsiteY2" fmla="*/ 363855 h 364650"/>
                <a:gd name="connsiteX3" fmla="*/ 62986 w 521690"/>
                <a:gd name="connsiteY3" fmla="*/ 335280 h 364650"/>
                <a:gd name="connsiteX4" fmla="*/ 24886 w 521690"/>
                <a:gd name="connsiteY4" fmla="*/ 153352 h 364650"/>
                <a:gd name="connsiteX5" fmla="*/ 50604 w 521690"/>
                <a:gd name="connsiteY5" fmla="*/ 92392 h 364650"/>
                <a:gd name="connsiteX6" fmla="*/ 69654 w 521690"/>
                <a:gd name="connsiteY6" fmla="*/ 68580 h 364650"/>
                <a:gd name="connsiteX7" fmla="*/ 169666 w 521690"/>
                <a:gd name="connsiteY7" fmla="*/ 60960 h 364650"/>
                <a:gd name="connsiteX8" fmla="*/ 209671 w 521690"/>
                <a:gd name="connsiteY8" fmla="*/ 21908 h 364650"/>
                <a:gd name="connsiteX9" fmla="*/ 232531 w 521690"/>
                <a:gd name="connsiteY9" fmla="*/ 7620 h 364650"/>
                <a:gd name="connsiteX10" fmla="*/ 232531 w 521690"/>
                <a:gd name="connsiteY10" fmla="*/ 6667 h 364650"/>
                <a:gd name="connsiteX11" fmla="*/ 264916 w 521690"/>
                <a:gd name="connsiteY11" fmla="*/ 40005 h 364650"/>
                <a:gd name="connsiteX12" fmla="*/ 276346 w 521690"/>
                <a:gd name="connsiteY12" fmla="*/ 93345 h 364650"/>
                <a:gd name="connsiteX13" fmla="*/ 286824 w 521690"/>
                <a:gd name="connsiteY13" fmla="*/ 99060 h 364650"/>
                <a:gd name="connsiteX14" fmla="*/ 304921 w 521690"/>
                <a:gd name="connsiteY14" fmla="*/ 95250 h 364650"/>
                <a:gd name="connsiteX15" fmla="*/ 307779 w 521690"/>
                <a:gd name="connsiteY15" fmla="*/ 73342 h 364650"/>
                <a:gd name="connsiteX16" fmla="*/ 307779 w 521690"/>
                <a:gd name="connsiteY16" fmla="*/ 48577 h 364650"/>
                <a:gd name="connsiteX17" fmla="*/ 314446 w 521690"/>
                <a:gd name="connsiteY17" fmla="*/ 23813 h 364650"/>
                <a:gd name="connsiteX18" fmla="*/ 319209 w 521690"/>
                <a:gd name="connsiteY18" fmla="*/ 19050 h 364650"/>
                <a:gd name="connsiteX19" fmla="*/ 404934 w 521690"/>
                <a:gd name="connsiteY19" fmla="*/ 0 h 364650"/>
                <a:gd name="connsiteX20" fmla="*/ 456369 w 521690"/>
                <a:gd name="connsiteY20" fmla="*/ 63817 h 364650"/>
                <a:gd name="connsiteX21" fmla="*/ 519234 w 521690"/>
                <a:gd name="connsiteY21" fmla="*/ 230505 h 364650"/>
                <a:gd name="connsiteX22" fmla="*/ 509709 w 521690"/>
                <a:gd name="connsiteY22" fmla="*/ 295275 h 36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1690" h="364650">
                  <a:moveTo>
                    <a:pt x="509709" y="295275"/>
                  </a:moveTo>
                  <a:cubicBezTo>
                    <a:pt x="481134" y="316230"/>
                    <a:pt x="444939" y="320040"/>
                    <a:pt x="413506" y="332422"/>
                  </a:cubicBezTo>
                  <a:cubicBezTo>
                    <a:pt x="363976" y="372427"/>
                    <a:pt x="302064" y="360997"/>
                    <a:pt x="246819" y="363855"/>
                  </a:cubicBezTo>
                  <a:cubicBezTo>
                    <a:pt x="185859" y="366713"/>
                    <a:pt x="121089" y="362902"/>
                    <a:pt x="62986" y="335280"/>
                  </a:cubicBezTo>
                  <a:cubicBezTo>
                    <a:pt x="-5594" y="287655"/>
                    <a:pt x="-17976" y="232410"/>
                    <a:pt x="24886" y="153352"/>
                  </a:cubicBezTo>
                  <a:cubicBezTo>
                    <a:pt x="35364" y="133350"/>
                    <a:pt x="47746" y="115252"/>
                    <a:pt x="50604" y="92392"/>
                  </a:cubicBezTo>
                  <a:cubicBezTo>
                    <a:pt x="53461" y="81915"/>
                    <a:pt x="60129" y="73342"/>
                    <a:pt x="69654" y="68580"/>
                  </a:cubicBezTo>
                  <a:cubicBezTo>
                    <a:pt x="102991" y="58102"/>
                    <a:pt x="136329" y="64770"/>
                    <a:pt x="169666" y="60960"/>
                  </a:cubicBezTo>
                  <a:cubicBezTo>
                    <a:pt x="172524" y="37147"/>
                    <a:pt x="178239" y="17145"/>
                    <a:pt x="209671" y="21908"/>
                  </a:cubicBezTo>
                  <a:cubicBezTo>
                    <a:pt x="217291" y="22860"/>
                    <a:pt x="226816" y="15240"/>
                    <a:pt x="232531" y="7620"/>
                  </a:cubicBezTo>
                  <a:lnTo>
                    <a:pt x="232531" y="6667"/>
                  </a:lnTo>
                  <a:cubicBezTo>
                    <a:pt x="263011" y="-1905"/>
                    <a:pt x="261106" y="21908"/>
                    <a:pt x="264916" y="40005"/>
                  </a:cubicBezTo>
                  <a:cubicBezTo>
                    <a:pt x="268726" y="58102"/>
                    <a:pt x="259201" y="78105"/>
                    <a:pt x="276346" y="93345"/>
                  </a:cubicBezTo>
                  <a:cubicBezTo>
                    <a:pt x="280156" y="95250"/>
                    <a:pt x="283014" y="97155"/>
                    <a:pt x="286824" y="99060"/>
                  </a:cubicBezTo>
                  <a:cubicBezTo>
                    <a:pt x="293491" y="100965"/>
                    <a:pt x="301111" y="104775"/>
                    <a:pt x="304921" y="95250"/>
                  </a:cubicBezTo>
                  <a:cubicBezTo>
                    <a:pt x="306826" y="87630"/>
                    <a:pt x="307779" y="80963"/>
                    <a:pt x="307779" y="73342"/>
                  </a:cubicBezTo>
                  <a:cubicBezTo>
                    <a:pt x="307779" y="64770"/>
                    <a:pt x="307779" y="57150"/>
                    <a:pt x="307779" y="48577"/>
                  </a:cubicBezTo>
                  <a:cubicBezTo>
                    <a:pt x="308731" y="40005"/>
                    <a:pt x="309684" y="31433"/>
                    <a:pt x="314446" y="23813"/>
                  </a:cubicBezTo>
                  <a:cubicBezTo>
                    <a:pt x="316351" y="21908"/>
                    <a:pt x="318256" y="20955"/>
                    <a:pt x="319209" y="19050"/>
                  </a:cubicBezTo>
                  <a:cubicBezTo>
                    <a:pt x="349689" y="21908"/>
                    <a:pt x="379216" y="20955"/>
                    <a:pt x="404934" y="0"/>
                  </a:cubicBezTo>
                  <a:cubicBezTo>
                    <a:pt x="439224" y="7620"/>
                    <a:pt x="443034" y="40005"/>
                    <a:pt x="456369" y="63817"/>
                  </a:cubicBezTo>
                  <a:cubicBezTo>
                    <a:pt x="483991" y="117158"/>
                    <a:pt x="515424" y="168592"/>
                    <a:pt x="519234" y="230505"/>
                  </a:cubicBezTo>
                  <a:cubicBezTo>
                    <a:pt x="521139" y="254317"/>
                    <a:pt x="526854" y="276225"/>
                    <a:pt x="509709" y="295275"/>
                  </a:cubicBezTo>
                  <a:close/>
                </a:path>
              </a:pathLst>
            </a:custGeom>
            <a:solidFill>
              <a:srgbClr val="FDFDF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5" name="Freeform: Shape 54">
              <a:extLst>
                <a:ext uri="{FF2B5EF4-FFF2-40B4-BE49-F238E27FC236}">
                  <a16:creationId xmlns:a16="http://schemas.microsoft.com/office/drawing/2014/main" id="{CA133373-EDD2-40CC-8F46-B147828EE2FE}"/>
                </a:ext>
              </a:extLst>
            </p:cNvPr>
            <p:cNvSpPr/>
            <p:nvPr/>
          </p:nvSpPr>
          <p:spPr>
            <a:xfrm>
              <a:off x="6398080" y="-1947295"/>
              <a:ext cx="224833" cy="386014"/>
            </a:xfrm>
            <a:custGeom>
              <a:avLst/>
              <a:gdLst>
                <a:gd name="connsiteX0" fmla="*/ 54874 w 224833"/>
                <a:gd name="connsiteY0" fmla="*/ 378922 h 386014"/>
                <a:gd name="connsiteX1" fmla="*/ 16774 w 224833"/>
                <a:gd name="connsiteY1" fmla="*/ 290339 h 386014"/>
                <a:gd name="connsiteX2" fmla="*/ 182509 w 224833"/>
                <a:gd name="connsiteY2" fmla="*/ 25544 h 386014"/>
                <a:gd name="connsiteX3" fmla="*/ 218704 w 224833"/>
                <a:gd name="connsiteY3" fmla="*/ 2684 h 386014"/>
                <a:gd name="connsiteX4" fmla="*/ 216799 w 224833"/>
                <a:gd name="connsiteY4" fmla="*/ 41737 h 386014"/>
                <a:gd name="connsiteX5" fmla="*/ 160602 w 224833"/>
                <a:gd name="connsiteY5" fmla="*/ 144607 h 386014"/>
                <a:gd name="connsiteX6" fmla="*/ 134884 w 224833"/>
                <a:gd name="connsiteY6" fmla="*/ 243667 h 386014"/>
                <a:gd name="connsiteX7" fmla="*/ 131074 w 224833"/>
                <a:gd name="connsiteY7" fmla="*/ 257954 h 386014"/>
                <a:gd name="connsiteX8" fmla="*/ 110119 w 224833"/>
                <a:gd name="connsiteY8" fmla="*/ 339869 h 386014"/>
                <a:gd name="connsiteX9" fmla="*/ 54874 w 224833"/>
                <a:gd name="connsiteY9" fmla="*/ 378922 h 38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833" h="386014">
                  <a:moveTo>
                    <a:pt x="54874" y="378922"/>
                  </a:moveTo>
                  <a:cubicBezTo>
                    <a:pt x="-9896" y="352252"/>
                    <a:pt x="-9896" y="352252"/>
                    <a:pt x="16774" y="290339"/>
                  </a:cubicBezTo>
                  <a:cubicBezTo>
                    <a:pt x="57732" y="193184"/>
                    <a:pt x="113929" y="105554"/>
                    <a:pt x="182509" y="25544"/>
                  </a:cubicBezTo>
                  <a:cubicBezTo>
                    <a:pt x="192034" y="15067"/>
                    <a:pt x="200607" y="-7793"/>
                    <a:pt x="218704" y="2684"/>
                  </a:cubicBezTo>
                  <a:cubicBezTo>
                    <a:pt x="233944" y="11257"/>
                    <a:pt x="215847" y="28402"/>
                    <a:pt x="216799" y="41737"/>
                  </a:cubicBezTo>
                  <a:cubicBezTo>
                    <a:pt x="190129" y="72217"/>
                    <a:pt x="180604" y="111269"/>
                    <a:pt x="160602" y="144607"/>
                  </a:cubicBezTo>
                  <a:cubicBezTo>
                    <a:pt x="141552" y="175087"/>
                    <a:pt x="138694" y="209377"/>
                    <a:pt x="134884" y="243667"/>
                  </a:cubicBezTo>
                  <a:cubicBezTo>
                    <a:pt x="133932" y="248429"/>
                    <a:pt x="132979" y="253192"/>
                    <a:pt x="131074" y="257954"/>
                  </a:cubicBezTo>
                  <a:cubicBezTo>
                    <a:pt x="117739" y="283672"/>
                    <a:pt x="112024" y="312247"/>
                    <a:pt x="110119" y="339869"/>
                  </a:cubicBezTo>
                  <a:cubicBezTo>
                    <a:pt x="107262" y="381779"/>
                    <a:pt x="92974" y="396067"/>
                    <a:pt x="54874" y="378922"/>
                  </a:cubicBezTo>
                  <a:close/>
                </a:path>
              </a:pathLst>
            </a:custGeom>
            <a:solidFill>
              <a:srgbClr val="F6EFF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6" name="Freeform: Shape 55">
              <a:extLst>
                <a:ext uri="{FF2B5EF4-FFF2-40B4-BE49-F238E27FC236}">
                  <a16:creationId xmlns:a16="http://schemas.microsoft.com/office/drawing/2014/main" id="{4F8A3D98-4CF9-4EC8-B4A4-5D4DB6F2F8E6}"/>
                </a:ext>
              </a:extLst>
            </p:cNvPr>
            <p:cNvSpPr/>
            <p:nvPr/>
          </p:nvSpPr>
          <p:spPr>
            <a:xfrm>
              <a:off x="6071118" y="-2505634"/>
              <a:ext cx="164571" cy="295945"/>
            </a:xfrm>
            <a:custGeom>
              <a:avLst/>
              <a:gdLst>
                <a:gd name="connsiteX0" fmla="*/ 13219 w 164571"/>
                <a:gd name="connsiteY0" fmla="*/ 43815 h 295945"/>
                <a:gd name="connsiteX1" fmla="*/ 59892 w 164571"/>
                <a:gd name="connsiteY1" fmla="*/ 10477 h 295945"/>
                <a:gd name="connsiteX2" fmla="*/ 88467 w 164571"/>
                <a:gd name="connsiteY2" fmla="*/ 0 h 295945"/>
                <a:gd name="connsiteX3" fmla="*/ 109422 w 164571"/>
                <a:gd name="connsiteY3" fmla="*/ 53340 h 295945"/>
                <a:gd name="connsiteX4" fmla="*/ 122757 w 164571"/>
                <a:gd name="connsiteY4" fmla="*/ 213360 h 295945"/>
                <a:gd name="connsiteX5" fmla="*/ 155142 w 164571"/>
                <a:gd name="connsiteY5" fmla="*/ 258127 h 295945"/>
                <a:gd name="connsiteX6" fmla="*/ 161809 w 164571"/>
                <a:gd name="connsiteY6" fmla="*/ 288608 h 295945"/>
                <a:gd name="connsiteX7" fmla="*/ 127519 w 164571"/>
                <a:gd name="connsiteY7" fmla="*/ 289560 h 295945"/>
                <a:gd name="connsiteX8" fmla="*/ 5599 w 164571"/>
                <a:gd name="connsiteY8" fmla="*/ 80010 h 295945"/>
                <a:gd name="connsiteX9" fmla="*/ 13219 w 164571"/>
                <a:gd name="connsiteY9" fmla="*/ 43815 h 29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71" h="295945">
                  <a:moveTo>
                    <a:pt x="13219" y="43815"/>
                  </a:moveTo>
                  <a:cubicBezTo>
                    <a:pt x="28459" y="32385"/>
                    <a:pt x="44652" y="21908"/>
                    <a:pt x="59892" y="10477"/>
                  </a:cubicBezTo>
                  <a:cubicBezTo>
                    <a:pt x="69417" y="6668"/>
                    <a:pt x="77989" y="952"/>
                    <a:pt x="88467" y="0"/>
                  </a:cubicBezTo>
                  <a:cubicBezTo>
                    <a:pt x="129424" y="13335"/>
                    <a:pt x="133234" y="21908"/>
                    <a:pt x="109422" y="53340"/>
                  </a:cubicBezTo>
                  <a:cubicBezTo>
                    <a:pt x="70369" y="106680"/>
                    <a:pt x="75132" y="166688"/>
                    <a:pt x="122757" y="213360"/>
                  </a:cubicBezTo>
                  <a:cubicBezTo>
                    <a:pt x="136092" y="226695"/>
                    <a:pt x="147522" y="240983"/>
                    <a:pt x="155142" y="258127"/>
                  </a:cubicBezTo>
                  <a:cubicBezTo>
                    <a:pt x="161809" y="267653"/>
                    <a:pt x="168477" y="279083"/>
                    <a:pt x="161809" y="288608"/>
                  </a:cubicBezTo>
                  <a:cubicBezTo>
                    <a:pt x="152284" y="302895"/>
                    <a:pt x="138949" y="292418"/>
                    <a:pt x="127519" y="289560"/>
                  </a:cubicBezTo>
                  <a:cubicBezTo>
                    <a:pt x="36079" y="265748"/>
                    <a:pt x="-18213" y="172402"/>
                    <a:pt x="5599" y="80010"/>
                  </a:cubicBezTo>
                  <a:cubicBezTo>
                    <a:pt x="9409" y="67627"/>
                    <a:pt x="17029" y="57150"/>
                    <a:pt x="13219" y="43815"/>
                  </a:cubicBezTo>
                  <a:close/>
                </a:path>
              </a:pathLst>
            </a:custGeom>
            <a:solidFill>
              <a:srgbClr val="F5DEC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7" name="Freeform: Shape 56">
              <a:extLst>
                <a:ext uri="{FF2B5EF4-FFF2-40B4-BE49-F238E27FC236}">
                  <a16:creationId xmlns:a16="http://schemas.microsoft.com/office/drawing/2014/main" id="{C8036CCF-57C9-4CF1-8096-55EF1F4681A1}"/>
                </a:ext>
              </a:extLst>
            </p:cNvPr>
            <p:cNvSpPr/>
            <p:nvPr/>
          </p:nvSpPr>
          <p:spPr>
            <a:xfrm>
              <a:off x="7078815" y="-1885017"/>
              <a:ext cx="194891" cy="291798"/>
            </a:xfrm>
            <a:custGeom>
              <a:avLst/>
              <a:gdLst>
                <a:gd name="connsiteX0" fmla="*/ 24697 w 194891"/>
                <a:gd name="connsiteY0" fmla="*/ 9939 h 291798"/>
                <a:gd name="connsiteX1" fmla="*/ 183764 w 194891"/>
                <a:gd name="connsiteY1" fmla="*/ 224251 h 291798"/>
                <a:gd name="connsiteX2" fmla="*/ 158047 w 194891"/>
                <a:gd name="connsiteY2" fmla="*/ 287116 h 291798"/>
                <a:gd name="connsiteX3" fmla="*/ 106612 w 194891"/>
                <a:gd name="connsiteY3" fmla="*/ 255684 h 291798"/>
                <a:gd name="connsiteX4" fmla="*/ 71369 w 194891"/>
                <a:gd name="connsiteY4" fmla="*/ 182341 h 291798"/>
                <a:gd name="connsiteX5" fmla="*/ 63749 w 194891"/>
                <a:gd name="connsiteY5" fmla="*/ 171864 h 291798"/>
                <a:gd name="connsiteX6" fmla="*/ 28507 w 194891"/>
                <a:gd name="connsiteY6" fmla="*/ 107094 h 291798"/>
                <a:gd name="connsiteX7" fmla="*/ 22792 w 194891"/>
                <a:gd name="connsiteY7" fmla="*/ 94711 h 291798"/>
                <a:gd name="connsiteX8" fmla="*/ 1837 w 194891"/>
                <a:gd name="connsiteY8" fmla="*/ 23274 h 291798"/>
                <a:gd name="connsiteX9" fmla="*/ 24697 w 194891"/>
                <a:gd name="connsiteY9" fmla="*/ 9939 h 29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891" h="291798">
                  <a:moveTo>
                    <a:pt x="24697" y="9939"/>
                  </a:moveTo>
                  <a:cubicBezTo>
                    <a:pt x="92324" y="70899"/>
                    <a:pt x="141854" y="144241"/>
                    <a:pt x="183764" y="224251"/>
                  </a:cubicBezTo>
                  <a:cubicBezTo>
                    <a:pt x="201862" y="258541"/>
                    <a:pt x="200909" y="280449"/>
                    <a:pt x="158047" y="287116"/>
                  </a:cubicBezTo>
                  <a:cubicBezTo>
                    <a:pt x="128519" y="297594"/>
                    <a:pt x="113279" y="291879"/>
                    <a:pt x="106612" y="255684"/>
                  </a:cubicBezTo>
                  <a:cubicBezTo>
                    <a:pt x="102802" y="229966"/>
                    <a:pt x="98039" y="199486"/>
                    <a:pt x="71369" y="182341"/>
                  </a:cubicBezTo>
                  <a:cubicBezTo>
                    <a:pt x="68512" y="179484"/>
                    <a:pt x="65654" y="175674"/>
                    <a:pt x="63749" y="171864"/>
                  </a:cubicBezTo>
                  <a:cubicBezTo>
                    <a:pt x="56129" y="148051"/>
                    <a:pt x="52319" y="121381"/>
                    <a:pt x="28507" y="107094"/>
                  </a:cubicBezTo>
                  <a:cubicBezTo>
                    <a:pt x="25649" y="103284"/>
                    <a:pt x="23744" y="99474"/>
                    <a:pt x="22792" y="94711"/>
                  </a:cubicBezTo>
                  <a:cubicBezTo>
                    <a:pt x="18982" y="69946"/>
                    <a:pt x="8504" y="47086"/>
                    <a:pt x="1837" y="23274"/>
                  </a:cubicBezTo>
                  <a:cubicBezTo>
                    <a:pt x="-3878" y="1366"/>
                    <a:pt x="3742" y="-9111"/>
                    <a:pt x="24697" y="9939"/>
                  </a:cubicBezTo>
                  <a:close/>
                </a:path>
              </a:pathLst>
            </a:custGeom>
            <a:solidFill>
              <a:srgbClr val="F6F1F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8" name="Freeform: Shape 57">
              <a:extLst>
                <a:ext uri="{FF2B5EF4-FFF2-40B4-BE49-F238E27FC236}">
                  <a16:creationId xmlns:a16="http://schemas.microsoft.com/office/drawing/2014/main" id="{400F76C8-1180-490D-88A0-7B58A0C8DC4D}"/>
                </a:ext>
              </a:extLst>
            </p:cNvPr>
            <p:cNvSpPr/>
            <p:nvPr/>
          </p:nvSpPr>
          <p:spPr>
            <a:xfrm>
              <a:off x="6139341" y="-2511356"/>
              <a:ext cx="105968" cy="264802"/>
            </a:xfrm>
            <a:custGeom>
              <a:avLst/>
              <a:gdLst>
                <a:gd name="connsiteX0" fmla="*/ 87871 w 105968"/>
                <a:gd name="connsiteY0" fmla="*/ 264803 h 264802"/>
                <a:gd name="connsiteX1" fmla="*/ 241 w 105968"/>
                <a:gd name="connsiteY1" fmla="*/ 120975 h 264802"/>
                <a:gd name="connsiteX2" fmla="*/ 31673 w 105968"/>
                <a:gd name="connsiteY2" fmla="*/ 51443 h 264802"/>
                <a:gd name="connsiteX3" fmla="*/ 20243 w 105968"/>
                <a:gd name="connsiteY3" fmla="*/ 17153 h 264802"/>
                <a:gd name="connsiteX4" fmla="*/ 53581 w 105968"/>
                <a:gd name="connsiteY4" fmla="*/ 2865 h 264802"/>
                <a:gd name="connsiteX5" fmla="*/ 82156 w 105968"/>
                <a:gd name="connsiteY5" fmla="*/ 57158 h 264802"/>
                <a:gd name="connsiteX6" fmla="*/ 96443 w 105968"/>
                <a:gd name="connsiteY6" fmla="*/ 140978 h 264802"/>
                <a:gd name="connsiteX7" fmla="*/ 105968 w 105968"/>
                <a:gd name="connsiteY7" fmla="*/ 210510 h 264802"/>
                <a:gd name="connsiteX8" fmla="*/ 87871 w 105968"/>
                <a:gd name="connsiteY8" fmla="*/ 264803 h 26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68" h="264802">
                  <a:moveTo>
                    <a:pt x="87871" y="264803"/>
                  </a:moveTo>
                  <a:cubicBezTo>
                    <a:pt x="38341" y="229560"/>
                    <a:pt x="-3569" y="190508"/>
                    <a:pt x="241" y="120975"/>
                  </a:cubicBezTo>
                  <a:cubicBezTo>
                    <a:pt x="2146" y="92400"/>
                    <a:pt x="5956" y="68588"/>
                    <a:pt x="31673" y="51443"/>
                  </a:cubicBezTo>
                  <a:cubicBezTo>
                    <a:pt x="65963" y="27630"/>
                    <a:pt x="45961" y="20963"/>
                    <a:pt x="20243" y="17153"/>
                  </a:cubicBezTo>
                  <a:cubicBezTo>
                    <a:pt x="24053" y="-2850"/>
                    <a:pt x="39293" y="-1897"/>
                    <a:pt x="53581" y="2865"/>
                  </a:cubicBezTo>
                  <a:cubicBezTo>
                    <a:pt x="79298" y="11438"/>
                    <a:pt x="81203" y="34298"/>
                    <a:pt x="82156" y="57158"/>
                  </a:cubicBezTo>
                  <a:cubicBezTo>
                    <a:pt x="84061" y="85733"/>
                    <a:pt x="79298" y="115260"/>
                    <a:pt x="96443" y="140978"/>
                  </a:cubicBezTo>
                  <a:cubicBezTo>
                    <a:pt x="84061" y="166695"/>
                    <a:pt x="93586" y="188603"/>
                    <a:pt x="105968" y="210510"/>
                  </a:cubicBezTo>
                  <a:cubicBezTo>
                    <a:pt x="50723" y="212415"/>
                    <a:pt x="97396" y="247658"/>
                    <a:pt x="87871" y="264803"/>
                  </a:cubicBezTo>
                  <a:close/>
                </a:path>
              </a:pathLst>
            </a:custGeom>
            <a:solidFill>
              <a:srgbClr val="F1B7A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9" name="Freeform: Shape 58">
              <a:extLst>
                <a:ext uri="{FF2B5EF4-FFF2-40B4-BE49-F238E27FC236}">
                  <a16:creationId xmlns:a16="http://schemas.microsoft.com/office/drawing/2014/main" id="{02EC4B54-8989-40E9-BB74-470605BA8866}"/>
                </a:ext>
              </a:extLst>
            </p:cNvPr>
            <p:cNvSpPr/>
            <p:nvPr/>
          </p:nvSpPr>
          <p:spPr>
            <a:xfrm>
              <a:off x="6531128" y="-1956041"/>
              <a:ext cx="172334" cy="264795"/>
            </a:xfrm>
            <a:custGeom>
              <a:avLst/>
              <a:gdLst>
                <a:gd name="connsiteX0" fmla="*/ 19934 w 172334"/>
                <a:gd name="connsiteY0" fmla="*/ 148590 h 264795"/>
                <a:gd name="connsiteX1" fmla="*/ 83752 w 172334"/>
                <a:gd name="connsiteY1" fmla="*/ 52388 h 264795"/>
                <a:gd name="connsiteX2" fmla="*/ 101849 w 172334"/>
                <a:gd name="connsiteY2" fmla="*/ 0 h 264795"/>
                <a:gd name="connsiteX3" fmla="*/ 161857 w 172334"/>
                <a:gd name="connsiteY3" fmla="*/ 7620 h 264795"/>
                <a:gd name="connsiteX4" fmla="*/ 172334 w 172334"/>
                <a:gd name="connsiteY4" fmla="*/ 71438 h 264795"/>
                <a:gd name="connsiteX5" fmla="*/ 172334 w 172334"/>
                <a:gd name="connsiteY5" fmla="*/ 71438 h 264795"/>
                <a:gd name="connsiteX6" fmla="*/ 143759 w 172334"/>
                <a:gd name="connsiteY6" fmla="*/ 92392 h 264795"/>
                <a:gd name="connsiteX7" fmla="*/ 130424 w 172334"/>
                <a:gd name="connsiteY7" fmla="*/ 140017 h 264795"/>
                <a:gd name="connsiteX8" fmla="*/ 103754 w 172334"/>
                <a:gd name="connsiteY8" fmla="*/ 165735 h 264795"/>
                <a:gd name="connsiteX9" fmla="*/ 95182 w 172334"/>
                <a:gd name="connsiteY9" fmla="*/ 185738 h 264795"/>
                <a:gd name="connsiteX10" fmla="*/ 11362 w 172334"/>
                <a:gd name="connsiteY10" fmla="*/ 264795 h 264795"/>
                <a:gd name="connsiteX11" fmla="*/ 884 w 172334"/>
                <a:gd name="connsiteY11" fmla="*/ 214313 h 264795"/>
                <a:gd name="connsiteX12" fmla="*/ 19934 w 172334"/>
                <a:gd name="connsiteY12" fmla="*/ 148590 h 26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334" h="264795">
                  <a:moveTo>
                    <a:pt x="19934" y="148590"/>
                  </a:moveTo>
                  <a:cubicBezTo>
                    <a:pt x="40889" y="116205"/>
                    <a:pt x="29459" y="62865"/>
                    <a:pt x="83752" y="52388"/>
                  </a:cubicBezTo>
                  <a:cubicBezTo>
                    <a:pt x="104707" y="40958"/>
                    <a:pt x="105659" y="20955"/>
                    <a:pt x="101849" y="0"/>
                  </a:cubicBezTo>
                  <a:cubicBezTo>
                    <a:pt x="123757" y="2858"/>
                    <a:pt x="141854" y="4763"/>
                    <a:pt x="161857" y="7620"/>
                  </a:cubicBezTo>
                  <a:cubicBezTo>
                    <a:pt x="142807" y="32385"/>
                    <a:pt x="134234" y="56197"/>
                    <a:pt x="172334" y="71438"/>
                  </a:cubicBezTo>
                  <a:lnTo>
                    <a:pt x="172334" y="71438"/>
                  </a:lnTo>
                  <a:cubicBezTo>
                    <a:pt x="162809" y="78105"/>
                    <a:pt x="153284" y="85725"/>
                    <a:pt x="143759" y="92392"/>
                  </a:cubicBezTo>
                  <a:cubicBezTo>
                    <a:pt x="149474" y="111442"/>
                    <a:pt x="137092" y="124777"/>
                    <a:pt x="130424" y="140017"/>
                  </a:cubicBezTo>
                  <a:cubicBezTo>
                    <a:pt x="123757" y="151447"/>
                    <a:pt x="114232" y="159067"/>
                    <a:pt x="103754" y="165735"/>
                  </a:cubicBezTo>
                  <a:cubicBezTo>
                    <a:pt x="94229" y="169545"/>
                    <a:pt x="97087" y="179070"/>
                    <a:pt x="95182" y="185738"/>
                  </a:cubicBezTo>
                  <a:cubicBezTo>
                    <a:pt x="73274" y="218122"/>
                    <a:pt x="64702" y="264795"/>
                    <a:pt x="11362" y="264795"/>
                  </a:cubicBezTo>
                  <a:cubicBezTo>
                    <a:pt x="-5783" y="250508"/>
                    <a:pt x="1837" y="232410"/>
                    <a:pt x="884" y="214313"/>
                  </a:cubicBezTo>
                  <a:cubicBezTo>
                    <a:pt x="6599" y="192405"/>
                    <a:pt x="8504" y="168592"/>
                    <a:pt x="19934" y="148590"/>
                  </a:cubicBezTo>
                  <a:close/>
                </a:path>
              </a:pathLst>
            </a:custGeom>
            <a:solidFill>
              <a:srgbClr val="44341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60" name="Freeform: Shape 59">
              <a:extLst>
                <a:ext uri="{FF2B5EF4-FFF2-40B4-BE49-F238E27FC236}">
                  <a16:creationId xmlns:a16="http://schemas.microsoft.com/office/drawing/2014/main" id="{ACED3F3E-9341-4B63-B10C-E7D668FF3A25}"/>
                </a:ext>
              </a:extLst>
            </p:cNvPr>
            <p:cNvSpPr/>
            <p:nvPr/>
          </p:nvSpPr>
          <p:spPr>
            <a:xfrm>
              <a:off x="6951112" y="-1954342"/>
              <a:ext cx="119062" cy="204041"/>
            </a:xfrm>
            <a:custGeom>
              <a:avLst/>
              <a:gdLst>
                <a:gd name="connsiteX0" fmla="*/ 57150 w 119062"/>
                <a:gd name="connsiteY0" fmla="*/ 154511 h 204041"/>
                <a:gd name="connsiteX1" fmla="*/ 19050 w 119062"/>
                <a:gd name="connsiteY1" fmla="*/ 88789 h 204041"/>
                <a:gd name="connsiteX2" fmla="*/ 0 w 119062"/>
                <a:gd name="connsiteY2" fmla="*/ 72596 h 204041"/>
                <a:gd name="connsiteX3" fmla="*/ 21907 w 119062"/>
                <a:gd name="connsiteY3" fmla="*/ 40211 h 204041"/>
                <a:gd name="connsiteX4" fmla="*/ 66675 w 119062"/>
                <a:gd name="connsiteY4" fmla="*/ 13541 h 204041"/>
                <a:gd name="connsiteX5" fmla="*/ 64770 w 119062"/>
                <a:gd name="connsiteY5" fmla="*/ 37354 h 204041"/>
                <a:gd name="connsiteX6" fmla="*/ 60960 w 119062"/>
                <a:gd name="connsiteY6" fmla="*/ 48784 h 204041"/>
                <a:gd name="connsiteX7" fmla="*/ 81915 w 119062"/>
                <a:gd name="connsiteY7" fmla="*/ 117364 h 204041"/>
                <a:gd name="connsiteX8" fmla="*/ 119063 w 119062"/>
                <a:gd name="connsiteY8" fmla="*/ 181181 h 204041"/>
                <a:gd name="connsiteX9" fmla="*/ 106680 w 119062"/>
                <a:gd name="connsiteY9" fmla="*/ 204041 h 204041"/>
                <a:gd name="connsiteX10" fmla="*/ 57150 w 119062"/>
                <a:gd name="connsiteY10" fmla="*/ 154511 h 20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 h="204041">
                  <a:moveTo>
                    <a:pt x="57150" y="154511"/>
                  </a:moveTo>
                  <a:cubicBezTo>
                    <a:pt x="44767" y="132604"/>
                    <a:pt x="31432" y="110696"/>
                    <a:pt x="19050" y="88789"/>
                  </a:cubicBezTo>
                  <a:cubicBezTo>
                    <a:pt x="12382" y="83074"/>
                    <a:pt x="6667" y="78311"/>
                    <a:pt x="0" y="72596"/>
                  </a:cubicBezTo>
                  <a:cubicBezTo>
                    <a:pt x="0" y="56404"/>
                    <a:pt x="2857" y="43069"/>
                    <a:pt x="21907" y="40211"/>
                  </a:cubicBezTo>
                  <a:cubicBezTo>
                    <a:pt x="28575" y="18304"/>
                    <a:pt x="25717" y="-20749"/>
                    <a:pt x="66675" y="13541"/>
                  </a:cubicBezTo>
                  <a:cubicBezTo>
                    <a:pt x="68580" y="21161"/>
                    <a:pt x="66675" y="29734"/>
                    <a:pt x="64770" y="37354"/>
                  </a:cubicBezTo>
                  <a:cubicBezTo>
                    <a:pt x="63817" y="41164"/>
                    <a:pt x="61913" y="44974"/>
                    <a:pt x="60960" y="48784"/>
                  </a:cubicBezTo>
                  <a:cubicBezTo>
                    <a:pt x="50482" y="77359"/>
                    <a:pt x="71438" y="95456"/>
                    <a:pt x="81915" y="117364"/>
                  </a:cubicBezTo>
                  <a:cubicBezTo>
                    <a:pt x="92392" y="139271"/>
                    <a:pt x="114300" y="155464"/>
                    <a:pt x="119063" y="181181"/>
                  </a:cubicBezTo>
                  <a:cubicBezTo>
                    <a:pt x="118110" y="190706"/>
                    <a:pt x="114300" y="198326"/>
                    <a:pt x="106680" y="204041"/>
                  </a:cubicBezTo>
                  <a:cubicBezTo>
                    <a:pt x="74295" y="203089"/>
                    <a:pt x="74295" y="170704"/>
                    <a:pt x="57150" y="154511"/>
                  </a:cubicBezTo>
                  <a:close/>
                </a:path>
              </a:pathLst>
            </a:custGeom>
            <a:solidFill>
              <a:srgbClr val="4B3C2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61" name="Freeform: Shape 60">
              <a:extLst>
                <a:ext uri="{FF2B5EF4-FFF2-40B4-BE49-F238E27FC236}">
                  <a16:creationId xmlns:a16="http://schemas.microsoft.com/office/drawing/2014/main" id="{2887C518-6620-4B59-B04E-A95768200F00}"/>
                </a:ext>
              </a:extLst>
            </p:cNvPr>
            <p:cNvSpPr/>
            <p:nvPr/>
          </p:nvSpPr>
          <p:spPr>
            <a:xfrm>
              <a:off x="6796807" y="-1879597"/>
              <a:ext cx="87630" cy="122570"/>
            </a:xfrm>
            <a:custGeom>
              <a:avLst/>
              <a:gdLst>
                <a:gd name="connsiteX0" fmla="*/ 86678 w 87630"/>
                <a:gd name="connsiteY0" fmla="*/ 62621 h 122570"/>
                <a:gd name="connsiteX1" fmla="*/ 85725 w 87630"/>
                <a:gd name="connsiteY1" fmla="*/ 92148 h 122570"/>
                <a:gd name="connsiteX2" fmla="*/ 49530 w 87630"/>
                <a:gd name="connsiteY2" fmla="*/ 118818 h 122570"/>
                <a:gd name="connsiteX3" fmla="*/ 17145 w 87630"/>
                <a:gd name="connsiteY3" fmla="*/ 93101 h 122570"/>
                <a:gd name="connsiteX4" fmla="*/ 0 w 87630"/>
                <a:gd name="connsiteY4" fmla="*/ 22616 h 122570"/>
                <a:gd name="connsiteX5" fmla="*/ 87630 w 87630"/>
                <a:gd name="connsiteY5" fmla="*/ 34998 h 122570"/>
                <a:gd name="connsiteX6" fmla="*/ 87630 w 87630"/>
                <a:gd name="connsiteY6" fmla="*/ 34046 h 122570"/>
                <a:gd name="connsiteX7" fmla="*/ 86678 w 87630"/>
                <a:gd name="connsiteY7" fmla="*/ 62621 h 12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30" h="122570">
                  <a:moveTo>
                    <a:pt x="86678" y="62621"/>
                  </a:moveTo>
                  <a:cubicBezTo>
                    <a:pt x="86678" y="72146"/>
                    <a:pt x="85725" y="81671"/>
                    <a:pt x="85725" y="92148"/>
                  </a:cubicBezTo>
                  <a:cubicBezTo>
                    <a:pt x="74295" y="101673"/>
                    <a:pt x="61913" y="109293"/>
                    <a:pt x="49530" y="118818"/>
                  </a:cubicBezTo>
                  <a:cubicBezTo>
                    <a:pt x="22860" y="129296"/>
                    <a:pt x="19050" y="116913"/>
                    <a:pt x="17145" y="93101"/>
                  </a:cubicBezTo>
                  <a:cubicBezTo>
                    <a:pt x="15240" y="69288"/>
                    <a:pt x="35243" y="38808"/>
                    <a:pt x="0" y="22616"/>
                  </a:cubicBezTo>
                  <a:cubicBezTo>
                    <a:pt x="37148" y="-27867"/>
                    <a:pt x="60008" y="19758"/>
                    <a:pt x="87630" y="34998"/>
                  </a:cubicBezTo>
                  <a:cubicBezTo>
                    <a:pt x="87630" y="34998"/>
                    <a:pt x="87630" y="34046"/>
                    <a:pt x="87630" y="34046"/>
                  </a:cubicBezTo>
                  <a:cubicBezTo>
                    <a:pt x="74295" y="42618"/>
                    <a:pt x="67628" y="52143"/>
                    <a:pt x="86678" y="62621"/>
                  </a:cubicBezTo>
                  <a:close/>
                </a:path>
              </a:pathLst>
            </a:custGeom>
            <a:solidFill>
              <a:srgbClr val="B2AFB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62" name="Freeform: Shape 61">
              <a:extLst>
                <a:ext uri="{FF2B5EF4-FFF2-40B4-BE49-F238E27FC236}">
                  <a16:creationId xmlns:a16="http://schemas.microsoft.com/office/drawing/2014/main" id="{24968F7A-3CE9-4B21-87B3-435528296C21}"/>
                </a:ext>
              </a:extLst>
            </p:cNvPr>
            <p:cNvSpPr/>
            <p:nvPr/>
          </p:nvSpPr>
          <p:spPr>
            <a:xfrm>
              <a:off x="6845666" y="-1927346"/>
              <a:ext cx="126401" cy="55259"/>
            </a:xfrm>
            <a:custGeom>
              <a:avLst/>
              <a:gdLst>
                <a:gd name="connsiteX0" fmla="*/ 126401 w 126401"/>
                <a:gd name="connsiteY0" fmla="*/ 14168 h 55259"/>
                <a:gd name="connsiteX1" fmla="*/ 104494 w 126401"/>
                <a:gd name="connsiteY1" fmla="*/ 46553 h 55259"/>
                <a:gd name="connsiteX2" fmla="*/ 9244 w 126401"/>
                <a:gd name="connsiteY2" fmla="*/ 30360 h 55259"/>
                <a:gd name="connsiteX3" fmla="*/ 4481 w 126401"/>
                <a:gd name="connsiteY3" fmla="*/ 6548 h 55259"/>
                <a:gd name="connsiteX4" fmla="*/ 126401 w 126401"/>
                <a:gd name="connsiteY4" fmla="*/ 14168 h 55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01" h="55259">
                  <a:moveTo>
                    <a:pt x="126401" y="14168"/>
                  </a:moveTo>
                  <a:cubicBezTo>
                    <a:pt x="118781" y="24645"/>
                    <a:pt x="112114" y="35123"/>
                    <a:pt x="104494" y="46553"/>
                  </a:cubicBezTo>
                  <a:cubicBezTo>
                    <a:pt x="69251" y="60840"/>
                    <a:pt x="36866" y="58935"/>
                    <a:pt x="9244" y="30360"/>
                  </a:cubicBezTo>
                  <a:cubicBezTo>
                    <a:pt x="2576" y="23693"/>
                    <a:pt x="-5044" y="16073"/>
                    <a:pt x="4481" y="6548"/>
                  </a:cubicBezTo>
                  <a:cubicBezTo>
                    <a:pt x="16864" y="-5835"/>
                    <a:pt x="111161" y="833"/>
                    <a:pt x="126401" y="14168"/>
                  </a:cubicBezTo>
                  <a:close/>
                </a:path>
              </a:pathLst>
            </a:custGeom>
            <a:solidFill>
              <a:srgbClr val="DDD4D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63" name="Freeform: Shape 62">
              <a:extLst>
                <a:ext uri="{FF2B5EF4-FFF2-40B4-BE49-F238E27FC236}">
                  <a16:creationId xmlns:a16="http://schemas.microsoft.com/office/drawing/2014/main" id="{53AD9FBB-B889-4D9B-8925-7044CAFDE7D4}"/>
                </a:ext>
              </a:extLst>
            </p:cNvPr>
            <p:cNvSpPr/>
            <p:nvPr/>
          </p:nvSpPr>
          <p:spPr>
            <a:xfrm>
              <a:off x="6690782" y="-1929626"/>
              <a:ext cx="110880" cy="57819"/>
            </a:xfrm>
            <a:custGeom>
              <a:avLst/>
              <a:gdLst>
                <a:gd name="connsiteX0" fmla="*/ 12680 w 110880"/>
                <a:gd name="connsiteY0" fmla="*/ 45023 h 57819"/>
                <a:gd name="connsiteX1" fmla="*/ 42207 w 110880"/>
                <a:gd name="connsiteY1" fmla="*/ 1208 h 57819"/>
                <a:gd name="connsiteX2" fmla="*/ 70782 w 110880"/>
                <a:gd name="connsiteY2" fmla="*/ 4065 h 57819"/>
                <a:gd name="connsiteX3" fmla="*/ 110787 w 110880"/>
                <a:gd name="connsiteY3" fmla="*/ 21210 h 57819"/>
                <a:gd name="connsiteX4" fmla="*/ 66972 w 110880"/>
                <a:gd name="connsiteY4" fmla="*/ 57405 h 57819"/>
                <a:gd name="connsiteX5" fmla="*/ 12680 w 110880"/>
                <a:gd name="connsiteY5" fmla="*/ 45023 h 57819"/>
                <a:gd name="connsiteX6" fmla="*/ 12680 w 110880"/>
                <a:gd name="connsiteY6" fmla="*/ 45023 h 5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80" h="57819">
                  <a:moveTo>
                    <a:pt x="12680" y="45023"/>
                  </a:moveTo>
                  <a:cubicBezTo>
                    <a:pt x="-8275" y="255"/>
                    <a:pt x="-6370" y="-2602"/>
                    <a:pt x="42207" y="1208"/>
                  </a:cubicBezTo>
                  <a:cubicBezTo>
                    <a:pt x="51732" y="2160"/>
                    <a:pt x="61257" y="1208"/>
                    <a:pt x="70782" y="4065"/>
                  </a:cubicBezTo>
                  <a:cubicBezTo>
                    <a:pt x="85070" y="8828"/>
                    <a:pt x="112692" y="-4507"/>
                    <a:pt x="110787" y="21210"/>
                  </a:cubicBezTo>
                  <a:cubicBezTo>
                    <a:pt x="109835" y="41213"/>
                    <a:pt x="89832" y="54548"/>
                    <a:pt x="66972" y="57405"/>
                  </a:cubicBezTo>
                  <a:cubicBezTo>
                    <a:pt x="46970" y="59310"/>
                    <a:pt x="28872" y="54548"/>
                    <a:pt x="12680" y="45023"/>
                  </a:cubicBezTo>
                  <a:cubicBezTo>
                    <a:pt x="12680" y="44070"/>
                    <a:pt x="12680" y="45023"/>
                    <a:pt x="12680" y="45023"/>
                  </a:cubicBezTo>
                  <a:close/>
                </a:path>
              </a:pathLst>
            </a:custGeom>
            <a:solidFill>
              <a:srgbClr val="F6EDF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64" name="Freeform: Shape 63">
              <a:extLst>
                <a:ext uri="{FF2B5EF4-FFF2-40B4-BE49-F238E27FC236}">
                  <a16:creationId xmlns:a16="http://schemas.microsoft.com/office/drawing/2014/main" id="{251A9771-EB16-4066-922A-32C01F28CCD9}"/>
                </a:ext>
              </a:extLst>
            </p:cNvPr>
            <p:cNvSpPr/>
            <p:nvPr/>
          </p:nvSpPr>
          <p:spPr>
            <a:xfrm>
              <a:off x="7009215" y="-1940877"/>
              <a:ext cx="103343" cy="151523"/>
            </a:xfrm>
            <a:custGeom>
              <a:avLst/>
              <a:gdLst>
                <a:gd name="connsiteX0" fmla="*/ 0 w 103343"/>
                <a:gd name="connsiteY0" fmla="*/ 13411 h 151523"/>
                <a:gd name="connsiteX1" fmla="*/ 7620 w 103343"/>
                <a:gd name="connsiteY1" fmla="*/ 76 h 151523"/>
                <a:gd name="connsiteX2" fmla="*/ 94298 w 103343"/>
                <a:gd name="connsiteY2" fmla="*/ 64846 h 151523"/>
                <a:gd name="connsiteX3" fmla="*/ 81915 w 103343"/>
                <a:gd name="connsiteY3" fmla="*/ 77228 h 151523"/>
                <a:gd name="connsiteX4" fmla="*/ 102870 w 103343"/>
                <a:gd name="connsiteY4" fmla="*/ 150571 h 151523"/>
                <a:gd name="connsiteX5" fmla="*/ 98108 w 103343"/>
                <a:gd name="connsiteY5" fmla="*/ 151523 h 151523"/>
                <a:gd name="connsiteX6" fmla="*/ 0 w 103343"/>
                <a:gd name="connsiteY6" fmla="*/ 13411 h 1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3" h="151523">
                  <a:moveTo>
                    <a:pt x="0" y="13411"/>
                  </a:moveTo>
                  <a:cubicBezTo>
                    <a:pt x="2858" y="8648"/>
                    <a:pt x="5715" y="4838"/>
                    <a:pt x="7620" y="76"/>
                  </a:cubicBezTo>
                  <a:cubicBezTo>
                    <a:pt x="54292" y="-1829"/>
                    <a:pt x="74295" y="32461"/>
                    <a:pt x="94298" y="64846"/>
                  </a:cubicBezTo>
                  <a:cubicBezTo>
                    <a:pt x="82867" y="61988"/>
                    <a:pt x="69533" y="57226"/>
                    <a:pt x="81915" y="77228"/>
                  </a:cubicBezTo>
                  <a:cubicBezTo>
                    <a:pt x="95250" y="100088"/>
                    <a:pt x="105727" y="123901"/>
                    <a:pt x="102870" y="150571"/>
                  </a:cubicBezTo>
                  <a:cubicBezTo>
                    <a:pt x="100965" y="150571"/>
                    <a:pt x="99060" y="151523"/>
                    <a:pt x="98108" y="151523"/>
                  </a:cubicBezTo>
                  <a:cubicBezTo>
                    <a:pt x="68580" y="103898"/>
                    <a:pt x="27623" y="62941"/>
                    <a:pt x="0" y="13411"/>
                  </a:cubicBezTo>
                  <a:close/>
                </a:path>
              </a:pathLst>
            </a:custGeom>
            <a:solidFill>
              <a:srgbClr val="D9D6C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65" name="Freeform: Shape 64">
              <a:extLst>
                <a:ext uri="{FF2B5EF4-FFF2-40B4-BE49-F238E27FC236}">
                  <a16:creationId xmlns:a16="http://schemas.microsoft.com/office/drawing/2014/main" id="{B19A0384-4B1F-40A5-A21B-A320C2FAD906}"/>
                </a:ext>
              </a:extLst>
            </p:cNvPr>
            <p:cNvSpPr/>
            <p:nvPr/>
          </p:nvSpPr>
          <p:spPr>
            <a:xfrm>
              <a:off x="6651663" y="-1863648"/>
              <a:ext cx="145143" cy="74295"/>
            </a:xfrm>
            <a:custGeom>
              <a:avLst/>
              <a:gdLst>
                <a:gd name="connsiteX0" fmla="*/ 1316 w 145143"/>
                <a:gd name="connsiteY0" fmla="*/ 43815 h 74295"/>
                <a:gd name="connsiteX1" fmla="*/ 23224 w 145143"/>
                <a:gd name="connsiteY1" fmla="*/ 0 h 74295"/>
                <a:gd name="connsiteX2" fmla="*/ 145144 w 145143"/>
                <a:gd name="connsiteY2" fmla="*/ 6667 h 74295"/>
                <a:gd name="connsiteX3" fmla="*/ 99424 w 145143"/>
                <a:gd name="connsiteY3" fmla="*/ 30480 h 74295"/>
                <a:gd name="connsiteX4" fmla="*/ 107996 w 145143"/>
                <a:gd name="connsiteY4" fmla="*/ 74295 h 74295"/>
                <a:gd name="connsiteX5" fmla="*/ 12746 w 145143"/>
                <a:gd name="connsiteY5" fmla="*/ 64770 h 74295"/>
                <a:gd name="connsiteX6" fmla="*/ 1316 w 145143"/>
                <a:gd name="connsiteY6" fmla="*/ 4381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143" h="74295">
                  <a:moveTo>
                    <a:pt x="1316" y="43815"/>
                  </a:moveTo>
                  <a:cubicBezTo>
                    <a:pt x="8936" y="29528"/>
                    <a:pt x="15604" y="14288"/>
                    <a:pt x="23224" y="0"/>
                  </a:cubicBezTo>
                  <a:cubicBezTo>
                    <a:pt x="63229" y="6667"/>
                    <a:pt x="103234" y="32385"/>
                    <a:pt x="145144" y="6667"/>
                  </a:cubicBezTo>
                  <a:cubicBezTo>
                    <a:pt x="138476" y="33338"/>
                    <a:pt x="111806" y="21908"/>
                    <a:pt x="99424" y="30480"/>
                  </a:cubicBezTo>
                  <a:cubicBezTo>
                    <a:pt x="85136" y="50483"/>
                    <a:pt x="127999" y="54292"/>
                    <a:pt x="107996" y="74295"/>
                  </a:cubicBezTo>
                  <a:cubicBezTo>
                    <a:pt x="77516" y="61913"/>
                    <a:pt x="48941" y="41910"/>
                    <a:pt x="12746" y="64770"/>
                  </a:cubicBezTo>
                  <a:cubicBezTo>
                    <a:pt x="-589" y="73342"/>
                    <a:pt x="-1541" y="55245"/>
                    <a:pt x="1316" y="43815"/>
                  </a:cubicBezTo>
                  <a:close/>
                </a:path>
              </a:pathLst>
            </a:custGeom>
            <a:solidFill>
              <a:srgbClr val="D5CCC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66" name="Freeform: Shape 65">
              <a:extLst>
                <a:ext uri="{FF2B5EF4-FFF2-40B4-BE49-F238E27FC236}">
                  <a16:creationId xmlns:a16="http://schemas.microsoft.com/office/drawing/2014/main" id="{F3601C14-93A7-47EE-8A87-2419D38B1608}"/>
                </a:ext>
              </a:extLst>
            </p:cNvPr>
            <p:cNvSpPr/>
            <p:nvPr/>
          </p:nvSpPr>
          <p:spPr>
            <a:xfrm>
              <a:off x="7141992" y="-1711248"/>
              <a:ext cx="94869" cy="132397"/>
            </a:xfrm>
            <a:custGeom>
              <a:avLst/>
              <a:gdLst>
                <a:gd name="connsiteX0" fmla="*/ 6287 w 94869"/>
                <a:gd name="connsiteY0" fmla="*/ 0 h 132397"/>
                <a:gd name="connsiteX1" fmla="*/ 52960 w 94869"/>
                <a:gd name="connsiteY1" fmla="*/ 74295 h 132397"/>
                <a:gd name="connsiteX2" fmla="*/ 94870 w 94869"/>
                <a:gd name="connsiteY2" fmla="*/ 113347 h 132397"/>
                <a:gd name="connsiteX3" fmla="*/ 46292 w 94869"/>
                <a:gd name="connsiteY3" fmla="*/ 132397 h 132397"/>
                <a:gd name="connsiteX4" fmla="*/ 27242 w 94869"/>
                <a:gd name="connsiteY4" fmla="*/ 103822 h 132397"/>
                <a:gd name="connsiteX5" fmla="*/ 19622 w 94869"/>
                <a:gd name="connsiteY5" fmla="*/ 52388 h 132397"/>
                <a:gd name="connsiteX6" fmla="*/ 6287 w 94869"/>
                <a:gd name="connsiteY6" fmla="*/ 0 h 1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69" h="132397">
                  <a:moveTo>
                    <a:pt x="6287" y="0"/>
                  </a:moveTo>
                  <a:cubicBezTo>
                    <a:pt x="54865" y="2858"/>
                    <a:pt x="47245" y="47625"/>
                    <a:pt x="52960" y="74295"/>
                  </a:cubicBezTo>
                  <a:cubicBezTo>
                    <a:pt x="58675" y="103822"/>
                    <a:pt x="66295" y="116205"/>
                    <a:pt x="94870" y="113347"/>
                  </a:cubicBezTo>
                  <a:cubicBezTo>
                    <a:pt x="78677" y="120015"/>
                    <a:pt x="62485" y="126683"/>
                    <a:pt x="46292" y="132397"/>
                  </a:cubicBezTo>
                  <a:cubicBezTo>
                    <a:pt x="28195" y="131445"/>
                    <a:pt x="14860" y="126683"/>
                    <a:pt x="27242" y="103822"/>
                  </a:cubicBezTo>
                  <a:cubicBezTo>
                    <a:pt x="37720" y="84772"/>
                    <a:pt x="32005" y="67628"/>
                    <a:pt x="19622" y="52388"/>
                  </a:cubicBezTo>
                  <a:cubicBezTo>
                    <a:pt x="572" y="39053"/>
                    <a:pt x="-6095" y="21908"/>
                    <a:pt x="6287" y="0"/>
                  </a:cubicBezTo>
                  <a:close/>
                </a:path>
              </a:pathLst>
            </a:custGeom>
            <a:solidFill>
              <a:srgbClr val="E3CDD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67" name="Freeform: Shape 66">
              <a:extLst>
                <a:ext uri="{FF2B5EF4-FFF2-40B4-BE49-F238E27FC236}">
                  <a16:creationId xmlns:a16="http://schemas.microsoft.com/office/drawing/2014/main" id="{BD248451-8919-44AD-B744-0F22F4ED0F84}"/>
                </a:ext>
              </a:extLst>
            </p:cNvPr>
            <p:cNvSpPr/>
            <p:nvPr/>
          </p:nvSpPr>
          <p:spPr>
            <a:xfrm>
              <a:off x="7175911" y="-1581981"/>
              <a:ext cx="107204" cy="53552"/>
            </a:xfrm>
            <a:custGeom>
              <a:avLst/>
              <a:gdLst>
                <a:gd name="connsiteX0" fmla="*/ 2848 w 107204"/>
                <a:gd name="connsiteY0" fmla="*/ 49803 h 53552"/>
                <a:gd name="connsiteX1" fmla="*/ 12373 w 107204"/>
                <a:gd name="connsiteY1" fmla="*/ 25990 h 53552"/>
                <a:gd name="connsiteX2" fmla="*/ 70476 w 107204"/>
                <a:gd name="connsiteY2" fmla="*/ 7893 h 53552"/>
                <a:gd name="connsiteX3" fmla="*/ 105718 w 107204"/>
                <a:gd name="connsiteY3" fmla="*/ 11703 h 53552"/>
                <a:gd name="connsiteX4" fmla="*/ 82858 w 107204"/>
                <a:gd name="connsiteY4" fmla="*/ 47898 h 53552"/>
                <a:gd name="connsiteX5" fmla="*/ 2848 w 107204"/>
                <a:gd name="connsiteY5" fmla="*/ 49803 h 5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04" h="53552">
                  <a:moveTo>
                    <a:pt x="2848" y="49803"/>
                  </a:moveTo>
                  <a:cubicBezTo>
                    <a:pt x="-1914" y="38373"/>
                    <a:pt x="-1914" y="29800"/>
                    <a:pt x="12373" y="25990"/>
                  </a:cubicBezTo>
                  <a:cubicBezTo>
                    <a:pt x="33328" y="24085"/>
                    <a:pt x="52378" y="16465"/>
                    <a:pt x="70476" y="7893"/>
                  </a:cubicBezTo>
                  <a:cubicBezTo>
                    <a:pt x="82858" y="2178"/>
                    <a:pt x="99051" y="-8300"/>
                    <a:pt x="105718" y="11703"/>
                  </a:cubicBezTo>
                  <a:cubicBezTo>
                    <a:pt x="111433" y="28848"/>
                    <a:pt x="100003" y="42183"/>
                    <a:pt x="82858" y="47898"/>
                  </a:cubicBezTo>
                  <a:cubicBezTo>
                    <a:pt x="56188" y="57423"/>
                    <a:pt x="29518" y="52660"/>
                    <a:pt x="2848" y="49803"/>
                  </a:cubicBezTo>
                  <a:close/>
                </a:path>
              </a:pathLst>
            </a:custGeom>
            <a:solidFill>
              <a:srgbClr val="C5AFA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68" name="Freeform: Shape 67">
              <a:extLst>
                <a:ext uri="{FF2B5EF4-FFF2-40B4-BE49-F238E27FC236}">
                  <a16:creationId xmlns:a16="http://schemas.microsoft.com/office/drawing/2014/main" id="{D6A3DC30-243D-4CD1-A19E-8BBA52701B99}"/>
                </a:ext>
              </a:extLst>
            </p:cNvPr>
            <p:cNvSpPr/>
            <p:nvPr/>
          </p:nvSpPr>
          <p:spPr>
            <a:xfrm>
              <a:off x="6416759" y="-1554086"/>
              <a:ext cx="84772" cy="51509"/>
            </a:xfrm>
            <a:custGeom>
              <a:avLst/>
              <a:gdLst>
                <a:gd name="connsiteX0" fmla="*/ 83820 w 84772"/>
                <a:gd name="connsiteY0" fmla="*/ 34290 h 51509"/>
                <a:gd name="connsiteX1" fmla="*/ 84773 w 84772"/>
                <a:gd name="connsiteY1" fmla="*/ 40958 h 51509"/>
                <a:gd name="connsiteX2" fmla="*/ 0 w 84772"/>
                <a:gd name="connsiteY2" fmla="*/ 0 h 51509"/>
                <a:gd name="connsiteX3" fmla="*/ 83820 w 84772"/>
                <a:gd name="connsiteY3" fmla="*/ 34290 h 51509"/>
              </a:gdLst>
              <a:ahLst/>
              <a:cxnLst>
                <a:cxn ang="0">
                  <a:pos x="connsiteX0" y="connsiteY0"/>
                </a:cxn>
                <a:cxn ang="0">
                  <a:pos x="connsiteX1" y="connsiteY1"/>
                </a:cxn>
                <a:cxn ang="0">
                  <a:pos x="connsiteX2" y="connsiteY2"/>
                </a:cxn>
                <a:cxn ang="0">
                  <a:pos x="connsiteX3" y="connsiteY3"/>
                </a:cxn>
              </a:cxnLst>
              <a:rect l="l" t="t" r="r" b="b"/>
              <a:pathLst>
                <a:path w="84772" h="51509">
                  <a:moveTo>
                    <a:pt x="83820" y="34290"/>
                  </a:moveTo>
                  <a:cubicBezTo>
                    <a:pt x="83820" y="36195"/>
                    <a:pt x="83820" y="39053"/>
                    <a:pt x="84773" y="40958"/>
                  </a:cubicBezTo>
                  <a:cubicBezTo>
                    <a:pt x="38100" y="61913"/>
                    <a:pt x="15240" y="53340"/>
                    <a:pt x="0" y="0"/>
                  </a:cubicBezTo>
                  <a:cubicBezTo>
                    <a:pt x="30480" y="12383"/>
                    <a:pt x="57150" y="23813"/>
                    <a:pt x="83820" y="34290"/>
                  </a:cubicBezTo>
                  <a:close/>
                </a:path>
              </a:pathLst>
            </a:custGeom>
            <a:solidFill>
              <a:srgbClr val="BCB0A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69" name="Freeform: Shape 68">
              <a:extLst>
                <a:ext uri="{FF2B5EF4-FFF2-40B4-BE49-F238E27FC236}">
                  <a16:creationId xmlns:a16="http://schemas.microsoft.com/office/drawing/2014/main" id="{C38B9BE1-5D51-481C-B58A-CD247FD69656}"/>
                </a:ext>
              </a:extLst>
            </p:cNvPr>
            <p:cNvSpPr/>
            <p:nvPr/>
          </p:nvSpPr>
          <p:spPr>
            <a:xfrm>
              <a:off x="6452954" y="-1694103"/>
              <a:ext cx="77153" cy="142215"/>
            </a:xfrm>
            <a:custGeom>
              <a:avLst/>
              <a:gdLst>
                <a:gd name="connsiteX0" fmla="*/ 0 w 77153"/>
                <a:gd name="connsiteY0" fmla="*/ 125730 h 142215"/>
                <a:gd name="connsiteX1" fmla="*/ 41910 w 77153"/>
                <a:gd name="connsiteY1" fmla="*/ 87630 h 142215"/>
                <a:gd name="connsiteX2" fmla="*/ 68580 w 77153"/>
                <a:gd name="connsiteY2" fmla="*/ 0 h 142215"/>
                <a:gd name="connsiteX3" fmla="*/ 57150 w 77153"/>
                <a:gd name="connsiteY3" fmla="*/ 123825 h 142215"/>
                <a:gd name="connsiteX4" fmla="*/ 48578 w 77153"/>
                <a:gd name="connsiteY4" fmla="*/ 141922 h 142215"/>
                <a:gd name="connsiteX5" fmla="*/ 0 w 77153"/>
                <a:gd name="connsiteY5" fmla="*/ 125730 h 14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3" h="142215">
                  <a:moveTo>
                    <a:pt x="0" y="125730"/>
                  </a:moveTo>
                  <a:cubicBezTo>
                    <a:pt x="28575" y="129540"/>
                    <a:pt x="40005" y="120967"/>
                    <a:pt x="41910" y="87630"/>
                  </a:cubicBezTo>
                  <a:cubicBezTo>
                    <a:pt x="43815" y="58102"/>
                    <a:pt x="41910" y="23813"/>
                    <a:pt x="68580" y="0"/>
                  </a:cubicBezTo>
                  <a:cubicBezTo>
                    <a:pt x="89535" y="43815"/>
                    <a:pt x="66675" y="82867"/>
                    <a:pt x="57150" y="123825"/>
                  </a:cubicBezTo>
                  <a:cubicBezTo>
                    <a:pt x="54293" y="129540"/>
                    <a:pt x="51435" y="136208"/>
                    <a:pt x="48578" y="141922"/>
                  </a:cubicBezTo>
                  <a:cubicBezTo>
                    <a:pt x="30480" y="143827"/>
                    <a:pt x="14288" y="136208"/>
                    <a:pt x="0" y="125730"/>
                  </a:cubicBezTo>
                  <a:close/>
                </a:path>
              </a:pathLst>
            </a:custGeom>
            <a:solidFill>
              <a:srgbClr val="C8B4B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70" name="Freeform: Shape 69">
              <a:extLst>
                <a:ext uri="{FF2B5EF4-FFF2-40B4-BE49-F238E27FC236}">
                  <a16:creationId xmlns:a16="http://schemas.microsoft.com/office/drawing/2014/main" id="{349126F3-993A-431D-931E-FCEAFC96FDC4}"/>
                </a:ext>
              </a:extLst>
            </p:cNvPr>
            <p:cNvSpPr/>
            <p:nvPr/>
          </p:nvSpPr>
          <p:spPr>
            <a:xfrm>
              <a:off x="7358782" y="-2219083"/>
              <a:ext cx="71437" cy="46824"/>
            </a:xfrm>
            <a:custGeom>
              <a:avLst/>
              <a:gdLst>
                <a:gd name="connsiteX0" fmla="*/ 0 w 71437"/>
                <a:gd name="connsiteY0" fmla="*/ 28727 h 46824"/>
                <a:gd name="connsiteX1" fmla="*/ 9525 w 71437"/>
                <a:gd name="connsiteY1" fmla="*/ 1104 h 46824"/>
                <a:gd name="connsiteX2" fmla="*/ 38100 w 71437"/>
                <a:gd name="connsiteY2" fmla="*/ 18249 h 46824"/>
                <a:gd name="connsiteX3" fmla="*/ 45720 w 71437"/>
                <a:gd name="connsiteY3" fmla="*/ 27774 h 46824"/>
                <a:gd name="connsiteX4" fmla="*/ 71438 w 71437"/>
                <a:gd name="connsiteY4" fmla="*/ 34442 h 46824"/>
                <a:gd name="connsiteX5" fmla="*/ 953 w 71437"/>
                <a:gd name="connsiteY5" fmla="*/ 46824 h 46824"/>
                <a:gd name="connsiteX6" fmla="*/ 0 w 71437"/>
                <a:gd name="connsiteY6" fmla="*/ 28727 h 4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46824">
                  <a:moveTo>
                    <a:pt x="0" y="28727"/>
                  </a:moveTo>
                  <a:cubicBezTo>
                    <a:pt x="2858" y="19202"/>
                    <a:pt x="6667" y="10629"/>
                    <a:pt x="9525" y="1104"/>
                  </a:cubicBezTo>
                  <a:cubicBezTo>
                    <a:pt x="25717" y="-4611"/>
                    <a:pt x="28575" y="13487"/>
                    <a:pt x="38100" y="18249"/>
                  </a:cubicBezTo>
                  <a:cubicBezTo>
                    <a:pt x="40958" y="21107"/>
                    <a:pt x="43815" y="23964"/>
                    <a:pt x="45720" y="27774"/>
                  </a:cubicBezTo>
                  <a:cubicBezTo>
                    <a:pt x="52388" y="29679"/>
                    <a:pt x="60008" y="31584"/>
                    <a:pt x="71438" y="34442"/>
                  </a:cubicBezTo>
                  <a:cubicBezTo>
                    <a:pt x="44767" y="41109"/>
                    <a:pt x="20955" y="34442"/>
                    <a:pt x="953" y="46824"/>
                  </a:cubicBezTo>
                  <a:cubicBezTo>
                    <a:pt x="953" y="41109"/>
                    <a:pt x="953" y="35394"/>
                    <a:pt x="0" y="28727"/>
                  </a:cubicBezTo>
                  <a:close/>
                </a:path>
              </a:pathLst>
            </a:custGeom>
            <a:solidFill>
              <a:srgbClr val="22160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71" name="Freeform: Shape 70">
              <a:extLst>
                <a:ext uri="{FF2B5EF4-FFF2-40B4-BE49-F238E27FC236}">
                  <a16:creationId xmlns:a16="http://schemas.microsoft.com/office/drawing/2014/main" id="{94EF43E5-3678-4F95-B7CF-3E7F692F56BA}"/>
                </a:ext>
              </a:extLst>
            </p:cNvPr>
            <p:cNvSpPr/>
            <p:nvPr/>
          </p:nvSpPr>
          <p:spPr>
            <a:xfrm>
              <a:off x="7178760" y="-1522653"/>
              <a:ext cx="80962" cy="10323"/>
            </a:xfrm>
            <a:custGeom>
              <a:avLst/>
              <a:gdLst>
                <a:gd name="connsiteX0" fmla="*/ 80963 w 80962"/>
                <a:gd name="connsiteY0" fmla="*/ 6667 h 10323"/>
                <a:gd name="connsiteX1" fmla="*/ 0 w 80962"/>
                <a:gd name="connsiteY1" fmla="*/ 0 h 10323"/>
                <a:gd name="connsiteX2" fmla="*/ 80963 w 80962"/>
                <a:gd name="connsiteY2" fmla="*/ 6667 h 10323"/>
              </a:gdLst>
              <a:ahLst/>
              <a:cxnLst>
                <a:cxn ang="0">
                  <a:pos x="connsiteX0" y="connsiteY0"/>
                </a:cxn>
                <a:cxn ang="0">
                  <a:pos x="connsiteX1" y="connsiteY1"/>
                </a:cxn>
                <a:cxn ang="0">
                  <a:pos x="connsiteX2" y="connsiteY2"/>
                </a:cxn>
              </a:cxnLst>
              <a:rect l="l" t="t" r="r" b="b"/>
              <a:pathLst>
                <a:path w="80962" h="10323">
                  <a:moveTo>
                    <a:pt x="80963" y="6667"/>
                  </a:moveTo>
                  <a:cubicBezTo>
                    <a:pt x="54292" y="5715"/>
                    <a:pt x="25717" y="19050"/>
                    <a:pt x="0" y="0"/>
                  </a:cubicBezTo>
                  <a:cubicBezTo>
                    <a:pt x="27622" y="4763"/>
                    <a:pt x="55245" y="-4763"/>
                    <a:pt x="80963" y="6667"/>
                  </a:cubicBezTo>
                  <a:close/>
                </a:path>
              </a:pathLst>
            </a:custGeom>
            <a:solidFill>
              <a:srgbClr val="2A120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72" name="Freeform: Shape 71">
              <a:extLst>
                <a:ext uri="{FF2B5EF4-FFF2-40B4-BE49-F238E27FC236}">
                  <a16:creationId xmlns:a16="http://schemas.microsoft.com/office/drawing/2014/main" id="{0BDC38E3-7BA3-4170-AD08-E5580951E313}"/>
                </a:ext>
              </a:extLst>
            </p:cNvPr>
            <p:cNvSpPr/>
            <p:nvPr/>
          </p:nvSpPr>
          <p:spPr>
            <a:xfrm>
              <a:off x="6535527" y="-3340976"/>
              <a:ext cx="486342" cy="578359"/>
            </a:xfrm>
            <a:custGeom>
              <a:avLst/>
              <a:gdLst>
                <a:gd name="connsiteX0" fmla="*/ 14582 w 486342"/>
                <a:gd name="connsiteY0" fmla="*/ 322898 h 578359"/>
                <a:gd name="connsiteX1" fmla="*/ 184127 w 486342"/>
                <a:gd name="connsiteY1" fmla="*/ 17145 h 578359"/>
                <a:gd name="connsiteX2" fmla="*/ 195558 w 486342"/>
                <a:gd name="connsiteY2" fmla="*/ 7620 h 578359"/>
                <a:gd name="connsiteX3" fmla="*/ 246040 w 486342"/>
                <a:gd name="connsiteY3" fmla="*/ 0 h 578359"/>
                <a:gd name="connsiteX4" fmla="*/ 355577 w 486342"/>
                <a:gd name="connsiteY4" fmla="*/ 9525 h 578359"/>
                <a:gd name="connsiteX5" fmla="*/ 466067 w 486342"/>
                <a:gd name="connsiteY5" fmla="*/ 206693 h 578359"/>
                <a:gd name="connsiteX6" fmla="*/ 486070 w 486342"/>
                <a:gd name="connsiteY6" fmla="*/ 371475 h 578359"/>
                <a:gd name="connsiteX7" fmla="*/ 343195 w 486342"/>
                <a:gd name="connsiteY7" fmla="*/ 563880 h 578359"/>
                <a:gd name="connsiteX8" fmla="*/ 111737 w 486342"/>
                <a:gd name="connsiteY8" fmla="*/ 570548 h 578359"/>
                <a:gd name="connsiteX9" fmla="*/ 295 w 486342"/>
                <a:gd name="connsiteY9" fmla="*/ 439103 h 578359"/>
                <a:gd name="connsiteX10" fmla="*/ 14582 w 486342"/>
                <a:gd name="connsiteY10" fmla="*/ 322898 h 57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342" h="578359">
                  <a:moveTo>
                    <a:pt x="14582" y="322898"/>
                  </a:moveTo>
                  <a:cubicBezTo>
                    <a:pt x="49825" y="209550"/>
                    <a:pt x="115547" y="112395"/>
                    <a:pt x="184127" y="17145"/>
                  </a:cubicBezTo>
                  <a:cubicBezTo>
                    <a:pt x="187937" y="14288"/>
                    <a:pt x="191747" y="10477"/>
                    <a:pt x="195558" y="7620"/>
                  </a:cubicBezTo>
                  <a:cubicBezTo>
                    <a:pt x="211750" y="-1905"/>
                    <a:pt x="230800" y="7620"/>
                    <a:pt x="246040" y="0"/>
                  </a:cubicBezTo>
                  <a:cubicBezTo>
                    <a:pt x="282235" y="952"/>
                    <a:pt x="319383" y="952"/>
                    <a:pt x="355577" y="9525"/>
                  </a:cubicBezTo>
                  <a:cubicBezTo>
                    <a:pt x="420347" y="60007"/>
                    <a:pt x="444160" y="132397"/>
                    <a:pt x="466067" y="206693"/>
                  </a:cubicBezTo>
                  <a:cubicBezTo>
                    <a:pt x="475592" y="260985"/>
                    <a:pt x="483212" y="316230"/>
                    <a:pt x="486070" y="371475"/>
                  </a:cubicBezTo>
                  <a:cubicBezTo>
                    <a:pt x="490833" y="463868"/>
                    <a:pt x="432730" y="541020"/>
                    <a:pt x="343195" y="563880"/>
                  </a:cubicBezTo>
                  <a:cubicBezTo>
                    <a:pt x="266995" y="582930"/>
                    <a:pt x="188890" y="581025"/>
                    <a:pt x="111737" y="570548"/>
                  </a:cubicBezTo>
                  <a:cubicBezTo>
                    <a:pt x="38395" y="561023"/>
                    <a:pt x="3152" y="514350"/>
                    <a:pt x="295" y="439103"/>
                  </a:cubicBezTo>
                  <a:cubicBezTo>
                    <a:pt x="-1610" y="400050"/>
                    <a:pt x="6010" y="361950"/>
                    <a:pt x="14582" y="322898"/>
                  </a:cubicBezTo>
                  <a:close/>
                </a:path>
              </a:pathLst>
            </a:custGeom>
            <a:solidFill>
              <a:srgbClr val="94837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73" name="Freeform: Shape 72">
              <a:extLst>
                <a:ext uri="{FF2B5EF4-FFF2-40B4-BE49-F238E27FC236}">
                  <a16:creationId xmlns:a16="http://schemas.microsoft.com/office/drawing/2014/main" id="{6A9CB546-B76B-426E-896B-0397E01549FA}"/>
                </a:ext>
              </a:extLst>
            </p:cNvPr>
            <p:cNvSpPr/>
            <p:nvPr/>
          </p:nvSpPr>
          <p:spPr>
            <a:xfrm>
              <a:off x="6919474" y="-3336292"/>
              <a:ext cx="423115" cy="534046"/>
            </a:xfrm>
            <a:custGeom>
              <a:avLst/>
              <a:gdLst>
                <a:gd name="connsiteX0" fmla="*/ 29733 w 423115"/>
                <a:gd name="connsiteY0" fmla="*/ 7699 h 534046"/>
                <a:gd name="connsiteX1" fmla="*/ 95456 w 423115"/>
                <a:gd name="connsiteY1" fmla="*/ 34369 h 534046"/>
                <a:gd name="connsiteX2" fmla="*/ 279288 w 423115"/>
                <a:gd name="connsiteY2" fmla="*/ 185816 h 534046"/>
                <a:gd name="connsiteX3" fmla="*/ 423116 w 423115"/>
                <a:gd name="connsiteY3" fmla="*/ 455374 h 534046"/>
                <a:gd name="connsiteX4" fmla="*/ 297386 w 423115"/>
                <a:gd name="connsiteY4" fmla="*/ 522049 h 534046"/>
                <a:gd name="connsiteX5" fmla="*/ 185943 w 423115"/>
                <a:gd name="connsiteY5" fmla="*/ 422989 h 534046"/>
                <a:gd name="connsiteX6" fmla="*/ 136413 w 423115"/>
                <a:gd name="connsiteY6" fmla="*/ 353456 h 534046"/>
                <a:gd name="connsiteX7" fmla="*/ 90693 w 423115"/>
                <a:gd name="connsiteY7" fmla="*/ 215344 h 534046"/>
                <a:gd name="connsiteX8" fmla="*/ 8778 w 423115"/>
                <a:gd name="connsiteY8" fmla="*/ 41036 h 534046"/>
                <a:gd name="connsiteX9" fmla="*/ 6873 w 423115"/>
                <a:gd name="connsiteY9" fmla="*/ 7699 h 534046"/>
                <a:gd name="connsiteX10" fmla="*/ 29733 w 423115"/>
                <a:gd name="connsiteY10" fmla="*/ 7699 h 53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115" h="534046">
                  <a:moveTo>
                    <a:pt x="29733" y="7699"/>
                  </a:moveTo>
                  <a:cubicBezTo>
                    <a:pt x="51641" y="16271"/>
                    <a:pt x="73548" y="24844"/>
                    <a:pt x="95456" y="34369"/>
                  </a:cubicBezTo>
                  <a:cubicBezTo>
                    <a:pt x="176418" y="60086"/>
                    <a:pt x="227853" y="124856"/>
                    <a:pt x="279288" y="185816"/>
                  </a:cubicBezTo>
                  <a:cubicBezTo>
                    <a:pt x="345963" y="263921"/>
                    <a:pt x="397398" y="353456"/>
                    <a:pt x="423116" y="455374"/>
                  </a:cubicBezTo>
                  <a:cubicBezTo>
                    <a:pt x="417401" y="523001"/>
                    <a:pt x="364061" y="552529"/>
                    <a:pt x="297386" y="522049"/>
                  </a:cubicBezTo>
                  <a:cubicBezTo>
                    <a:pt x="250713" y="501094"/>
                    <a:pt x="214518" y="464899"/>
                    <a:pt x="185943" y="422989"/>
                  </a:cubicBezTo>
                  <a:cubicBezTo>
                    <a:pt x="169751" y="399176"/>
                    <a:pt x="154511" y="376316"/>
                    <a:pt x="136413" y="353456"/>
                  </a:cubicBezTo>
                  <a:cubicBezTo>
                    <a:pt x="109743" y="310594"/>
                    <a:pt x="108791" y="260111"/>
                    <a:pt x="90693" y="215344"/>
                  </a:cubicBezTo>
                  <a:cubicBezTo>
                    <a:pt x="66881" y="155336"/>
                    <a:pt x="44973" y="94376"/>
                    <a:pt x="8778" y="41036"/>
                  </a:cubicBezTo>
                  <a:cubicBezTo>
                    <a:pt x="1158" y="30559"/>
                    <a:pt x="-5509" y="18176"/>
                    <a:pt x="6873" y="7699"/>
                  </a:cubicBezTo>
                  <a:cubicBezTo>
                    <a:pt x="13541" y="1031"/>
                    <a:pt x="23066" y="-5636"/>
                    <a:pt x="29733" y="7699"/>
                  </a:cubicBezTo>
                  <a:close/>
                </a:path>
              </a:pathLst>
            </a:custGeom>
            <a:solidFill>
              <a:srgbClr val="94847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74" name="Freeform: Shape 73">
              <a:extLst>
                <a:ext uri="{FF2B5EF4-FFF2-40B4-BE49-F238E27FC236}">
                  <a16:creationId xmlns:a16="http://schemas.microsoft.com/office/drawing/2014/main" id="{49211F78-E438-4048-B733-52017D3391A2}"/>
                </a:ext>
              </a:extLst>
            </p:cNvPr>
            <p:cNvSpPr/>
            <p:nvPr/>
          </p:nvSpPr>
          <p:spPr>
            <a:xfrm>
              <a:off x="7071895" y="-3299572"/>
              <a:ext cx="461028" cy="522262"/>
            </a:xfrm>
            <a:custGeom>
              <a:avLst/>
              <a:gdLst>
                <a:gd name="connsiteX0" fmla="*/ 30665 w 461028"/>
                <a:gd name="connsiteY0" fmla="*/ 4316 h 522262"/>
                <a:gd name="connsiteX1" fmla="*/ 441192 w 461028"/>
                <a:gd name="connsiteY1" fmla="*/ 427226 h 522262"/>
                <a:gd name="connsiteX2" fmla="*/ 459290 w 461028"/>
                <a:gd name="connsiteY2" fmla="*/ 500568 h 522262"/>
                <a:gd name="connsiteX3" fmla="*/ 433572 w 461028"/>
                <a:gd name="connsiteY3" fmla="*/ 517713 h 522262"/>
                <a:gd name="connsiteX4" fmla="*/ 324035 w 461028"/>
                <a:gd name="connsiteY4" fmla="*/ 437703 h 522262"/>
                <a:gd name="connsiteX5" fmla="*/ 261170 w 461028"/>
                <a:gd name="connsiteY5" fmla="*/ 366266 h 522262"/>
                <a:gd name="connsiteX6" fmla="*/ 104007 w 461028"/>
                <a:gd name="connsiteY6" fmla="*/ 120521 h 522262"/>
                <a:gd name="connsiteX7" fmla="*/ 11615 w 461028"/>
                <a:gd name="connsiteY7" fmla="*/ 32891 h 522262"/>
                <a:gd name="connsiteX8" fmla="*/ 3995 w 461028"/>
                <a:gd name="connsiteY8" fmla="*/ 4316 h 522262"/>
                <a:gd name="connsiteX9" fmla="*/ 30665 w 461028"/>
                <a:gd name="connsiteY9" fmla="*/ 4316 h 5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028" h="522262">
                  <a:moveTo>
                    <a:pt x="30665" y="4316"/>
                  </a:moveTo>
                  <a:cubicBezTo>
                    <a:pt x="232595" y="81468"/>
                    <a:pt x="364040" y="228153"/>
                    <a:pt x="441192" y="427226"/>
                  </a:cubicBezTo>
                  <a:cubicBezTo>
                    <a:pt x="450717" y="451038"/>
                    <a:pt x="460242" y="473898"/>
                    <a:pt x="459290" y="500568"/>
                  </a:cubicBezTo>
                  <a:cubicBezTo>
                    <a:pt x="466910" y="530096"/>
                    <a:pt x="447860" y="522476"/>
                    <a:pt x="433572" y="517713"/>
                  </a:cubicBezTo>
                  <a:cubicBezTo>
                    <a:pt x="388805" y="502473"/>
                    <a:pt x="353562" y="472946"/>
                    <a:pt x="324035" y="437703"/>
                  </a:cubicBezTo>
                  <a:cubicBezTo>
                    <a:pt x="304032" y="412938"/>
                    <a:pt x="286887" y="386268"/>
                    <a:pt x="261170" y="366266"/>
                  </a:cubicBezTo>
                  <a:cubicBezTo>
                    <a:pt x="211640" y="282446"/>
                    <a:pt x="171635" y="192911"/>
                    <a:pt x="104007" y="120521"/>
                  </a:cubicBezTo>
                  <a:cubicBezTo>
                    <a:pt x="75432" y="89088"/>
                    <a:pt x="41142" y="63371"/>
                    <a:pt x="11615" y="32891"/>
                  </a:cubicBezTo>
                  <a:cubicBezTo>
                    <a:pt x="3995" y="25271"/>
                    <a:pt x="-5530" y="15746"/>
                    <a:pt x="3995" y="4316"/>
                  </a:cubicBezTo>
                  <a:cubicBezTo>
                    <a:pt x="10662" y="-2352"/>
                    <a:pt x="21140" y="-447"/>
                    <a:pt x="30665" y="4316"/>
                  </a:cubicBezTo>
                  <a:close/>
                </a:path>
              </a:pathLst>
            </a:custGeom>
            <a:solidFill>
              <a:srgbClr val="94837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75" name="Freeform: Shape 74">
              <a:extLst>
                <a:ext uri="{FF2B5EF4-FFF2-40B4-BE49-F238E27FC236}">
                  <a16:creationId xmlns:a16="http://schemas.microsoft.com/office/drawing/2014/main" id="{375E07BC-76DA-451E-920D-E0183D47D667}"/>
                </a:ext>
              </a:extLst>
            </p:cNvPr>
            <p:cNvSpPr/>
            <p:nvPr/>
          </p:nvSpPr>
          <p:spPr>
            <a:xfrm>
              <a:off x="7333211" y="-2940926"/>
              <a:ext cx="217023" cy="445791"/>
            </a:xfrm>
            <a:custGeom>
              <a:avLst/>
              <a:gdLst>
                <a:gd name="connsiteX0" fmla="*/ 6521 w 217023"/>
                <a:gd name="connsiteY0" fmla="*/ 0 h 445791"/>
                <a:gd name="connsiteX1" fmla="*/ 122726 w 217023"/>
                <a:gd name="connsiteY1" fmla="*/ 119063 h 445791"/>
                <a:gd name="connsiteX2" fmla="*/ 198926 w 217023"/>
                <a:gd name="connsiteY2" fmla="*/ 141922 h 445791"/>
                <a:gd name="connsiteX3" fmla="*/ 216071 w 217023"/>
                <a:gd name="connsiteY3" fmla="*/ 210502 h 445791"/>
                <a:gd name="connsiteX4" fmla="*/ 217024 w 217023"/>
                <a:gd name="connsiteY4" fmla="*/ 294323 h 445791"/>
                <a:gd name="connsiteX5" fmla="*/ 198926 w 217023"/>
                <a:gd name="connsiteY5" fmla="*/ 385763 h 445791"/>
                <a:gd name="connsiteX6" fmla="*/ 108439 w 217023"/>
                <a:gd name="connsiteY6" fmla="*/ 441007 h 445791"/>
                <a:gd name="connsiteX7" fmla="*/ 104629 w 217023"/>
                <a:gd name="connsiteY7" fmla="*/ 427673 h 445791"/>
                <a:gd name="connsiteX8" fmla="*/ 51289 w 217023"/>
                <a:gd name="connsiteY8" fmla="*/ 270510 h 445791"/>
                <a:gd name="connsiteX9" fmla="*/ 8426 w 217023"/>
                <a:gd name="connsiteY9" fmla="*/ 48577 h 445791"/>
                <a:gd name="connsiteX10" fmla="*/ 6521 w 217023"/>
                <a:gd name="connsiteY10" fmla="*/ 0 h 44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023" h="445791">
                  <a:moveTo>
                    <a:pt x="6521" y="0"/>
                  </a:moveTo>
                  <a:cubicBezTo>
                    <a:pt x="55099" y="29527"/>
                    <a:pt x="74149" y="88582"/>
                    <a:pt x="122726" y="119063"/>
                  </a:cubicBezTo>
                  <a:cubicBezTo>
                    <a:pt x="145586" y="133350"/>
                    <a:pt x="166541" y="156210"/>
                    <a:pt x="198926" y="141922"/>
                  </a:cubicBezTo>
                  <a:cubicBezTo>
                    <a:pt x="217024" y="161925"/>
                    <a:pt x="198926" y="190500"/>
                    <a:pt x="216071" y="210502"/>
                  </a:cubicBezTo>
                  <a:cubicBezTo>
                    <a:pt x="216071" y="238125"/>
                    <a:pt x="216071" y="266700"/>
                    <a:pt x="217024" y="294323"/>
                  </a:cubicBezTo>
                  <a:cubicBezTo>
                    <a:pt x="211309" y="324803"/>
                    <a:pt x="204641" y="355282"/>
                    <a:pt x="198926" y="385763"/>
                  </a:cubicBezTo>
                  <a:cubicBezTo>
                    <a:pt x="190354" y="434340"/>
                    <a:pt x="155111" y="456248"/>
                    <a:pt x="108439" y="441007"/>
                  </a:cubicBezTo>
                  <a:cubicBezTo>
                    <a:pt x="105581" y="440055"/>
                    <a:pt x="105581" y="432435"/>
                    <a:pt x="104629" y="427673"/>
                  </a:cubicBezTo>
                  <a:cubicBezTo>
                    <a:pt x="50336" y="387667"/>
                    <a:pt x="46526" y="330517"/>
                    <a:pt x="51289" y="270510"/>
                  </a:cubicBezTo>
                  <a:cubicBezTo>
                    <a:pt x="56051" y="192405"/>
                    <a:pt x="28429" y="120967"/>
                    <a:pt x="8426" y="48577"/>
                  </a:cubicBezTo>
                  <a:cubicBezTo>
                    <a:pt x="3664" y="32385"/>
                    <a:pt x="-6814" y="17145"/>
                    <a:pt x="6521" y="0"/>
                  </a:cubicBezTo>
                  <a:close/>
                </a:path>
              </a:pathLst>
            </a:custGeom>
            <a:solidFill>
              <a:srgbClr val="7E6D6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76" name="Freeform: Shape 75">
              <a:extLst>
                <a:ext uri="{FF2B5EF4-FFF2-40B4-BE49-F238E27FC236}">
                  <a16:creationId xmlns:a16="http://schemas.microsoft.com/office/drawing/2014/main" id="{7A0D2343-0E3D-44F2-A724-9BA2BA24EF9F}"/>
                </a:ext>
              </a:extLst>
            </p:cNvPr>
            <p:cNvSpPr/>
            <p:nvPr/>
          </p:nvSpPr>
          <p:spPr>
            <a:xfrm>
              <a:off x="7014929" y="-3310536"/>
              <a:ext cx="383715" cy="732695"/>
            </a:xfrm>
            <a:custGeom>
              <a:avLst/>
              <a:gdLst>
                <a:gd name="connsiteX0" fmla="*/ 324803 w 383715"/>
                <a:gd name="connsiteY0" fmla="*/ 369610 h 732695"/>
                <a:gd name="connsiteX1" fmla="*/ 369570 w 383715"/>
                <a:gd name="connsiteY1" fmla="*/ 523915 h 732695"/>
                <a:gd name="connsiteX2" fmla="*/ 382905 w 383715"/>
                <a:gd name="connsiteY2" fmla="*/ 645835 h 732695"/>
                <a:gd name="connsiteX3" fmla="*/ 378143 w 383715"/>
                <a:gd name="connsiteY3" fmla="*/ 710605 h 732695"/>
                <a:gd name="connsiteX4" fmla="*/ 362903 w 383715"/>
                <a:gd name="connsiteY4" fmla="*/ 732513 h 732695"/>
                <a:gd name="connsiteX5" fmla="*/ 352425 w 383715"/>
                <a:gd name="connsiteY5" fmla="*/ 711558 h 732695"/>
                <a:gd name="connsiteX6" fmla="*/ 320993 w 383715"/>
                <a:gd name="connsiteY6" fmla="*/ 440095 h 732695"/>
                <a:gd name="connsiteX7" fmla="*/ 316230 w 383715"/>
                <a:gd name="connsiteY7" fmla="*/ 427713 h 732695"/>
                <a:gd name="connsiteX8" fmla="*/ 0 w 383715"/>
                <a:gd name="connsiteY8" fmla="*/ 9565 h 732695"/>
                <a:gd name="connsiteX9" fmla="*/ 87630 w 383715"/>
                <a:gd name="connsiteY9" fmla="*/ 16233 h 732695"/>
                <a:gd name="connsiteX10" fmla="*/ 79058 w 383715"/>
                <a:gd name="connsiteY10" fmla="*/ 39093 h 732695"/>
                <a:gd name="connsiteX11" fmla="*/ 196215 w 383715"/>
                <a:gd name="connsiteY11" fmla="*/ 155298 h 732695"/>
                <a:gd name="connsiteX12" fmla="*/ 324803 w 383715"/>
                <a:gd name="connsiteY12" fmla="*/ 369610 h 7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715" h="732695">
                  <a:moveTo>
                    <a:pt x="324803" y="369610"/>
                  </a:moveTo>
                  <a:cubicBezTo>
                    <a:pt x="340043" y="421045"/>
                    <a:pt x="354330" y="472480"/>
                    <a:pt x="369570" y="523915"/>
                  </a:cubicBezTo>
                  <a:cubicBezTo>
                    <a:pt x="381000" y="563920"/>
                    <a:pt x="385763" y="603925"/>
                    <a:pt x="382905" y="645835"/>
                  </a:cubicBezTo>
                  <a:cubicBezTo>
                    <a:pt x="373380" y="666790"/>
                    <a:pt x="380048" y="688698"/>
                    <a:pt x="378143" y="710605"/>
                  </a:cubicBezTo>
                  <a:cubicBezTo>
                    <a:pt x="377190" y="721083"/>
                    <a:pt x="381000" y="734418"/>
                    <a:pt x="362903" y="732513"/>
                  </a:cubicBezTo>
                  <a:cubicBezTo>
                    <a:pt x="357188" y="726798"/>
                    <a:pt x="352425" y="719178"/>
                    <a:pt x="352425" y="711558"/>
                  </a:cubicBezTo>
                  <a:cubicBezTo>
                    <a:pt x="359093" y="619165"/>
                    <a:pt x="319088" y="531535"/>
                    <a:pt x="320993" y="440095"/>
                  </a:cubicBezTo>
                  <a:cubicBezTo>
                    <a:pt x="320993" y="435333"/>
                    <a:pt x="319088" y="431523"/>
                    <a:pt x="316230" y="427713"/>
                  </a:cubicBezTo>
                  <a:cubicBezTo>
                    <a:pt x="259080" y="252453"/>
                    <a:pt x="151448" y="114340"/>
                    <a:pt x="0" y="9565"/>
                  </a:cubicBezTo>
                  <a:cubicBezTo>
                    <a:pt x="30480" y="-2817"/>
                    <a:pt x="60008" y="-5675"/>
                    <a:pt x="87630" y="16233"/>
                  </a:cubicBezTo>
                  <a:cubicBezTo>
                    <a:pt x="61913" y="15280"/>
                    <a:pt x="58102" y="23853"/>
                    <a:pt x="79058" y="39093"/>
                  </a:cubicBezTo>
                  <a:cubicBezTo>
                    <a:pt x="122873" y="73383"/>
                    <a:pt x="161925" y="112435"/>
                    <a:pt x="196215" y="155298"/>
                  </a:cubicBezTo>
                  <a:cubicBezTo>
                    <a:pt x="249555" y="221020"/>
                    <a:pt x="285750" y="296268"/>
                    <a:pt x="324803" y="369610"/>
                  </a:cubicBezTo>
                  <a:close/>
                </a:path>
              </a:pathLst>
            </a:custGeom>
            <a:solidFill>
              <a:srgbClr val="50403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77" name="Freeform: Shape 76">
              <a:extLst>
                <a:ext uri="{FF2B5EF4-FFF2-40B4-BE49-F238E27FC236}">
                  <a16:creationId xmlns:a16="http://schemas.microsoft.com/office/drawing/2014/main" id="{7F7C437E-4F12-41C8-8235-DEE3F9F0B4EF}"/>
                </a:ext>
              </a:extLst>
            </p:cNvPr>
            <p:cNvSpPr/>
            <p:nvPr/>
          </p:nvSpPr>
          <p:spPr>
            <a:xfrm>
              <a:off x="6891104" y="-3341199"/>
              <a:ext cx="207386" cy="584671"/>
            </a:xfrm>
            <a:custGeom>
              <a:avLst/>
              <a:gdLst>
                <a:gd name="connsiteX0" fmla="*/ 58102 w 207386"/>
                <a:gd name="connsiteY0" fmla="*/ 12606 h 584671"/>
                <a:gd name="connsiteX1" fmla="*/ 40958 w 207386"/>
                <a:gd name="connsiteY1" fmla="*/ 31656 h 584671"/>
                <a:gd name="connsiteX2" fmla="*/ 173355 w 207386"/>
                <a:gd name="connsiteY2" fmla="*/ 351696 h 584671"/>
                <a:gd name="connsiteX3" fmla="*/ 197168 w 207386"/>
                <a:gd name="connsiteY3" fmla="*/ 578391 h 584671"/>
                <a:gd name="connsiteX4" fmla="*/ 174308 w 207386"/>
                <a:gd name="connsiteY4" fmla="*/ 583153 h 584671"/>
                <a:gd name="connsiteX5" fmla="*/ 160020 w 207386"/>
                <a:gd name="connsiteY5" fmla="*/ 544101 h 584671"/>
                <a:gd name="connsiteX6" fmla="*/ 98108 w 207386"/>
                <a:gd name="connsiteY6" fmla="*/ 198343 h 584671"/>
                <a:gd name="connsiteX7" fmla="*/ 0 w 207386"/>
                <a:gd name="connsiteY7" fmla="*/ 9748 h 584671"/>
                <a:gd name="connsiteX8" fmla="*/ 58102 w 207386"/>
                <a:gd name="connsiteY8" fmla="*/ 12606 h 5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386" h="584671">
                  <a:moveTo>
                    <a:pt x="58102" y="12606"/>
                  </a:moveTo>
                  <a:cubicBezTo>
                    <a:pt x="43815" y="11653"/>
                    <a:pt x="28575" y="13558"/>
                    <a:pt x="40958" y="31656"/>
                  </a:cubicBezTo>
                  <a:cubicBezTo>
                    <a:pt x="108585" y="128811"/>
                    <a:pt x="137160" y="241206"/>
                    <a:pt x="173355" y="351696"/>
                  </a:cubicBezTo>
                  <a:cubicBezTo>
                    <a:pt x="199073" y="425038"/>
                    <a:pt x="220980" y="499333"/>
                    <a:pt x="197168" y="578391"/>
                  </a:cubicBezTo>
                  <a:cubicBezTo>
                    <a:pt x="190500" y="585058"/>
                    <a:pt x="182880" y="586011"/>
                    <a:pt x="174308" y="583153"/>
                  </a:cubicBezTo>
                  <a:cubicBezTo>
                    <a:pt x="162877" y="572676"/>
                    <a:pt x="161925" y="558388"/>
                    <a:pt x="160020" y="544101"/>
                  </a:cubicBezTo>
                  <a:cubicBezTo>
                    <a:pt x="149543" y="426943"/>
                    <a:pt x="125730" y="312643"/>
                    <a:pt x="98108" y="198343"/>
                  </a:cubicBezTo>
                  <a:cubicBezTo>
                    <a:pt x="76200" y="129763"/>
                    <a:pt x="40005" y="68803"/>
                    <a:pt x="0" y="9748"/>
                  </a:cubicBezTo>
                  <a:cubicBezTo>
                    <a:pt x="19050" y="11653"/>
                    <a:pt x="40005" y="-15017"/>
                    <a:pt x="58102" y="12606"/>
                  </a:cubicBezTo>
                  <a:close/>
                </a:path>
              </a:pathLst>
            </a:custGeom>
            <a:solidFill>
              <a:srgbClr val="4B3C3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78" name="Freeform: Shape 77">
              <a:extLst>
                <a:ext uri="{FF2B5EF4-FFF2-40B4-BE49-F238E27FC236}">
                  <a16:creationId xmlns:a16="http://schemas.microsoft.com/office/drawing/2014/main" id="{61F63D6E-A0F5-4242-9C42-E841CC610EA5}"/>
                </a:ext>
              </a:extLst>
            </p:cNvPr>
            <p:cNvSpPr/>
            <p:nvPr/>
          </p:nvSpPr>
          <p:spPr>
            <a:xfrm>
              <a:off x="6731085" y="-3342167"/>
              <a:ext cx="50482" cy="8810"/>
            </a:xfrm>
            <a:custGeom>
              <a:avLst/>
              <a:gdLst>
                <a:gd name="connsiteX0" fmla="*/ 50482 w 50482"/>
                <a:gd name="connsiteY0" fmla="*/ 1191 h 8810"/>
                <a:gd name="connsiteX1" fmla="*/ 0 w 50482"/>
                <a:gd name="connsiteY1" fmla="*/ 8811 h 8810"/>
                <a:gd name="connsiteX2" fmla="*/ 50482 w 50482"/>
                <a:gd name="connsiteY2" fmla="*/ 1191 h 8810"/>
              </a:gdLst>
              <a:ahLst/>
              <a:cxnLst>
                <a:cxn ang="0">
                  <a:pos x="connsiteX0" y="connsiteY0"/>
                </a:cxn>
                <a:cxn ang="0">
                  <a:pos x="connsiteX1" y="connsiteY1"/>
                </a:cxn>
                <a:cxn ang="0">
                  <a:pos x="connsiteX2" y="connsiteY2"/>
                </a:cxn>
              </a:cxnLst>
              <a:rect l="l" t="t" r="r" b="b"/>
              <a:pathLst>
                <a:path w="50482" h="8810">
                  <a:moveTo>
                    <a:pt x="50482" y="1191"/>
                  </a:moveTo>
                  <a:cubicBezTo>
                    <a:pt x="35242" y="11668"/>
                    <a:pt x="17145" y="7858"/>
                    <a:pt x="0" y="8811"/>
                  </a:cubicBezTo>
                  <a:cubicBezTo>
                    <a:pt x="15240" y="-5477"/>
                    <a:pt x="33338" y="2143"/>
                    <a:pt x="50482" y="1191"/>
                  </a:cubicBezTo>
                  <a:close/>
                </a:path>
              </a:pathLst>
            </a:custGeom>
            <a:solidFill>
              <a:srgbClr val="3D352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79" name="Freeform: Shape 78">
              <a:extLst>
                <a:ext uri="{FF2B5EF4-FFF2-40B4-BE49-F238E27FC236}">
                  <a16:creationId xmlns:a16="http://schemas.microsoft.com/office/drawing/2014/main" id="{F13DFB5D-29B8-436B-B3C1-65444D887C1D}"/>
                </a:ext>
              </a:extLst>
            </p:cNvPr>
            <p:cNvSpPr/>
            <p:nvPr/>
          </p:nvSpPr>
          <p:spPr>
            <a:xfrm>
              <a:off x="6251977" y="-3322878"/>
              <a:ext cx="437197" cy="544339"/>
            </a:xfrm>
            <a:custGeom>
              <a:avLst/>
              <a:gdLst>
                <a:gd name="connsiteX0" fmla="*/ 260033 w 437197"/>
                <a:gd name="connsiteY0" fmla="*/ 68580 h 544339"/>
                <a:gd name="connsiteX1" fmla="*/ 392430 w 437197"/>
                <a:gd name="connsiteY1" fmla="*/ 0 h 544339"/>
                <a:gd name="connsiteX2" fmla="*/ 437198 w 437197"/>
                <a:gd name="connsiteY2" fmla="*/ 6667 h 544339"/>
                <a:gd name="connsiteX3" fmla="*/ 260033 w 437197"/>
                <a:gd name="connsiteY3" fmla="*/ 324803 h 544339"/>
                <a:gd name="connsiteX4" fmla="*/ 240030 w 437197"/>
                <a:gd name="connsiteY4" fmla="*/ 381953 h 544339"/>
                <a:gd name="connsiteX5" fmla="*/ 240030 w 437197"/>
                <a:gd name="connsiteY5" fmla="*/ 381953 h 544339"/>
                <a:gd name="connsiteX6" fmla="*/ 160020 w 437197"/>
                <a:gd name="connsiteY6" fmla="*/ 504825 h 544339"/>
                <a:gd name="connsiteX7" fmla="*/ 53340 w 437197"/>
                <a:gd name="connsiteY7" fmla="*/ 541973 h 544339"/>
                <a:gd name="connsiteX8" fmla="*/ 1905 w 437197"/>
                <a:gd name="connsiteY8" fmla="*/ 460057 h 544339"/>
                <a:gd name="connsiteX9" fmla="*/ 0 w 437197"/>
                <a:gd name="connsiteY9" fmla="*/ 441007 h 544339"/>
                <a:gd name="connsiteX10" fmla="*/ 124777 w 437197"/>
                <a:gd name="connsiteY10" fmla="*/ 180975 h 544339"/>
                <a:gd name="connsiteX11" fmla="*/ 173355 w 437197"/>
                <a:gd name="connsiteY11" fmla="*/ 129540 h 544339"/>
                <a:gd name="connsiteX12" fmla="*/ 259080 w 437197"/>
                <a:gd name="connsiteY12" fmla="*/ 77152 h 544339"/>
                <a:gd name="connsiteX13" fmla="*/ 260033 w 437197"/>
                <a:gd name="connsiteY13" fmla="*/ 68580 h 54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197" h="544339">
                  <a:moveTo>
                    <a:pt x="260033" y="68580"/>
                  </a:moveTo>
                  <a:cubicBezTo>
                    <a:pt x="303848" y="44768"/>
                    <a:pt x="344805" y="15240"/>
                    <a:pt x="392430" y="0"/>
                  </a:cubicBezTo>
                  <a:cubicBezTo>
                    <a:pt x="405765" y="2857"/>
                    <a:pt x="420053" y="-4763"/>
                    <a:pt x="437198" y="6667"/>
                  </a:cubicBezTo>
                  <a:cubicBezTo>
                    <a:pt x="359093" y="102870"/>
                    <a:pt x="301943" y="209550"/>
                    <a:pt x="260033" y="324803"/>
                  </a:cubicBezTo>
                  <a:cubicBezTo>
                    <a:pt x="247650" y="341948"/>
                    <a:pt x="247650" y="362903"/>
                    <a:pt x="240030" y="381953"/>
                  </a:cubicBezTo>
                  <a:lnTo>
                    <a:pt x="240030" y="381953"/>
                  </a:lnTo>
                  <a:cubicBezTo>
                    <a:pt x="213360" y="422910"/>
                    <a:pt x="196215" y="469582"/>
                    <a:pt x="160020" y="504825"/>
                  </a:cubicBezTo>
                  <a:cubicBezTo>
                    <a:pt x="128588" y="535305"/>
                    <a:pt x="95250" y="550545"/>
                    <a:pt x="53340" y="541973"/>
                  </a:cubicBezTo>
                  <a:cubicBezTo>
                    <a:pt x="8572" y="532448"/>
                    <a:pt x="9525" y="493395"/>
                    <a:pt x="1905" y="460057"/>
                  </a:cubicBezTo>
                  <a:cubicBezTo>
                    <a:pt x="0" y="454343"/>
                    <a:pt x="0" y="447675"/>
                    <a:pt x="0" y="441007"/>
                  </a:cubicBezTo>
                  <a:cubicBezTo>
                    <a:pt x="10478" y="339090"/>
                    <a:pt x="64770" y="258128"/>
                    <a:pt x="124777" y="180975"/>
                  </a:cubicBezTo>
                  <a:cubicBezTo>
                    <a:pt x="139065" y="162878"/>
                    <a:pt x="157163" y="146685"/>
                    <a:pt x="173355" y="129540"/>
                  </a:cubicBezTo>
                  <a:cubicBezTo>
                    <a:pt x="200025" y="109537"/>
                    <a:pt x="225743" y="87630"/>
                    <a:pt x="259080" y="77152"/>
                  </a:cubicBezTo>
                  <a:cubicBezTo>
                    <a:pt x="260033" y="73343"/>
                    <a:pt x="260985" y="71438"/>
                    <a:pt x="260033" y="68580"/>
                  </a:cubicBezTo>
                  <a:close/>
                </a:path>
              </a:pathLst>
            </a:custGeom>
            <a:solidFill>
              <a:srgbClr val="94837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80" name="Freeform: Shape 79">
              <a:extLst>
                <a:ext uri="{FF2B5EF4-FFF2-40B4-BE49-F238E27FC236}">
                  <a16:creationId xmlns:a16="http://schemas.microsoft.com/office/drawing/2014/main" id="{DEEB183D-5FB6-452E-BEFD-D3067AC6180C}"/>
                </a:ext>
              </a:extLst>
            </p:cNvPr>
            <p:cNvSpPr/>
            <p:nvPr/>
          </p:nvSpPr>
          <p:spPr>
            <a:xfrm>
              <a:off x="6119579" y="-2814799"/>
              <a:ext cx="122872" cy="302735"/>
            </a:xfrm>
            <a:custGeom>
              <a:avLst/>
              <a:gdLst>
                <a:gd name="connsiteX0" fmla="*/ 20955 w 122872"/>
                <a:gd name="connsiteY0" fmla="*/ 292973 h 302735"/>
                <a:gd name="connsiteX1" fmla="*/ 0 w 122872"/>
                <a:gd name="connsiteY1" fmla="*/ 245348 h 302735"/>
                <a:gd name="connsiteX2" fmla="*/ 1905 w 122872"/>
                <a:gd name="connsiteY2" fmla="*/ 234870 h 302735"/>
                <a:gd name="connsiteX3" fmla="*/ 11430 w 122872"/>
                <a:gd name="connsiteY3" fmla="*/ 73898 h 302735"/>
                <a:gd name="connsiteX4" fmla="*/ 54293 w 122872"/>
                <a:gd name="connsiteY4" fmla="*/ 20558 h 302735"/>
                <a:gd name="connsiteX5" fmla="*/ 102870 w 122872"/>
                <a:gd name="connsiteY5" fmla="*/ 10080 h 302735"/>
                <a:gd name="connsiteX6" fmla="*/ 111442 w 122872"/>
                <a:gd name="connsiteY6" fmla="*/ 51038 h 302735"/>
                <a:gd name="connsiteX7" fmla="*/ 122873 w 122872"/>
                <a:gd name="connsiteY7" fmla="*/ 231060 h 302735"/>
                <a:gd name="connsiteX8" fmla="*/ 71438 w 122872"/>
                <a:gd name="connsiteY8" fmla="*/ 291068 h 302735"/>
                <a:gd name="connsiteX9" fmla="*/ 20955 w 122872"/>
                <a:gd name="connsiteY9" fmla="*/ 292973 h 30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72" h="302735">
                  <a:moveTo>
                    <a:pt x="20955" y="292973"/>
                  </a:moveTo>
                  <a:cubicBezTo>
                    <a:pt x="6668" y="280590"/>
                    <a:pt x="2858" y="263445"/>
                    <a:pt x="0" y="245348"/>
                  </a:cubicBezTo>
                  <a:cubicBezTo>
                    <a:pt x="952" y="241538"/>
                    <a:pt x="1905" y="237728"/>
                    <a:pt x="1905" y="234870"/>
                  </a:cubicBezTo>
                  <a:cubicBezTo>
                    <a:pt x="7620" y="181530"/>
                    <a:pt x="-10477" y="127238"/>
                    <a:pt x="11430" y="73898"/>
                  </a:cubicBezTo>
                  <a:cubicBezTo>
                    <a:pt x="25718" y="55800"/>
                    <a:pt x="41910" y="40560"/>
                    <a:pt x="54293" y="20558"/>
                  </a:cubicBezTo>
                  <a:cubicBezTo>
                    <a:pt x="65723" y="1508"/>
                    <a:pt x="81915" y="-8970"/>
                    <a:pt x="102870" y="10080"/>
                  </a:cubicBezTo>
                  <a:cubicBezTo>
                    <a:pt x="110490" y="22463"/>
                    <a:pt x="111442" y="36750"/>
                    <a:pt x="111442" y="51038"/>
                  </a:cubicBezTo>
                  <a:cubicBezTo>
                    <a:pt x="108585" y="111998"/>
                    <a:pt x="113348" y="172005"/>
                    <a:pt x="122873" y="231060"/>
                  </a:cubicBezTo>
                  <a:cubicBezTo>
                    <a:pt x="112395" y="255825"/>
                    <a:pt x="87630" y="271065"/>
                    <a:pt x="71438" y="291068"/>
                  </a:cubicBezTo>
                  <a:cubicBezTo>
                    <a:pt x="58103" y="307260"/>
                    <a:pt x="38100" y="305355"/>
                    <a:pt x="20955" y="292973"/>
                  </a:cubicBezTo>
                  <a:close/>
                </a:path>
              </a:pathLst>
            </a:custGeom>
            <a:solidFill>
              <a:srgbClr val="806F6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81" name="Freeform: Shape 80">
              <a:extLst>
                <a:ext uri="{FF2B5EF4-FFF2-40B4-BE49-F238E27FC236}">
                  <a16:creationId xmlns:a16="http://schemas.microsoft.com/office/drawing/2014/main" id="{801F63DE-4CFC-481B-8827-851176E73EDA}"/>
                </a:ext>
              </a:extLst>
            </p:cNvPr>
            <p:cNvSpPr/>
            <p:nvPr/>
          </p:nvSpPr>
          <p:spPr>
            <a:xfrm>
              <a:off x="6108925" y="-3234561"/>
              <a:ext cx="347581" cy="653679"/>
            </a:xfrm>
            <a:custGeom>
              <a:avLst/>
              <a:gdLst>
                <a:gd name="connsiteX0" fmla="*/ 31609 w 347581"/>
                <a:gd name="connsiteY0" fmla="*/ 492707 h 653679"/>
                <a:gd name="connsiteX1" fmla="*/ 22084 w 347581"/>
                <a:gd name="connsiteY1" fmla="*/ 605102 h 653679"/>
                <a:gd name="connsiteX2" fmla="*/ 13512 w 347581"/>
                <a:gd name="connsiteY2" fmla="*/ 653680 h 653679"/>
                <a:gd name="connsiteX3" fmla="*/ 111619 w 347581"/>
                <a:gd name="connsiteY3" fmla="*/ 209815 h 653679"/>
                <a:gd name="connsiteX4" fmla="*/ 327837 w 347581"/>
                <a:gd name="connsiteY4" fmla="*/ 265 h 653679"/>
                <a:gd name="connsiteX5" fmla="*/ 344982 w 347581"/>
                <a:gd name="connsiteY5" fmla="*/ 14552 h 653679"/>
                <a:gd name="connsiteX6" fmla="*/ 323074 w 347581"/>
                <a:gd name="connsiteY6" fmla="*/ 38365 h 653679"/>
                <a:gd name="connsiteX7" fmla="*/ 237349 w 347581"/>
                <a:gd name="connsiteY7" fmla="*/ 123137 h 653679"/>
                <a:gd name="connsiteX8" fmla="*/ 46849 w 347581"/>
                <a:gd name="connsiteY8" fmla="*/ 448892 h 653679"/>
                <a:gd name="connsiteX9" fmla="*/ 31609 w 347581"/>
                <a:gd name="connsiteY9" fmla="*/ 492707 h 65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581" h="653679">
                  <a:moveTo>
                    <a:pt x="31609" y="492707"/>
                  </a:moveTo>
                  <a:cubicBezTo>
                    <a:pt x="18274" y="528902"/>
                    <a:pt x="23037" y="567002"/>
                    <a:pt x="22084" y="605102"/>
                  </a:cubicBezTo>
                  <a:cubicBezTo>
                    <a:pt x="21132" y="621295"/>
                    <a:pt x="28752" y="640345"/>
                    <a:pt x="13512" y="653680"/>
                  </a:cubicBezTo>
                  <a:cubicBezTo>
                    <a:pt x="-25541" y="489850"/>
                    <a:pt x="23989" y="345070"/>
                    <a:pt x="111619" y="209815"/>
                  </a:cubicBezTo>
                  <a:cubicBezTo>
                    <a:pt x="167817" y="123137"/>
                    <a:pt x="243064" y="57415"/>
                    <a:pt x="327837" y="265"/>
                  </a:cubicBezTo>
                  <a:cubicBezTo>
                    <a:pt x="347839" y="-688"/>
                    <a:pt x="350697" y="265"/>
                    <a:pt x="344982" y="14552"/>
                  </a:cubicBezTo>
                  <a:cubicBezTo>
                    <a:pt x="340219" y="25030"/>
                    <a:pt x="331647" y="31697"/>
                    <a:pt x="323074" y="38365"/>
                  </a:cubicBezTo>
                  <a:cubicBezTo>
                    <a:pt x="291642" y="64082"/>
                    <a:pt x="264019" y="93610"/>
                    <a:pt x="237349" y="123137"/>
                  </a:cubicBezTo>
                  <a:cubicBezTo>
                    <a:pt x="133527" y="208862"/>
                    <a:pt x="81139" y="323162"/>
                    <a:pt x="46849" y="448892"/>
                  </a:cubicBezTo>
                  <a:cubicBezTo>
                    <a:pt x="43039" y="464132"/>
                    <a:pt x="41134" y="479372"/>
                    <a:pt x="31609" y="492707"/>
                  </a:cubicBezTo>
                  <a:close/>
                </a:path>
              </a:pathLst>
            </a:custGeom>
            <a:solidFill>
              <a:srgbClr val="B4A7A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82" name="Freeform: Shape 81">
              <a:extLst>
                <a:ext uri="{FF2B5EF4-FFF2-40B4-BE49-F238E27FC236}">
                  <a16:creationId xmlns:a16="http://schemas.microsoft.com/office/drawing/2014/main" id="{4B7638EB-14C7-4D95-A1B6-6A5D5D11C44C}"/>
                </a:ext>
              </a:extLst>
            </p:cNvPr>
            <p:cNvSpPr/>
            <p:nvPr/>
          </p:nvSpPr>
          <p:spPr>
            <a:xfrm>
              <a:off x="6423427" y="-3260206"/>
              <a:ext cx="87630" cy="71629"/>
            </a:xfrm>
            <a:custGeom>
              <a:avLst/>
              <a:gdLst>
                <a:gd name="connsiteX0" fmla="*/ 0 w 87630"/>
                <a:gd name="connsiteY0" fmla="*/ 59247 h 71629"/>
                <a:gd name="connsiteX1" fmla="*/ 22860 w 87630"/>
                <a:gd name="connsiteY1" fmla="*/ 35435 h 71629"/>
                <a:gd name="connsiteX2" fmla="*/ 13335 w 87630"/>
                <a:gd name="connsiteY2" fmla="*/ 24957 h 71629"/>
                <a:gd name="connsiteX3" fmla="*/ 87630 w 87630"/>
                <a:gd name="connsiteY3" fmla="*/ 12575 h 71629"/>
                <a:gd name="connsiteX4" fmla="*/ 13335 w 87630"/>
                <a:gd name="connsiteY4" fmla="*/ 71630 h 71629"/>
                <a:gd name="connsiteX5" fmla="*/ 0 w 87630"/>
                <a:gd name="connsiteY5" fmla="*/ 59247 h 7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30" h="71629">
                  <a:moveTo>
                    <a:pt x="0" y="59247"/>
                  </a:moveTo>
                  <a:cubicBezTo>
                    <a:pt x="7620" y="51627"/>
                    <a:pt x="16193" y="44960"/>
                    <a:pt x="22860" y="35435"/>
                  </a:cubicBezTo>
                  <a:cubicBezTo>
                    <a:pt x="32385" y="22100"/>
                    <a:pt x="20002" y="25910"/>
                    <a:pt x="13335" y="24957"/>
                  </a:cubicBezTo>
                  <a:cubicBezTo>
                    <a:pt x="35243" y="2097"/>
                    <a:pt x="58102" y="-11238"/>
                    <a:pt x="87630" y="12575"/>
                  </a:cubicBezTo>
                  <a:cubicBezTo>
                    <a:pt x="62865" y="32577"/>
                    <a:pt x="38100" y="51627"/>
                    <a:pt x="13335" y="71630"/>
                  </a:cubicBezTo>
                  <a:cubicBezTo>
                    <a:pt x="8573" y="67820"/>
                    <a:pt x="1905" y="66867"/>
                    <a:pt x="0" y="59247"/>
                  </a:cubicBezTo>
                  <a:close/>
                </a:path>
              </a:pathLst>
            </a:custGeom>
            <a:solidFill>
              <a:srgbClr val="60534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83" name="Freeform: Shape 82">
              <a:extLst>
                <a:ext uri="{FF2B5EF4-FFF2-40B4-BE49-F238E27FC236}">
                  <a16:creationId xmlns:a16="http://schemas.microsoft.com/office/drawing/2014/main" id="{6B53E2C6-C025-4BAD-B84B-9EB679066993}"/>
                </a:ext>
              </a:extLst>
            </p:cNvPr>
            <p:cNvSpPr/>
            <p:nvPr/>
          </p:nvSpPr>
          <p:spPr>
            <a:xfrm>
              <a:off x="6087071" y="-2750426"/>
              <a:ext cx="16438" cy="132397"/>
            </a:xfrm>
            <a:custGeom>
              <a:avLst/>
              <a:gdLst>
                <a:gd name="connsiteX0" fmla="*/ 6791 w 16438"/>
                <a:gd name="connsiteY0" fmla="*/ 132398 h 132397"/>
                <a:gd name="connsiteX1" fmla="*/ 6791 w 16438"/>
                <a:gd name="connsiteY1" fmla="*/ 0 h 132397"/>
                <a:gd name="connsiteX2" fmla="*/ 6791 w 16438"/>
                <a:gd name="connsiteY2" fmla="*/ 132398 h 132397"/>
              </a:gdLst>
              <a:ahLst/>
              <a:cxnLst>
                <a:cxn ang="0">
                  <a:pos x="connsiteX0" y="connsiteY0"/>
                </a:cxn>
                <a:cxn ang="0">
                  <a:pos x="connsiteX1" y="connsiteY1"/>
                </a:cxn>
                <a:cxn ang="0">
                  <a:pos x="connsiteX2" y="connsiteY2"/>
                </a:cxn>
              </a:cxnLst>
              <a:rect l="l" t="t" r="r" b="b"/>
              <a:pathLst>
                <a:path w="16438" h="132397">
                  <a:moveTo>
                    <a:pt x="6791" y="132398"/>
                  </a:moveTo>
                  <a:cubicBezTo>
                    <a:pt x="-1781" y="88582"/>
                    <a:pt x="-2734" y="43815"/>
                    <a:pt x="6791" y="0"/>
                  </a:cubicBezTo>
                  <a:cubicBezTo>
                    <a:pt x="20126" y="43815"/>
                    <a:pt x="19174" y="87630"/>
                    <a:pt x="6791" y="132398"/>
                  </a:cubicBezTo>
                  <a:close/>
                </a:path>
              </a:pathLst>
            </a:custGeom>
            <a:solidFill>
              <a:srgbClr val="312C2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84" name="Freeform: Shape 83">
              <a:extLst>
                <a:ext uri="{FF2B5EF4-FFF2-40B4-BE49-F238E27FC236}">
                  <a16:creationId xmlns:a16="http://schemas.microsoft.com/office/drawing/2014/main" id="{E511702C-B346-482F-AEEB-127BA22056B2}"/>
                </a:ext>
              </a:extLst>
            </p:cNvPr>
            <p:cNvSpPr/>
            <p:nvPr/>
          </p:nvSpPr>
          <p:spPr>
            <a:xfrm>
              <a:off x="6918238" y="-1275956"/>
              <a:ext cx="170033" cy="103728"/>
            </a:xfrm>
            <a:custGeom>
              <a:avLst/>
              <a:gdLst>
                <a:gd name="connsiteX0" fmla="*/ 170034 w 170033"/>
                <a:gd name="connsiteY0" fmla="*/ 0 h 103728"/>
                <a:gd name="connsiteX1" fmla="*/ 155746 w 170033"/>
                <a:gd name="connsiteY1" fmla="*/ 37148 h 103728"/>
                <a:gd name="connsiteX2" fmla="*/ 18586 w 170033"/>
                <a:gd name="connsiteY2" fmla="*/ 94298 h 103728"/>
                <a:gd name="connsiteX3" fmla="*/ 1441 w 170033"/>
                <a:gd name="connsiteY3" fmla="*/ 26670 h 103728"/>
                <a:gd name="connsiteX4" fmla="*/ 29064 w 170033"/>
                <a:gd name="connsiteY4" fmla="*/ 12383 h 103728"/>
                <a:gd name="connsiteX5" fmla="*/ 170034 w 170033"/>
                <a:gd name="connsiteY5" fmla="*/ 0 h 10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033" h="103728">
                  <a:moveTo>
                    <a:pt x="170034" y="0"/>
                  </a:moveTo>
                  <a:cubicBezTo>
                    <a:pt x="163366" y="17145"/>
                    <a:pt x="160509" y="27623"/>
                    <a:pt x="155746" y="37148"/>
                  </a:cubicBezTo>
                  <a:cubicBezTo>
                    <a:pt x="131934" y="93345"/>
                    <a:pt x="73831" y="119063"/>
                    <a:pt x="18586" y="94298"/>
                  </a:cubicBezTo>
                  <a:cubicBezTo>
                    <a:pt x="-12846" y="80963"/>
                    <a:pt x="6204" y="49530"/>
                    <a:pt x="1441" y="26670"/>
                  </a:cubicBezTo>
                  <a:cubicBezTo>
                    <a:pt x="-2369" y="7620"/>
                    <a:pt x="17634" y="11430"/>
                    <a:pt x="29064" y="12383"/>
                  </a:cubicBezTo>
                  <a:cubicBezTo>
                    <a:pt x="74784" y="17145"/>
                    <a:pt x="118599" y="1905"/>
                    <a:pt x="170034" y="0"/>
                  </a:cubicBezTo>
                  <a:close/>
                </a:path>
              </a:pathLst>
            </a:custGeom>
            <a:solidFill>
              <a:srgbClr val="F0EBE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85" name="Freeform: Shape 84">
              <a:extLst>
                <a:ext uri="{FF2B5EF4-FFF2-40B4-BE49-F238E27FC236}">
                  <a16:creationId xmlns:a16="http://schemas.microsoft.com/office/drawing/2014/main" id="{22B120BE-876A-4DBD-A53C-388B1A854033}"/>
                </a:ext>
              </a:extLst>
            </p:cNvPr>
            <p:cNvSpPr/>
            <p:nvPr/>
          </p:nvSpPr>
          <p:spPr>
            <a:xfrm>
              <a:off x="6946604" y="-1349298"/>
              <a:ext cx="159880" cy="57749"/>
            </a:xfrm>
            <a:custGeom>
              <a:avLst/>
              <a:gdLst>
                <a:gd name="connsiteX0" fmla="*/ 70231 w 159880"/>
                <a:gd name="connsiteY0" fmla="*/ 17145 h 57749"/>
                <a:gd name="connsiteX1" fmla="*/ 154051 w 159880"/>
                <a:gd name="connsiteY1" fmla="*/ 0 h 57749"/>
                <a:gd name="connsiteX2" fmla="*/ 132143 w 159880"/>
                <a:gd name="connsiteY2" fmla="*/ 43815 h 57749"/>
                <a:gd name="connsiteX3" fmla="*/ 3556 w 159880"/>
                <a:gd name="connsiteY3" fmla="*/ 55245 h 57749"/>
                <a:gd name="connsiteX4" fmla="*/ 25463 w 159880"/>
                <a:gd name="connsiteY4" fmla="*/ 21908 h 57749"/>
                <a:gd name="connsiteX5" fmla="*/ 70231 w 159880"/>
                <a:gd name="connsiteY5" fmla="*/ 17145 h 5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0" h="57749">
                  <a:moveTo>
                    <a:pt x="70231" y="17145"/>
                  </a:moveTo>
                  <a:cubicBezTo>
                    <a:pt x="97853" y="11430"/>
                    <a:pt x="125476" y="5715"/>
                    <a:pt x="154051" y="0"/>
                  </a:cubicBezTo>
                  <a:cubicBezTo>
                    <a:pt x="167386" y="24765"/>
                    <a:pt x="156908" y="38100"/>
                    <a:pt x="132143" y="43815"/>
                  </a:cubicBezTo>
                  <a:cubicBezTo>
                    <a:pt x="90233" y="54292"/>
                    <a:pt x="47371" y="61913"/>
                    <a:pt x="3556" y="55245"/>
                  </a:cubicBezTo>
                  <a:cubicBezTo>
                    <a:pt x="-6922" y="32385"/>
                    <a:pt x="7366" y="25717"/>
                    <a:pt x="25463" y="21908"/>
                  </a:cubicBezTo>
                  <a:cubicBezTo>
                    <a:pt x="40703" y="20003"/>
                    <a:pt x="56896" y="27622"/>
                    <a:pt x="70231" y="17145"/>
                  </a:cubicBezTo>
                  <a:close/>
                </a:path>
              </a:pathLst>
            </a:custGeom>
            <a:solidFill>
              <a:srgbClr val="E4D6C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86" name="Freeform: Shape 85">
              <a:extLst>
                <a:ext uri="{FF2B5EF4-FFF2-40B4-BE49-F238E27FC236}">
                  <a16:creationId xmlns:a16="http://schemas.microsoft.com/office/drawing/2014/main" id="{878127F3-1312-43B9-8880-DC82A7377615}"/>
                </a:ext>
              </a:extLst>
            </p:cNvPr>
            <p:cNvSpPr/>
            <p:nvPr/>
          </p:nvSpPr>
          <p:spPr>
            <a:xfrm>
              <a:off x="6905392" y="-1332153"/>
              <a:ext cx="111442" cy="40613"/>
            </a:xfrm>
            <a:custGeom>
              <a:avLst/>
              <a:gdLst>
                <a:gd name="connsiteX0" fmla="*/ 111443 w 111442"/>
                <a:gd name="connsiteY0" fmla="*/ 0 h 40613"/>
                <a:gd name="connsiteX1" fmla="*/ 44768 w 111442"/>
                <a:gd name="connsiteY1" fmla="*/ 39052 h 40613"/>
                <a:gd name="connsiteX2" fmla="*/ 0 w 111442"/>
                <a:gd name="connsiteY2" fmla="*/ 3810 h 40613"/>
                <a:gd name="connsiteX3" fmla="*/ 111443 w 111442"/>
                <a:gd name="connsiteY3" fmla="*/ 0 h 40613"/>
              </a:gdLst>
              <a:ahLst/>
              <a:cxnLst>
                <a:cxn ang="0">
                  <a:pos x="connsiteX0" y="connsiteY0"/>
                </a:cxn>
                <a:cxn ang="0">
                  <a:pos x="connsiteX1" y="connsiteY1"/>
                </a:cxn>
                <a:cxn ang="0">
                  <a:pos x="connsiteX2" y="connsiteY2"/>
                </a:cxn>
                <a:cxn ang="0">
                  <a:pos x="connsiteX3" y="connsiteY3"/>
                </a:cxn>
              </a:cxnLst>
              <a:rect l="l" t="t" r="r" b="b"/>
              <a:pathLst>
                <a:path w="111442" h="40613">
                  <a:moveTo>
                    <a:pt x="111443" y="0"/>
                  </a:moveTo>
                  <a:cubicBezTo>
                    <a:pt x="94298" y="21908"/>
                    <a:pt x="47625" y="-6667"/>
                    <a:pt x="44768" y="39052"/>
                  </a:cubicBezTo>
                  <a:cubicBezTo>
                    <a:pt x="14288" y="45720"/>
                    <a:pt x="2858" y="30480"/>
                    <a:pt x="0" y="3810"/>
                  </a:cubicBezTo>
                  <a:cubicBezTo>
                    <a:pt x="37148" y="1905"/>
                    <a:pt x="74295" y="952"/>
                    <a:pt x="111443" y="0"/>
                  </a:cubicBezTo>
                  <a:close/>
                </a:path>
              </a:pathLst>
            </a:custGeom>
            <a:solidFill>
              <a:srgbClr val="D1BBB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87" name="Freeform: Shape 86">
              <a:extLst>
                <a:ext uri="{FF2B5EF4-FFF2-40B4-BE49-F238E27FC236}">
                  <a16:creationId xmlns:a16="http://schemas.microsoft.com/office/drawing/2014/main" id="{52D3BDDF-6313-4BC9-9886-21D6B85D1D4F}"/>
                </a:ext>
              </a:extLst>
            </p:cNvPr>
            <p:cNvSpPr/>
            <p:nvPr/>
          </p:nvSpPr>
          <p:spPr>
            <a:xfrm>
              <a:off x="6536775" y="-1569326"/>
              <a:ext cx="481012" cy="91234"/>
            </a:xfrm>
            <a:custGeom>
              <a:avLst/>
              <a:gdLst>
                <a:gd name="connsiteX0" fmla="*/ 89535 w 481012"/>
                <a:gd name="connsiteY0" fmla="*/ 26670 h 91234"/>
                <a:gd name="connsiteX1" fmla="*/ 441007 w 481012"/>
                <a:gd name="connsiteY1" fmla="*/ 37148 h 91234"/>
                <a:gd name="connsiteX2" fmla="*/ 481013 w 481012"/>
                <a:gd name="connsiteY2" fmla="*/ 48578 h 91234"/>
                <a:gd name="connsiteX3" fmla="*/ 446723 w 481012"/>
                <a:gd name="connsiteY3" fmla="*/ 77153 h 91234"/>
                <a:gd name="connsiteX4" fmla="*/ 350520 w 481012"/>
                <a:gd name="connsiteY4" fmla="*/ 90488 h 91234"/>
                <a:gd name="connsiteX5" fmla="*/ 180975 w 481012"/>
                <a:gd name="connsiteY5" fmla="*/ 90488 h 91234"/>
                <a:gd name="connsiteX6" fmla="*/ 131445 w 481012"/>
                <a:gd name="connsiteY6" fmla="*/ 86678 h 91234"/>
                <a:gd name="connsiteX7" fmla="*/ 46672 w 481012"/>
                <a:gd name="connsiteY7" fmla="*/ 60008 h 91234"/>
                <a:gd name="connsiteX8" fmla="*/ 0 w 481012"/>
                <a:gd name="connsiteY8" fmla="*/ 19050 h 91234"/>
                <a:gd name="connsiteX9" fmla="*/ 28575 w 481012"/>
                <a:gd name="connsiteY9" fmla="*/ 0 h 91234"/>
                <a:gd name="connsiteX10" fmla="*/ 89535 w 481012"/>
                <a:gd name="connsiteY10" fmla="*/ 26670 h 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12" h="91234">
                  <a:moveTo>
                    <a:pt x="89535" y="26670"/>
                  </a:moveTo>
                  <a:cubicBezTo>
                    <a:pt x="205740" y="65723"/>
                    <a:pt x="322898" y="55245"/>
                    <a:pt x="441007" y="37148"/>
                  </a:cubicBezTo>
                  <a:cubicBezTo>
                    <a:pt x="451485" y="51435"/>
                    <a:pt x="467678" y="45720"/>
                    <a:pt x="481013" y="48578"/>
                  </a:cubicBezTo>
                  <a:cubicBezTo>
                    <a:pt x="479107" y="69533"/>
                    <a:pt x="461010" y="70485"/>
                    <a:pt x="446723" y="77153"/>
                  </a:cubicBezTo>
                  <a:cubicBezTo>
                    <a:pt x="415290" y="86678"/>
                    <a:pt x="382905" y="92393"/>
                    <a:pt x="350520" y="90488"/>
                  </a:cubicBezTo>
                  <a:cubicBezTo>
                    <a:pt x="294323" y="92393"/>
                    <a:pt x="237173" y="88583"/>
                    <a:pt x="180975" y="90488"/>
                  </a:cubicBezTo>
                  <a:cubicBezTo>
                    <a:pt x="164782" y="92393"/>
                    <a:pt x="147638" y="90488"/>
                    <a:pt x="131445" y="86678"/>
                  </a:cubicBezTo>
                  <a:cubicBezTo>
                    <a:pt x="103822" y="77153"/>
                    <a:pt x="76200" y="64770"/>
                    <a:pt x="46672" y="60008"/>
                  </a:cubicBezTo>
                  <a:cubicBezTo>
                    <a:pt x="22860" y="56198"/>
                    <a:pt x="6667" y="43815"/>
                    <a:pt x="0" y="19050"/>
                  </a:cubicBezTo>
                  <a:cubicBezTo>
                    <a:pt x="2857" y="1905"/>
                    <a:pt x="15240" y="0"/>
                    <a:pt x="28575" y="0"/>
                  </a:cubicBezTo>
                  <a:cubicBezTo>
                    <a:pt x="51435" y="3810"/>
                    <a:pt x="69532" y="17145"/>
                    <a:pt x="89535" y="26670"/>
                  </a:cubicBezTo>
                  <a:close/>
                </a:path>
              </a:pathLst>
            </a:custGeom>
            <a:solidFill>
              <a:srgbClr val="1B446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88" name="Freeform: Shape 87">
              <a:extLst>
                <a:ext uri="{FF2B5EF4-FFF2-40B4-BE49-F238E27FC236}">
                  <a16:creationId xmlns:a16="http://schemas.microsoft.com/office/drawing/2014/main" id="{9C4A6CAF-FD8B-457C-A1A5-533D20D5D7E2}"/>
                </a:ext>
              </a:extLst>
            </p:cNvPr>
            <p:cNvSpPr/>
            <p:nvPr/>
          </p:nvSpPr>
          <p:spPr>
            <a:xfrm>
              <a:off x="7007814" y="-1799831"/>
              <a:ext cx="141715" cy="228600"/>
            </a:xfrm>
            <a:custGeom>
              <a:avLst/>
              <a:gdLst>
                <a:gd name="connsiteX0" fmla="*/ 448 w 141715"/>
                <a:gd name="connsiteY0" fmla="*/ 0 h 228600"/>
                <a:gd name="connsiteX1" fmla="*/ 47120 w 141715"/>
                <a:gd name="connsiteY1" fmla="*/ 50483 h 228600"/>
                <a:gd name="connsiteX2" fmla="*/ 129988 w 141715"/>
                <a:gd name="connsiteY2" fmla="*/ 112395 h 228600"/>
                <a:gd name="connsiteX3" fmla="*/ 141418 w 141715"/>
                <a:gd name="connsiteY3" fmla="*/ 162878 h 228600"/>
                <a:gd name="connsiteX4" fmla="*/ 67123 w 141715"/>
                <a:gd name="connsiteY4" fmla="*/ 228600 h 228600"/>
                <a:gd name="connsiteX5" fmla="*/ 17592 w 141715"/>
                <a:gd name="connsiteY5" fmla="*/ 37148 h 228600"/>
                <a:gd name="connsiteX6" fmla="*/ 448 w 141715"/>
                <a:gd name="connsiteY6"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715" h="228600">
                  <a:moveTo>
                    <a:pt x="448" y="0"/>
                  </a:moveTo>
                  <a:cubicBezTo>
                    <a:pt x="15688" y="17145"/>
                    <a:pt x="30928" y="33338"/>
                    <a:pt x="47120" y="50483"/>
                  </a:cubicBezTo>
                  <a:cubicBezTo>
                    <a:pt x="82363" y="60960"/>
                    <a:pt x="110938" y="80963"/>
                    <a:pt x="129988" y="112395"/>
                  </a:cubicBezTo>
                  <a:cubicBezTo>
                    <a:pt x="135703" y="128588"/>
                    <a:pt x="143323" y="144780"/>
                    <a:pt x="141418" y="162878"/>
                  </a:cubicBezTo>
                  <a:cubicBezTo>
                    <a:pt x="132845" y="203835"/>
                    <a:pt x="100460" y="216217"/>
                    <a:pt x="67123" y="228600"/>
                  </a:cubicBezTo>
                  <a:cubicBezTo>
                    <a:pt x="67123" y="160973"/>
                    <a:pt x="56645" y="95250"/>
                    <a:pt x="17592" y="37148"/>
                  </a:cubicBezTo>
                  <a:cubicBezTo>
                    <a:pt x="9020" y="26670"/>
                    <a:pt x="-2410" y="16192"/>
                    <a:pt x="448" y="0"/>
                  </a:cubicBezTo>
                  <a:close/>
                </a:path>
              </a:pathLst>
            </a:custGeom>
            <a:solidFill>
              <a:srgbClr val="EED2E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89" name="Freeform: Shape 88">
              <a:extLst>
                <a:ext uri="{FF2B5EF4-FFF2-40B4-BE49-F238E27FC236}">
                  <a16:creationId xmlns:a16="http://schemas.microsoft.com/office/drawing/2014/main" id="{6A61E28C-0E94-4977-B4C6-5BED4DA126EF}"/>
                </a:ext>
              </a:extLst>
            </p:cNvPr>
            <p:cNvSpPr/>
            <p:nvPr/>
          </p:nvSpPr>
          <p:spPr>
            <a:xfrm>
              <a:off x="6985045" y="-1547674"/>
              <a:ext cx="189692" cy="185993"/>
            </a:xfrm>
            <a:custGeom>
              <a:avLst/>
              <a:gdLst>
                <a:gd name="connsiteX0" fmla="*/ 2262 w 189692"/>
                <a:gd name="connsiteY0" fmla="*/ 45023 h 185993"/>
                <a:gd name="connsiteX1" fmla="*/ 32742 w 189692"/>
                <a:gd name="connsiteY1" fmla="*/ 25973 h 185993"/>
                <a:gd name="connsiteX2" fmla="*/ 120372 w 189692"/>
                <a:gd name="connsiteY2" fmla="*/ 6923 h 185993"/>
                <a:gd name="connsiteX3" fmla="*/ 155615 w 189692"/>
                <a:gd name="connsiteY3" fmla="*/ 4066 h 185993"/>
                <a:gd name="connsiteX4" fmla="*/ 188952 w 189692"/>
                <a:gd name="connsiteY4" fmla="*/ 114556 h 185993"/>
                <a:gd name="connsiteX5" fmla="*/ 138470 w 189692"/>
                <a:gd name="connsiteY5" fmla="*/ 169801 h 185993"/>
                <a:gd name="connsiteX6" fmla="*/ 65127 w 189692"/>
                <a:gd name="connsiteY6" fmla="*/ 185041 h 185993"/>
                <a:gd name="connsiteX7" fmla="*/ 3215 w 189692"/>
                <a:gd name="connsiteY7" fmla="*/ 185993 h 185993"/>
                <a:gd name="connsiteX8" fmla="*/ 357 w 189692"/>
                <a:gd name="connsiteY8" fmla="*/ 178373 h 185993"/>
                <a:gd name="connsiteX9" fmla="*/ 2262 w 189692"/>
                <a:gd name="connsiteY9" fmla="*/ 174563 h 185993"/>
                <a:gd name="connsiteX10" fmla="*/ 14645 w 189692"/>
                <a:gd name="connsiteY10" fmla="*/ 167896 h 185993"/>
                <a:gd name="connsiteX11" fmla="*/ 114657 w 189692"/>
                <a:gd name="connsiteY11" fmla="*/ 138368 h 185993"/>
                <a:gd name="connsiteX12" fmla="*/ 147995 w 189692"/>
                <a:gd name="connsiteY12" fmla="*/ 84076 h 185993"/>
                <a:gd name="connsiteX13" fmla="*/ 97512 w 189692"/>
                <a:gd name="connsiteY13" fmla="*/ 45976 h 185993"/>
                <a:gd name="connsiteX14" fmla="*/ 13692 w 189692"/>
                <a:gd name="connsiteY14" fmla="*/ 59311 h 185993"/>
                <a:gd name="connsiteX15" fmla="*/ 2262 w 189692"/>
                <a:gd name="connsiteY15" fmla="*/ 45023 h 18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692" h="185993">
                  <a:moveTo>
                    <a:pt x="2262" y="45023"/>
                  </a:moveTo>
                  <a:cubicBezTo>
                    <a:pt x="12740" y="38356"/>
                    <a:pt x="22265" y="32641"/>
                    <a:pt x="32742" y="25973"/>
                  </a:cubicBezTo>
                  <a:cubicBezTo>
                    <a:pt x="63222" y="25021"/>
                    <a:pt x="88940" y="1208"/>
                    <a:pt x="120372" y="6923"/>
                  </a:cubicBezTo>
                  <a:cubicBezTo>
                    <a:pt x="131802" y="-5459"/>
                    <a:pt x="144185" y="2161"/>
                    <a:pt x="155615" y="4066"/>
                  </a:cubicBezTo>
                  <a:cubicBezTo>
                    <a:pt x="174665" y="38356"/>
                    <a:pt x="193715" y="71693"/>
                    <a:pt x="188952" y="114556"/>
                  </a:cubicBezTo>
                  <a:cubicBezTo>
                    <a:pt x="185142" y="147893"/>
                    <a:pt x="172760" y="164086"/>
                    <a:pt x="138470" y="169801"/>
                  </a:cubicBezTo>
                  <a:cubicBezTo>
                    <a:pt x="113705" y="173611"/>
                    <a:pt x="87987" y="171706"/>
                    <a:pt x="65127" y="185041"/>
                  </a:cubicBezTo>
                  <a:cubicBezTo>
                    <a:pt x="44172" y="185041"/>
                    <a:pt x="23217" y="185041"/>
                    <a:pt x="3215" y="185993"/>
                  </a:cubicBezTo>
                  <a:cubicBezTo>
                    <a:pt x="357" y="183136"/>
                    <a:pt x="-595" y="181231"/>
                    <a:pt x="357" y="178373"/>
                  </a:cubicBezTo>
                  <a:cubicBezTo>
                    <a:pt x="1310" y="175516"/>
                    <a:pt x="2262" y="174563"/>
                    <a:pt x="2262" y="174563"/>
                  </a:cubicBezTo>
                  <a:cubicBezTo>
                    <a:pt x="6072" y="171706"/>
                    <a:pt x="9882" y="169801"/>
                    <a:pt x="14645" y="167896"/>
                  </a:cubicBezTo>
                  <a:cubicBezTo>
                    <a:pt x="48935" y="162181"/>
                    <a:pt x="80367" y="145988"/>
                    <a:pt x="114657" y="138368"/>
                  </a:cubicBezTo>
                  <a:cubicBezTo>
                    <a:pt x="145137" y="131701"/>
                    <a:pt x="150852" y="108841"/>
                    <a:pt x="147995" y="84076"/>
                  </a:cubicBezTo>
                  <a:cubicBezTo>
                    <a:pt x="145137" y="56453"/>
                    <a:pt x="124182" y="45023"/>
                    <a:pt x="97512" y="45976"/>
                  </a:cubicBezTo>
                  <a:cubicBezTo>
                    <a:pt x="68937" y="46928"/>
                    <a:pt x="41315" y="55501"/>
                    <a:pt x="13692" y="59311"/>
                  </a:cubicBezTo>
                  <a:cubicBezTo>
                    <a:pt x="6072" y="56453"/>
                    <a:pt x="1310" y="53596"/>
                    <a:pt x="2262" y="45023"/>
                  </a:cubicBezTo>
                  <a:close/>
                </a:path>
              </a:pathLst>
            </a:custGeom>
            <a:solidFill>
              <a:srgbClr val="65B4D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0" name="Freeform: Shape 89">
              <a:extLst>
                <a:ext uri="{FF2B5EF4-FFF2-40B4-BE49-F238E27FC236}">
                  <a16:creationId xmlns:a16="http://schemas.microsoft.com/office/drawing/2014/main" id="{FF34EFB1-39D0-4AE0-BBB2-A847DC9B7551}"/>
                </a:ext>
              </a:extLst>
            </p:cNvPr>
            <p:cNvSpPr/>
            <p:nvPr/>
          </p:nvSpPr>
          <p:spPr>
            <a:xfrm>
              <a:off x="7122968" y="-1734426"/>
              <a:ext cx="38646" cy="98425"/>
            </a:xfrm>
            <a:custGeom>
              <a:avLst/>
              <a:gdLst>
                <a:gd name="connsiteX0" fmla="*/ 25311 w 38646"/>
                <a:gd name="connsiteY0" fmla="*/ 98425 h 98425"/>
                <a:gd name="connsiteX1" fmla="*/ 7214 w 38646"/>
                <a:gd name="connsiteY1" fmla="*/ 49848 h 98425"/>
                <a:gd name="connsiteX2" fmla="*/ 7214 w 38646"/>
                <a:gd name="connsiteY2" fmla="*/ 318 h 98425"/>
                <a:gd name="connsiteX3" fmla="*/ 26264 w 38646"/>
                <a:gd name="connsiteY3" fmla="*/ 22225 h 98425"/>
                <a:gd name="connsiteX4" fmla="*/ 26264 w 38646"/>
                <a:gd name="connsiteY4" fmla="*/ 22225 h 98425"/>
                <a:gd name="connsiteX5" fmla="*/ 38646 w 38646"/>
                <a:gd name="connsiteY5" fmla="*/ 75565 h 98425"/>
                <a:gd name="connsiteX6" fmla="*/ 25311 w 38646"/>
                <a:gd name="connsiteY6" fmla="*/ 98425 h 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6" h="98425">
                  <a:moveTo>
                    <a:pt x="25311" y="98425"/>
                  </a:moveTo>
                  <a:cubicBezTo>
                    <a:pt x="14834" y="84138"/>
                    <a:pt x="7214" y="68898"/>
                    <a:pt x="7214" y="49848"/>
                  </a:cubicBezTo>
                  <a:cubicBezTo>
                    <a:pt x="9119" y="33655"/>
                    <a:pt x="-9931" y="17463"/>
                    <a:pt x="7214" y="318"/>
                  </a:cubicBezTo>
                  <a:cubicBezTo>
                    <a:pt x="25311" y="-2540"/>
                    <a:pt x="19596" y="14605"/>
                    <a:pt x="26264" y="22225"/>
                  </a:cubicBezTo>
                  <a:cubicBezTo>
                    <a:pt x="26264" y="22225"/>
                    <a:pt x="26264" y="22225"/>
                    <a:pt x="26264" y="22225"/>
                  </a:cubicBezTo>
                  <a:cubicBezTo>
                    <a:pt x="30074" y="40323"/>
                    <a:pt x="34836" y="57468"/>
                    <a:pt x="38646" y="75565"/>
                  </a:cubicBezTo>
                  <a:cubicBezTo>
                    <a:pt x="36741" y="85090"/>
                    <a:pt x="34836" y="93663"/>
                    <a:pt x="25311" y="98425"/>
                  </a:cubicBezTo>
                  <a:close/>
                </a:path>
              </a:pathLst>
            </a:custGeom>
            <a:solidFill>
              <a:srgbClr val="4B3C2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1" name="Freeform: Shape 90">
              <a:extLst>
                <a:ext uri="{FF2B5EF4-FFF2-40B4-BE49-F238E27FC236}">
                  <a16:creationId xmlns:a16="http://schemas.microsoft.com/office/drawing/2014/main" id="{EF04944A-CE10-4331-B7A6-F6AC7784817F}"/>
                </a:ext>
              </a:extLst>
            </p:cNvPr>
            <p:cNvSpPr/>
            <p:nvPr/>
          </p:nvSpPr>
          <p:spPr>
            <a:xfrm>
              <a:off x="7105417" y="-1566096"/>
              <a:ext cx="42026" cy="31288"/>
            </a:xfrm>
            <a:custGeom>
              <a:avLst/>
              <a:gdLst>
                <a:gd name="connsiteX0" fmla="*/ 36195 w 42026"/>
                <a:gd name="connsiteY0" fmla="*/ 22487 h 31288"/>
                <a:gd name="connsiteX1" fmla="*/ 0 w 42026"/>
                <a:gd name="connsiteY1" fmla="*/ 25345 h 31288"/>
                <a:gd name="connsiteX2" fmla="*/ 35243 w 42026"/>
                <a:gd name="connsiteY2" fmla="*/ 580 h 31288"/>
                <a:gd name="connsiteX3" fmla="*/ 36195 w 42026"/>
                <a:gd name="connsiteY3" fmla="*/ 22487 h 31288"/>
              </a:gdLst>
              <a:ahLst/>
              <a:cxnLst>
                <a:cxn ang="0">
                  <a:pos x="connsiteX0" y="connsiteY0"/>
                </a:cxn>
                <a:cxn ang="0">
                  <a:pos x="connsiteX1" y="connsiteY1"/>
                </a:cxn>
                <a:cxn ang="0">
                  <a:pos x="connsiteX2" y="connsiteY2"/>
                </a:cxn>
                <a:cxn ang="0">
                  <a:pos x="connsiteX3" y="connsiteY3"/>
                </a:cxn>
              </a:cxnLst>
              <a:rect l="l" t="t" r="r" b="b"/>
              <a:pathLst>
                <a:path w="42026" h="31288">
                  <a:moveTo>
                    <a:pt x="36195" y="22487"/>
                  </a:moveTo>
                  <a:cubicBezTo>
                    <a:pt x="25718" y="41537"/>
                    <a:pt x="12383" y="23440"/>
                    <a:pt x="0" y="25345"/>
                  </a:cubicBezTo>
                  <a:cubicBezTo>
                    <a:pt x="2858" y="5342"/>
                    <a:pt x="19050" y="-2278"/>
                    <a:pt x="35243" y="580"/>
                  </a:cubicBezTo>
                  <a:cubicBezTo>
                    <a:pt x="47625" y="2485"/>
                    <a:pt x="40005" y="14867"/>
                    <a:pt x="36195" y="22487"/>
                  </a:cubicBezTo>
                  <a:close/>
                </a:path>
              </a:pathLst>
            </a:custGeom>
            <a:solidFill>
              <a:srgbClr val="7BB4C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2" name="Freeform: Shape 91">
              <a:extLst>
                <a:ext uri="{FF2B5EF4-FFF2-40B4-BE49-F238E27FC236}">
                  <a16:creationId xmlns:a16="http://schemas.microsoft.com/office/drawing/2014/main" id="{60407706-2D95-479E-A5DE-A4B6C3109CC4}"/>
                </a:ext>
              </a:extLst>
            </p:cNvPr>
            <p:cNvSpPr/>
            <p:nvPr/>
          </p:nvSpPr>
          <p:spPr>
            <a:xfrm>
              <a:off x="6521018" y="-1552278"/>
              <a:ext cx="157897" cy="188373"/>
            </a:xfrm>
            <a:custGeom>
              <a:avLst/>
              <a:gdLst>
                <a:gd name="connsiteX0" fmla="*/ 21471 w 157897"/>
                <a:gd name="connsiteY0" fmla="*/ 97 h 188373"/>
                <a:gd name="connsiteX1" fmla="*/ 93861 w 157897"/>
                <a:gd name="connsiteY1" fmla="*/ 35340 h 188373"/>
                <a:gd name="connsiteX2" fmla="*/ 144344 w 157897"/>
                <a:gd name="connsiteY2" fmla="*/ 57247 h 188373"/>
                <a:gd name="connsiteX3" fmla="*/ 137676 w 157897"/>
                <a:gd name="connsiteY3" fmla="*/ 185835 h 188373"/>
                <a:gd name="connsiteX4" fmla="*/ 35759 w 157897"/>
                <a:gd name="connsiteY4" fmla="*/ 176310 h 188373"/>
                <a:gd name="connsiteX5" fmla="*/ 4326 w 157897"/>
                <a:gd name="connsiteY5" fmla="*/ 82012 h 188373"/>
                <a:gd name="connsiteX6" fmla="*/ 1469 w 157897"/>
                <a:gd name="connsiteY6" fmla="*/ 33435 h 188373"/>
                <a:gd name="connsiteX7" fmla="*/ 21471 w 157897"/>
                <a:gd name="connsiteY7" fmla="*/ 97 h 18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97" h="188373">
                  <a:moveTo>
                    <a:pt x="21471" y="97"/>
                  </a:moveTo>
                  <a:cubicBezTo>
                    <a:pt x="37664" y="28672"/>
                    <a:pt x="68144" y="25815"/>
                    <a:pt x="93861" y="35340"/>
                  </a:cubicBezTo>
                  <a:cubicBezTo>
                    <a:pt x="111006" y="41055"/>
                    <a:pt x="131009" y="42007"/>
                    <a:pt x="144344" y="57247"/>
                  </a:cubicBezTo>
                  <a:cubicBezTo>
                    <a:pt x="151964" y="101062"/>
                    <a:pt x="173871" y="144877"/>
                    <a:pt x="137676" y="185835"/>
                  </a:cubicBezTo>
                  <a:cubicBezTo>
                    <a:pt x="102434" y="192502"/>
                    <a:pt x="68144" y="184882"/>
                    <a:pt x="35759" y="176310"/>
                  </a:cubicBezTo>
                  <a:cubicBezTo>
                    <a:pt x="-14724" y="162022"/>
                    <a:pt x="2421" y="116302"/>
                    <a:pt x="4326" y="82012"/>
                  </a:cubicBezTo>
                  <a:cubicBezTo>
                    <a:pt x="5279" y="64867"/>
                    <a:pt x="14804" y="49627"/>
                    <a:pt x="1469" y="33435"/>
                  </a:cubicBezTo>
                  <a:cubicBezTo>
                    <a:pt x="11946" y="24862"/>
                    <a:pt x="-6151" y="-1808"/>
                    <a:pt x="21471" y="97"/>
                  </a:cubicBezTo>
                  <a:close/>
                </a:path>
              </a:pathLst>
            </a:custGeom>
            <a:solidFill>
              <a:srgbClr val="54B9E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3" name="Freeform: Shape 92">
              <a:extLst>
                <a:ext uri="{FF2B5EF4-FFF2-40B4-BE49-F238E27FC236}">
                  <a16:creationId xmlns:a16="http://schemas.microsoft.com/office/drawing/2014/main" id="{34536373-4FEE-4F6F-ABA0-6EEF28B10D5F}"/>
                </a:ext>
              </a:extLst>
            </p:cNvPr>
            <p:cNvSpPr/>
            <p:nvPr/>
          </p:nvSpPr>
          <p:spPr>
            <a:xfrm>
              <a:off x="6658694" y="-1494078"/>
              <a:ext cx="154863" cy="133350"/>
            </a:xfrm>
            <a:custGeom>
              <a:avLst/>
              <a:gdLst>
                <a:gd name="connsiteX0" fmla="*/ 0 w 154863"/>
                <a:gd name="connsiteY0" fmla="*/ 128588 h 133350"/>
                <a:gd name="connsiteX1" fmla="*/ 6668 w 154863"/>
                <a:gd name="connsiteY1" fmla="*/ 0 h 133350"/>
                <a:gd name="connsiteX2" fmla="*/ 53340 w 154863"/>
                <a:gd name="connsiteY2" fmla="*/ 952 h 133350"/>
                <a:gd name="connsiteX3" fmla="*/ 113348 w 154863"/>
                <a:gd name="connsiteY3" fmla="*/ 5715 h 133350"/>
                <a:gd name="connsiteX4" fmla="*/ 145733 w 154863"/>
                <a:gd name="connsiteY4" fmla="*/ 50483 h 133350"/>
                <a:gd name="connsiteX5" fmla="*/ 149543 w 154863"/>
                <a:gd name="connsiteY5" fmla="*/ 67627 h 133350"/>
                <a:gd name="connsiteX6" fmla="*/ 103823 w 154863"/>
                <a:gd name="connsiteY6" fmla="*/ 133350 h 133350"/>
                <a:gd name="connsiteX7" fmla="*/ 0 w 154863"/>
                <a:gd name="connsiteY7" fmla="*/ 12858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63" h="133350">
                  <a:moveTo>
                    <a:pt x="0" y="128588"/>
                  </a:moveTo>
                  <a:cubicBezTo>
                    <a:pt x="16193" y="86677"/>
                    <a:pt x="-7620" y="41910"/>
                    <a:pt x="6668" y="0"/>
                  </a:cubicBezTo>
                  <a:cubicBezTo>
                    <a:pt x="21908" y="0"/>
                    <a:pt x="38100" y="0"/>
                    <a:pt x="53340" y="952"/>
                  </a:cubicBezTo>
                  <a:cubicBezTo>
                    <a:pt x="72390" y="11430"/>
                    <a:pt x="93345" y="4763"/>
                    <a:pt x="113348" y="5715"/>
                  </a:cubicBezTo>
                  <a:cubicBezTo>
                    <a:pt x="158115" y="7620"/>
                    <a:pt x="158115" y="6667"/>
                    <a:pt x="145733" y="50483"/>
                  </a:cubicBezTo>
                  <a:cubicBezTo>
                    <a:pt x="143828" y="57150"/>
                    <a:pt x="143828" y="62865"/>
                    <a:pt x="149543" y="67627"/>
                  </a:cubicBezTo>
                  <a:cubicBezTo>
                    <a:pt x="162878" y="117158"/>
                    <a:pt x="152400" y="133350"/>
                    <a:pt x="103823" y="133350"/>
                  </a:cubicBezTo>
                  <a:cubicBezTo>
                    <a:pt x="69533" y="132397"/>
                    <a:pt x="34290" y="129540"/>
                    <a:pt x="0" y="128588"/>
                  </a:cubicBezTo>
                  <a:close/>
                </a:path>
              </a:pathLst>
            </a:custGeom>
            <a:solidFill>
              <a:srgbClr val="0895F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4" name="Freeform: Shape 93">
              <a:extLst>
                <a:ext uri="{FF2B5EF4-FFF2-40B4-BE49-F238E27FC236}">
                  <a16:creationId xmlns:a16="http://schemas.microsoft.com/office/drawing/2014/main" id="{824670F8-F76A-403D-B803-13CD18CFFF71}"/>
                </a:ext>
              </a:extLst>
            </p:cNvPr>
            <p:cNvSpPr/>
            <p:nvPr/>
          </p:nvSpPr>
          <p:spPr>
            <a:xfrm>
              <a:off x="6712035" y="-1494078"/>
              <a:ext cx="277177" cy="133609"/>
            </a:xfrm>
            <a:custGeom>
              <a:avLst/>
              <a:gdLst>
                <a:gd name="connsiteX0" fmla="*/ 96202 w 277177"/>
                <a:gd name="connsiteY0" fmla="*/ 66675 h 133609"/>
                <a:gd name="connsiteX1" fmla="*/ 83820 w 277177"/>
                <a:gd name="connsiteY1" fmla="*/ 61913 h 133609"/>
                <a:gd name="connsiteX2" fmla="*/ 29527 w 277177"/>
                <a:gd name="connsiteY2" fmla="*/ 9525 h 133609"/>
                <a:gd name="connsiteX3" fmla="*/ 0 w 277177"/>
                <a:gd name="connsiteY3" fmla="*/ 0 h 133609"/>
                <a:gd name="connsiteX4" fmla="*/ 180975 w 277177"/>
                <a:gd name="connsiteY4" fmla="*/ 0 h 133609"/>
                <a:gd name="connsiteX5" fmla="*/ 176213 w 277177"/>
                <a:gd name="connsiteY5" fmla="*/ 91440 h 133609"/>
                <a:gd name="connsiteX6" fmla="*/ 204788 w 277177"/>
                <a:gd name="connsiteY6" fmla="*/ 110490 h 133609"/>
                <a:gd name="connsiteX7" fmla="*/ 276225 w 277177"/>
                <a:gd name="connsiteY7" fmla="*/ 123825 h 133609"/>
                <a:gd name="connsiteX8" fmla="*/ 277178 w 277177"/>
                <a:gd name="connsiteY8" fmla="*/ 131445 h 133609"/>
                <a:gd name="connsiteX9" fmla="*/ 181927 w 277177"/>
                <a:gd name="connsiteY9" fmla="*/ 133350 h 133609"/>
                <a:gd name="connsiteX10" fmla="*/ 142875 w 277177"/>
                <a:gd name="connsiteY10" fmla="*/ 75247 h 133609"/>
                <a:gd name="connsiteX11" fmla="*/ 140017 w 277177"/>
                <a:gd name="connsiteY11" fmla="*/ 46672 h 133609"/>
                <a:gd name="connsiteX12" fmla="*/ 96202 w 277177"/>
                <a:gd name="connsiteY12" fmla="*/ 66675 h 13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177" h="133609">
                  <a:moveTo>
                    <a:pt x="96202" y="66675"/>
                  </a:moveTo>
                  <a:cubicBezTo>
                    <a:pt x="92392" y="64770"/>
                    <a:pt x="87630" y="63817"/>
                    <a:pt x="83820" y="61913"/>
                  </a:cubicBezTo>
                  <a:cubicBezTo>
                    <a:pt x="110490" y="-1905"/>
                    <a:pt x="63817" y="10477"/>
                    <a:pt x="29527" y="9525"/>
                  </a:cubicBezTo>
                  <a:cubicBezTo>
                    <a:pt x="19050" y="9525"/>
                    <a:pt x="7620" y="9525"/>
                    <a:pt x="0" y="0"/>
                  </a:cubicBezTo>
                  <a:cubicBezTo>
                    <a:pt x="60007" y="0"/>
                    <a:pt x="120967" y="0"/>
                    <a:pt x="180975" y="0"/>
                  </a:cubicBezTo>
                  <a:cubicBezTo>
                    <a:pt x="173355" y="29527"/>
                    <a:pt x="191452" y="59055"/>
                    <a:pt x="176213" y="91440"/>
                  </a:cubicBezTo>
                  <a:cubicBezTo>
                    <a:pt x="167640" y="108585"/>
                    <a:pt x="192405" y="108585"/>
                    <a:pt x="204788" y="110490"/>
                  </a:cubicBezTo>
                  <a:cubicBezTo>
                    <a:pt x="228600" y="114300"/>
                    <a:pt x="255270" y="103822"/>
                    <a:pt x="276225" y="123825"/>
                  </a:cubicBezTo>
                  <a:cubicBezTo>
                    <a:pt x="277178" y="126683"/>
                    <a:pt x="277178" y="129540"/>
                    <a:pt x="277178" y="131445"/>
                  </a:cubicBezTo>
                  <a:cubicBezTo>
                    <a:pt x="245745" y="132397"/>
                    <a:pt x="214313" y="134302"/>
                    <a:pt x="181927" y="133350"/>
                  </a:cubicBezTo>
                  <a:cubicBezTo>
                    <a:pt x="144780" y="131445"/>
                    <a:pt x="132397" y="111442"/>
                    <a:pt x="142875" y="75247"/>
                  </a:cubicBezTo>
                  <a:cubicBezTo>
                    <a:pt x="145732" y="64770"/>
                    <a:pt x="171450" y="53340"/>
                    <a:pt x="140017" y="46672"/>
                  </a:cubicBezTo>
                  <a:cubicBezTo>
                    <a:pt x="121920" y="42863"/>
                    <a:pt x="99060" y="31433"/>
                    <a:pt x="96202" y="66675"/>
                  </a:cubicBezTo>
                  <a:close/>
                </a:path>
              </a:pathLst>
            </a:custGeom>
            <a:solidFill>
              <a:srgbClr val="1578A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5" name="Freeform: Shape 94">
              <a:extLst>
                <a:ext uri="{FF2B5EF4-FFF2-40B4-BE49-F238E27FC236}">
                  <a16:creationId xmlns:a16="http://schemas.microsoft.com/office/drawing/2014/main" id="{30B2CBE1-0BB4-4A81-8F5D-EE89136127E3}"/>
                </a:ext>
              </a:extLst>
            </p:cNvPr>
            <p:cNvSpPr/>
            <p:nvPr/>
          </p:nvSpPr>
          <p:spPr>
            <a:xfrm>
              <a:off x="6503731" y="-1743633"/>
              <a:ext cx="66441" cy="224789"/>
            </a:xfrm>
            <a:custGeom>
              <a:avLst/>
              <a:gdLst>
                <a:gd name="connsiteX0" fmla="*/ 38758 w 66441"/>
                <a:gd name="connsiteY0" fmla="*/ 191452 h 224789"/>
                <a:gd name="connsiteX1" fmla="*/ 17803 w 66441"/>
                <a:gd name="connsiteY1" fmla="*/ 224790 h 224789"/>
                <a:gd name="connsiteX2" fmla="*/ 5421 w 66441"/>
                <a:gd name="connsiteY2" fmla="*/ 173355 h 224789"/>
                <a:gd name="connsiteX3" fmla="*/ 16851 w 66441"/>
                <a:gd name="connsiteY3" fmla="*/ 49530 h 224789"/>
                <a:gd name="connsiteX4" fmla="*/ 17803 w 66441"/>
                <a:gd name="connsiteY4" fmla="*/ 41910 h 224789"/>
                <a:gd name="connsiteX5" fmla="*/ 34948 w 66441"/>
                <a:gd name="connsiteY5" fmla="*/ 0 h 224789"/>
                <a:gd name="connsiteX6" fmla="*/ 47331 w 66441"/>
                <a:gd name="connsiteY6" fmla="*/ 50482 h 224789"/>
                <a:gd name="connsiteX7" fmla="*/ 45426 w 66441"/>
                <a:gd name="connsiteY7" fmla="*/ 103822 h 224789"/>
                <a:gd name="connsiteX8" fmla="*/ 50188 w 66441"/>
                <a:gd name="connsiteY8" fmla="*/ 157163 h 224789"/>
                <a:gd name="connsiteX9" fmla="*/ 66381 w 66441"/>
                <a:gd name="connsiteY9" fmla="*/ 182880 h 224789"/>
                <a:gd name="connsiteX10" fmla="*/ 38758 w 66441"/>
                <a:gd name="connsiteY10" fmla="*/ 191452 h 22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41" h="224789">
                  <a:moveTo>
                    <a:pt x="38758" y="191452"/>
                  </a:moveTo>
                  <a:cubicBezTo>
                    <a:pt x="23518" y="197167"/>
                    <a:pt x="26376" y="215265"/>
                    <a:pt x="17803" y="224790"/>
                  </a:cubicBezTo>
                  <a:cubicBezTo>
                    <a:pt x="13041" y="207645"/>
                    <a:pt x="24471" y="186690"/>
                    <a:pt x="5421" y="173355"/>
                  </a:cubicBezTo>
                  <a:cubicBezTo>
                    <a:pt x="-12677" y="130492"/>
                    <a:pt x="20661" y="91440"/>
                    <a:pt x="16851" y="49530"/>
                  </a:cubicBezTo>
                  <a:cubicBezTo>
                    <a:pt x="18756" y="46672"/>
                    <a:pt x="18756" y="44767"/>
                    <a:pt x="17803" y="41910"/>
                  </a:cubicBezTo>
                  <a:cubicBezTo>
                    <a:pt x="29233" y="30480"/>
                    <a:pt x="9231" y="6667"/>
                    <a:pt x="34948" y="0"/>
                  </a:cubicBezTo>
                  <a:cubicBezTo>
                    <a:pt x="40663" y="16192"/>
                    <a:pt x="28281" y="37147"/>
                    <a:pt x="47331" y="50482"/>
                  </a:cubicBezTo>
                  <a:cubicBezTo>
                    <a:pt x="57808" y="68580"/>
                    <a:pt x="47331" y="85725"/>
                    <a:pt x="45426" y="103822"/>
                  </a:cubicBezTo>
                  <a:cubicBezTo>
                    <a:pt x="40663" y="121920"/>
                    <a:pt x="33043" y="140970"/>
                    <a:pt x="50188" y="157163"/>
                  </a:cubicBezTo>
                  <a:cubicBezTo>
                    <a:pt x="56856" y="164782"/>
                    <a:pt x="67333" y="169545"/>
                    <a:pt x="66381" y="182880"/>
                  </a:cubicBezTo>
                  <a:cubicBezTo>
                    <a:pt x="57808" y="183832"/>
                    <a:pt x="45426" y="180022"/>
                    <a:pt x="38758" y="191452"/>
                  </a:cubicBezTo>
                  <a:close/>
                </a:path>
              </a:pathLst>
            </a:custGeom>
            <a:solidFill>
              <a:srgbClr val="42384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6" name="Freeform: Shape 95">
              <a:extLst>
                <a:ext uri="{FF2B5EF4-FFF2-40B4-BE49-F238E27FC236}">
                  <a16:creationId xmlns:a16="http://schemas.microsoft.com/office/drawing/2014/main" id="{F95C8DC6-67F3-4A65-8354-D4A886E27175}"/>
                </a:ext>
              </a:extLst>
            </p:cNvPr>
            <p:cNvSpPr/>
            <p:nvPr/>
          </p:nvSpPr>
          <p:spPr>
            <a:xfrm>
              <a:off x="6609428" y="-1264526"/>
              <a:ext cx="180791" cy="114291"/>
            </a:xfrm>
            <a:custGeom>
              <a:avLst/>
              <a:gdLst>
                <a:gd name="connsiteX0" fmla="*/ 8309 w 180791"/>
                <a:gd name="connsiteY0" fmla="*/ 27623 h 114291"/>
                <a:gd name="connsiteX1" fmla="*/ 27359 w 180791"/>
                <a:gd name="connsiteY1" fmla="*/ 0 h 114291"/>
                <a:gd name="connsiteX2" fmla="*/ 170234 w 180791"/>
                <a:gd name="connsiteY2" fmla="*/ 0 h 114291"/>
                <a:gd name="connsiteX3" fmla="*/ 179759 w 180791"/>
                <a:gd name="connsiteY3" fmla="*/ 103823 h 114291"/>
                <a:gd name="connsiteX4" fmla="*/ 148327 w 180791"/>
                <a:gd name="connsiteY4" fmla="*/ 113348 h 114291"/>
                <a:gd name="connsiteX5" fmla="*/ 69269 w 180791"/>
                <a:gd name="connsiteY5" fmla="*/ 23813 h 114291"/>
                <a:gd name="connsiteX6" fmla="*/ 8309 w 180791"/>
                <a:gd name="connsiteY6" fmla="*/ 27623 h 11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791" h="114291">
                  <a:moveTo>
                    <a:pt x="8309" y="27623"/>
                  </a:moveTo>
                  <a:cubicBezTo>
                    <a:pt x="-11693" y="953"/>
                    <a:pt x="8309" y="0"/>
                    <a:pt x="27359" y="0"/>
                  </a:cubicBezTo>
                  <a:cubicBezTo>
                    <a:pt x="74984" y="0"/>
                    <a:pt x="122609" y="0"/>
                    <a:pt x="170234" y="0"/>
                  </a:cubicBezTo>
                  <a:cubicBezTo>
                    <a:pt x="189284" y="33338"/>
                    <a:pt x="175949" y="69533"/>
                    <a:pt x="179759" y="103823"/>
                  </a:cubicBezTo>
                  <a:cubicBezTo>
                    <a:pt x="172139" y="115253"/>
                    <a:pt x="160709" y="115253"/>
                    <a:pt x="148327" y="113348"/>
                  </a:cubicBezTo>
                  <a:cubicBezTo>
                    <a:pt x="160709" y="22860"/>
                    <a:pt x="160709" y="21908"/>
                    <a:pt x="69269" y="23813"/>
                  </a:cubicBezTo>
                  <a:cubicBezTo>
                    <a:pt x="48314" y="22860"/>
                    <a:pt x="28312" y="20003"/>
                    <a:pt x="8309" y="27623"/>
                  </a:cubicBezTo>
                  <a:close/>
                </a:path>
              </a:pathLst>
            </a:custGeom>
            <a:solidFill>
              <a:srgbClr val="65565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7" name="Freeform: Shape 96">
              <a:extLst>
                <a:ext uri="{FF2B5EF4-FFF2-40B4-BE49-F238E27FC236}">
                  <a16:creationId xmlns:a16="http://schemas.microsoft.com/office/drawing/2014/main" id="{C1EE5A0D-CBB4-47FF-BD76-E59E9BCD58FD}"/>
                </a:ext>
              </a:extLst>
            </p:cNvPr>
            <p:cNvSpPr/>
            <p:nvPr/>
          </p:nvSpPr>
          <p:spPr>
            <a:xfrm>
              <a:off x="6625357" y="-1341678"/>
              <a:ext cx="155257" cy="24288"/>
            </a:xfrm>
            <a:custGeom>
              <a:avLst/>
              <a:gdLst>
                <a:gd name="connsiteX0" fmla="*/ 0 w 155257"/>
                <a:gd name="connsiteY0" fmla="*/ 952 h 24288"/>
                <a:gd name="connsiteX1" fmla="*/ 152400 w 155257"/>
                <a:gd name="connsiteY1" fmla="*/ 0 h 24288"/>
                <a:gd name="connsiteX2" fmla="*/ 155258 w 155257"/>
                <a:gd name="connsiteY2" fmla="*/ 6667 h 24288"/>
                <a:gd name="connsiteX3" fmla="*/ 142875 w 155257"/>
                <a:gd name="connsiteY3" fmla="*/ 18097 h 24288"/>
                <a:gd name="connsiteX4" fmla="*/ 36195 w 155257"/>
                <a:gd name="connsiteY4" fmla="*/ 21908 h 24288"/>
                <a:gd name="connsiteX5" fmla="*/ 0 w 155257"/>
                <a:gd name="connsiteY5" fmla="*/ 952 h 2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57" h="24288">
                  <a:moveTo>
                    <a:pt x="0" y="952"/>
                  </a:moveTo>
                  <a:cubicBezTo>
                    <a:pt x="50482" y="952"/>
                    <a:pt x="101918" y="952"/>
                    <a:pt x="152400" y="0"/>
                  </a:cubicBezTo>
                  <a:cubicBezTo>
                    <a:pt x="153353" y="2858"/>
                    <a:pt x="154305" y="4763"/>
                    <a:pt x="155258" y="6667"/>
                  </a:cubicBezTo>
                  <a:cubicBezTo>
                    <a:pt x="152400" y="11430"/>
                    <a:pt x="147637" y="15240"/>
                    <a:pt x="142875" y="18097"/>
                  </a:cubicBezTo>
                  <a:cubicBezTo>
                    <a:pt x="107632" y="27622"/>
                    <a:pt x="71437" y="23813"/>
                    <a:pt x="36195" y="21908"/>
                  </a:cubicBezTo>
                  <a:cubicBezTo>
                    <a:pt x="20955" y="22860"/>
                    <a:pt x="3810" y="21908"/>
                    <a:pt x="0" y="952"/>
                  </a:cubicBezTo>
                  <a:close/>
                </a:path>
              </a:pathLst>
            </a:custGeom>
            <a:solidFill>
              <a:srgbClr val="65565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8" name="Freeform: Shape 97">
              <a:extLst>
                <a:ext uri="{FF2B5EF4-FFF2-40B4-BE49-F238E27FC236}">
                  <a16:creationId xmlns:a16="http://schemas.microsoft.com/office/drawing/2014/main" id="{2BE1D101-2C08-4F73-9B40-F91019ED840C}"/>
                </a:ext>
              </a:extLst>
            </p:cNvPr>
            <p:cNvSpPr/>
            <p:nvPr/>
          </p:nvSpPr>
          <p:spPr>
            <a:xfrm>
              <a:off x="6806332" y="-1354306"/>
              <a:ext cx="74295" cy="24057"/>
            </a:xfrm>
            <a:custGeom>
              <a:avLst/>
              <a:gdLst>
                <a:gd name="connsiteX0" fmla="*/ 11430 w 74295"/>
                <a:gd name="connsiteY0" fmla="*/ 13580 h 24057"/>
                <a:gd name="connsiteX1" fmla="*/ 0 w 74295"/>
                <a:gd name="connsiteY1" fmla="*/ 11675 h 24057"/>
                <a:gd name="connsiteX2" fmla="*/ 74295 w 74295"/>
                <a:gd name="connsiteY2" fmla="*/ 24058 h 24057"/>
                <a:gd name="connsiteX3" fmla="*/ 11430 w 74295"/>
                <a:gd name="connsiteY3" fmla="*/ 13580 h 24057"/>
              </a:gdLst>
              <a:ahLst/>
              <a:cxnLst>
                <a:cxn ang="0">
                  <a:pos x="connsiteX0" y="connsiteY0"/>
                </a:cxn>
                <a:cxn ang="0">
                  <a:pos x="connsiteX1" y="connsiteY1"/>
                </a:cxn>
                <a:cxn ang="0">
                  <a:pos x="connsiteX2" y="connsiteY2"/>
                </a:cxn>
                <a:cxn ang="0">
                  <a:pos x="connsiteX3" y="connsiteY3"/>
                </a:cxn>
              </a:cxnLst>
              <a:rect l="l" t="t" r="r" b="b"/>
              <a:pathLst>
                <a:path w="74295" h="24057">
                  <a:moveTo>
                    <a:pt x="11430" y="13580"/>
                  </a:moveTo>
                  <a:cubicBezTo>
                    <a:pt x="7620" y="12628"/>
                    <a:pt x="3810" y="12628"/>
                    <a:pt x="0" y="11675"/>
                  </a:cubicBezTo>
                  <a:cubicBezTo>
                    <a:pt x="27623" y="-707"/>
                    <a:pt x="55245" y="-11185"/>
                    <a:pt x="74295" y="24058"/>
                  </a:cubicBezTo>
                  <a:cubicBezTo>
                    <a:pt x="55245" y="16438"/>
                    <a:pt x="35243" y="6913"/>
                    <a:pt x="11430" y="13580"/>
                  </a:cubicBezTo>
                  <a:close/>
                </a:path>
              </a:pathLst>
            </a:custGeom>
            <a:solidFill>
              <a:srgbClr val="45423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9" name="Freeform: Shape 98">
              <a:extLst>
                <a:ext uri="{FF2B5EF4-FFF2-40B4-BE49-F238E27FC236}">
                  <a16:creationId xmlns:a16="http://schemas.microsoft.com/office/drawing/2014/main" id="{9425FADB-0E81-4441-BC4F-30E8EA75268A}"/>
                </a:ext>
              </a:extLst>
            </p:cNvPr>
            <p:cNvSpPr/>
            <p:nvPr/>
          </p:nvSpPr>
          <p:spPr>
            <a:xfrm>
              <a:off x="6765184" y="-1334058"/>
              <a:ext cx="24478" cy="48577"/>
            </a:xfrm>
            <a:custGeom>
              <a:avLst/>
              <a:gdLst>
                <a:gd name="connsiteX0" fmla="*/ 22097 w 24478"/>
                <a:gd name="connsiteY0" fmla="*/ 48577 h 48577"/>
                <a:gd name="connsiteX1" fmla="*/ 3047 w 24478"/>
                <a:gd name="connsiteY1" fmla="*/ 48577 h 48577"/>
                <a:gd name="connsiteX2" fmla="*/ 12572 w 24478"/>
                <a:gd name="connsiteY2" fmla="*/ 2857 h 48577"/>
                <a:gd name="connsiteX3" fmla="*/ 15430 w 24478"/>
                <a:gd name="connsiteY3" fmla="*/ 0 h 48577"/>
                <a:gd name="connsiteX4" fmla="*/ 22097 w 24478"/>
                <a:gd name="connsiteY4" fmla="*/ 48577 h 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8" h="48577">
                  <a:moveTo>
                    <a:pt x="22097" y="48577"/>
                  </a:moveTo>
                  <a:cubicBezTo>
                    <a:pt x="15430" y="48577"/>
                    <a:pt x="9715" y="48577"/>
                    <a:pt x="3047" y="48577"/>
                  </a:cubicBezTo>
                  <a:cubicBezTo>
                    <a:pt x="-3620" y="31432"/>
                    <a:pt x="1143" y="16192"/>
                    <a:pt x="12572" y="2857"/>
                  </a:cubicBezTo>
                  <a:cubicBezTo>
                    <a:pt x="12572" y="2857"/>
                    <a:pt x="15430" y="0"/>
                    <a:pt x="15430" y="0"/>
                  </a:cubicBezTo>
                  <a:cubicBezTo>
                    <a:pt x="29718" y="14288"/>
                    <a:pt x="23050" y="31432"/>
                    <a:pt x="22097" y="48577"/>
                  </a:cubicBezTo>
                  <a:close/>
                </a:path>
              </a:pathLst>
            </a:custGeom>
            <a:solidFill>
              <a:srgbClr val="65565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0" name="Freeform: Shape 99">
              <a:extLst>
                <a:ext uri="{FF2B5EF4-FFF2-40B4-BE49-F238E27FC236}">
                  <a16:creationId xmlns:a16="http://schemas.microsoft.com/office/drawing/2014/main" id="{841ED312-965F-44C8-A490-DE231B678B57}"/>
                </a:ext>
              </a:extLst>
            </p:cNvPr>
            <p:cNvSpPr/>
            <p:nvPr/>
          </p:nvSpPr>
          <p:spPr>
            <a:xfrm>
              <a:off x="6470580" y="-3141904"/>
              <a:ext cx="605652" cy="499463"/>
            </a:xfrm>
            <a:custGeom>
              <a:avLst/>
              <a:gdLst>
                <a:gd name="connsiteX0" fmla="*/ 518632 w 605652"/>
                <a:gd name="connsiteY0" fmla="*/ 0 h 499463"/>
                <a:gd name="connsiteX1" fmla="*/ 594832 w 605652"/>
                <a:gd name="connsiteY1" fmla="*/ 381953 h 499463"/>
                <a:gd name="connsiteX2" fmla="*/ 515774 w 605652"/>
                <a:gd name="connsiteY2" fmla="*/ 493395 h 499463"/>
                <a:gd name="connsiteX3" fmla="*/ 80482 w 605652"/>
                <a:gd name="connsiteY3" fmla="*/ 497205 h 499463"/>
                <a:gd name="connsiteX4" fmla="*/ 9044 w 605652"/>
                <a:gd name="connsiteY4" fmla="*/ 435293 h 499463"/>
                <a:gd name="connsiteX5" fmla="*/ 2377 w 605652"/>
                <a:gd name="connsiteY5" fmla="*/ 374333 h 499463"/>
                <a:gd name="connsiteX6" fmla="*/ 24284 w 605652"/>
                <a:gd name="connsiteY6" fmla="*/ 297180 h 499463"/>
                <a:gd name="connsiteX7" fmla="*/ 80482 w 605652"/>
                <a:gd name="connsiteY7" fmla="*/ 124778 h 499463"/>
                <a:gd name="connsiteX8" fmla="*/ 80482 w 605652"/>
                <a:gd name="connsiteY8" fmla="*/ 243840 h 499463"/>
                <a:gd name="connsiteX9" fmla="*/ 184304 w 605652"/>
                <a:gd name="connsiteY9" fmla="*/ 360998 h 499463"/>
                <a:gd name="connsiteX10" fmla="*/ 382424 w 605652"/>
                <a:gd name="connsiteY10" fmla="*/ 355283 h 499463"/>
                <a:gd name="connsiteX11" fmla="*/ 533872 w 605652"/>
                <a:gd name="connsiteY11" fmla="*/ 125730 h 499463"/>
                <a:gd name="connsiteX12" fmla="*/ 518632 w 605652"/>
                <a:gd name="connsiteY12" fmla="*/ 0 h 49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5652" h="499463">
                  <a:moveTo>
                    <a:pt x="518632" y="0"/>
                  </a:moveTo>
                  <a:cubicBezTo>
                    <a:pt x="567209" y="122873"/>
                    <a:pt x="591022" y="250508"/>
                    <a:pt x="594832" y="381953"/>
                  </a:cubicBezTo>
                  <a:cubicBezTo>
                    <a:pt x="624359" y="457200"/>
                    <a:pt x="591974" y="503872"/>
                    <a:pt x="515774" y="493395"/>
                  </a:cubicBezTo>
                  <a:cubicBezTo>
                    <a:pt x="370042" y="474345"/>
                    <a:pt x="225261" y="478155"/>
                    <a:pt x="80482" y="497205"/>
                  </a:cubicBezTo>
                  <a:cubicBezTo>
                    <a:pt x="22379" y="504825"/>
                    <a:pt x="9997" y="495300"/>
                    <a:pt x="9044" y="435293"/>
                  </a:cubicBezTo>
                  <a:cubicBezTo>
                    <a:pt x="9044" y="414338"/>
                    <a:pt x="4282" y="394335"/>
                    <a:pt x="2377" y="374333"/>
                  </a:cubicBezTo>
                  <a:cubicBezTo>
                    <a:pt x="-481" y="346710"/>
                    <a:pt x="-6196" y="316230"/>
                    <a:pt x="24284" y="297180"/>
                  </a:cubicBezTo>
                  <a:cubicBezTo>
                    <a:pt x="50002" y="241935"/>
                    <a:pt x="49049" y="178118"/>
                    <a:pt x="80482" y="124778"/>
                  </a:cubicBezTo>
                  <a:cubicBezTo>
                    <a:pt x="80482" y="164783"/>
                    <a:pt x="80482" y="203835"/>
                    <a:pt x="80482" y="243840"/>
                  </a:cubicBezTo>
                  <a:cubicBezTo>
                    <a:pt x="81434" y="312420"/>
                    <a:pt x="115724" y="357188"/>
                    <a:pt x="184304" y="360998"/>
                  </a:cubicBezTo>
                  <a:cubicBezTo>
                    <a:pt x="250026" y="364808"/>
                    <a:pt x="316701" y="371475"/>
                    <a:pt x="382424" y="355283"/>
                  </a:cubicBezTo>
                  <a:cubicBezTo>
                    <a:pt x="529109" y="320993"/>
                    <a:pt x="551017" y="225743"/>
                    <a:pt x="533872" y="125730"/>
                  </a:cubicBezTo>
                  <a:cubicBezTo>
                    <a:pt x="525299" y="83820"/>
                    <a:pt x="523394" y="41910"/>
                    <a:pt x="518632" y="0"/>
                  </a:cubicBezTo>
                  <a:close/>
                </a:path>
              </a:pathLst>
            </a:custGeom>
            <a:solidFill>
              <a:srgbClr val="7F6F6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1" name="Freeform: Shape 100">
              <a:extLst>
                <a:ext uri="{FF2B5EF4-FFF2-40B4-BE49-F238E27FC236}">
                  <a16:creationId xmlns:a16="http://schemas.microsoft.com/office/drawing/2014/main" id="{B1A84DE4-60F2-46FC-B403-A36D5DD9DDA2}"/>
                </a:ext>
              </a:extLst>
            </p:cNvPr>
            <p:cNvSpPr/>
            <p:nvPr/>
          </p:nvSpPr>
          <p:spPr>
            <a:xfrm>
              <a:off x="6131962" y="-2876156"/>
              <a:ext cx="1318518" cy="591394"/>
            </a:xfrm>
            <a:custGeom>
              <a:avLst/>
              <a:gdLst>
                <a:gd name="connsiteX0" fmla="*/ 361950 w 1318518"/>
                <a:gd name="connsiteY0" fmla="*/ 31432 h 591394"/>
                <a:gd name="connsiteX1" fmla="*/ 364808 w 1318518"/>
                <a:gd name="connsiteY1" fmla="*/ 208597 h 591394"/>
                <a:gd name="connsiteX2" fmla="*/ 392430 w 1318518"/>
                <a:gd name="connsiteY2" fmla="*/ 220980 h 591394"/>
                <a:gd name="connsiteX3" fmla="*/ 722948 w 1318518"/>
                <a:gd name="connsiteY3" fmla="*/ 201930 h 591394"/>
                <a:gd name="connsiteX4" fmla="*/ 863918 w 1318518"/>
                <a:gd name="connsiteY4" fmla="*/ 214312 h 591394"/>
                <a:gd name="connsiteX5" fmla="*/ 924878 w 1318518"/>
                <a:gd name="connsiteY5" fmla="*/ 172403 h 591394"/>
                <a:gd name="connsiteX6" fmla="*/ 933450 w 1318518"/>
                <a:gd name="connsiteY6" fmla="*/ 116205 h 591394"/>
                <a:gd name="connsiteX7" fmla="*/ 952500 w 1318518"/>
                <a:gd name="connsiteY7" fmla="*/ 116205 h 591394"/>
                <a:gd name="connsiteX8" fmla="*/ 987743 w 1318518"/>
                <a:gd name="connsiteY8" fmla="*/ 164783 h 591394"/>
                <a:gd name="connsiteX9" fmla="*/ 1063943 w 1318518"/>
                <a:gd name="connsiteY9" fmla="*/ 233362 h 591394"/>
                <a:gd name="connsiteX10" fmla="*/ 1246823 w 1318518"/>
                <a:gd name="connsiteY10" fmla="*/ 297180 h 591394"/>
                <a:gd name="connsiteX11" fmla="*/ 1265873 w 1318518"/>
                <a:gd name="connsiteY11" fmla="*/ 211455 h 591394"/>
                <a:gd name="connsiteX12" fmla="*/ 1265873 w 1318518"/>
                <a:gd name="connsiteY12" fmla="*/ 262890 h 591394"/>
                <a:gd name="connsiteX13" fmla="*/ 1301115 w 1318518"/>
                <a:gd name="connsiteY13" fmla="*/ 336233 h 591394"/>
                <a:gd name="connsiteX14" fmla="*/ 1305878 w 1318518"/>
                <a:gd name="connsiteY14" fmla="*/ 363855 h 591394"/>
                <a:gd name="connsiteX15" fmla="*/ 1307783 w 1318518"/>
                <a:gd name="connsiteY15" fmla="*/ 391478 h 591394"/>
                <a:gd name="connsiteX16" fmla="*/ 1303973 w 1318518"/>
                <a:gd name="connsiteY16" fmla="*/ 411480 h 591394"/>
                <a:gd name="connsiteX17" fmla="*/ 1289685 w 1318518"/>
                <a:gd name="connsiteY17" fmla="*/ 422910 h 591394"/>
                <a:gd name="connsiteX18" fmla="*/ 1265873 w 1318518"/>
                <a:gd name="connsiteY18" fmla="*/ 358140 h 591394"/>
                <a:gd name="connsiteX19" fmla="*/ 1229678 w 1318518"/>
                <a:gd name="connsiteY19" fmla="*/ 334328 h 591394"/>
                <a:gd name="connsiteX20" fmla="*/ 1159193 w 1318518"/>
                <a:gd name="connsiteY20" fmla="*/ 309562 h 591394"/>
                <a:gd name="connsiteX21" fmla="*/ 1117283 w 1318518"/>
                <a:gd name="connsiteY21" fmla="*/ 302895 h 591394"/>
                <a:gd name="connsiteX22" fmla="*/ 1128713 w 1318518"/>
                <a:gd name="connsiteY22" fmla="*/ 365760 h 591394"/>
                <a:gd name="connsiteX23" fmla="*/ 1126808 w 1318518"/>
                <a:gd name="connsiteY23" fmla="*/ 449580 h 591394"/>
                <a:gd name="connsiteX24" fmla="*/ 1111568 w 1318518"/>
                <a:gd name="connsiteY24" fmla="*/ 480060 h 591394"/>
                <a:gd name="connsiteX25" fmla="*/ 1091565 w 1318518"/>
                <a:gd name="connsiteY25" fmla="*/ 450533 h 591394"/>
                <a:gd name="connsiteX26" fmla="*/ 1060133 w 1318518"/>
                <a:gd name="connsiteY26" fmla="*/ 315278 h 591394"/>
                <a:gd name="connsiteX27" fmla="*/ 862013 w 1318518"/>
                <a:gd name="connsiteY27" fmla="*/ 286703 h 591394"/>
                <a:gd name="connsiteX28" fmla="*/ 901065 w 1318518"/>
                <a:gd name="connsiteY28" fmla="*/ 543878 h 591394"/>
                <a:gd name="connsiteX29" fmla="*/ 923925 w 1318518"/>
                <a:gd name="connsiteY29" fmla="*/ 554355 h 591394"/>
                <a:gd name="connsiteX30" fmla="*/ 969645 w 1318518"/>
                <a:gd name="connsiteY30" fmla="*/ 556260 h 591394"/>
                <a:gd name="connsiteX31" fmla="*/ 987743 w 1318518"/>
                <a:gd name="connsiteY31" fmla="*/ 552450 h 591394"/>
                <a:gd name="connsiteX32" fmla="*/ 1022985 w 1318518"/>
                <a:gd name="connsiteY32" fmla="*/ 541020 h 591394"/>
                <a:gd name="connsiteX33" fmla="*/ 1036320 w 1318518"/>
                <a:gd name="connsiteY33" fmla="*/ 539115 h 591394"/>
                <a:gd name="connsiteX34" fmla="*/ 1038225 w 1318518"/>
                <a:gd name="connsiteY34" fmla="*/ 572453 h 591394"/>
                <a:gd name="connsiteX35" fmla="*/ 981075 w 1318518"/>
                <a:gd name="connsiteY35" fmla="*/ 587693 h 591394"/>
                <a:gd name="connsiteX36" fmla="*/ 902970 w 1318518"/>
                <a:gd name="connsiteY36" fmla="*/ 583883 h 591394"/>
                <a:gd name="connsiteX37" fmla="*/ 854393 w 1318518"/>
                <a:gd name="connsiteY37" fmla="*/ 565785 h 591394"/>
                <a:gd name="connsiteX38" fmla="*/ 803910 w 1318518"/>
                <a:gd name="connsiteY38" fmla="*/ 541020 h 591394"/>
                <a:gd name="connsiteX39" fmla="*/ 779145 w 1318518"/>
                <a:gd name="connsiteY39" fmla="*/ 510540 h 591394"/>
                <a:gd name="connsiteX40" fmla="*/ 761048 w 1318518"/>
                <a:gd name="connsiteY40" fmla="*/ 463868 h 591394"/>
                <a:gd name="connsiteX41" fmla="*/ 744855 w 1318518"/>
                <a:gd name="connsiteY41" fmla="*/ 439103 h 591394"/>
                <a:gd name="connsiteX42" fmla="*/ 649605 w 1318518"/>
                <a:gd name="connsiteY42" fmla="*/ 443865 h 591394"/>
                <a:gd name="connsiteX43" fmla="*/ 635318 w 1318518"/>
                <a:gd name="connsiteY43" fmla="*/ 470535 h 591394"/>
                <a:gd name="connsiteX44" fmla="*/ 600075 w 1318518"/>
                <a:gd name="connsiteY44" fmla="*/ 531495 h 591394"/>
                <a:gd name="connsiteX45" fmla="*/ 593408 w 1318518"/>
                <a:gd name="connsiteY45" fmla="*/ 542925 h 591394"/>
                <a:gd name="connsiteX46" fmla="*/ 567690 w 1318518"/>
                <a:gd name="connsiteY46" fmla="*/ 556260 h 591394"/>
                <a:gd name="connsiteX47" fmla="*/ 388620 w 1318518"/>
                <a:gd name="connsiteY47" fmla="*/ 582930 h 591394"/>
                <a:gd name="connsiteX48" fmla="*/ 316230 w 1318518"/>
                <a:gd name="connsiteY48" fmla="*/ 533400 h 591394"/>
                <a:gd name="connsiteX49" fmla="*/ 332423 w 1318518"/>
                <a:gd name="connsiteY49" fmla="*/ 512445 h 591394"/>
                <a:gd name="connsiteX50" fmla="*/ 460058 w 1318518"/>
                <a:gd name="connsiteY50" fmla="*/ 550545 h 591394"/>
                <a:gd name="connsiteX51" fmla="*/ 518160 w 1318518"/>
                <a:gd name="connsiteY51" fmla="*/ 535305 h 591394"/>
                <a:gd name="connsiteX52" fmla="*/ 534353 w 1318518"/>
                <a:gd name="connsiteY52" fmla="*/ 285750 h 591394"/>
                <a:gd name="connsiteX53" fmla="*/ 356235 w 1318518"/>
                <a:gd name="connsiteY53" fmla="*/ 290512 h 591394"/>
                <a:gd name="connsiteX54" fmla="*/ 312420 w 1318518"/>
                <a:gd name="connsiteY54" fmla="*/ 318135 h 591394"/>
                <a:gd name="connsiteX55" fmla="*/ 297180 w 1318518"/>
                <a:gd name="connsiteY55" fmla="*/ 297180 h 591394"/>
                <a:gd name="connsiteX56" fmla="*/ 322898 w 1318518"/>
                <a:gd name="connsiteY56" fmla="*/ 169545 h 591394"/>
                <a:gd name="connsiteX57" fmla="*/ 189548 w 1318518"/>
                <a:gd name="connsiteY57" fmla="*/ 312420 h 591394"/>
                <a:gd name="connsiteX58" fmla="*/ 99060 w 1318518"/>
                <a:gd name="connsiteY58" fmla="*/ 364808 h 591394"/>
                <a:gd name="connsiteX59" fmla="*/ 76200 w 1318518"/>
                <a:gd name="connsiteY59" fmla="*/ 428625 h 591394"/>
                <a:gd name="connsiteX60" fmla="*/ 27623 w 1318518"/>
                <a:gd name="connsiteY60" fmla="*/ 380047 h 591394"/>
                <a:gd name="connsiteX61" fmla="*/ 0 w 1318518"/>
                <a:gd name="connsiteY61" fmla="*/ 380047 h 591394"/>
                <a:gd name="connsiteX62" fmla="*/ 9525 w 1318518"/>
                <a:gd name="connsiteY62" fmla="*/ 353378 h 591394"/>
                <a:gd name="connsiteX63" fmla="*/ 62865 w 1318518"/>
                <a:gd name="connsiteY63" fmla="*/ 321945 h 591394"/>
                <a:gd name="connsiteX64" fmla="*/ 105728 w 1318518"/>
                <a:gd name="connsiteY64" fmla="*/ 296228 h 591394"/>
                <a:gd name="connsiteX65" fmla="*/ 140970 w 1318518"/>
                <a:gd name="connsiteY65" fmla="*/ 275272 h 591394"/>
                <a:gd name="connsiteX66" fmla="*/ 294323 w 1318518"/>
                <a:gd name="connsiteY66" fmla="*/ 117157 h 591394"/>
                <a:gd name="connsiteX67" fmla="*/ 323850 w 1318518"/>
                <a:gd name="connsiteY67" fmla="*/ 41910 h 591394"/>
                <a:gd name="connsiteX68" fmla="*/ 351473 w 1318518"/>
                <a:gd name="connsiteY68" fmla="*/ 0 h 591394"/>
                <a:gd name="connsiteX69" fmla="*/ 361950 w 1318518"/>
                <a:gd name="connsiteY69" fmla="*/ 31432 h 59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18518" h="591394">
                  <a:moveTo>
                    <a:pt x="361950" y="31432"/>
                  </a:moveTo>
                  <a:cubicBezTo>
                    <a:pt x="337185" y="90488"/>
                    <a:pt x="370523" y="149543"/>
                    <a:pt x="364808" y="208597"/>
                  </a:cubicBezTo>
                  <a:cubicBezTo>
                    <a:pt x="362903" y="226695"/>
                    <a:pt x="379095" y="223837"/>
                    <a:pt x="392430" y="220980"/>
                  </a:cubicBezTo>
                  <a:cubicBezTo>
                    <a:pt x="501968" y="201930"/>
                    <a:pt x="612458" y="198120"/>
                    <a:pt x="722948" y="201930"/>
                  </a:cubicBezTo>
                  <a:cubicBezTo>
                    <a:pt x="770573" y="203835"/>
                    <a:pt x="818198" y="203835"/>
                    <a:pt x="863918" y="214312"/>
                  </a:cubicBezTo>
                  <a:cubicBezTo>
                    <a:pt x="904875" y="222885"/>
                    <a:pt x="924878" y="216218"/>
                    <a:pt x="924878" y="172403"/>
                  </a:cubicBezTo>
                  <a:cubicBezTo>
                    <a:pt x="924878" y="153353"/>
                    <a:pt x="930593" y="135255"/>
                    <a:pt x="933450" y="116205"/>
                  </a:cubicBezTo>
                  <a:cubicBezTo>
                    <a:pt x="940118" y="116205"/>
                    <a:pt x="945833" y="116205"/>
                    <a:pt x="952500" y="116205"/>
                  </a:cubicBezTo>
                  <a:cubicBezTo>
                    <a:pt x="972503" y="125730"/>
                    <a:pt x="983933" y="144780"/>
                    <a:pt x="987743" y="164783"/>
                  </a:cubicBezTo>
                  <a:cubicBezTo>
                    <a:pt x="997268" y="206693"/>
                    <a:pt x="1025843" y="222885"/>
                    <a:pt x="1063943" y="233362"/>
                  </a:cubicBezTo>
                  <a:cubicBezTo>
                    <a:pt x="1126808" y="249555"/>
                    <a:pt x="1190625" y="262890"/>
                    <a:pt x="1246823" y="297180"/>
                  </a:cubicBezTo>
                  <a:cubicBezTo>
                    <a:pt x="1271588" y="272415"/>
                    <a:pt x="1243013" y="236220"/>
                    <a:pt x="1265873" y="211455"/>
                  </a:cubicBezTo>
                  <a:cubicBezTo>
                    <a:pt x="1265873" y="228600"/>
                    <a:pt x="1266825" y="245745"/>
                    <a:pt x="1265873" y="262890"/>
                  </a:cubicBezTo>
                  <a:cubicBezTo>
                    <a:pt x="1263015" y="294322"/>
                    <a:pt x="1267778" y="321945"/>
                    <a:pt x="1301115" y="336233"/>
                  </a:cubicBezTo>
                  <a:cubicBezTo>
                    <a:pt x="1313498" y="341947"/>
                    <a:pt x="1330643" y="350520"/>
                    <a:pt x="1305878" y="363855"/>
                  </a:cubicBezTo>
                  <a:cubicBezTo>
                    <a:pt x="1291590" y="374333"/>
                    <a:pt x="1290638" y="382905"/>
                    <a:pt x="1307783" y="391478"/>
                  </a:cubicBezTo>
                  <a:cubicBezTo>
                    <a:pt x="1325880" y="401003"/>
                    <a:pt x="1303020" y="403860"/>
                    <a:pt x="1303973" y="411480"/>
                  </a:cubicBezTo>
                  <a:cubicBezTo>
                    <a:pt x="1302068" y="419100"/>
                    <a:pt x="1297305" y="423862"/>
                    <a:pt x="1289685" y="422910"/>
                  </a:cubicBezTo>
                  <a:cubicBezTo>
                    <a:pt x="1263968" y="407670"/>
                    <a:pt x="1285875" y="375285"/>
                    <a:pt x="1265873" y="358140"/>
                  </a:cubicBezTo>
                  <a:cubicBezTo>
                    <a:pt x="1255395" y="347662"/>
                    <a:pt x="1240155" y="343853"/>
                    <a:pt x="1229678" y="334328"/>
                  </a:cubicBezTo>
                  <a:cubicBezTo>
                    <a:pt x="1208723" y="318135"/>
                    <a:pt x="1184910" y="311468"/>
                    <a:pt x="1159193" y="309562"/>
                  </a:cubicBezTo>
                  <a:cubicBezTo>
                    <a:pt x="1146810" y="308610"/>
                    <a:pt x="1135380" y="304800"/>
                    <a:pt x="1117283" y="302895"/>
                  </a:cubicBezTo>
                  <a:cubicBezTo>
                    <a:pt x="1126808" y="324803"/>
                    <a:pt x="1129665" y="344805"/>
                    <a:pt x="1128713" y="365760"/>
                  </a:cubicBezTo>
                  <a:cubicBezTo>
                    <a:pt x="1127760" y="393383"/>
                    <a:pt x="1125855" y="421958"/>
                    <a:pt x="1126808" y="449580"/>
                  </a:cubicBezTo>
                  <a:cubicBezTo>
                    <a:pt x="1129665" y="463868"/>
                    <a:pt x="1123950" y="473393"/>
                    <a:pt x="1111568" y="480060"/>
                  </a:cubicBezTo>
                  <a:cubicBezTo>
                    <a:pt x="1096328" y="476250"/>
                    <a:pt x="1094423" y="463868"/>
                    <a:pt x="1091565" y="450533"/>
                  </a:cubicBezTo>
                  <a:cubicBezTo>
                    <a:pt x="1090613" y="402908"/>
                    <a:pt x="1093470" y="355283"/>
                    <a:pt x="1060133" y="315278"/>
                  </a:cubicBezTo>
                  <a:cubicBezTo>
                    <a:pt x="1006793" y="252412"/>
                    <a:pt x="935355" y="241935"/>
                    <a:pt x="862013" y="286703"/>
                  </a:cubicBezTo>
                  <a:cubicBezTo>
                    <a:pt x="766763" y="353378"/>
                    <a:pt x="783908" y="490537"/>
                    <a:pt x="901065" y="543878"/>
                  </a:cubicBezTo>
                  <a:cubicBezTo>
                    <a:pt x="908685" y="547687"/>
                    <a:pt x="916305" y="550545"/>
                    <a:pt x="923925" y="554355"/>
                  </a:cubicBezTo>
                  <a:cubicBezTo>
                    <a:pt x="939165" y="561975"/>
                    <a:pt x="954405" y="561023"/>
                    <a:pt x="969645" y="556260"/>
                  </a:cubicBezTo>
                  <a:cubicBezTo>
                    <a:pt x="975360" y="554355"/>
                    <a:pt x="981075" y="553403"/>
                    <a:pt x="987743" y="552450"/>
                  </a:cubicBezTo>
                  <a:cubicBezTo>
                    <a:pt x="1000125" y="551498"/>
                    <a:pt x="1011555" y="547687"/>
                    <a:pt x="1022985" y="541020"/>
                  </a:cubicBezTo>
                  <a:cubicBezTo>
                    <a:pt x="1026795" y="539115"/>
                    <a:pt x="1031558" y="539115"/>
                    <a:pt x="1036320" y="539115"/>
                  </a:cubicBezTo>
                  <a:cubicBezTo>
                    <a:pt x="1059180" y="548640"/>
                    <a:pt x="1046798" y="560070"/>
                    <a:pt x="1038225" y="572453"/>
                  </a:cubicBezTo>
                  <a:cubicBezTo>
                    <a:pt x="1022033" y="586740"/>
                    <a:pt x="1002030" y="590550"/>
                    <a:pt x="981075" y="587693"/>
                  </a:cubicBezTo>
                  <a:cubicBezTo>
                    <a:pt x="955358" y="585787"/>
                    <a:pt x="928688" y="591503"/>
                    <a:pt x="902970" y="583883"/>
                  </a:cubicBezTo>
                  <a:cubicBezTo>
                    <a:pt x="882968" y="587693"/>
                    <a:pt x="868680" y="578168"/>
                    <a:pt x="854393" y="565785"/>
                  </a:cubicBezTo>
                  <a:cubicBezTo>
                    <a:pt x="842010" y="547687"/>
                    <a:pt x="817245" y="557212"/>
                    <a:pt x="803910" y="541020"/>
                  </a:cubicBezTo>
                  <a:cubicBezTo>
                    <a:pt x="794385" y="532448"/>
                    <a:pt x="785813" y="521970"/>
                    <a:pt x="779145" y="510540"/>
                  </a:cubicBezTo>
                  <a:cubicBezTo>
                    <a:pt x="770573" y="496253"/>
                    <a:pt x="769620" y="478155"/>
                    <a:pt x="761048" y="463868"/>
                  </a:cubicBezTo>
                  <a:cubicBezTo>
                    <a:pt x="756285" y="455295"/>
                    <a:pt x="751523" y="446722"/>
                    <a:pt x="744855" y="439103"/>
                  </a:cubicBezTo>
                  <a:cubicBezTo>
                    <a:pt x="712470" y="432435"/>
                    <a:pt x="680085" y="426720"/>
                    <a:pt x="649605" y="443865"/>
                  </a:cubicBezTo>
                  <a:cubicBezTo>
                    <a:pt x="643890" y="452437"/>
                    <a:pt x="639128" y="461962"/>
                    <a:pt x="635318" y="470535"/>
                  </a:cubicBezTo>
                  <a:cubicBezTo>
                    <a:pt x="627698" y="493395"/>
                    <a:pt x="613410" y="512445"/>
                    <a:pt x="600075" y="531495"/>
                  </a:cubicBezTo>
                  <a:cubicBezTo>
                    <a:pt x="598170" y="535305"/>
                    <a:pt x="595313" y="539115"/>
                    <a:pt x="593408" y="542925"/>
                  </a:cubicBezTo>
                  <a:cubicBezTo>
                    <a:pt x="586740" y="550545"/>
                    <a:pt x="581025" y="561975"/>
                    <a:pt x="567690" y="556260"/>
                  </a:cubicBezTo>
                  <a:cubicBezTo>
                    <a:pt x="510540" y="584835"/>
                    <a:pt x="452438" y="602933"/>
                    <a:pt x="388620" y="582930"/>
                  </a:cubicBezTo>
                  <a:cubicBezTo>
                    <a:pt x="356235" y="579120"/>
                    <a:pt x="326708" y="569595"/>
                    <a:pt x="316230" y="533400"/>
                  </a:cubicBezTo>
                  <a:cubicBezTo>
                    <a:pt x="317183" y="522922"/>
                    <a:pt x="320040" y="514350"/>
                    <a:pt x="332423" y="512445"/>
                  </a:cubicBezTo>
                  <a:cubicBezTo>
                    <a:pt x="373380" y="530543"/>
                    <a:pt x="410528" y="558165"/>
                    <a:pt x="460058" y="550545"/>
                  </a:cubicBezTo>
                  <a:cubicBezTo>
                    <a:pt x="480060" y="547687"/>
                    <a:pt x="500063" y="546735"/>
                    <a:pt x="518160" y="535305"/>
                  </a:cubicBezTo>
                  <a:cubicBezTo>
                    <a:pt x="616268" y="465772"/>
                    <a:pt x="623888" y="351472"/>
                    <a:pt x="534353" y="285750"/>
                  </a:cubicBezTo>
                  <a:cubicBezTo>
                    <a:pt x="486728" y="251460"/>
                    <a:pt x="415290" y="253365"/>
                    <a:pt x="356235" y="290512"/>
                  </a:cubicBezTo>
                  <a:cubicBezTo>
                    <a:pt x="341948" y="300037"/>
                    <a:pt x="330518" y="314325"/>
                    <a:pt x="312420" y="318135"/>
                  </a:cubicBezTo>
                  <a:cubicBezTo>
                    <a:pt x="300990" y="316230"/>
                    <a:pt x="297180" y="307658"/>
                    <a:pt x="297180" y="297180"/>
                  </a:cubicBezTo>
                  <a:cubicBezTo>
                    <a:pt x="321945" y="256222"/>
                    <a:pt x="336233" y="212408"/>
                    <a:pt x="322898" y="169545"/>
                  </a:cubicBezTo>
                  <a:cubicBezTo>
                    <a:pt x="306705" y="238125"/>
                    <a:pt x="275273" y="297180"/>
                    <a:pt x="189548" y="312420"/>
                  </a:cubicBezTo>
                  <a:cubicBezTo>
                    <a:pt x="155258" y="318135"/>
                    <a:pt x="117158" y="327660"/>
                    <a:pt x="99060" y="364808"/>
                  </a:cubicBezTo>
                  <a:cubicBezTo>
                    <a:pt x="85725" y="383858"/>
                    <a:pt x="113348" y="418147"/>
                    <a:pt x="76200" y="428625"/>
                  </a:cubicBezTo>
                  <a:cubicBezTo>
                    <a:pt x="65723" y="406718"/>
                    <a:pt x="89535" y="351472"/>
                    <a:pt x="27623" y="380047"/>
                  </a:cubicBezTo>
                  <a:cubicBezTo>
                    <a:pt x="18098" y="380047"/>
                    <a:pt x="9525" y="380047"/>
                    <a:pt x="0" y="380047"/>
                  </a:cubicBezTo>
                  <a:cubicBezTo>
                    <a:pt x="2858" y="371475"/>
                    <a:pt x="6668" y="361950"/>
                    <a:pt x="9525" y="353378"/>
                  </a:cubicBezTo>
                  <a:cubicBezTo>
                    <a:pt x="32385" y="352425"/>
                    <a:pt x="54293" y="353378"/>
                    <a:pt x="62865" y="321945"/>
                  </a:cubicBezTo>
                  <a:cubicBezTo>
                    <a:pt x="65723" y="310515"/>
                    <a:pt x="90488" y="304800"/>
                    <a:pt x="105728" y="296228"/>
                  </a:cubicBezTo>
                  <a:cubicBezTo>
                    <a:pt x="115253" y="284797"/>
                    <a:pt x="129540" y="282893"/>
                    <a:pt x="140970" y="275272"/>
                  </a:cubicBezTo>
                  <a:cubicBezTo>
                    <a:pt x="227648" y="259080"/>
                    <a:pt x="267653" y="195262"/>
                    <a:pt x="294323" y="117157"/>
                  </a:cubicBezTo>
                  <a:cubicBezTo>
                    <a:pt x="302895" y="92393"/>
                    <a:pt x="316230" y="68580"/>
                    <a:pt x="323850" y="41910"/>
                  </a:cubicBezTo>
                  <a:cubicBezTo>
                    <a:pt x="328613" y="25718"/>
                    <a:pt x="332423" y="7620"/>
                    <a:pt x="351473" y="0"/>
                  </a:cubicBezTo>
                  <a:cubicBezTo>
                    <a:pt x="362903" y="7620"/>
                    <a:pt x="360045" y="20002"/>
                    <a:pt x="361950" y="31432"/>
                  </a:cubicBezTo>
                  <a:close/>
                </a:path>
              </a:pathLst>
            </a:custGeom>
            <a:solidFill>
              <a:srgbClr val="422C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2" name="Freeform: Shape 101">
              <a:extLst>
                <a:ext uri="{FF2B5EF4-FFF2-40B4-BE49-F238E27FC236}">
                  <a16:creationId xmlns:a16="http://schemas.microsoft.com/office/drawing/2014/main" id="{72B3A7D3-4908-413C-A37C-384E6DB9624B}"/>
                </a:ext>
              </a:extLst>
            </p:cNvPr>
            <p:cNvSpPr/>
            <p:nvPr/>
          </p:nvSpPr>
          <p:spPr>
            <a:xfrm>
              <a:off x="6229231" y="-2940926"/>
              <a:ext cx="262776" cy="352425"/>
            </a:xfrm>
            <a:custGeom>
              <a:avLst/>
              <a:gdLst>
                <a:gd name="connsiteX0" fmla="*/ 253251 w 262776"/>
                <a:gd name="connsiteY0" fmla="*/ 65722 h 352425"/>
                <a:gd name="connsiteX1" fmla="*/ 177051 w 262776"/>
                <a:gd name="connsiteY1" fmla="*/ 257175 h 352425"/>
                <a:gd name="connsiteX2" fmla="*/ 92279 w 262776"/>
                <a:gd name="connsiteY2" fmla="*/ 333375 h 352425"/>
                <a:gd name="connsiteX3" fmla="*/ 44654 w 262776"/>
                <a:gd name="connsiteY3" fmla="*/ 352425 h 352425"/>
                <a:gd name="connsiteX4" fmla="*/ 6554 w 262776"/>
                <a:gd name="connsiteY4" fmla="*/ 306705 h 352425"/>
                <a:gd name="connsiteX5" fmla="*/ 5601 w 262776"/>
                <a:gd name="connsiteY5" fmla="*/ 100013 h 352425"/>
                <a:gd name="connsiteX6" fmla="*/ 34176 w 262776"/>
                <a:gd name="connsiteY6" fmla="*/ 56197 h 352425"/>
                <a:gd name="connsiteX7" fmla="*/ 42749 w 262776"/>
                <a:gd name="connsiteY7" fmla="*/ 97155 h 352425"/>
                <a:gd name="connsiteX8" fmla="*/ 150381 w 262776"/>
                <a:gd name="connsiteY8" fmla="*/ 135255 h 352425"/>
                <a:gd name="connsiteX9" fmla="*/ 223724 w 262776"/>
                <a:gd name="connsiteY9" fmla="*/ 44767 h 352425"/>
                <a:gd name="connsiteX10" fmla="*/ 262776 w 262776"/>
                <a:gd name="connsiteY10" fmla="*/ 0 h 352425"/>
                <a:gd name="connsiteX11" fmla="*/ 253251 w 262776"/>
                <a:gd name="connsiteY11" fmla="*/ 65722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776" h="352425">
                  <a:moveTo>
                    <a:pt x="253251" y="65722"/>
                  </a:moveTo>
                  <a:cubicBezTo>
                    <a:pt x="235154" y="132397"/>
                    <a:pt x="200864" y="192405"/>
                    <a:pt x="177051" y="257175"/>
                  </a:cubicBezTo>
                  <a:cubicBezTo>
                    <a:pt x="160859" y="300990"/>
                    <a:pt x="137046" y="325755"/>
                    <a:pt x="92279" y="333375"/>
                  </a:cubicBezTo>
                  <a:cubicBezTo>
                    <a:pt x="76086" y="336232"/>
                    <a:pt x="59894" y="345757"/>
                    <a:pt x="44654" y="352425"/>
                  </a:cubicBezTo>
                  <a:cubicBezTo>
                    <a:pt x="14174" y="352425"/>
                    <a:pt x="9411" y="327660"/>
                    <a:pt x="6554" y="306705"/>
                  </a:cubicBezTo>
                  <a:cubicBezTo>
                    <a:pt x="-2971" y="238125"/>
                    <a:pt x="-1066" y="168592"/>
                    <a:pt x="5601" y="100013"/>
                  </a:cubicBezTo>
                  <a:cubicBezTo>
                    <a:pt x="7506" y="83820"/>
                    <a:pt x="8459" y="60007"/>
                    <a:pt x="34176" y="56197"/>
                  </a:cubicBezTo>
                  <a:cubicBezTo>
                    <a:pt x="37034" y="69532"/>
                    <a:pt x="39891" y="83820"/>
                    <a:pt x="42749" y="97155"/>
                  </a:cubicBezTo>
                  <a:cubicBezTo>
                    <a:pt x="54179" y="151447"/>
                    <a:pt x="107519" y="171450"/>
                    <a:pt x="150381" y="135255"/>
                  </a:cubicBezTo>
                  <a:cubicBezTo>
                    <a:pt x="179909" y="109538"/>
                    <a:pt x="209436" y="81915"/>
                    <a:pt x="223724" y="44767"/>
                  </a:cubicBezTo>
                  <a:cubicBezTo>
                    <a:pt x="231344" y="24765"/>
                    <a:pt x="245631" y="10477"/>
                    <a:pt x="262776" y="0"/>
                  </a:cubicBezTo>
                  <a:cubicBezTo>
                    <a:pt x="259919" y="21907"/>
                    <a:pt x="257061" y="43815"/>
                    <a:pt x="253251" y="65722"/>
                  </a:cubicBezTo>
                  <a:close/>
                </a:path>
              </a:pathLst>
            </a:custGeom>
            <a:solidFill>
              <a:srgbClr val="7E6D6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3" name="Freeform: Shape 102">
              <a:extLst>
                <a:ext uri="{FF2B5EF4-FFF2-40B4-BE49-F238E27FC236}">
                  <a16:creationId xmlns:a16="http://schemas.microsoft.com/office/drawing/2014/main" id="{50A438EF-E36F-418C-8E50-947A3B0A80C7}"/>
                </a:ext>
              </a:extLst>
            </p:cNvPr>
            <p:cNvSpPr/>
            <p:nvPr/>
          </p:nvSpPr>
          <p:spPr>
            <a:xfrm>
              <a:off x="6492717" y="-2999029"/>
              <a:ext cx="20244" cy="57150"/>
            </a:xfrm>
            <a:custGeom>
              <a:avLst/>
              <a:gdLst>
                <a:gd name="connsiteX0" fmla="*/ 242 w 20244"/>
                <a:gd name="connsiteY0" fmla="*/ 57150 h 57150"/>
                <a:gd name="connsiteX1" fmla="*/ 20245 w 20244"/>
                <a:gd name="connsiteY1" fmla="*/ 0 h 57150"/>
                <a:gd name="connsiteX2" fmla="*/ 242 w 20244"/>
                <a:gd name="connsiteY2" fmla="*/ 57150 h 57150"/>
              </a:gdLst>
              <a:ahLst/>
              <a:cxnLst>
                <a:cxn ang="0">
                  <a:pos x="connsiteX0" y="connsiteY0"/>
                </a:cxn>
                <a:cxn ang="0">
                  <a:pos x="connsiteX1" y="connsiteY1"/>
                </a:cxn>
                <a:cxn ang="0">
                  <a:pos x="connsiteX2" y="connsiteY2"/>
                </a:cxn>
              </a:cxnLst>
              <a:rect l="l" t="t" r="r" b="b"/>
              <a:pathLst>
                <a:path w="20244" h="57150">
                  <a:moveTo>
                    <a:pt x="242" y="57150"/>
                  </a:moveTo>
                  <a:cubicBezTo>
                    <a:pt x="-710" y="35243"/>
                    <a:pt x="242" y="15240"/>
                    <a:pt x="20245" y="0"/>
                  </a:cubicBezTo>
                  <a:cubicBezTo>
                    <a:pt x="17387" y="20955"/>
                    <a:pt x="13577" y="40957"/>
                    <a:pt x="242" y="57150"/>
                  </a:cubicBezTo>
                  <a:close/>
                </a:path>
              </a:pathLst>
            </a:custGeom>
            <a:solidFill>
              <a:srgbClr val="7E6D6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4" name="Freeform: Shape 103">
              <a:extLst>
                <a:ext uri="{FF2B5EF4-FFF2-40B4-BE49-F238E27FC236}">
                  <a16:creationId xmlns:a16="http://schemas.microsoft.com/office/drawing/2014/main" id="{D3AA8278-80E5-4E16-960B-F6001772609C}"/>
                </a:ext>
              </a:extLst>
            </p:cNvPr>
            <p:cNvSpPr/>
            <p:nvPr/>
          </p:nvSpPr>
          <p:spPr>
            <a:xfrm>
              <a:off x="6617737" y="-1257028"/>
              <a:ext cx="164680" cy="106515"/>
            </a:xfrm>
            <a:custGeom>
              <a:avLst/>
              <a:gdLst>
                <a:gd name="connsiteX0" fmla="*/ 0 w 164680"/>
                <a:gd name="connsiteY0" fmla="*/ 20125 h 106515"/>
                <a:gd name="connsiteX1" fmla="*/ 30480 w 164680"/>
                <a:gd name="connsiteY1" fmla="*/ 1075 h 106515"/>
                <a:gd name="connsiteX2" fmla="*/ 105727 w 164680"/>
                <a:gd name="connsiteY2" fmla="*/ 2027 h 106515"/>
                <a:gd name="connsiteX3" fmla="*/ 157163 w 164680"/>
                <a:gd name="connsiteY3" fmla="*/ 17267 h 106515"/>
                <a:gd name="connsiteX4" fmla="*/ 140017 w 164680"/>
                <a:gd name="connsiteY4" fmla="*/ 104897 h 106515"/>
                <a:gd name="connsiteX5" fmla="*/ 0 w 164680"/>
                <a:gd name="connsiteY5" fmla="*/ 20125 h 10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80" h="106515">
                  <a:moveTo>
                    <a:pt x="0" y="20125"/>
                  </a:moveTo>
                  <a:cubicBezTo>
                    <a:pt x="1905" y="122"/>
                    <a:pt x="15240" y="1075"/>
                    <a:pt x="30480" y="1075"/>
                  </a:cubicBezTo>
                  <a:cubicBezTo>
                    <a:pt x="55245" y="2027"/>
                    <a:pt x="80963" y="122"/>
                    <a:pt x="105727" y="2027"/>
                  </a:cubicBezTo>
                  <a:cubicBezTo>
                    <a:pt x="123825" y="3932"/>
                    <a:pt x="154305" y="-10355"/>
                    <a:pt x="157163" y="17267"/>
                  </a:cubicBezTo>
                  <a:cubicBezTo>
                    <a:pt x="160020" y="45842"/>
                    <a:pt x="180023" y="82990"/>
                    <a:pt x="140017" y="104897"/>
                  </a:cubicBezTo>
                  <a:cubicBezTo>
                    <a:pt x="39052" y="109660"/>
                    <a:pt x="39052" y="109660"/>
                    <a:pt x="0" y="20125"/>
                  </a:cubicBezTo>
                  <a:close/>
                </a:path>
              </a:pathLst>
            </a:custGeom>
            <a:solidFill>
              <a:srgbClr val="F4ECF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5" name="Freeform: Shape 104">
              <a:extLst>
                <a:ext uri="{FF2B5EF4-FFF2-40B4-BE49-F238E27FC236}">
                  <a16:creationId xmlns:a16="http://schemas.microsoft.com/office/drawing/2014/main" id="{0C47325E-0B3F-4636-8285-033A698CF76D}"/>
                </a:ext>
              </a:extLst>
            </p:cNvPr>
            <p:cNvSpPr/>
            <p:nvPr/>
          </p:nvSpPr>
          <p:spPr>
            <a:xfrm>
              <a:off x="6588436" y="-1340726"/>
              <a:ext cx="191297" cy="61798"/>
            </a:xfrm>
            <a:custGeom>
              <a:avLst/>
              <a:gdLst>
                <a:gd name="connsiteX0" fmla="*/ 189321 w 191297"/>
                <a:gd name="connsiteY0" fmla="*/ 9525 h 61798"/>
                <a:gd name="connsiteX1" fmla="*/ 179796 w 191297"/>
                <a:gd name="connsiteY1" fmla="*/ 55245 h 61798"/>
                <a:gd name="connsiteX2" fmla="*/ 179796 w 191297"/>
                <a:gd name="connsiteY2" fmla="*/ 55245 h 61798"/>
                <a:gd name="connsiteX3" fmla="*/ 17871 w 191297"/>
                <a:gd name="connsiteY3" fmla="*/ 56198 h 61798"/>
                <a:gd name="connsiteX4" fmla="*/ 35968 w 191297"/>
                <a:gd name="connsiteY4" fmla="*/ 0 h 61798"/>
                <a:gd name="connsiteX5" fmla="*/ 189321 w 191297"/>
                <a:gd name="connsiteY5" fmla="*/ 9525 h 6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297" h="61798">
                  <a:moveTo>
                    <a:pt x="189321" y="9525"/>
                  </a:moveTo>
                  <a:cubicBezTo>
                    <a:pt x="193131" y="25718"/>
                    <a:pt x="192178" y="41910"/>
                    <a:pt x="179796" y="55245"/>
                  </a:cubicBezTo>
                  <a:cubicBezTo>
                    <a:pt x="179796" y="55245"/>
                    <a:pt x="179796" y="55245"/>
                    <a:pt x="179796" y="55245"/>
                  </a:cubicBezTo>
                  <a:cubicBezTo>
                    <a:pt x="126456" y="64770"/>
                    <a:pt x="72163" y="62865"/>
                    <a:pt x="17871" y="56198"/>
                  </a:cubicBezTo>
                  <a:cubicBezTo>
                    <a:pt x="-8799" y="4763"/>
                    <a:pt x="-7847" y="1905"/>
                    <a:pt x="35968" y="0"/>
                  </a:cubicBezTo>
                  <a:cubicBezTo>
                    <a:pt x="86451" y="15240"/>
                    <a:pt x="138838" y="6668"/>
                    <a:pt x="189321" y="9525"/>
                  </a:cubicBezTo>
                  <a:close/>
                </a:path>
              </a:pathLst>
            </a:custGeom>
            <a:solidFill>
              <a:srgbClr val="E6D5C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6" name="Freeform: Shape 105">
              <a:extLst>
                <a:ext uri="{FF2B5EF4-FFF2-40B4-BE49-F238E27FC236}">
                  <a16:creationId xmlns:a16="http://schemas.microsoft.com/office/drawing/2014/main" id="{A690E97B-EA6C-4774-8EAA-6471425667F1}"/>
                </a:ext>
              </a:extLst>
            </p:cNvPr>
            <p:cNvSpPr/>
            <p:nvPr/>
          </p:nvSpPr>
          <p:spPr>
            <a:xfrm>
              <a:off x="6607259" y="-1285481"/>
              <a:ext cx="161925" cy="11917"/>
            </a:xfrm>
            <a:custGeom>
              <a:avLst/>
              <a:gdLst>
                <a:gd name="connsiteX0" fmla="*/ 0 w 161925"/>
                <a:gd name="connsiteY0" fmla="*/ 953 h 11917"/>
                <a:gd name="connsiteX1" fmla="*/ 161925 w 161925"/>
                <a:gd name="connsiteY1" fmla="*/ 0 h 11917"/>
                <a:gd name="connsiteX2" fmla="*/ 0 w 161925"/>
                <a:gd name="connsiteY2" fmla="*/ 953 h 11917"/>
              </a:gdLst>
              <a:ahLst/>
              <a:cxnLst>
                <a:cxn ang="0">
                  <a:pos x="connsiteX0" y="connsiteY0"/>
                </a:cxn>
                <a:cxn ang="0">
                  <a:pos x="connsiteX1" y="connsiteY1"/>
                </a:cxn>
                <a:cxn ang="0">
                  <a:pos x="connsiteX2" y="connsiteY2"/>
                </a:cxn>
              </a:cxnLst>
              <a:rect l="l" t="t" r="r" b="b"/>
              <a:pathLst>
                <a:path w="161925" h="11917">
                  <a:moveTo>
                    <a:pt x="0" y="953"/>
                  </a:moveTo>
                  <a:cubicBezTo>
                    <a:pt x="54293" y="953"/>
                    <a:pt x="107632" y="0"/>
                    <a:pt x="161925" y="0"/>
                  </a:cubicBezTo>
                  <a:cubicBezTo>
                    <a:pt x="107632" y="17145"/>
                    <a:pt x="54293" y="14288"/>
                    <a:pt x="0" y="953"/>
                  </a:cubicBezTo>
                  <a:close/>
                </a:path>
              </a:pathLst>
            </a:custGeom>
            <a:solidFill>
              <a:srgbClr val="65565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7" name="Freeform: Shape 106">
              <a:extLst>
                <a:ext uri="{FF2B5EF4-FFF2-40B4-BE49-F238E27FC236}">
                  <a16:creationId xmlns:a16="http://schemas.microsoft.com/office/drawing/2014/main" id="{B80C62C1-4DAD-4BB0-9A52-6E215C5488BD}"/>
                </a:ext>
              </a:extLst>
            </p:cNvPr>
            <p:cNvSpPr/>
            <p:nvPr/>
          </p:nvSpPr>
          <p:spPr>
            <a:xfrm>
              <a:off x="7385588" y="-2473356"/>
              <a:ext cx="183292" cy="282047"/>
            </a:xfrm>
            <a:custGeom>
              <a:avLst/>
              <a:gdLst>
                <a:gd name="connsiteX0" fmla="*/ 19867 w 183292"/>
                <a:gd name="connsiteY0" fmla="*/ 282047 h 282047"/>
                <a:gd name="connsiteX1" fmla="*/ 17009 w 183292"/>
                <a:gd name="connsiteY1" fmla="*/ 281095 h 282047"/>
                <a:gd name="connsiteX2" fmla="*/ 14152 w 183292"/>
                <a:gd name="connsiteY2" fmla="*/ 282047 h 282047"/>
                <a:gd name="connsiteX3" fmla="*/ 7484 w 183292"/>
                <a:gd name="connsiteY3" fmla="*/ 242042 h 282047"/>
                <a:gd name="connsiteX4" fmla="*/ 44632 w 183292"/>
                <a:gd name="connsiteY4" fmla="*/ 215372 h 282047"/>
                <a:gd name="connsiteX5" fmla="*/ 60824 w 183292"/>
                <a:gd name="connsiteY5" fmla="*/ 46780 h 282047"/>
                <a:gd name="connsiteX6" fmla="*/ 68444 w 183292"/>
                <a:gd name="connsiteY6" fmla="*/ 8680 h 282047"/>
                <a:gd name="connsiteX7" fmla="*/ 175124 w 183292"/>
                <a:gd name="connsiteY7" fmla="*/ 56305 h 282047"/>
                <a:gd name="connsiteX8" fmla="*/ 75112 w 183292"/>
                <a:gd name="connsiteY8" fmla="*/ 262045 h 282047"/>
                <a:gd name="connsiteX9" fmla="*/ 19867 w 183292"/>
                <a:gd name="connsiteY9" fmla="*/ 282047 h 28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292" h="282047">
                  <a:moveTo>
                    <a:pt x="19867" y="282047"/>
                  </a:moveTo>
                  <a:lnTo>
                    <a:pt x="17009" y="281095"/>
                  </a:lnTo>
                  <a:lnTo>
                    <a:pt x="14152" y="282047"/>
                  </a:lnTo>
                  <a:cubicBezTo>
                    <a:pt x="-9661" y="272522"/>
                    <a:pt x="2722" y="256330"/>
                    <a:pt x="7484" y="242042"/>
                  </a:cubicBezTo>
                  <a:cubicBezTo>
                    <a:pt x="17009" y="228707"/>
                    <a:pt x="31297" y="222040"/>
                    <a:pt x="44632" y="215372"/>
                  </a:cubicBezTo>
                  <a:cubicBezTo>
                    <a:pt x="124642" y="171557"/>
                    <a:pt x="132262" y="102977"/>
                    <a:pt x="60824" y="46780"/>
                  </a:cubicBezTo>
                  <a:cubicBezTo>
                    <a:pt x="36059" y="26777"/>
                    <a:pt x="55109" y="19157"/>
                    <a:pt x="68444" y="8680"/>
                  </a:cubicBezTo>
                  <a:cubicBezTo>
                    <a:pt x="121784" y="-9418"/>
                    <a:pt x="138929" y="-1798"/>
                    <a:pt x="175124" y="56305"/>
                  </a:cubicBezTo>
                  <a:cubicBezTo>
                    <a:pt x="201794" y="142982"/>
                    <a:pt x="161789" y="225850"/>
                    <a:pt x="75112" y="262045"/>
                  </a:cubicBezTo>
                  <a:cubicBezTo>
                    <a:pt x="57014" y="268712"/>
                    <a:pt x="37964" y="275380"/>
                    <a:pt x="19867" y="282047"/>
                  </a:cubicBezTo>
                  <a:close/>
                </a:path>
              </a:pathLst>
            </a:custGeom>
            <a:solidFill>
              <a:srgbClr val="F4DDC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8" name="Freeform: Shape 107">
              <a:extLst>
                <a:ext uri="{FF2B5EF4-FFF2-40B4-BE49-F238E27FC236}">
                  <a16:creationId xmlns:a16="http://schemas.microsoft.com/office/drawing/2014/main" id="{CDB2B140-E4F8-4473-9A4B-A6E8E3A445A6}"/>
                </a:ext>
              </a:extLst>
            </p:cNvPr>
            <p:cNvSpPr/>
            <p:nvPr/>
          </p:nvSpPr>
          <p:spPr>
            <a:xfrm>
              <a:off x="7379737" y="-2465628"/>
              <a:ext cx="130546" cy="239077"/>
            </a:xfrm>
            <a:custGeom>
              <a:avLst/>
              <a:gdLst>
                <a:gd name="connsiteX0" fmla="*/ 74295 w 130546"/>
                <a:gd name="connsiteY0" fmla="*/ 952 h 239077"/>
                <a:gd name="connsiteX1" fmla="*/ 80963 w 130546"/>
                <a:gd name="connsiteY1" fmla="*/ 32385 h 239077"/>
                <a:gd name="connsiteX2" fmla="*/ 121920 w 130546"/>
                <a:gd name="connsiteY2" fmla="*/ 150495 h 239077"/>
                <a:gd name="connsiteX3" fmla="*/ 19050 w 130546"/>
                <a:gd name="connsiteY3" fmla="*/ 239077 h 239077"/>
                <a:gd name="connsiteX4" fmla="*/ 0 w 130546"/>
                <a:gd name="connsiteY4" fmla="*/ 193357 h 239077"/>
                <a:gd name="connsiteX5" fmla="*/ 8573 w 130546"/>
                <a:gd name="connsiteY5" fmla="*/ 115252 h 239077"/>
                <a:gd name="connsiteX6" fmla="*/ 23813 w 130546"/>
                <a:gd name="connsiteY6" fmla="*/ 88582 h 239077"/>
                <a:gd name="connsiteX7" fmla="*/ 46673 w 130546"/>
                <a:gd name="connsiteY7" fmla="*/ 9525 h 239077"/>
                <a:gd name="connsiteX8" fmla="*/ 56198 w 130546"/>
                <a:gd name="connsiteY8" fmla="*/ 0 h 239077"/>
                <a:gd name="connsiteX9" fmla="*/ 74295 w 130546"/>
                <a:gd name="connsiteY9" fmla="*/ 952 h 23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46" h="239077">
                  <a:moveTo>
                    <a:pt x="74295" y="952"/>
                  </a:moveTo>
                  <a:cubicBezTo>
                    <a:pt x="72390" y="11430"/>
                    <a:pt x="46673" y="21907"/>
                    <a:pt x="80963" y="32385"/>
                  </a:cubicBezTo>
                  <a:cubicBezTo>
                    <a:pt x="126683" y="45720"/>
                    <a:pt x="141923" y="104775"/>
                    <a:pt x="121920" y="150495"/>
                  </a:cubicBezTo>
                  <a:cubicBezTo>
                    <a:pt x="100965" y="197167"/>
                    <a:pt x="60960" y="218122"/>
                    <a:pt x="19050" y="239077"/>
                  </a:cubicBezTo>
                  <a:cubicBezTo>
                    <a:pt x="3810" y="227647"/>
                    <a:pt x="19050" y="202882"/>
                    <a:pt x="0" y="193357"/>
                  </a:cubicBezTo>
                  <a:cubicBezTo>
                    <a:pt x="11430" y="168592"/>
                    <a:pt x="26670" y="143827"/>
                    <a:pt x="8573" y="115252"/>
                  </a:cubicBezTo>
                  <a:cubicBezTo>
                    <a:pt x="12383" y="105727"/>
                    <a:pt x="22860" y="100013"/>
                    <a:pt x="23813" y="88582"/>
                  </a:cubicBezTo>
                  <a:cubicBezTo>
                    <a:pt x="29528" y="61913"/>
                    <a:pt x="27623" y="32385"/>
                    <a:pt x="46673" y="9525"/>
                  </a:cubicBezTo>
                  <a:cubicBezTo>
                    <a:pt x="49530" y="6667"/>
                    <a:pt x="53340" y="3810"/>
                    <a:pt x="56198" y="0"/>
                  </a:cubicBezTo>
                  <a:cubicBezTo>
                    <a:pt x="61913" y="0"/>
                    <a:pt x="68580" y="0"/>
                    <a:pt x="74295" y="952"/>
                  </a:cubicBezTo>
                  <a:close/>
                </a:path>
              </a:pathLst>
            </a:custGeom>
            <a:solidFill>
              <a:srgbClr val="F1B8A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9" name="Freeform: Shape 108">
              <a:extLst>
                <a:ext uri="{FF2B5EF4-FFF2-40B4-BE49-F238E27FC236}">
                  <a16:creationId xmlns:a16="http://schemas.microsoft.com/office/drawing/2014/main" id="{5EDFF14B-F6C3-4862-9871-573CA9BED266}"/>
                </a:ext>
              </a:extLst>
            </p:cNvPr>
            <p:cNvSpPr/>
            <p:nvPr/>
          </p:nvSpPr>
          <p:spPr>
            <a:xfrm>
              <a:off x="6218640" y="-2738044"/>
              <a:ext cx="252183" cy="284797"/>
            </a:xfrm>
            <a:custGeom>
              <a:avLst/>
              <a:gdLst>
                <a:gd name="connsiteX0" fmla="*/ 0 w 252183"/>
                <a:gd name="connsiteY0" fmla="*/ 212408 h 284797"/>
                <a:gd name="connsiteX1" fmla="*/ 98107 w 252183"/>
                <a:gd name="connsiteY1" fmla="*/ 162878 h 284797"/>
                <a:gd name="connsiteX2" fmla="*/ 215265 w 252183"/>
                <a:gd name="connsiteY2" fmla="*/ 56198 h 284797"/>
                <a:gd name="connsiteX3" fmla="*/ 245745 w 252183"/>
                <a:gd name="connsiteY3" fmla="*/ 0 h 284797"/>
                <a:gd name="connsiteX4" fmla="*/ 216218 w 252183"/>
                <a:gd name="connsiteY4" fmla="*/ 158115 h 284797"/>
                <a:gd name="connsiteX5" fmla="*/ 187643 w 252183"/>
                <a:gd name="connsiteY5" fmla="*/ 205740 h 284797"/>
                <a:gd name="connsiteX6" fmla="*/ 158115 w 252183"/>
                <a:gd name="connsiteY6" fmla="*/ 177165 h 284797"/>
                <a:gd name="connsiteX7" fmla="*/ 38100 w 252183"/>
                <a:gd name="connsiteY7" fmla="*/ 227648 h 284797"/>
                <a:gd name="connsiteX8" fmla="*/ 15240 w 252183"/>
                <a:gd name="connsiteY8" fmla="*/ 284798 h 284797"/>
                <a:gd name="connsiteX9" fmla="*/ 0 w 252183"/>
                <a:gd name="connsiteY9" fmla="*/ 212408 h 28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183" h="284797">
                  <a:moveTo>
                    <a:pt x="0" y="212408"/>
                  </a:moveTo>
                  <a:cubicBezTo>
                    <a:pt x="22860" y="176213"/>
                    <a:pt x="63818" y="169545"/>
                    <a:pt x="98107" y="162878"/>
                  </a:cubicBezTo>
                  <a:cubicBezTo>
                    <a:pt x="161925" y="150495"/>
                    <a:pt x="198120" y="116205"/>
                    <a:pt x="215265" y="56198"/>
                  </a:cubicBezTo>
                  <a:cubicBezTo>
                    <a:pt x="220980" y="38100"/>
                    <a:pt x="225743" y="17145"/>
                    <a:pt x="245745" y="0"/>
                  </a:cubicBezTo>
                  <a:cubicBezTo>
                    <a:pt x="248602" y="58103"/>
                    <a:pt x="269558" y="114300"/>
                    <a:pt x="216218" y="158115"/>
                  </a:cubicBezTo>
                  <a:cubicBezTo>
                    <a:pt x="203835" y="172403"/>
                    <a:pt x="221933" y="204788"/>
                    <a:pt x="187643" y="205740"/>
                  </a:cubicBezTo>
                  <a:cubicBezTo>
                    <a:pt x="189548" y="184785"/>
                    <a:pt x="187643" y="170498"/>
                    <a:pt x="158115" y="177165"/>
                  </a:cubicBezTo>
                  <a:cubicBezTo>
                    <a:pt x="114300" y="186690"/>
                    <a:pt x="77153" y="209550"/>
                    <a:pt x="38100" y="227648"/>
                  </a:cubicBezTo>
                  <a:cubicBezTo>
                    <a:pt x="11430" y="239078"/>
                    <a:pt x="20003" y="264795"/>
                    <a:pt x="15240" y="284798"/>
                  </a:cubicBezTo>
                  <a:cubicBezTo>
                    <a:pt x="-12382" y="264795"/>
                    <a:pt x="12382" y="234315"/>
                    <a:pt x="0" y="212408"/>
                  </a:cubicBezTo>
                  <a:close/>
                </a:path>
              </a:pathLst>
            </a:custGeom>
            <a:solidFill>
              <a:srgbClr val="DCB7A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0" name="Freeform: Shape 109">
              <a:extLst>
                <a:ext uri="{FF2B5EF4-FFF2-40B4-BE49-F238E27FC236}">
                  <a16:creationId xmlns:a16="http://schemas.microsoft.com/office/drawing/2014/main" id="{13811926-8EA8-4ED3-9D3B-AE63AD87C59B}"/>
                </a:ext>
              </a:extLst>
            </p:cNvPr>
            <p:cNvSpPr/>
            <p:nvPr/>
          </p:nvSpPr>
          <p:spPr>
            <a:xfrm>
              <a:off x="6359815" y="-2429434"/>
              <a:ext cx="160767" cy="147546"/>
            </a:xfrm>
            <a:custGeom>
              <a:avLst/>
              <a:gdLst>
                <a:gd name="connsiteX0" fmla="*/ 94092 w 160767"/>
                <a:gd name="connsiteY0" fmla="*/ 89535 h 147546"/>
                <a:gd name="connsiteX1" fmla="*/ 160767 w 160767"/>
                <a:gd name="connsiteY1" fmla="*/ 136208 h 147546"/>
                <a:gd name="connsiteX2" fmla="*/ 55040 w 160767"/>
                <a:gd name="connsiteY2" fmla="*/ 138113 h 147546"/>
                <a:gd name="connsiteX3" fmla="*/ 39800 w 160767"/>
                <a:gd name="connsiteY3" fmla="*/ 0 h 147546"/>
                <a:gd name="connsiteX4" fmla="*/ 94092 w 160767"/>
                <a:gd name="connsiteY4" fmla="*/ 89535 h 14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67" h="147546">
                  <a:moveTo>
                    <a:pt x="94092" y="89535"/>
                  </a:moveTo>
                  <a:cubicBezTo>
                    <a:pt x="109332" y="114300"/>
                    <a:pt x="138860" y="119063"/>
                    <a:pt x="160767" y="136208"/>
                  </a:cubicBezTo>
                  <a:cubicBezTo>
                    <a:pt x="125525" y="150495"/>
                    <a:pt x="89330" y="151448"/>
                    <a:pt x="55040" y="138113"/>
                  </a:cubicBezTo>
                  <a:cubicBezTo>
                    <a:pt x="-13540" y="111443"/>
                    <a:pt x="-17350" y="60008"/>
                    <a:pt x="39800" y="0"/>
                  </a:cubicBezTo>
                  <a:cubicBezTo>
                    <a:pt x="73137" y="20955"/>
                    <a:pt x="78852" y="58102"/>
                    <a:pt x="94092" y="89535"/>
                  </a:cubicBezTo>
                  <a:close/>
                </a:path>
              </a:pathLst>
            </a:custGeom>
            <a:solidFill>
              <a:srgbClr val="EEB4A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1" name="Freeform: Shape 110">
              <a:extLst>
                <a:ext uri="{FF2B5EF4-FFF2-40B4-BE49-F238E27FC236}">
                  <a16:creationId xmlns:a16="http://schemas.microsoft.com/office/drawing/2014/main" id="{4E6DA1D6-F089-45B2-A7F2-CE0A2F62CD3A}"/>
                </a:ext>
              </a:extLst>
            </p:cNvPr>
            <p:cNvSpPr/>
            <p:nvPr/>
          </p:nvSpPr>
          <p:spPr>
            <a:xfrm>
              <a:off x="7230194" y="-2589369"/>
              <a:ext cx="184785" cy="238040"/>
            </a:xfrm>
            <a:custGeom>
              <a:avLst/>
              <a:gdLst>
                <a:gd name="connsiteX0" fmla="*/ 184785 w 184785"/>
                <a:gd name="connsiteY0" fmla="*/ 225658 h 238040"/>
                <a:gd name="connsiteX1" fmla="*/ 157163 w 184785"/>
                <a:gd name="connsiteY1" fmla="*/ 238041 h 238040"/>
                <a:gd name="connsiteX2" fmla="*/ 162878 w 184785"/>
                <a:gd name="connsiteY2" fmla="*/ 134218 h 238040"/>
                <a:gd name="connsiteX3" fmla="*/ 122873 w 184785"/>
                <a:gd name="connsiteY3" fmla="*/ 73258 h 238040"/>
                <a:gd name="connsiteX4" fmla="*/ 109538 w 184785"/>
                <a:gd name="connsiteY4" fmla="*/ 68496 h 238040"/>
                <a:gd name="connsiteX5" fmla="*/ 42863 w 184785"/>
                <a:gd name="connsiteY5" fmla="*/ 113263 h 238040"/>
                <a:gd name="connsiteX6" fmla="*/ 23813 w 184785"/>
                <a:gd name="connsiteY6" fmla="*/ 199941 h 238040"/>
                <a:gd name="connsiteX7" fmla="*/ 13335 w 184785"/>
                <a:gd name="connsiteY7" fmla="*/ 201846 h 238040"/>
                <a:gd name="connsiteX8" fmla="*/ 14288 w 184785"/>
                <a:gd name="connsiteY8" fmla="*/ 190416 h 238040"/>
                <a:gd name="connsiteX9" fmla="*/ 23813 w 184785"/>
                <a:gd name="connsiteY9" fmla="*/ 161841 h 238040"/>
                <a:gd name="connsiteX10" fmla="*/ 23813 w 184785"/>
                <a:gd name="connsiteY10" fmla="*/ 76116 h 238040"/>
                <a:gd name="connsiteX11" fmla="*/ 0 w 184785"/>
                <a:gd name="connsiteY11" fmla="*/ 2773 h 238040"/>
                <a:gd name="connsiteX12" fmla="*/ 60008 w 184785"/>
                <a:gd name="connsiteY12" fmla="*/ 11346 h 238040"/>
                <a:gd name="connsiteX13" fmla="*/ 138113 w 184785"/>
                <a:gd name="connsiteY13" fmla="*/ 40873 h 238040"/>
                <a:gd name="connsiteX14" fmla="*/ 175260 w 184785"/>
                <a:gd name="connsiteY14" fmla="*/ 58018 h 238040"/>
                <a:gd name="connsiteX15" fmla="*/ 181928 w 184785"/>
                <a:gd name="connsiteY15" fmla="*/ 160888 h 238040"/>
                <a:gd name="connsiteX16" fmla="*/ 177165 w 184785"/>
                <a:gd name="connsiteY16" fmla="*/ 217086 h 238040"/>
                <a:gd name="connsiteX17" fmla="*/ 184785 w 184785"/>
                <a:gd name="connsiteY17" fmla="*/ 225658 h 23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785" h="238040">
                  <a:moveTo>
                    <a:pt x="184785" y="225658"/>
                  </a:moveTo>
                  <a:cubicBezTo>
                    <a:pt x="180023" y="239946"/>
                    <a:pt x="168592" y="237088"/>
                    <a:pt x="157163" y="238041"/>
                  </a:cubicBezTo>
                  <a:cubicBezTo>
                    <a:pt x="139065" y="202798"/>
                    <a:pt x="157163" y="167556"/>
                    <a:pt x="162878" y="134218"/>
                  </a:cubicBezTo>
                  <a:cubicBezTo>
                    <a:pt x="169545" y="96118"/>
                    <a:pt x="162878" y="76116"/>
                    <a:pt x="122873" y="73258"/>
                  </a:cubicBezTo>
                  <a:cubicBezTo>
                    <a:pt x="118110" y="73258"/>
                    <a:pt x="114300" y="70401"/>
                    <a:pt x="109538" y="68496"/>
                  </a:cubicBezTo>
                  <a:cubicBezTo>
                    <a:pt x="42863" y="48493"/>
                    <a:pt x="42863" y="48493"/>
                    <a:pt x="42863" y="113263"/>
                  </a:cubicBezTo>
                  <a:cubicBezTo>
                    <a:pt x="42863" y="143743"/>
                    <a:pt x="35243" y="172318"/>
                    <a:pt x="23813" y="199941"/>
                  </a:cubicBezTo>
                  <a:cubicBezTo>
                    <a:pt x="20955" y="202798"/>
                    <a:pt x="17145" y="203751"/>
                    <a:pt x="13335" y="201846"/>
                  </a:cubicBezTo>
                  <a:cubicBezTo>
                    <a:pt x="11430" y="198036"/>
                    <a:pt x="11430" y="194226"/>
                    <a:pt x="14288" y="190416"/>
                  </a:cubicBezTo>
                  <a:cubicBezTo>
                    <a:pt x="19050" y="181843"/>
                    <a:pt x="25718" y="173271"/>
                    <a:pt x="23813" y="161841"/>
                  </a:cubicBezTo>
                  <a:cubicBezTo>
                    <a:pt x="18098" y="133266"/>
                    <a:pt x="24765" y="104691"/>
                    <a:pt x="23813" y="76116"/>
                  </a:cubicBezTo>
                  <a:cubicBezTo>
                    <a:pt x="25718" y="48493"/>
                    <a:pt x="4763" y="28491"/>
                    <a:pt x="0" y="2773"/>
                  </a:cubicBezTo>
                  <a:cubicBezTo>
                    <a:pt x="22860" y="-7704"/>
                    <a:pt x="39053" y="15156"/>
                    <a:pt x="60008" y="11346"/>
                  </a:cubicBezTo>
                  <a:cubicBezTo>
                    <a:pt x="85725" y="20871"/>
                    <a:pt x="114300" y="24681"/>
                    <a:pt x="138113" y="40873"/>
                  </a:cubicBezTo>
                  <a:cubicBezTo>
                    <a:pt x="147638" y="53256"/>
                    <a:pt x="163830" y="50398"/>
                    <a:pt x="175260" y="58018"/>
                  </a:cubicBezTo>
                  <a:cubicBezTo>
                    <a:pt x="189548" y="91356"/>
                    <a:pt x="180975" y="126598"/>
                    <a:pt x="181928" y="160888"/>
                  </a:cubicBezTo>
                  <a:cubicBezTo>
                    <a:pt x="179070" y="179938"/>
                    <a:pt x="174308" y="198036"/>
                    <a:pt x="177165" y="217086"/>
                  </a:cubicBezTo>
                  <a:cubicBezTo>
                    <a:pt x="180023" y="220896"/>
                    <a:pt x="181928" y="223753"/>
                    <a:pt x="184785" y="225658"/>
                  </a:cubicBezTo>
                  <a:close/>
                </a:path>
              </a:pathLst>
            </a:custGeom>
            <a:solidFill>
              <a:srgbClr val="DEB8B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2" name="Freeform: Shape 111">
              <a:extLst>
                <a:ext uri="{FF2B5EF4-FFF2-40B4-BE49-F238E27FC236}">
                  <a16:creationId xmlns:a16="http://schemas.microsoft.com/office/drawing/2014/main" id="{E6E8052C-9755-4567-83FB-37B98775718B}"/>
                </a:ext>
              </a:extLst>
            </p:cNvPr>
            <p:cNvSpPr/>
            <p:nvPr/>
          </p:nvSpPr>
          <p:spPr>
            <a:xfrm>
              <a:off x="6699652" y="-2341803"/>
              <a:ext cx="286702" cy="137000"/>
            </a:xfrm>
            <a:custGeom>
              <a:avLst/>
              <a:gdLst>
                <a:gd name="connsiteX0" fmla="*/ 0 w 286702"/>
                <a:gd name="connsiteY0" fmla="*/ 21907 h 137000"/>
                <a:gd name="connsiteX1" fmla="*/ 20955 w 286702"/>
                <a:gd name="connsiteY1" fmla="*/ 0 h 137000"/>
                <a:gd name="connsiteX2" fmla="*/ 50483 w 286702"/>
                <a:gd name="connsiteY2" fmla="*/ 60007 h 137000"/>
                <a:gd name="connsiteX3" fmla="*/ 211455 w 286702"/>
                <a:gd name="connsiteY3" fmla="*/ 60007 h 137000"/>
                <a:gd name="connsiteX4" fmla="*/ 240983 w 286702"/>
                <a:gd name="connsiteY4" fmla="*/ 952 h 137000"/>
                <a:gd name="connsiteX5" fmla="*/ 286703 w 286702"/>
                <a:gd name="connsiteY5" fmla="*/ 31432 h 137000"/>
                <a:gd name="connsiteX6" fmla="*/ 258127 w 286702"/>
                <a:gd name="connsiteY6" fmla="*/ 48577 h 137000"/>
                <a:gd name="connsiteX7" fmla="*/ 119063 w 286702"/>
                <a:gd name="connsiteY7" fmla="*/ 136207 h 137000"/>
                <a:gd name="connsiteX8" fmla="*/ 0 w 286702"/>
                <a:gd name="connsiteY8" fmla="*/ 21907 h 1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702" h="137000">
                  <a:moveTo>
                    <a:pt x="0" y="21907"/>
                  </a:moveTo>
                  <a:cubicBezTo>
                    <a:pt x="6667" y="14288"/>
                    <a:pt x="14288" y="7620"/>
                    <a:pt x="20955" y="0"/>
                  </a:cubicBezTo>
                  <a:cubicBezTo>
                    <a:pt x="41910" y="14288"/>
                    <a:pt x="38100" y="40957"/>
                    <a:pt x="50483" y="60007"/>
                  </a:cubicBezTo>
                  <a:cubicBezTo>
                    <a:pt x="104775" y="116205"/>
                    <a:pt x="161925" y="116205"/>
                    <a:pt x="211455" y="60007"/>
                  </a:cubicBezTo>
                  <a:cubicBezTo>
                    <a:pt x="223838" y="41910"/>
                    <a:pt x="220027" y="15240"/>
                    <a:pt x="240983" y="952"/>
                  </a:cubicBezTo>
                  <a:cubicBezTo>
                    <a:pt x="255270" y="13335"/>
                    <a:pt x="281940" y="6667"/>
                    <a:pt x="286703" y="31432"/>
                  </a:cubicBezTo>
                  <a:cubicBezTo>
                    <a:pt x="267653" y="22860"/>
                    <a:pt x="261938" y="32385"/>
                    <a:pt x="258127" y="48577"/>
                  </a:cubicBezTo>
                  <a:cubicBezTo>
                    <a:pt x="242888" y="117157"/>
                    <a:pt x="173355" y="141922"/>
                    <a:pt x="119063" y="136207"/>
                  </a:cubicBezTo>
                  <a:cubicBezTo>
                    <a:pt x="51435" y="129540"/>
                    <a:pt x="13335" y="93345"/>
                    <a:pt x="0" y="21907"/>
                  </a:cubicBezTo>
                  <a:close/>
                </a:path>
              </a:pathLst>
            </a:custGeom>
            <a:solidFill>
              <a:srgbClr val="7F4E4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3" name="Freeform: Shape 112">
              <a:extLst>
                <a:ext uri="{FF2B5EF4-FFF2-40B4-BE49-F238E27FC236}">
                  <a16:creationId xmlns:a16="http://schemas.microsoft.com/office/drawing/2014/main" id="{87E5E2F6-316A-45A8-A566-5BBD4463C819}"/>
                </a:ext>
              </a:extLst>
            </p:cNvPr>
            <p:cNvSpPr/>
            <p:nvPr/>
          </p:nvSpPr>
          <p:spPr>
            <a:xfrm>
              <a:off x="7119285" y="-2389428"/>
              <a:ext cx="144580" cy="122249"/>
            </a:xfrm>
            <a:custGeom>
              <a:avLst/>
              <a:gdLst>
                <a:gd name="connsiteX0" fmla="*/ 128055 w 144580"/>
                <a:gd name="connsiteY0" fmla="*/ 0 h 122249"/>
                <a:gd name="connsiteX1" fmla="*/ 136627 w 144580"/>
                <a:gd name="connsiteY1" fmla="*/ 0 h 122249"/>
                <a:gd name="connsiteX2" fmla="*/ 106147 w 144580"/>
                <a:gd name="connsiteY2" fmla="*/ 99060 h 122249"/>
                <a:gd name="connsiteX3" fmla="*/ 3277 w 144580"/>
                <a:gd name="connsiteY3" fmla="*/ 104775 h 122249"/>
                <a:gd name="connsiteX4" fmla="*/ 6135 w 144580"/>
                <a:gd name="connsiteY4" fmla="*/ 97155 h 122249"/>
                <a:gd name="connsiteX5" fmla="*/ 50902 w 144580"/>
                <a:gd name="connsiteY5" fmla="*/ 76200 h 122249"/>
                <a:gd name="connsiteX6" fmla="*/ 128055 w 144580"/>
                <a:gd name="connsiteY6" fmla="*/ 0 h 12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80" h="122249">
                  <a:moveTo>
                    <a:pt x="128055" y="0"/>
                  </a:moveTo>
                  <a:cubicBezTo>
                    <a:pt x="130912" y="0"/>
                    <a:pt x="133770" y="0"/>
                    <a:pt x="136627" y="0"/>
                  </a:cubicBezTo>
                  <a:cubicBezTo>
                    <a:pt x="155677" y="41910"/>
                    <a:pt x="138532" y="75247"/>
                    <a:pt x="106147" y="99060"/>
                  </a:cubicBezTo>
                  <a:cubicBezTo>
                    <a:pt x="75667" y="120967"/>
                    <a:pt x="39472" y="135255"/>
                    <a:pt x="3277" y="104775"/>
                  </a:cubicBezTo>
                  <a:cubicBezTo>
                    <a:pt x="-1485" y="100013"/>
                    <a:pt x="-1485" y="98107"/>
                    <a:pt x="6135" y="97155"/>
                  </a:cubicBezTo>
                  <a:cubicBezTo>
                    <a:pt x="21375" y="90488"/>
                    <a:pt x="36615" y="82867"/>
                    <a:pt x="50902" y="76200"/>
                  </a:cubicBezTo>
                  <a:cubicBezTo>
                    <a:pt x="79477" y="55245"/>
                    <a:pt x="92812" y="16192"/>
                    <a:pt x="128055" y="0"/>
                  </a:cubicBezTo>
                  <a:close/>
                </a:path>
              </a:pathLst>
            </a:custGeom>
            <a:solidFill>
              <a:srgbClr val="E8B6A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4" name="Freeform: Shape 113">
              <a:extLst>
                <a:ext uri="{FF2B5EF4-FFF2-40B4-BE49-F238E27FC236}">
                  <a16:creationId xmlns:a16="http://schemas.microsoft.com/office/drawing/2014/main" id="{3B02A8F0-BD9D-4FB9-85CD-D10C90D1C88C}"/>
                </a:ext>
              </a:extLst>
            </p:cNvPr>
            <p:cNvSpPr/>
            <p:nvPr/>
          </p:nvSpPr>
          <p:spPr>
            <a:xfrm>
              <a:off x="6399005" y="-2579928"/>
              <a:ext cx="68889" cy="240029"/>
            </a:xfrm>
            <a:custGeom>
              <a:avLst/>
              <a:gdLst>
                <a:gd name="connsiteX0" fmla="*/ 54902 w 68889"/>
                <a:gd name="connsiteY0" fmla="*/ 240030 h 240029"/>
                <a:gd name="connsiteX1" fmla="*/ 610 w 68889"/>
                <a:gd name="connsiteY1" fmla="*/ 150495 h 240029"/>
                <a:gd name="connsiteX2" fmla="*/ 8230 w 68889"/>
                <a:gd name="connsiteY2" fmla="*/ 47625 h 240029"/>
                <a:gd name="connsiteX3" fmla="*/ 36805 w 68889"/>
                <a:gd name="connsiteY3" fmla="*/ 0 h 240029"/>
                <a:gd name="connsiteX4" fmla="*/ 47282 w 68889"/>
                <a:gd name="connsiteY4" fmla="*/ 20002 h 240029"/>
                <a:gd name="connsiteX5" fmla="*/ 52997 w 68889"/>
                <a:gd name="connsiteY5" fmla="*/ 40957 h 240029"/>
                <a:gd name="connsiteX6" fmla="*/ 57760 w 68889"/>
                <a:gd name="connsiteY6" fmla="*/ 176213 h 240029"/>
                <a:gd name="connsiteX7" fmla="*/ 66332 w 68889"/>
                <a:gd name="connsiteY7" fmla="*/ 220027 h 240029"/>
                <a:gd name="connsiteX8" fmla="*/ 54902 w 68889"/>
                <a:gd name="connsiteY8" fmla="*/ 240030 h 24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89" h="240029">
                  <a:moveTo>
                    <a:pt x="54902" y="240030"/>
                  </a:moveTo>
                  <a:cubicBezTo>
                    <a:pt x="26327" y="217170"/>
                    <a:pt x="14897" y="182880"/>
                    <a:pt x="610" y="150495"/>
                  </a:cubicBezTo>
                  <a:cubicBezTo>
                    <a:pt x="610" y="116205"/>
                    <a:pt x="-3200" y="80963"/>
                    <a:pt x="8230" y="47625"/>
                  </a:cubicBezTo>
                  <a:cubicBezTo>
                    <a:pt x="17755" y="31432"/>
                    <a:pt x="27280" y="16192"/>
                    <a:pt x="36805" y="0"/>
                  </a:cubicBezTo>
                  <a:cubicBezTo>
                    <a:pt x="37757" y="7620"/>
                    <a:pt x="39662" y="15240"/>
                    <a:pt x="47282" y="20002"/>
                  </a:cubicBezTo>
                  <a:cubicBezTo>
                    <a:pt x="52045" y="25717"/>
                    <a:pt x="53950" y="33338"/>
                    <a:pt x="52997" y="40957"/>
                  </a:cubicBezTo>
                  <a:cubicBezTo>
                    <a:pt x="35852" y="86677"/>
                    <a:pt x="33947" y="131445"/>
                    <a:pt x="57760" y="176213"/>
                  </a:cubicBezTo>
                  <a:cubicBezTo>
                    <a:pt x="65380" y="189547"/>
                    <a:pt x="73000" y="203835"/>
                    <a:pt x="66332" y="220027"/>
                  </a:cubicBezTo>
                  <a:cubicBezTo>
                    <a:pt x="56807" y="223838"/>
                    <a:pt x="56807" y="232410"/>
                    <a:pt x="54902" y="240030"/>
                  </a:cubicBezTo>
                  <a:close/>
                </a:path>
              </a:pathLst>
            </a:custGeom>
            <a:solidFill>
              <a:srgbClr val="5E3B3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5" name="Freeform: Shape 114">
              <a:extLst>
                <a:ext uri="{FF2B5EF4-FFF2-40B4-BE49-F238E27FC236}">
                  <a16:creationId xmlns:a16="http://schemas.microsoft.com/office/drawing/2014/main" id="{E3290DCF-6633-4AE0-85C7-38DF93B2CE59}"/>
                </a:ext>
              </a:extLst>
            </p:cNvPr>
            <p:cNvSpPr/>
            <p:nvPr/>
          </p:nvSpPr>
          <p:spPr>
            <a:xfrm>
              <a:off x="6208162" y="-2525636"/>
              <a:ext cx="31106" cy="154304"/>
            </a:xfrm>
            <a:custGeom>
              <a:avLst/>
              <a:gdLst>
                <a:gd name="connsiteX0" fmla="*/ 10478 w 31106"/>
                <a:gd name="connsiteY0" fmla="*/ 0 h 154304"/>
                <a:gd name="connsiteX1" fmla="*/ 26670 w 31106"/>
                <a:gd name="connsiteY1" fmla="*/ 71438 h 154304"/>
                <a:gd name="connsiteX2" fmla="*/ 27622 w 31106"/>
                <a:gd name="connsiteY2" fmla="*/ 154305 h 154304"/>
                <a:gd name="connsiteX3" fmla="*/ 0 w 31106"/>
                <a:gd name="connsiteY3" fmla="*/ 79058 h 154304"/>
                <a:gd name="connsiteX4" fmla="*/ 10478 w 31106"/>
                <a:gd name="connsiteY4" fmla="*/ 0 h 15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6" h="154304">
                  <a:moveTo>
                    <a:pt x="10478" y="0"/>
                  </a:moveTo>
                  <a:cubicBezTo>
                    <a:pt x="26670" y="21908"/>
                    <a:pt x="12383" y="49530"/>
                    <a:pt x="26670" y="71438"/>
                  </a:cubicBezTo>
                  <a:cubicBezTo>
                    <a:pt x="23813" y="99060"/>
                    <a:pt x="37147" y="126683"/>
                    <a:pt x="27622" y="154305"/>
                  </a:cubicBezTo>
                  <a:cubicBezTo>
                    <a:pt x="-8572" y="139065"/>
                    <a:pt x="2858" y="106680"/>
                    <a:pt x="0" y="79058"/>
                  </a:cubicBezTo>
                  <a:cubicBezTo>
                    <a:pt x="19050" y="55245"/>
                    <a:pt x="2858" y="25717"/>
                    <a:pt x="10478" y="0"/>
                  </a:cubicBezTo>
                  <a:close/>
                </a:path>
              </a:pathLst>
            </a:custGeom>
            <a:solidFill>
              <a:srgbClr val="5D402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6" name="Freeform: Shape 115">
              <a:extLst>
                <a:ext uri="{FF2B5EF4-FFF2-40B4-BE49-F238E27FC236}">
                  <a16:creationId xmlns:a16="http://schemas.microsoft.com/office/drawing/2014/main" id="{6467146B-CA47-4616-9054-E294FA653417}"/>
                </a:ext>
              </a:extLst>
            </p:cNvPr>
            <p:cNvSpPr/>
            <p:nvPr/>
          </p:nvSpPr>
          <p:spPr>
            <a:xfrm>
              <a:off x="7368307" y="-2273309"/>
              <a:ext cx="38033" cy="83511"/>
            </a:xfrm>
            <a:custGeom>
              <a:avLst/>
              <a:gdLst>
                <a:gd name="connsiteX0" fmla="*/ 11430 w 38033"/>
                <a:gd name="connsiteY0" fmla="*/ 85 h 83511"/>
                <a:gd name="connsiteX1" fmla="*/ 30480 w 38033"/>
                <a:gd name="connsiteY1" fmla="*/ 45805 h 83511"/>
                <a:gd name="connsiteX2" fmla="*/ 31433 w 38033"/>
                <a:gd name="connsiteY2" fmla="*/ 82000 h 83511"/>
                <a:gd name="connsiteX3" fmla="*/ 0 w 38033"/>
                <a:gd name="connsiteY3" fmla="*/ 55330 h 83511"/>
                <a:gd name="connsiteX4" fmla="*/ 11430 w 38033"/>
                <a:gd name="connsiteY4" fmla="*/ 85 h 8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3" h="83511">
                  <a:moveTo>
                    <a:pt x="11430" y="85"/>
                  </a:moveTo>
                  <a:cubicBezTo>
                    <a:pt x="59055" y="-1820"/>
                    <a:pt x="27623" y="28660"/>
                    <a:pt x="30480" y="45805"/>
                  </a:cubicBezTo>
                  <a:cubicBezTo>
                    <a:pt x="24765" y="58188"/>
                    <a:pt x="21908" y="70570"/>
                    <a:pt x="31433" y="82000"/>
                  </a:cubicBezTo>
                  <a:cubicBezTo>
                    <a:pt x="6667" y="90573"/>
                    <a:pt x="14288" y="60093"/>
                    <a:pt x="0" y="55330"/>
                  </a:cubicBezTo>
                  <a:cubicBezTo>
                    <a:pt x="4763" y="37233"/>
                    <a:pt x="7620" y="18183"/>
                    <a:pt x="11430" y="85"/>
                  </a:cubicBezTo>
                  <a:close/>
                </a:path>
              </a:pathLst>
            </a:custGeom>
            <a:solidFill>
              <a:srgbClr val="644A3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7" name="Freeform: Shape 116">
              <a:extLst>
                <a:ext uri="{FF2B5EF4-FFF2-40B4-BE49-F238E27FC236}">
                  <a16:creationId xmlns:a16="http://schemas.microsoft.com/office/drawing/2014/main" id="{B9494060-C54F-4444-A2F1-92A70D13930E}"/>
                </a:ext>
              </a:extLst>
            </p:cNvPr>
            <p:cNvSpPr/>
            <p:nvPr/>
          </p:nvSpPr>
          <p:spPr>
            <a:xfrm>
              <a:off x="7033979" y="-2293226"/>
              <a:ext cx="89535" cy="8572"/>
            </a:xfrm>
            <a:custGeom>
              <a:avLst/>
              <a:gdLst>
                <a:gd name="connsiteX0" fmla="*/ 89535 w 89535"/>
                <a:gd name="connsiteY0" fmla="*/ 952 h 8572"/>
                <a:gd name="connsiteX1" fmla="*/ 86677 w 89535"/>
                <a:gd name="connsiteY1" fmla="*/ 8573 h 8572"/>
                <a:gd name="connsiteX2" fmla="*/ 0 w 89535"/>
                <a:gd name="connsiteY2" fmla="*/ 0 h 8572"/>
                <a:gd name="connsiteX3" fmla="*/ 89535 w 89535"/>
                <a:gd name="connsiteY3" fmla="*/ 952 h 8572"/>
              </a:gdLst>
              <a:ahLst/>
              <a:cxnLst>
                <a:cxn ang="0">
                  <a:pos x="connsiteX0" y="connsiteY0"/>
                </a:cxn>
                <a:cxn ang="0">
                  <a:pos x="connsiteX1" y="connsiteY1"/>
                </a:cxn>
                <a:cxn ang="0">
                  <a:pos x="connsiteX2" y="connsiteY2"/>
                </a:cxn>
                <a:cxn ang="0">
                  <a:pos x="connsiteX3" y="connsiteY3"/>
                </a:cxn>
              </a:cxnLst>
              <a:rect l="l" t="t" r="r" b="b"/>
              <a:pathLst>
                <a:path w="89535" h="8572">
                  <a:moveTo>
                    <a:pt x="89535" y="952"/>
                  </a:moveTo>
                  <a:cubicBezTo>
                    <a:pt x="88583" y="3810"/>
                    <a:pt x="87630" y="5715"/>
                    <a:pt x="86677" y="8573"/>
                  </a:cubicBezTo>
                  <a:cubicBezTo>
                    <a:pt x="58102" y="5715"/>
                    <a:pt x="27623" y="14288"/>
                    <a:pt x="0" y="0"/>
                  </a:cubicBezTo>
                  <a:cubicBezTo>
                    <a:pt x="30480" y="0"/>
                    <a:pt x="60008" y="0"/>
                    <a:pt x="89535" y="952"/>
                  </a:cubicBezTo>
                  <a:close/>
                </a:path>
              </a:pathLst>
            </a:custGeom>
            <a:solidFill>
              <a:srgbClr val="673F3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8" name="Freeform: Shape 117">
              <a:extLst>
                <a:ext uri="{FF2B5EF4-FFF2-40B4-BE49-F238E27FC236}">
                  <a16:creationId xmlns:a16="http://schemas.microsoft.com/office/drawing/2014/main" id="{60A65172-0AB2-4093-9467-68B18E31E909}"/>
                </a:ext>
              </a:extLst>
            </p:cNvPr>
            <p:cNvSpPr/>
            <p:nvPr/>
          </p:nvSpPr>
          <p:spPr>
            <a:xfrm>
              <a:off x="6535196" y="-1770303"/>
              <a:ext cx="91414" cy="226695"/>
            </a:xfrm>
            <a:custGeom>
              <a:avLst/>
              <a:gdLst>
                <a:gd name="connsiteX0" fmla="*/ 4436 w 91414"/>
                <a:gd name="connsiteY0" fmla="*/ 131445 h 226695"/>
                <a:gd name="connsiteX1" fmla="*/ 16818 w 91414"/>
                <a:gd name="connsiteY1" fmla="*/ 77152 h 226695"/>
                <a:gd name="connsiteX2" fmla="*/ 91113 w 91414"/>
                <a:gd name="connsiteY2" fmla="*/ 0 h 226695"/>
                <a:gd name="connsiteX3" fmla="*/ 64443 w 91414"/>
                <a:gd name="connsiteY3" fmla="*/ 63817 h 226695"/>
                <a:gd name="connsiteX4" fmla="*/ 91113 w 91414"/>
                <a:gd name="connsiteY4" fmla="*/ 226695 h 226695"/>
                <a:gd name="connsiteX5" fmla="*/ 35868 w 91414"/>
                <a:gd name="connsiteY5" fmla="*/ 207645 h 226695"/>
                <a:gd name="connsiteX6" fmla="*/ 14913 w 91414"/>
                <a:gd name="connsiteY6" fmla="*/ 190500 h 226695"/>
                <a:gd name="connsiteX7" fmla="*/ 4436 w 91414"/>
                <a:gd name="connsiteY7" fmla="*/ 13144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14" h="226695">
                  <a:moveTo>
                    <a:pt x="4436" y="131445"/>
                  </a:moveTo>
                  <a:cubicBezTo>
                    <a:pt x="1578" y="111442"/>
                    <a:pt x="9198" y="94297"/>
                    <a:pt x="16818" y="77152"/>
                  </a:cubicBezTo>
                  <a:cubicBezTo>
                    <a:pt x="41583" y="51435"/>
                    <a:pt x="66348" y="25717"/>
                    <a:pt x="91113" y="0"/>
                  </a:cubicBezTo>
                  <a:cubicBezTo>
                    <a:pt x="93971" y="26670"/>
                    <a:pt x="75873" y="43815"/>
                    <a:pt x="64443" y="63817"/>
                  </a:cubicBezTo>
                  <a:cubicBezTo>
                    <a:pt x="29201" y="127635"/>
                    <a:pt x="37773" y="180975"/>
                    <a:pt x="91113" y="226695"/>
                  </a:cubicBezTo>
                  <a:cubicBezTo>
                    <a:pt x="73016" y="220027"/>
                    <a:pt x="53966" y="214313"/>
                    <a:pt x="35868" y="207645"/>
                  </a:cubicBezTo>
                  <a:cubicBezTo>
                    <a:pt x="29201" y="201930"/>
                    <a:pt x="21581" y="196215"/>
                    <a:pt x="14913" y="190500"/>
                  </a:cubicBezTo>
                  <a:cubicBezTo>
                    <a:pt x="-6994" y="174308"/>
                    <a:pt x="626" y="152400"/>
                    <a:pt x="4436" y="131445"/>
                  </a:cubicBezTo>
                  <a:close/>
                </a:path>
              </a:pathLst>
            </a:custGeom>
            <a:solidFill>
              <a:srgbClr val="EAD0D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9" name="Freeform: Shape 118">
              <a:extLst>
                <a:ext uri="{FF2B5EF4-FFF2-40B4-BE49-F238E27FC236}">
                  <a16:creationId xmlns:a16="http://schemas.microsoft.com/office/drawing/2014/main" id="{FD96F6A4-E839-4A08-9D08-095932E25BFB}"/>
                </a:ext>
              </a:extLst>
            </p:cNvPr>
            <p:cNvSpPr/>
            <p:nvPr/>
          </p:nvSpPr>
          <p:spPr>
            <a:xfrm>
              <a:off x="6634882" y="-1828060"/>
              <a:ext cx="123824" cy="38706"/>
            </a:xfrm>
            <a:custGeom>
              <a:avLst/>
              <a:gdLst>
                <a:gd name="connsiteX0" fmla="*/ 18097 w 123824"/>
                <a:gd name="connsiteY0" fmla="*/ 8226 h 38706"/>
                <a:gd name="connsiteX1" fmla="*/ 30480 w 123824"/>
                <a:gd name="connsiteY1" fmla="*/ 22514 h 38706"/>
                <a:gd name="connsiteX2" fmla="*/ 123825 w 123824"/>
                <a:gd name="connsiteY2" fmla="*/ 38706 h 38706"/>
                <a:gd name="connsiteX3" fmla="*/ 0 w 123824"/>
                <a:gd name="connsiteY3" fmla="*/ 37754 h 38706"/>
                <a:gd name="connsiteX4" fmla="*/ 18097 w 123824"/>
                <a:gd name="connsiteY4" fmla="*/ 8226 h 3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4" h="38706">
                  <a:moveTo>
                    <a:pt x="18097" y="8226"/>
                  </a:moveTo>
                  <a:cubicBezTo>
                    <a:pt x="20002" y="14894"/>
                    <a:pt x="24765" y="29181"/>
                    <a:pt x="30480" y="22514"/>
                  </a:cubicBezTo>
                  <a:cubicBezTo>
                    <a:pt x="71437" y="-24159"/>
                    <a:pt x="96203" y="12036"/>
                    <a:pt x="123825" y="38706"/>
                  </a:cubicBezTo>
                  <a:cubicBezTo>
                    <a:pt x="82868" y="38706"/>
                    <a:pt x="40957" y="38706"/>
                    <a:pt x="0" y="37754"/>
                  </a:cubicBezTo>
                  <a:cubicBezTo>
                    <a:pt x="1905" y="25371"/>
                    <a:pt x="8572" y="15846"/>
                    <a:pt x="18097" y="8226"/>
                  </a:cubicBezTo>
                  <a:close/>
                </a:path>
              </a:pathLst>
            </a:custGeom>
            <a:solidFill>
              <a:srgbClr val="ADA7A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20" name="Freeform: Shape 119">
              <a:extLst>
                <a:ext uri="{FF2B5EF4-FFF2-40B4-BE49-F238E27FC236}">
                  <a16:creationId xmlns:a16="http://schemas.microsoft.com/office/drawing/2014/main" id="{7E3867F0-7871-4D28-A289-D264578E7A75}"/>
                </a:ext>
              </a:extLst>
            </p:cNvPr>
            <p:cNvSpPr/>
            <p:nvPr/>
          </p:nvSpPr>
          <p:spPr>
            <a:xfrm>
              <a:off x="6848212" y="-1845551"/>
              <a:ext cx="35695" cy="33723"/>
            </a:xfrm>
            <a:custGeom>
              <a:avLst/>
              <a:gdLst>
                <a:gd name="connsiteX0" fmla="*/ 35273 w 35695"/>
                <a:gd name="connsiteY0" fmla="*/ 28575 h 33723"/>
                <a:gd name="connsiteX1" fmla="*/ 30 w 35695"/>
                <a:gd name="connsiteY1" fmla="*/ 18098 h 33723"/>
                <a:gd name="connsiteX2" fmla="*/ 35273 w 35695"/>
                <a:gd name="connsiteY2" fmla="*/ 0 h 33723"/>
                <a:gd name="connsiteX3" fmla="*/ 35273 w 35695"/>
                <a:gd name="connsiteY3" fmla="*/ 28575 h 33723"/>
              </a:gdLst>
              <a:ahLst/>
              <a:cxnLst>
                <a:cxn ang="0">
                  <a:pos x="connsiteX0" y="connsiteY0"/>
                </a:cxn>
                <a:cxn ang="0">
                  <a:pos x="connsiteX1" y="connsiteY1"/>
                </a:cxn>
                <a:cxn ang="0">
                  <a:pos x="connsiteX2" y="connsiteY2"/>
                </a:cxn>
                <a:cxn ang="0">
                  <a:pos x="connsiteX3" y="connsiteY3"/>
                </a:cxn>
              </a:cxnLst>
              <a:rect l="l" t="t" r="r" b="b"/>
              <a:pathLst>
                <a:path w="35695" h="33723">
                  <a:moveTo>
                    <a:pt x="35273" y="28575"/>
                  </a:moveTo>
                  <a:cubicBezTo>
                    <a:pt x="20985" y="33338"/>
                    <a:pt x="983" y="40958"/>
                    <a:pt x="30" y="18098"/>
                  </a:cubicBezTo>
                  <a:cubicBezTo>
                    <a:pt x="-922" y="-2857"/>
                    <a:pt x="20985" y="953"/>
                    <a:pt x="35273" y="0"/>
                  </a:cubicBezTo>
                  <a:cubicBezTo>
                    <a:pt x="36225" y="8573"/>
                    <a:pt x="35273" y="19050"/>
                    <a:pt x="35273" y="28575"/>
                  </a:cubicBezTo>
                  <a:close/>
                </a:path>
              </a:pathLst>
            </a:custGeom>
            <a:solidFill>
              <a:srgbClr val="4443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21" name="Freeform: Shape 120">
              <a:extLst>
                <a:ext uri="{FF2B5EF4-FFF2-40B4-BE49-F238E27FC236}">
                  <a16:creationId xmlns:a16="http://schemas.microsoft.com/office/drawing/2014/main" id="{95BC4044-029B-49BC-BA80-E6849E74D6D3}"/>
                </a:ext>
              </a:extLst>
            </p:cNvPr>
            <p:cNvSpPr/>
            <p:nvPr/>
          </p:nvSpPr>
          <p:spPr>
            <a:xfrm>
              <a:off x="6846185" y="-1789868"/>
              <a:ext cx="36347" cy="35995"/>
            </a:xfrm>
            <a:custGeom>
              <a:avLst/>
              <a:gdLst>
                <a:gd name="connsiteX0" fmla="*/ 152 w 36347"/>
                <a:gd name="connsiteY0" fmla="*/ 28137 h 35995"/>
                <a:gd name="connsiteX1" fmla="*/ 36347 w 36347"/>
                <a:gd name="connsiteY1" fmla="*/ 1467 h 35995"/>
                <a:gd name="connsiteX2" fmla="*/ 36347 w 36347"/>
                <a:gd name="connsiteY2" fmla="*/ 28137 h 35995"/>
                <a:gd name="connsiteX3" fmla="*/ 152 w 36347"/>
                <a:gd name="connsiteY3" fmla="*/ 28137 h 35995"/>
                <a:gd name="connsiteX4" fmla="*/ 152 w 36347"/>
                <a:gd name="connsiteY4" fmla="*/ 28137 h 3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 h="35995">
                  <a:moveTo>
                    <a:pt x="152" y="28137"/>
                  </a:moveTo>
                  <a:cubicBezTo>
                    <a:pt x="-1753" y="-438"/>
                    <a:pt x="14440" y="-2343"/>
                    <a:pt x="36347" y="1467"/>
                  </a:cubicBezTo>
                  <a:cubicBezTo>
                    <a:pt x="36347" y="10040"/>
                    <a:pt x="36347" y="19565"/>
                    <a:pt x="36347" y="28137"/>
                  </a:cubicBezTo>
                  <a:cubicBezTo>
                    <a:pt x="23965" y="38615"/>
                    <a:pt x="12535" y="38615"/>
                    <a:pt x="152" y="28137"/>
                  </a:cubicBezTo>
                  <a:lnTo>
                    <a:pt x="152" y="28137"/>
                  </a:lnTo>
                  <a:close/>
                </a:path>
              </a:pathLst>
            </a:custGeom>
            <a:solidFill>
              <a:srgbClr val="44444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22" name="Freeform: Shape 121">
              <a:extLst>
                <a:ext uri="{FF2B5EF4-FFF2-40B4-BE49-F238E27FC236}">
                  <a16:creationId xmlns:a16="http://schemas.microsoft.com/office/drawing/2014/main" id="{02B3AAEC-8A0B-492E-80FB-D3B0BE67E78A}"/>
                </a:ext>
              </a:extLst>
            </p:cNvPr>
            <p:cNvSpPr/>
            <p:nvPr/>
          </p:nvSpPr>
          <p:spPr>
            <a:xfrm>
              <a:off x="6846337" y="-1761731"/>
              <a:ext cx="36194" cy="18232"/>
            </a:xfrm>
            <a:custGeom>
              <a:avLst/>
              <a:gdLst>
                <a:gd name="connsiteX0" fmla="*/ 0 w 36194"/>
                <a:gd name="connsiteY0" fmla="*/ 0 h 18232"/>
                <a:gd name="connsiteX1" fmla="*/ 36195 w 36194"/>
                <a:gd name="connsiteY1" fmla="*/ 0 h 18232"/>
                <a:gd name="connsiteX2" fmla="*/ 0 w 36194"/>
                <a:gd name="connsiteY2" fmla="*/ 0 h 18232"/>
              </a:gdLst>
              <a:ahLst/>
              <a:cxnLst>
                <a:cxn ang="0">
                  <a:pos x="connsiteX0" y="connsiteY0"/>
                </a:cxn>
                <a:cxn ang="0">
                  <a:pos x="connsiteX1" y="connsiteY1"/>
                </a:cxn>
                <a:cxn ang="0">
                  <a:pos x="connsiteX2" y="connsiteY2"/>
                </a:cxn>
              </a:cxnLst>
              <a:rect l="l" t="t" r="r" b="b"/>
              <a:pathLst>
                <a:path w="36194" h="18232">
                  <a:moveTo>
                    <a:pt x="0" y="0"/>
                  </a:moveTo>
                  <a:cubicBezTo>
                    <a:pt x="12382" y="0"/>
                    <a:pt x="24765" y="0"/>
                    <a:pt x="36195" y="0"/>
                  </a:cubicBezTo>
                  <a:cubicBezTo>
                    <a:pt x="23813" y="25717"/>
                    <a:pt x="12382" y="22860"/>
                    <a:pt x="0" y="0"/>
                  </a:cubicBezTo>
                  <a:close/>
                </a:path>
              </a:pathLst>
            </a:custGeom>
            <a:solidFill>
              <a:srgbClr val="B2AFB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23" name="Freeform: Shape 122">
              <a:extLst>
                <a:ext uri="{FF2B5EF4-FFF2-40B4-BE49-F238E27FC236}">
                  <a16:creationId xmlns:a16="http://schemas.microsoft.com/office/drawing/2014/main" id="{AB1451B5-A7AF-469F-AFEF-74478165E447}"/>
                </a:ext>
              </a:extLst>
            </p:cNvPr>
            <p:cNvSpPr/>
            <p:nvPr/>
          </p:nvSpPr>
          <p:spPr>
            <a:xfrm>
              <a:off x="6521818" y="-1807451"/>
              <a:ext cx="29243" cy="105727"/>
            </a:xfrm>
            <a:custGeom>
              <a:avLst/>
              <a:gdLst>
                <a:gd name="connsiteX0" fmla="*/ 17814 w 29243"/>
                <a:gd name="connsiteY0" fmla="*/ 63818 h 105727"/>
                <a:gd name="connsiteX1" fmla="*/ 669 w 29243"/>
                <a:gd name="connsiteY1" fmla="*/ 105728 h 105727"/>
                <a:gd name="connsiteX2" fmla="*/ 29244 w 29243"/>
                <a:gd name="connsiteY2" fmla="*/ 0 h 105727"/>
                <a:gd name="connsiteX3" fmla="*/ 17814 w 29243"/>
                <a:gd name="connsiteY3" fmla="*/ 63818 h 105727"/>
              </a:gdLst>
              <a:ahLst/>
              <a:cxnLst>
                <a:cxn ang="0">
                  <a:pos x="connsiteX0" y="connsiteY0"/>
                </a:cxn>
                <a:cxn ang="0">
                  <a:pos x="connsiteX1" y="connsiteY1"/>
                </a:cxn>
                <a:cxn ang="0">
                  <a:pos x="connsiteX2" y="connsiteY2"/>
                </a:cxn>
                <a:cxn ang="0">
                  <a:pos x="connsiteX3" y="connsiteY3"/>
                </a:cxn>
              </a:cxnLst>
              <a:rect l="l" t="t" r="r" b="b"/>
              <a:pathLst>
                <a:path w="29243" h="105727">
                  <a:moveTo>
                    <a:pt x="17814" y="63818"/>
                  </a:moveTo>
                  <a:cubicBezTo>
                    <a:pt x="12099" y="78105"/>
                    <a:pt x="6384" y="91440"/>
                    <a:pt x="669" y="105728"/>
                  </a:cubicBezTo>
                  <a:cubicBezTo>
                    <a:pt x="-2189" y="66675"/>
                    <a:pt x="3526" y="30480"/>
                    <a:pt x="29244" y="0"/>
                  </a:cubicBezTo>
                  <a:cubicBezTo>
                    <a:pt x="25434" y="20955"/>
                    <a:pt x="21624" y="41910"/>
                    <a:pt x="17814" y="63818"/>
                  </a:cubicBezTo>
                  <a:close/>
                </a:path>
              </a:pathLst>
            </a:custGeom>
            <a:solidFill>
              <a:srgbClr val="C8B4B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24" name="Freeform: Shape 123">
              <a:extLst>
                <a:ext uri="{FF2B5EF4-FFF2-40B4-BE49-F238E27FC236}">
                  <a16:creationId xmlns:a16="http://schemas.microsoft.com/office/drawing/2014/main" id="{71AE6F90-9C9E-4FAF-9B0B-02E5F36143A9}"/>
                </a:ext>
              </a:extLst>
            </p:cNvPr>
            <p:cNvSpPr/>
            <p:nvPr/>
          </p:nvSpPr>
          <p:spPr>
            <a:xfrm>
              <a:off x="7002338" y="-1927466"/>
              <a:ext cx="134637" cy="242887"/>
            </a:xfrm>
            <a:custGeom>
              <a:avLst/>
              <a:gdLst>
                <a:gd name="connsiteX0" fmla="*/ 129749 w 134637"/>
                <a:gd name="connsiteY0" fmla="*/ 193358 h 242887"/>
                <a:gd name="connsiteX1" fmla="*/ 127844 w 134637"/>
                <a:gd name="connsiteY1" fmla="*/ 242888 h 242887"/>
                <a:gd name="connsiteX2" fmla="*/ 51644 w 134637"/>
                <a:gd name="connsiteY2" fmla="*/ 178117 h 242887"/>
                <a:gd name="connsiteX3" fmla="*/ 60217 w 134637"/>
                <a:gd name="connsiteY3" fmla="*/ 157163 h 242887"/>
                <a:gd name="connsiteX4" fmla="*/ 66884 w 134637"/>
                <a:gd name="connsiteY4" fmla="*/ 142875 h 242887"/>
                <a:gd name="connsiteX5" fmla="*/ 12592 w 134637"/>
                <a:gd name="connsiteY5" fmla="*/ 60960 h 242887"/>
                <a:gd name="connsiteX6" fmla="*/ 3067 w 134637"/>
                <a:gd name="connsiteY6" fmla="*/ 18097 h 242887"/>
                <a:gd name="connsiteX7" fmla="*/ 5924 w 134637"/>
                <a:gd name="connsiteY7" fmla="*/ 0 h 242887"/>
                <a:gd name="connsiteX8" fmla="*/ 108794 w 134637"/>
                <a:gd name="connsiteY8" fmla="*/ 138113 h 242887"/>
                <a:gd name="connsiteX9" fmla="*/ 110699 w 134637"/>
                <a:gd name="connsiteY9" fmla="*/ 147638 h 242887"/>
                <a:gd name="connsiteX10" fmla="*/ 129749 w 134637"/>
                <a:gd name="connsiteY10" fmla="*/ 193358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637" h="242887">
                  <a:moveTo>
                    <a:pt x="129749" y="193358"/>
                  </a:moveTo>
                  <a:cubicBezTo>
                    <a:pt x="121177" y="209550"/>
                    <a:pt x="145942" y="226695"/>
                    <a:pt x="127844" y="242888"/>
                  </a:cubicBezTo>
                  <a:cubicBezTo>
                    <a:pt x="105937" y="217170"/>
                    <a:pt x="69742" y="208597"/>
                    <a:pt x="51644" y="178117"/>
                  </a:cubicBezTo>
                  <a:cubicBezTo>
                    <a:pt x="54502" y="171450"/>
                    <a:pt x="57359" y="163830"/>
                    <a:pt x="60217" y="157163"/>
                  </a:cubicBezTo>
                  <a:cubicBezTo>
                    <a:pt x="77362" y="159067"/>
                    <a:pt x="74504" y="151447"/>
                    <a:pt x="66884" y="142875"/>
                  </a:cubicBezTo>
                  <a:cubicBezTo>
                    <a:pt x="45929" y="117158"/>
                    <a:pt x="27832" y="90488"/>
                    <a:pt x="12592" y="60960"/>
                  </a:cubicBezTo>
                  <a:cubicBezTo>
                    <a:pt x="5924" y="47625"/>
                    <a:pt x="-5506" y="34290"/>
                    <a:pt x="3067" y="18097"/>
                  </a:cubicBezTo>
                  <a:cubicBezTo>
                    <a:pt x="4019" y="12383"/>
                    <a:pt x="4972" y="6667"/>
                    <a:pt x="5924" y="0"/>
                  </a:cubicBezTo>
                  <a:cubicBezTo>
                    <a:pt x="59264" y="32385"/>
                    <a:pt x="84982" y="84772"/>
                    <a:pt x="108794" y="138113"/>
                  </a:cubicBezTo>
                  <a:cubicBezTo>
                    <a:pt x="108794" y="140970"/>
                    <a:pt x="109747" y="144780"/>
                    <a:pt x="110699" y="147638"/>
                  </a:cubicBezTo>
                  <a:cubicBezTo>
                    <a:pt x="122129" y="160972"/>
                    <a:pt x="135464" y="173355"/>
                    <a:pt x="129749" y="193358"/>
                  </a:cubicBezTo>
                  <a:close/>
                </a:path>
              </a:pathLst>
            </a:custGeom>
            <a:solidFill>
              <a:srgbClr val="44352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25" name="Freeform: Shape 124">
              <a:extLst>
                <a:ext uri="{FF2B5EF4-FFF2-40B4-BE49-F238E27FC236}">
                  <a16:creationId xmlns:a16="http://schemas.microsoft.com/office/drawing/2014/main" id="{58B66DFA-4E8A-447F-9410-64E5183BBA55}"/>
                </a:ext>
              </a:extLst>
            </p:cNvPr>
            <p:cNvSpPr/>
            <p:nvPr/>
          </p:nvSpPr>
          <p:spPr>
            <a:xfrm>
              <a:off x="7113337" y="-1779828"/>
              <a:ext cx="36167" cy="68579"/>
            </a:xfrm>
            <a:custGeom>
              <a:avLst/>
              <a:gdLst>
                <a:gd name="connsiteX0" fmla="*/ 18750 w 36167"/>
                <a:gd name="connsiteY0" fmla="*/ 45720 h 68579"/>
                <a:gd name="connsiteX1" fmla="*/ 653 w 36167"/>
                <a:gd name="connsiteY1" fmla="*/ 0 h 68579"/>
                <a:gd name="connsiteX2" fmla="*/ 35895 w 36167"/>
                <a:gd name="connsiteY2" fmla="*/ 68580 h 68579"/>
                <a:gd name="connsiteX3" fmla="*/ 18750 w 36167"/>
                <a:gd name="connsiteY3" fmla="*/ 45720 h 68579"/>
              </a:gdLst>
              <a:ahLst/>
              <a:cxnLst>
                <a:cxn ang="0">
                  <a:pos x="connsiteX0" y="connsiteY0"/>
                </a:cxn>
                <a:cxn ang="0">
                  <a:pos x="connsiteX1" y="connsiteY1"/>
                </a:cxn>
                <a:cxn ang="0">
                  <a:pos x="connsiteX2" y="connsiteY2"/>
                </a:cxn>
                <a:cxn ang="0">
                  <a:pos x="connsiteX3" y="connsiteY3"/>
                </a:cxn>
              </a:cxnLst>
              <a:rect l="l" t="t" r="r" b="b"/>
              <a:pathLst>
                <a:path w="36167" h="68579">
                  <a:moveTo>
                    <a:pt x="18750" y="45720"/>
                  </a:moveTo>
                  <a:cubicBezTo>
                    <a:pt x="18750" y="27622"/>
                    <a:pt x="-4110" y="19050"/>
                    <a:pt x="653" y="0"/>
                  </a:cubicBezTo>
                  <a:cubicBezTo>
                    <a:pt x="41610" y="7620"/>
                    <a:pt x="35895" y="40005"/>
                    <a:pt x="35895" y="68580"/>
                  </a:cubicBezTo>
                  <a:cubicBezTo>
                    <a:pt x="30180" y="60960"/>
                    <a:pt x="24465" y="53340"/>
                    <a:pt x="18750" y="45720"/>
                  </a:cubicBezTo>
                  <a:close/>
                </a:path>
              </a:pathLst>
            </a:custGeom>
            <a:solidFill>
              <a:srgbClr val="E3CDD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26" name="Freeform: Shape 125">
              <a:extLst>
                <a:ext uri="{FF2B5EF4-FFF2-40B4-BE49-F238E27FC236}">
                  <a16:creationId xmlns:a16="http://schemas.microsoft.com/office/drawing/2014/main" id="{0BB97A7A-217A-491C-8437-A64CB65AEEAF}"/>
                </a:ext>
              </a:extLst>
            </p:cNvPr>
            <p:cNvSpPr/>
            <p:nvPr/>
          </p:nvSpPr>
          <p:spPr>
            <a:xfrm>
              <a:off x="6572017" y="-1926514"/>
              <a:ext cx="83336" cy="171450"/>
            </a:xfrm>
            <a:custGeom>
              <a:avLst/>
              <a:gdLst>
                <a:gd name="connsiteX0" fmla="*/ 82868 w 83336"/>
                <a:gd name="connsiteY0" fmla="*/ 0 h 171450"/>
                <a:gd name="connsiteX1" fmla="*/ 0 w 83336"/>
                <a:gd name="connsiteY1" fmla="*/ 171450 h 171450"/>
                <a:gd name="connsiteX2" fmla="*/ 82868 w 83336"/>
                <a:gd name="connsiteY2" fmla="*/ 0 h 171450"/>
              </a:gdLst>
              <a:ahLst/>
              <a:cxnLst>
                <a:cxn ang="0">
                  <a:pos x="connsiteX0" y="connsiteY0"/>
                </a:cxn>
                <a:cxn ang="0">
                  <a:pos x="connsiteX1" y="connsiteY1"/>
                </a:cxn>
                <a:cxn ang="0">
                  <a:pos x="connsiteX2" y="connsiteY2"/>
                </a:cxn>
              </a:cxnLst>
              <a:rect l="l" t="t" r="r" b="b"/>
              <a:pathLst>
                <a:path w="83336" h="171450">
                  <a:moveTo>
                    <a:pt x="82868" y="0"/>
                  </a:moveTo>
                  <a:cubicBezTo>
                    <a:pt x="88583" y="73343"/>
                    <a:pt x="40958" y="120968"/>
                    <a:pt x="0" y="171450"/>
                  </a:cubicBezTo>
                  <a:cubicBezTo>
                    <a:pt x="2858" y="102870"/>
                    <a:pt x="62865" y="60960"/>
                    <a:pt x="82868" y="0"/>
                  </a:cubicBezTo>
                  <a:close/>
                </a:path>
              </a:pathLst>
            </a:custGeom>
            <a:solidFill>
              <a:srgbClr val="B9AF5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27" name="Freeform: Shape 126">
              <a:extLst>
                <a:ext uri="{FF2B5EF4-FFF2-40B4-BE49-F238E27FC236}">
                  <a16:creationId xmlns:a16="http://schemas.microsoft.com/office/drawing/2014/main" id="{D02A24CD-C209-49EF-B0BC-18B572CF7931}"/>
                </a:ext>
              </a:extLst>
            </p:cNvPr>
            <p:cNvSpPr/>
            <p:nvPr/>
          </p:nvSpPr>
          <p:spPr>
            <a:xfrm>
              <a:off x="6990783" y="-1909369"/>
              <a:ext cx="113681" cy="162709"/>
            </a:xfrm>
            <a:custGeom>
              <a:avLst/>
              <a:gdLst>
                <a:gd name="connsiteX0" fmla="*/ 14622 w 113681"/>
                <a:gd name="connsiteY0" fmla="*/ 0 h 162709"/>
                <a:gd name="connsiteX1" fmla="*/ 113682 w 113681"/>
                <a:gd name="connsiteY1" fmla="*/ 161925 h 162709"/>
                <a:gd name="connsiteX2" fmla="*/ 71772 w 113681"/>
                <a:gd name="connsiteY2" fmla="*/ 139065 h 162709"/>
                <a:gd name="connsiteX3" fmla="*/ 11764 w 113681"/>
                <a:gd name="connsiteY3" fmla="*/ 42863 h 162709"/>
                <a:gd name="connsiteX4" fmla="*/ 14622 w 113681"/>
                <a:gd name="connsiteY4" fmla="*/ 0 h 16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1" h="162709">
                  <a:moveTo>
                    <a:pt x="14622" y="0"/>
                  </a:moveTo>
                  <a:cubicBezTo>
                    <a:pt x="33672" y="60008"/>
                    <a:pt x="83202" y="102870"/>
                    <a:pt x="113682" y="161925"/>
                  </a:cubicBezTo>
                  <a:cubicBezTo>
                    <a:pt x="87964" y="166688"/>
                    <a:pt x="82249" y="148590"/>
                    <a:pt x="71772" y="139065"/>
                  </a:cubicBezTo>
                  <a:cubicBezTo>
                    <a:pt x="51769" y="106680"/>
                    <a:pt x="29862" y="76200"/>
                    <a:pt x="11764" y="42863"/>
                  </a:cubicBezTo>
                  <a:cubicBezTo>
                    <a:pt x="3192" y="29528"/>
                    <a:pt x="-11096" y="12383"/>
                    <a:pt x="14622" y="0"/>
                  </a:cubicBezTo>
                  <a:close/>
                </a:path>
              </a:pathLst>
            </a:custGeom>
            <a:solidFill>
              <a:srgbClr val="B0A06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28" name="Freeform: Shape 127">
              <a:extLst>
                <a:ext uri="{FF2B5EF4-FFF2-40B4-BE49-F238E27FC236}">
                  <a16:creationId xmlns:a16="http://schemas.microsoft.com/office/drawing/2014/main" id="{2A642F8B-CC1C-41AE-AB79-B42DCEFF33AE}"/>
                </a:ext>
              </a:extLst>
            </p:cNvPr>
            <p:cNvSpPr/>
            <p:nvPr/>
          </p:nvSpPr>
          <p:spPr>
            <a:xfrm>
              <a:off x="7065412" y="-2988551"/>
              <a:ext cx="314891" cy="408622"/>
            </a:xfrm>
            <a:custGeom>
              <a:avLst/>
              <a:gdLst>
                <a:gd name="connsiteX0" fmla="*/ 313373 w 314891"/>
                <a:gd name="connsiteY0" fmla="*/ 408623 h 408622"/>
                <a:gd name="connsiteX1" fmla="*/ 73342 w 314891"/>
                <a:gd name="connsiteY1" fmla="*/ 340042 h 408622"/>
                <a:gd name="connsiteX2" fmla="*/ 53340 w 314891"/>
                <a:gd name="connsiteY2" fmla="*/ 315278 h 408622"/>
                <a:gd name="connsiteX3" fmla="*/ 19050 w 314891"/>
                <a:gd name="connsiteY3" fmla="*/ 228600 h 408622"/>
                <a:gd name="connsiteX4" fmla="*/ 0 w 314891"/>
                <a:gd name="connsiteY4" fmla="*/ 0 h 408622"/>
                <a:gd name="connsiteX5" fmla="*/ 97155 w 314891"/>
                <a:gd name="connsiteY5" fmla="*/ 120967 h 408622"/>
                <a:gd name="connsiteX6" fmla="*/ 196215 w 314891"/>
                <a:gd name="connsiteY6" fmla="*/ 171450 h 408622"/>
                <a:gd name="connsiteX7" fmla="*/ 266700 w 314891"/>
                <a:gd name="connsiteY7" fmla="*/ 104775 h 408622"/>
                <a:gd name="connsiteX8" fmla="*/ 313373 w 314891"/>
                <a:gd name="connsiteY8" fmla="*/ 408623 h 40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891" h="408622">
                  <a:moveTo>
                    <a:pt x="313373" y="408623"/>
                  </a:moveTo>
                  <a:cubicBezTo>
                    <a:pt x="233362" y="385763"/>
                    <a:pt x="153352" y="362903"/>
                    <a:pt x="73342" y="340042"/>
                  </a:cubicBezTo>
                  <a:cubicBezTo>
                    <a:pt x="60960" y="336232"/>
                    <a:pt x="55245" y="325755"/>
                    <a:pt x="53340" y="315278"/>
                  </a:cubicBezTo>
                  <a:cubicBezTo>
                    <a:pt x="48577" y="283845"/>
                    <a:pt x="30480" y="257175"/>
                    <a:pt x="19050" y="228600"/>
                  </a:cubicBezTo>
                  <a:cubicBezTo>
                    <a:pt x="27623" y="151447"/>
                    <a:pt x="2857" y="76200"/>
                    <a:pt x="0" y="0"/>
                  </a:cubicBezTo>
                  <a:cubicBezTo>
                    <a:pt x="40005" y="34290"/>
                    <a:pt x="55245" y="88582"/>
                    <a:pt x="97155" y="120967"/>
                  </a:cubicBezTo>
                  <a:cubicBezTo>
                    <a:pt x="126682" y="143827"/>
                    <a:pt x="153352" y="171450"/>
                    <a:pt x="196215" y="171450"/>
                  </a:cubicBezTo>
                  <a:cubicBezTo>
                    <a:pt x="245745" y="171450"/>
                    <a:pt x="262890" y="156210"/>
                    <a:pt x="266700" y="104775"/>
                  </a:cubicBezTo>
                  <a:cubicBezTo>
                    <a:pt x="299085" y="202883"/>
                    <a:pt x="320993" y="303848"/>
                    <a:pt x="313373" y="408623"/>
                  </a:cubicBezTo>
                  <a:close/>
                </a:path>
              </a:pathLst>
            </a:custGeom>
            <a:solidFill>
              <a:srgbClr val="7E6E6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29" name="Freeform: Shape 128">
              <a:extLst>
                <a:ext uri="{FF2B5EF4-FFF2-40B4-BE49-F238E27FC236}">
                  <a16:creationId xmlns:a16="http://schemas.microsoft.com/office/drawing/2014/main" id="{FC093413-CCAC-460C-A171-86F744B6DE3D}"/>
                </a:ext>
              </a:extLst>
            </p:cNvPr>
            <p:cNvSpPr/>
            <p:nvPr/>
          </p:nvSpPr>
          <p:spPr>
            <a:xfrm>
              <a:off x="6209593" y="-3200006"/>
              <a:ext cx="226216" cy="621030"/>
            </a:xfrm>
            <a:custGeom>
              <a:avLst/>
              <a:gdLst>
                <a:gd name="connsiteX0" fmla="*/ 53814 w 226216"/>
                <a:gd name="connsiteY0" fmla="*/ 315278 h 621030"/>
                <a:gd name="connsiteX1" fmla="*/ 42384 w 226216"/>
                <a:gd name="connsiteY1" fmla="*/ 577215 h 621030"/>
                <a:gd name="connsiteX2" fmla="*/ 64291 w 226216"/>
                <a:gd name="connsiteY2" fmla="*/ 611505 h 621030"/>
                <a:gd name="connsiteX3" fmla="*/ 26191 w 226216"/>
                <a:gd name="connsiteY3" fmla="*/ 621030 h 621030"/>
                <a:gd name="connsiteX4" fmla="*/ 6189 w 226216"/>
                <a:gd name="connsiteY4" fmla="*/ 392430 h 621030"/>
                <a:gd name="connsiteX5" fmla="*/ 32859 w 226216"/>
                <a:gd name="connsiteY5" fmla="*/ 238125 h 621030"/>
                <a:gd name="connsiteX6" fmla="*/ 130966 w 226216"/>
                <a:gd name="connsiteY6" fmla="*/ 78105 h 621030"/>
                <a:gd name="connsiteX7" fmla="*/ 213834 w 226216"/>
                <a:gd name="connsiteY7" fmla="*/ 0 h 621030"/>
                <a:gd name="connsiteX8" fmla="*/ 226216 w 226216"/>
                <a:gd name="connsiteY8" fmla="*/ 12382 h 621030"/>
                <a:gd name="connsiteX9" fmla="*/ 66196 w 226216"/>
                <a:gd name="connsiteY9" fmla="*/ 256222 h 621030"/>
                <a:gd name="connsiteX10" fmla="*/ 53814 w 226216"/>
                <a:gd name="connsiteY10" fmla="*/ 315278 h 62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16" h="621030">
                  <a:moveTo>
                    <a:pt x="53814" y="315278"/>
                  </a:moveTo>
                  <a:cubicBezTo>
                    <a:pt x="22381" y="401003"/>
                    <a:pt x="33811" y="489585"/>
                    <a:pt x="42384" y="577215"/>
                  </a:cubicBezTo>
                  <a:cubicBezTo>
                    <a:pt x="43336" y="591503"/>
                    <a:pt x="49051" y="604837"/>
                    <a:pt x="64291" y="611505"/>
                  </a:cubicBezTo>
                  <a:cubicBezTo>
                    <a:pt x="53814" y="624840"/>
                    <a:pt x="39526" y="619125"/>
                    <a:pt x="26191" y="621030"/>
                  </a:cubicBezTo>
                  <a:cubicBezTo>
                    <a:pt x="-1431" y="546735"/>
                    <a:pt x="9046" y="468630"/>
                    <a:pt x="6189" y="392430"/>
                  </a:cubicBezTo>
                  <a:cubicBezTo>
                    <a:pt x="-12861" y="336233"/>
                    <a:pt x="16666" y="288608"/>
                    <a:pt x="32859" y="238125"/>
                  </a:cubicBezTo>
                  <a:cubicBezTo>
                    <a:pt x="51909" y="177165"/>
                    <a:pt x="89056" y="125730"/>
                    <a:pt x="130966" y="78105"/>
                  </a:cubicBezTo>
                  <a:cubicBezTo>
                    <a:pt x="156684" y="49530"/>
                    <a:pt x="182401" y="21907"/>
                    <a:pt x="213834" y="0"/>
                  </a:cubicBezTo>
                  <a:cubicBezTo>
                    <a:pt x="217644" y="3810"/>
                    <a:pt x="222406" y="8572"/>
                    <a:pt x="226216" y="12382"/>
                  </a:cubicBezTo>
                  <a:cubicBezTo>
                    <a:pt x="154779" y="81915"/>
                    <a:pt x="99534" y="161925"/>
                    <a:pt x="66196" y="256222"/>
                  </a:cubicBezTo>
                  <a:cubicBezTo>
                    <a:pt x="60481" y="274320"/>
                    <a:pt x="51909" y="293370"/>
                    <a:pt x="53814" y="315278"/>
                  </a:cubicBezTo>
                  <a:close/>
                </a:path>
              </a:pathLst>
            </a:custGeom>
            <a:solidFill>
              <a:srgbClr val="4F3F3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30" name="Freeform: Shape 129">
              <a:extLst>
                <a:ext uri="{FF2B5EF4-FFF2-40B4-BE49-F238E27FC236}">
                  <a16:creationId xmlns:a16="http://schemas.microsoft.com/office/drawing/2014/main" id="{F5938519-0783-42CC-B1BD-E68CFF22D4DE}"/>
                </a:ext>
              </a:extLst>
            </p:cNvPr>
            <p:cNvSpPr/>
            <p:nvPr/>
          </p:nvSpPr>
          <p:spPr>
            <a:xfrm>
              <a:off x="6139582" y="-3121901"/>
              <a:ext cx="200977" cy="381000"/>
            </a:xfrm>
            <a:custGeom>
              <a:avLst/>
              <a:gdLst>
                <a:gd name="connsiteX0" fmla="*/ 200978 w 200977"/>
                <a:gd name="connsiteY0" fmla="*/ 0 h 381000"/>
                <a:gd name="connsiteX1" fmla="*/ 96202 w 200977"/>
                <a:gd name="connsiteY1" fmla="*/ 221933 h 381000"/>
                <a:gd name="connsiteX2" fmla="*/ 76200 w 200977"/>
                <a:gd name="connsiteY2" fmla="*/ 314325 h 381000"/>
                <a:gd name="connsiteX3" fmla="*/ 40958 w 200977"/>
                <a:gd name="connsiteY3" fmla="*/ 339090 h 381000"/>
                <a:gd name="connsiteX4" fmla="*/ 0 w 200977"/>
                <a:gd name="connsiteY4" fmla="*/ 381000 h 381000"/>
                <a:gd name="connsiteX5" fmla="*/ 200978 w 200977"/>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77" h="381000">
                  <a:moveTo>
                    <a:pt x="200978" y="0"/>
                  </a:moveTo>
                  <a:cubicBezTo>
                    <a:pt x="162878" y="72390"/>
                    <a:pt x="114300" y="139065"/>
                    <a:pt x="96202" y="221933"/>
                  </a:cubicBezTo>
                  <a:cubicBezTo>
                    <a:pt x="89535" y="252413"/>
                    <a:pt x="82868" y="283845"/>
                    <a:pt x="76200" y="314325"/>
                  </a:cubicBezTo>
                  <a:cubicBezTo>
                    <a:pt x="57150" y="312420"/>
                    <a:pt x="44768" y="321945"/>
                    <a:pt x="40958" y="339090"/>
                  </a:cubicBezTo>
                  <a:cubicBezTo>
                    <a:pt x="36195" y="362903"/>
                    <a:pt x="19050" y="372428"/>
                    <a:pt x="0" y="381000"/>
                  </a:cubicBezTo>
                  <a:cubicBezTo>
                    <a:pt x="18098" y="227648"/>
                    <a:pt x="81915" y="99060"/>
                    <a:pt x="200978" y="0"/>
                  </a:cubicBezTo>
                  <a:close/>
                </a:path>
              </a:pathLst>
            </a:custGeom>
            <a:solidFill>
              <a:srgbClr val="94827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31" name="Freeform: Shape 130">
              <a:extLst>
                <a:ext uri="{FF2B5EF4-FFF2-40B4-BE49-F238E27FC236}">
                  <a16:creationId xmlns:a16="http://schemas.microsoft.com/office/drawing/2014/main" id="{F77E7D14-4D2E-4D98-8FE6-B282BCB1AEBF}"/>
                </a:ext>
              </a:extLst>
            </p:cNvPr>
            <p:cNvSpPr/>
            <p:nvPr/>
          </p:nvSpPr>
          <p:spPr>
            <a:xfrm>
              <a:off x="6866195" y="-1503603"/>
              <a:ext cx="148258" cy="134540"/>
            </a:xfrm>
            <a:custGeom>
              <a:avLst/>
              <a:gdLst>
                <a:gd name="connsiteX0" fmla="*/ 122065 w 148258"/>
                <a:gd name="connsiteY0" fmla="*/ 134302 h 134540"/>
                <a:gd name="connsiteX1" fmla="*/ 33482 w 148258"/>
                <a:gd name="connsiteY1" fmla="*/ 133350 h 134540"/>
                <a:gd name="connsiteX2" fmla="*/ 11575 w 148258"/>
                <a:gd name="connsiteY2" fmla="*/ 84772 h 134540"/>
                <a:gd name="connsiteX3" fmla="*/ 16337 w 148258"/>
                <a:gd name="connsiteY3" fmla="*/ 54292 h 134540"/>
                <a:gd name="connsiteX4" fmla="*/ 26815 w 148258"/>
                <a:gd name="connsiteY4" fmla="*/ 9525 h 134540"/>
                <a:gd name="connsiteX5" fmla="*/ 121112 w 148258"/>
                <a:gd name="connsiteY5" fmla="*/ 0 h 134540"/>
                <a:gd name="connsiteX6" fmla="*/ 130637 w 148258"/>
                <a:gd name="connsiteY6" fmla="*/ 9525 h 134540"/>
                <a:gd name="connsiteX7" fmla="*/ 131590 w 148258"/>
                <a:gd name="connsiteY7" fmla="*/ 132397 h 134540"/>
                <a:gd name="connsiteX8" fmla="*/ 122065 w 148258"/>
                <a:gd name="connsiteY8" fmla="*/ 134302 h 1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258" h="134540">
                  <a:moveTo>
                    <a:pt x="122065" y="134302"/>
                  </a:moveTo>
                  <a:cubicBezTo>
                    <a:pt x="92537" y="134302"/>
                    <a:pt x="63010" y="135255"/>
                    <a:pt x="33482" y="133350"/>
                  </a:cubicBezTo>
                  <a:cubicBezTo>
                    <a:pt x="-808" y="131445"/>
                    <a:pt x="-9380" y="112395"/>
                    <a:pt x="11575" y="84772"/>
                  </a:cubicBezTo>
                  <a:cubicBezTo>
                    <a:pt x="20147" y="74295"/>
                    <a:pt x="30625" y="64770"/>
                    <a:pt x="16337" y="54292"/>
                  </a:cubicBezTo>
                  <a:cubicBezTo>
                    <a:pt x="-18905" y="28575"/>
                    <a:pt x="11575" y="21908"/>
                    <a:pt x="26815" y="9525"/>
                  </a:cubicBezTo>
                  <a:cubicBezTo>
                    <a:pt x="58247" y="6667"/>
                    <a:pt x="89680" y="2858"/>
                    <a:pt x="121112" y="0"/>
                  </a:cubicBezTo>
                  <a:cubicBezTo>
                    <a:pt x="123970" y="2858"/>
                    <a:pt x="127780" y="6667"/>
                    <a:pt x="130637" y="9525"/>
                  </a:cubicBezTo>
                  <a:cubicBezTo>
                    <a:pt x="154450" y="50483"/>
                    <a:pt x="153497" y="91440"/>
                    <a:pt x="131590" y="132397"/>
                  </a:cubicBezTo>
                  <a:cubicBezTo>
                    <a:pt x="128732" y="133350"/>
                    <a:pt x="124922" y="133350"/>
                    <a:pt x="122065" y="134302"/>
                  </a:cubicBezTo>
                  <a:close/>
                </a:path>
              </a:pathLst>
            </a:custGeom>
            <a:solidFill>
              <a:srgbClr val="1092E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32" name="Freeform: Shape 131">
              <a:extLst>
                <a:ext uri="{FF2B5EF4-FFF2-40B4-BE49-F238E27FC236}">
                  <a16:creationId xmlns:a16="http://schemas.microsoft.com/office/drawing/2014/main" id="{7485ECA7-8FC2-44E4-9DBE-9204A8D7B92F}"/>
                </a:ext>
              </a:extLst>
            </p:cNvPr>
            <p:cNvSpPr/>
            <p:nvPr/>
          </p:nvSpPr>
          <p:spPr>
            <a:xfrm>
              <a:off x="6996832" y="-1515259"/>
              <a:ext cx="153099" cy="145344"/>
            </a:xfrm>
            <a:custGeom>
              <a:avLst/>
              <a:gdLst>
                <a:gd name="connsiteX0" fmla="*/ 953 w 153099"/>
                <a:gd name="connsiteY0" fmla="*/ 145005 h 145344"/>
                <a:gd name="connsiteX1" fmla="*/ 0 w 153099"/>
                <a:gd name="connsiteY1" fmla="*/ 22133 h 145344"/>
                <a:gd name="connsiteX2" fmla="*/ 103823 w 153099"/>
                <a:gd name="connsiteY2" fmla="*/ 1178 h 145344"/>
                <a:gd name="connsiteX3" fmla="*/ 152400 w 153099"/>
                <a:gd name="connsiteY3" fmla="*/ 53565 h 145344"/>
                <a:gd name="connsiteX4" fmla="*/ 104775 w 153099"/>
                <a:gd name="connsiteY4" fmla="*/ 119288 h 145344"/>
                <a:gd name="connsiteX5" fmla="*/ 953 w 153099"/>
                <a:gd name="connsiteY5" fmla="*/ 145005 h 14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099" h="145344">
                  <a:moveTo>
                    <a:pt x="953" y="145005"/>
                  </a:moveTo>
                  <a:cubicBezTo>
                    <a:pt x="953" y="104048"/>
                    <a:pt x="953" y="63090"/>
                    <a:pt x="0" y="22133"/>
                  </a:cubicBezTo>
                  <a:cubicBezTo>
                    <a:pt x="30480" y="-3585"/>
                    <a:pt x="68580" y="-727"/>
                    <a:pt x="103823" y="1178"/>
                  </a:cubicBezTo>
                  <a:cubicBezTo>
                    <a:pt x="127635" y="2130"/>
                    <a:pt x="158115" y="18323"/>
                    <a:pt x="152400" y="53565"/>
                  </a:cubicBezTo>
                  <a:cubicBezTo>
                    <a:pt x="148590" y="81188"/>
                    <a:pt x="155258" y="118335"/>
                    <a:pt x="104775" y="119288"/>
                  </a:cubicBezTo>
                  <a:cubicBezTo>
                    <a:pt x="69533" y="119288"/>
                    <a:pt x="39053" y="148815"/>
                    <a:pt x="953" y="145005"/>
                  </a:cubicBezTo>
                  <a:close/>
                </a:path>
              </a:pathLst>
            </a:custGeom>
            <a:solidFill>
              <a:srgbClr val="55C1F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33" name="Freeform: Shape 132">
              <a:extLst>
                <a:ext uri="{FF2B5EF4-FFF2-40B4-BE49-F238E27FC236}">
                  <a16:creationId xmlns:a16="http://schemas.microsoft.com/office/drawing/2014/main" id="{133D5401-56F9-4FB9-9A36-213EAAA20A1C}"/>
                </a:ext>
              </a:extLst>
            </p:cNvPr>
            <p:cNvSpPr/>
            <p:nvPr/>
          </p:nvSpPr>
          <p:spPr>
            <a:xfrm>
              <a:off x="6528372" y="-1638858"/>
              <a:ext cx="21737" cy="59054"/>
            </a:xfrm>
            <a:custGeom>
              <a:avLst/>
              <a:gdLst>
                <a:gd name="connsiteX0" fmla="*/ 11260 w 21737"/>
                <a:gd name="connsiteY0" fmla="*/ 0 h 59054"/>
                <a:gd name="connsiteX1" fmla="*/ 21737 w 21737"/>
                <a:gd name="connsiteY1" fmla="*/ 59055 h 59054"/>
                <a:gd name="connsiteX2" fmla="*/ 11260 w 21737"/>
                <a:gd name="connsiteY2" fmla="*/ 0 h 59054"/>
              </a:gdLst>
              <a:ahLst/>
              <a:cxnLst>
                <a:cxn ang="0">
                  <a:pos x="connsiteX0" y="connsiteY0"/>
                </a:cxn>
                <a:cxn ang="0">
                  <a:pos x="connsiteX1" y="connsiteY1"/>
                </a:cxn>
                <a:cxn ang="0">
                  <a:pos x="connsiteX2" y="connsiteY2"/>
                </a:cxn>
              </a:cxnLst>
              <a:rect l="l" t="t" r="r" b="b"/>
              <a:pathLst>
                <a:path w="21737" h="59054">
                  <a:moveTo>
                    <a:pt x="11260" y="0"/>
                  </a:moveTo>
                  <a:cubicBezTo>
                    <a:pt x="14117" y="20002"/>
                    <a:pt x="9355" y="40957"/>
                    <a:pt x="21737" y="59055"/>
                  </a:cubicBezTo>
                  <a:cubicBezTo>
                    <a:pt x="-13505" y="45720"/>
                    <a:pt x="2687" y="21907"/>
                    <a:pt x="11260" y="0"/>
                  </a:cubicBezTo>
                  <a:close/>
                </a:path>
              </a:pathLst>
            </a:custGeom>
            <a:solidFill>
              <a:srgbClr val="C8B4B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34" name="Freeform: Shape 133">
              <a:extLst>
                <a:ext uri="{FF2B5EF4-FFF2-40B4-BE49-F238E27FC236}">
                  <a16:creationId xmlns:a16="http://schemas.microsoft.com/office/drawing/2014/main" id="{541B9FB5-D1F7-47A7-8852-6C71319D30E7}"/>
                </a:ext>
              </a:extLst>
            </p:cNvPr>
            <p:cNvSpPr/>
            <p:nvPr/>
          </p:nvSpPr>
          <p:spPr>
            <a:xfrm>
              <a:off x="6428324" y="-2630361"/>
              <a:ext cx="316255" cy="312442"/>
            </a:xfrm>
            <a:custGeom>
              <a:avLst/>
              <a:gdLst>
                <a:gd name="connsiteX0" fmla="*/ 16058 w 316255"/>
                <a:gd name="connsiteY0" fmla="*/ 88533 h 312442"/>
                <a:gd name="connsiteX1" fmla="*/ 17963 w 316255"/>
                <a:gd name="connsiteY1" fmla="*/ 69483 h 312442"/>
                <a:gd name="connsiteX2" fmla="*/ 220846 w 316255"/>
                <a:gd name="connsiteY2" fmla="*/ 12333 h 312442"/>
                <a:gd name="connsiteX3" fmla="*/ 315143 w 316255"/>
                <a:gd name="connsiteY3" fmla="*/ 172353 h 312442"/>
                <a:gd name="connsiteX4" fmla="*/ 226561 w 316255"/>
                <a:gd name="connsiteY4" fmla="*/ 299035 h 312442"/>
                <a:gd name="connsiteX5" fmla="*/ 177031 w 316255"/>
                <a:gd name="connsiteY5" fmla="*/ 312370 h 312442"/>
                <a:gd name="connsiteX6" fmla="*/ 132263 w 316255"/>
                <a:gd name="connsiteY6" fmla="*/ 290463 h 312442"/>
                <a:gd name="connsiteX7" fmla="*/ 160838 w 316255"/>
                <a:gd name="connsiteY7" fmla="*/ 238075 h 312442"/>
                <a:gd name="connsiteX8" fmla="*/ 181793 w 316255"/>
                <a:gd name="connsiteY8" fmla="*/ 228550 h 312442"/>
                <a:gd name="connsiteX9" fmla="*/ 206558 w 316255"/>
                <a:gd name="connsiteY9" fmla="*/ 199975 h 312442"/>
                <a:gd name="connsiteX10" fmla="*/ 197986 w 316255"/>
                <a:gd name="connsiteY10" fmla="*/ 112345 h 312442"/>
                <a:gd name="connsiteX11" fmla="*/ 116071 w 316255"/>
                <a:gd name="connsiteY11" fmla="*/ 124728 h 312442"/>
                <a:gd name="connsiteX12" fmla="*/ 104641 w 316255"/>
                <a:gd name="connsiteY12" fmla="*/ 139968 h 312442"/>
                <a:gd name="connsiteX13" fmla="*/ 99878 w 316255"/>
                <a:gd name="connsiteY13" fmla="*/ 190450 h 312442"/>
                <a:gd name="connsiteX14" fmla="*/ 92258 w 316255"/>
                <a:gd name="connsiteY14" fmla="*/ 202833 h 312442"/>
                <a:gd name="connsiteX15" fmla="*/ 16058 w 316255"/>
                <a:gd name="connsiteY15" fmla="*/ 88533 h 3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255" h="312442">
                  <a:moveTo>
                    <a:pt x="16058" y="88533"/>
                  </a:moveTo>
                  <a:cubicBezTo>
                    <a:pt x="17011" y="81865"/>
                    <a:pt x="17011" y="76150"/>
                    <a:pt x="17963" y="69483"/>
                  </a:cubicBezTo>
                  <a:cubicBezTo>
                    <a:pt x="72256" y="5665"/>
                    <a:pt x="149408" y="-16242"/>
                    <a:pt x="220846" y="12333"/>
                  </a:cubicBezTo>
                  <a:cubicBezTo>
                    <a:pt x="281806" y="37098"/>
                    <a:pt x="323716" y="104725"/>
                    <a:pt x="315143" y="172353"/>
                  </a:cubicBezTo>
                  <a:cubicBezTo>
                    <a:pt x="307523" y="227598"/>
                    <a:pt x="277996" y="271413"/>
                    <a:pt x="226561" y="299035"/>
                  </a:cubicBezTo>
                  <a:cubicBezTo>
                    <a:pt x="210368" y="303798"/>
                    <a:pt x="195128" y="313323"/>
                    <a:pt x="177031" y="312370"/>
                  </a:cubicBezTo>
                  <a:cubicBezTo>
                    <a:pt x="158933" y="311418"/>
                    <a:pt x="137026" y="318085"/>
                    <a:pt x="132263" y="290463"/>
                  </a:cubicBezTo>
                  <a:cubicBezTo>
                    <a:pt x="127501" y="265698"/>
                    <a:pt x="134168" y="246648"/>
                    <a:pt x="160838" y="238075"/>
                  </a:cubicBezTo>
                  <a:cubicBezTo>
                    <a:pt x="168458" y="236170"/>
                    <a:pt x="176078" y="233313"/>
                    <a:pt x="181793" y="228550"/>
                  </a:cubicBezTo>
                  <a:cubicBezTo>
                    <a:pt x="189413" y="219025"/>
                    <a:pt x="198938" y="210453"/>
                    <a:pt x="206558" y="199975"/>
                  </a:cubicBezTo>
                  <a:cubicBezTo>
                    <a:pt x="229418" y="167590"/>
                    <a:pt x="226561" y="136158"/>
                    <a:pt x="197986" y="112345"/>
                  </a:cubicBezTo>
                  <a:cubicBezTo>
                    <a:pt x="171316" y="90438"/>
                    <a:pt x="144646" y="94248"/>
                    <a:pt x="116071" y="124728"/>
                  </a:cubicBezTo>
                  <a:cubicBezTo>
                    <a:pt x="111308" y="129490"/>
                    <a:pt x="108451" y="134253"/>
                    <a:pt x="104641" y="139968"/>
                  </a:cubicBezTo>
                  <a:cubicBezTo>
                    <a:pt x="92258" y="156160"/>
                    <a:pt x="100831" y="173305"/>
                    <a:pt x="99878" y="190450"/>
                  </a:cubicBezTo>
                  <a:cubicBezTo>
                    <a:pt x="98926" y="195213"/>
                    <a:pt x="96068" y="199975"/>
                    <a:pt x="92258" y="202833"/>
                  </a:cubicBezTo>
                  <a:cubicBezTo>
                    <a:pt x="-3944" y="199975"/>
                    <a:pt x="-16327" y="181878"/>
                    <a:pt x="16058" y="88533"/>
                  </a:cubicBezTo>
                  <a:close/>
                </a:path>
              </a:pathLst>
            </a:custGeom>
            <a:solidFill>
              <a:srgbClr val="F7E2C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35" name="Freeform: Shape 134">
              <a:extLst>
                <a:ext uri="{FF2B5EF4-FFF2-40B4-BE49-F238E27FC236}">
                  <a16:creationId xmlns:a16="http://schemas.microsoft.com/office/drawing/2014/main" id="{3CE8A4FC-92D1-4AE4-BDBE-0CFE2ABAC38C}"/>
                </a:ext>
              </a:extLst>
            </p:cNvPr>
            <p:cNvSpPr/>
            <p:nvPr/>
          </p:nvSpPr>
          <p:spPr>
            <a:xfrm>
              <a:off x="6918723" y="-2606496"/>
              <a:ext cx="319057" cy="287476"/>
            </a:xfrm>
            <a:custGeom>
              <a:avLst/>
              <a:gdLst>
                <a:gd name="connsiteX0" fmla="*/ 280039 w 319057"/>
                <a:gd name="connsiteY0" fmla="*/ 36092 h 287476"/>
                <a:gd name="connsiteX1" fmla="*/ 316234 w 319057"/>
                <a:gd name="connsiteY1" fmla="*/ 177062 h 287476"/>
                <a:gd name="connsiteX2" fmla="*/ 305757 w 319057"/>
                <a:gd name="connsiteY2" fmla="*/ 193255 h 287476"/>
                <a:gd name="connsiteX3" fmla="*/ 200982 w 319057"/>
                <a:gd name="connsiteY3" fmla="*/ 134200 h 287476"/>
                <a:gd name="connsiteX4" fmla="*/ 169549 w 319057"/>
                <a:gd name="connsiteY4" fmla="*/ 109435 h 287476"/>
                <a:gd name="connsiteX5" fmla="*/ 142879 w 319057"/>
                <a:gd name="connsiteY5" fmla="*/ 78955 h 287476"/>
                <a:gd name="connsiteX6" fmla="*/ 97159 w 319057"/>
                <a:gd name="connsiteY6" fmla="*/ 113245 h 287476"/>
                <a:gd name="connsiteX7" fmla="*/ 118114 w 319057"/>
                <a:gd name="connsiteY7" fmla="*/ 199922 h 287476"/>
                <a:gd name="connsiteX8" fmla="*/ 145737 w 319057"/>
                <a:gd name="connsiteY8" fmla="*/ 261835 h 287476"/>
                <a:gd name="connsiteX9" fmla="*/ 116209 w 319057"/>
                <a:gd name="connsiteY9" fmla="*/ 285647 h 287476"/>
                <a:gd name="connsiteX10" fmla="*/ 7624 w 319057"/>
                <a:gd name="connsiteY10" fmla="*/ 171347 h 287476"/>
                <a:gd name="connsiteX11" fmla="*/ 68584 w 319057"/>
                <a:gd name="connsiteY11" fmla="*/ 6565 h 287476"/>
                <a:gd name="connsiteX12" fmla="*/ 280039 w 319057"/>
                <a:gd name="connsiteY12" fmla="*/ 36092 h 28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57" h="287476">
                  <a:moveTo>
                    <a:pt x="280039" y="36092"/>
                  </a:moveTo>
                  <a:cubicBezTo>
                    <a:pt x="322902" y="75145"/>
                    <a:pt x="321949" y="125627"/>
                    <a:pt x="316234" y="177062"/>
                  </a:cubicBezTo>
                  <a:cubicBezTo>
                    <a:pt x="314329" y="183730"/>
                    <a:pt x="312424" y="190397"/>
                    <a:pt x="305757" y="193255"/>
                  </a:cubicBezTo>
                  <a:cubicBezTo>
                    <a:pt x="259084" y="194207"/>
                    <a:pt x="214317" y="193255"/>
                    <a:pt x="200982" y="134200"/>
                  </a:cubicBezTo>
                  <a:cubicBezTo>
                    <a:pt x="188599" y="128485"/>
                    <a:pt x="171454" y="128485"/>
                    <a:pt x="169549" y="109435"/>
                  </a:cubicBezTo>
                  <a:cubicBezTo>
                    <a:pt x="167644" y="92290"/>
                    <a:pt x="163834" y="77050"/>
                    <a:pt x="142879" y="78955"/>
                  </a:cubicBezTo>
                  <a:cubicBezTo>
                    <a:pt x="120019" y="79907"/>
                    <a:pt x="102874" y="91337"/>
                    <a:pt x="97159" y="113245"/>
                  </a:cubicBezTo>
                  <a:cubicBezTo>
                    <a:pt x="88587" y="145630"/>
                    <a:pt x="91444" y="176110"/>
                    <a:pt x="118114" y="199922"/>
                  </a:cubicBezTo>
                  <a:cubicBezTo>
                    <a:pt x="138117" y="215162"/>
                    <a:pt x="146689" y="236117"/>
                    <a:pt x="145737" y="261835"/>
                  </a:cubicBezTo>
                  <a:cubicBezTo>
                    <a:pt x="144784" y="279932"/>
                    <a:pt x="138117" y="292315"/>
                    <a:pt x="116209" y="285647"/>
                  </a:cubicBezTo>
                  <a:cubicBezTo>
                    <a:pt x="51439" y="274217"/>
                    <a:pt x="24769" y="221830"/>
                    <a:pt x="7624" y="171347"/>
                  </a:cubicBezTo>
                  <a:cubicBezTo>
                    <a:pt x="-13331" y="105625"/>
                    <a:pt x="9529" y="47522"/>
                    <a:pt x="68584" y="6565"/>
                  </a:cubicBezTo>
                  <a:cubicBezTo>
                    <a:pt x="141927" y="-9628"/>
                    <a:pt x="212412" y="5612"/>
                    <a:pt x="280039" y="36092"/>
                  </a:cubicBezTo>
                  <a:close/>
                </a:path>
              </a:pathLst>
            </a:custGeom>
            <a:solidFill>
              <a:srgbClr val="F5E0C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36" name="Freeform: Shape 135">
              <a:extLst>
                <a:ext uri="{FF2B5EF4-FFF2-40B4-BE49-F238E27FC236}">
                  <a16:creationId xmlns:a16="http://schemas.microsoft.com/office/drawing/2014/main" id="{8C5B4A29-F69C-408F-B716-2CBB381380CF}"/>
                </a:ext>
              </a:extLst>
            </p:cNvPr>
            <p:cNvSpPr/>
            <p:nvPr/>
          </p:nvSpPr>
          <p:spPr>
            <a:xfrm>
              <a:off x="6719410" y="-2632112"/>
              <a:ext cx="211499" cy="151243"/>
            </a:xfrm>
            <a:custGeom>
              <a:avLst/>
              <a:gdLst>
                <a:gd name="connsiteX0" fmla="*/ 204080 w 211499"/>
                <a:gd name="connsiteY0" fmla="*/ 55041 h 151243"/>
                <a:gd name="connsiteX1" fmla="*/ 185982 w 211499"/>
                <a:gd name="connsiteY1" fmla="*/ 97903 h 151243"/>
                <a:gd name="connsiteX2" fmla="*/ 113592 w 211499"/>
                <a:gd name="connsiteY2" fmla="*/ 151243 h 151243"/>
                <a:gd name="connsiteX3" fmla="*/ 39297 w 211499"/>
                <a:gd name="connsiteY3" fmla="*/ 97903 h 151243"/>
                <a:gd name="connsiteX4" fmla="*/ 3102 w 211499"/>
                <a:gd name="connsiteY4" fmla="*/ 33133 h 151243"/>
                <a:gd name="connsiteX5" fmla="*/ 27867 w 211499"/>
                <a:gd name="connsiteY5" fmla="*/ 5511 h 151243"/>
                <a:gd name="connsiteX6" fmla="*/ 191697 w 211499"/>
                <a:gd name="connsiteY6" fmla="*/ 12178 h 151243"/>
                <a:gd name="connsiteX7" fmla="*/ 204080 w 211499"/>
                <a:gd name="connsiteY7" fmla="*/ 55041 h 1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499" h="151243">
                  <a:moveTo>
                    <a:pt x="204080" y="55041"/>
                  </a:moveTo>
                  <a:cubicBezTo>
                    <a:pt x="197412" y="69328"/>
                    <a:pt x="187887" y="82663"/>
                    <a:pt x="185982" y="97903"/>
                  </a:cubicBezTo>
                  <a:cubicBezTo>
                    <a:pt x="181220" y="143623"/>
                    <a:pt x="155502" y="151243"/>
                    <a:pt x="113592" y="151243"/>
                  </a:cubicBezTo>
                  <a:cubicBezTo>
                    <a:pt x="71682" y="151243"/>
                    <a:pt x="46917" y="144576"/>
                    <a:pt x="39297" y="97903"/>
                  </a:cubicBezTo>
                  <a:cubicBezTo>
                    <a:pt x="35487" y="75043"/>
                    <a:pt x="15485" y="55041"/>
                    <a:pt x="3102" y="33133"/>
                  </a:cubicBezTo>
                  <a:cubicBezTo>
                    <a:pt x="-8328" y="6463"/>
                    <a:pt x="14532" y="8368"/>
                    <a:pt x="27867" y="5511"/>
                  </a:cubicBezTo>
                  <a:cubicBezTo>
                    <a:pt x="83112" y="-4967"/>
                    <a:pt x="137405" y="748"/>
                    <a:pt x="191697" y="12178"/>
                  </a:cubicBezTo>
                  <a:cubicBezTo>
                    <a:pt x="220272" y="18846"/>
                    <a:pt x="211700" y="36943"/>
                    <a:pt x="204080" y="55041"/>
                  </a:cubicBezTo>
                  <a:close/>
                </a:path>
              </a:pathLst>
            </a:custGeom>
            <a:solidFill>
              <a:srgbClr val="F9E0C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37" name="Freeform: Shape 136">
              <a:extLst>
                <a:ext uri="{FF2B5EF4-FFF2-40B4-BE49-F238E27FC236}">
                  <a16:creationId xmlns:a16="http://schemas.microsoft.com/office/drawing/2014/main" id="{C4617274-FA5E-4BC5-9B73-BAC616746FB0}"/>
                </a:ext>
              </a:extLst>
            </p:cNvPr>
            <p:cNvSpPr/>
            <p:nvPr/>
          </p:nvSpPr>
          <p:spPr>
            <a:xfrm>
              <a:off x="6425518" y="-2541828"/>
              <a:ext cx="229366" cy="229893"/>
            </a:xfrm>
            <a:custGeom>
              <a:avLst/>
              <a:gdLst>
                <a:gd name="connsiteX0" fmla="*/ 200791 w 229366"/>
                <a:gd name="connsiteY0" fmla="*/ 142875 h 229893"/>
                <a:gd name="connsiteX1" fmla="*/ 170311 w 229366"/>
                <a:gd name="connsiteY1" fmla="*/ 161925 h 229893"/>
                <a:gd name="connsiteX2" fmla="*/ 144594 w 229366"/>
                <a:gd name="connsiteY2" fmla="*/ 197167 h 229893"/>
                <a:gd name="connsiteX3" fmla="*/ 182694 w 229366"/>
                <a:gd name="connsiteY3" fmla="*/ 218122 h 229893"/>
                <a:gd name="connsiteX4" fmla="*/ 229366 w 229366"/>
                <a:gd name="connsiteY4" fmla="*/ 210502 h 229893"/>
                <a:gd name="connsiteX5" fmla="*/ 39819 w 229366"/>
                <a:gd name="connsiteY5" fmla="*/ 180975 h 229893"/>
                <a:gd name="connsiteX6" fmla="*/ 19816 w 229366"/>
                <a:gd name="connsiteY6" fmla="*/ 0 h 229893"/>
                <a:gd name="connsiteX7" fmla="*/ 13149 w 229366"/>
                <a:gd name="connsiteY7" fmla="*/ 36195 h 229893"/>
                <a:gd name="connsiteX8" fmla="*/ 55059 w 229366"/>
                <a:gd name="connsiteY8" fmla="*/ 94297 h 229893"/>
                <a:gd name="connsiteX9" fmla="*/ 97921 w 229366"/>
                <a:gd name="connsiteY9" fmla="*/ 102870 h 229893"/>
                <a:gd name="connsiteX10" fmla="*/ 200791 w 229366"/>
                <a:gd name="connsiteY10" fmla="*/ 142875 h 22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366" h="229893">
                  <a:moveTo>
                    <a:pt x="200791" y="142875"/>
                  </a:moveTo>
                  <a:cubicBezTo>
                    <a:pt x="195076" y="156210"/>
                    <a:pt x="184599" y="161925"/>
                    <a:pt x="170311" y="161925"/>
                  </a:cubicBezTo>
                  <a:cubicBezTo>
                    <a:pt x="144594" y="160972"/>
                    <a:pt x="143641" y="178117"/>
                    <a:pt x="144594" y="197167"/>
                  </a:cubicBezTo>
                  <a:cubicBezTo>
                    <a:pt x="145546" y="224790"/>
                    <a:pt x="166501" y="219075"/>
                    <a:pt x="182694" y="218122"/>
                  </a:cubicBezTo>
                  <a:cubicBezTo>
                    <a:pt x="197934" y="217170"/>
                    <a:pt x="214126" y="213360"/>
                    <a:pt x="229366" y="210502"/>
                  </a:cubicBezTo>
                  <a:cubicBezTo>
                    <a:pt x="166501" y="243840"/>
                    <a:pt x="100779" y="234315"/>
                    <a:pt x="39819" y="180975"/>
                  </a:cubicBezTo>
                  <a:cubicBezTo>
                    <a:pt x="9339" y="122872"/>
                    <a:pt x="-21141" y="65722"/>
                    <a:pt x="19816" y="0"/>
                  </a:cubicBezTo>
                  <a:cubicBezTo>
                    <a:pt x="17911" y="12382"/>
                    <a:pt x="15054" y="24765"/>
                    <a:pt x="13149" y="36195"/>
                  </a:cubicBezTo>
                  <a:cubicBezTo>
                    <a:pt x="8386" y="69532"/>
                    <a:pt x="3624" y="103822"/>
                    <a:pt x="55059" y="94297"/>
                  </a:cubicBezTo>
                  <a:cubicBezTo>
                    <a:pt x="71251" y="91440"/>
                    <a:pt x="80776" y="115252"/>
                    <a:pt x="97921" y="102870"/>
                  </a:cubicBezTo>
                  <a:cubicBezTo>
                    <a:pt x="128401" y="125730"/>
                    <a:pt x="163644" y="135255"/>
                    <a:pt x="200791" y="142875"/>
                  </a:cubicBezTo>
                  <a:close/>
                </a:path>
              </a:pathLst>
            </a:custGeom>
            <a:solidFill>
              <a:srgbClr val="F3B2A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38" name="Freeform: Shape 137">
              <a:extLst>
                <a:ext uri="{FF2B5EF4-FFF2-40B4-BE49-F238E27FC236}">
                  <a16:creationId xmlns:a16="http://schemas.microsoft.com/office/drawing/2014/main" id="{22D49379-5377-41CD-B472-694A37EF9CA3}"/>
                </a:ext>
              </a:extLst>
            </p:cNvPr>
            <p:cNvSpPr/>
            <p:nvPr/>
          </p:nvSpPr>
          <p:spPr>
            <a:xfrm>
              <a:off x="7027312" y="-2492298"/>
              <a:ext cx="198376" cy="184070"/>
            </a:xfrm>
            <a:custGeom>
              <a:avLst/>
              <a:gdLst>
                <a:gd name="connsiteX0" fmla="*/ 6667 w 198376"/>
                <a:gd name="connsiteY0" fmla="*/ 171450 h 184070"/>
                <a:gd name="connsiteX1" fmla="*/ 0 w 198376"/>
                <a:gd name="connsiteY1" fmla="*/ 94298 h 184070"/>
                <a:gd name="connsiteX2" fmla="*/ 11430 w 198376"/>
                <a:gd name="connsiteY2" fmla="*/ 86677 h 184070"/>
                <a:gd name="connsiteX3" fmla="*/ 96202 w 198376"/>
                <a:gd name="connsiteY3" fmla="*/ 12383 h 184070"/>
                <a:gd name="connsiteX4" fmla="*/ 102870 w 198376"/>
                <a:gd name="connsiteY4" fmla="*/ 0 h 184070"/>
                <a:gd name="connsiteX5" fmla="*/ 198120 w 198376"/>
                <a:gd name="connsiteY5" fmla="*/ 74295 h 184070"/>
                <a:gd name="connsiteX6" fmla="*/ 132398 w 198376"/>
                <a:gd name="connsiteY6" fmla="*/ 160020 h 184070"/>
                <a:gd name="connsiteX7" fmla="*/ 132398 w 198376"/>
                <a:gd name="connsiteY7" fmla="*/ 160020 h 184070"/>
                <a:gd name="connsiteX8" fmla="*/ 91440 w 198376"/>
                <a:gd name="connsiteY8" fmla="*/ 177165 h 184070"/>
                <a:gd name="connsiteX9" fmla="*/ 75248 w 198376"/>
                <a:gd name="connsiteY9" fmla="*/ 179070 h 184070"/>
                <a:gd name="connsiteX10" fmla="*/ 27623 w 198376"/>
                <a:gd name="connsiteY10" fmla="*/ 179070 h 184070"/>
                <a:gd name="connsiteX11" fmla="*/ 6667 w 198376"/>
                <a:gd name="connsiteY11" fmla="*/ 171450 h 18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376" h="184070">
                  <a:moveTo>
                    <a:pt x="6667" y="171450"/>
                  </a:moveTo>
                  <a:cubicBezTo>
                    <a:pt x="45720" y="141923"/>
                    <a:pt x="21907" y="118110"/>
                    <a:pt x="0" y="94298"/>
                  </a:cubicBezTo>
                  <a:cubicBezTo>
                    <a:pt x="2857" y="90488"/>
                    <a:pt x="6667" y="86677"/>
                    <a:pt x="11430" y="86677"/>
                  </a:cubicBezTo>
                  <a:cubicBezTo>
                    <a:pt x="64770" y="90488"/>
                    <a:pt x="88582" y="60960"/>
                    <a:pt x="96202" y="12383"/>
                  </a:cubicBezTo>
                  <a:cubicBezTo>
                    <a:pt x="97155" y="7620"/>
                    <a:pt x="100013" y="3810"/>
                    <a:pt x="102870" y="0"/>
                  </a:cubicBezTo>
                  <a:cubicBezTo>
                    <a:pt x="105727" y="61913"/>
                    <a:pt x="152400" y="66675"/>
                    <a:pt x="198120" y="74295"/>
                  </a:cubicBezTo>
                  <a:cubicBezTo>
                    <a:pt x="200977" y="116205"/>
                    <a:pt x="180023" y="142875"/>
                    <a:pt x="132398" y="160020"/>
                  </a:cubicBezTo>
                  <a:lnTo>
                    <a:pt x="132398" y="160020"/>
                  </a:lnTo>
                  <a:cubicBezTo>
                    <a:pt x="120015" y="169545"/>
                    <a:pt x="105727" y="174308"/>
                    <a:pt x="91440" y="177165"/>
                  </a:cubicBezTo>
                  <a:cubicBezTo>
                    <a:pt x="85725" y="178117"/>
                    <a:pt x="80963" y="178117"/>
                    <a:pt x="75248" y="179070"/>
                  </a:cubicBezTo>
                  <a:cubicBezTo>
                    <a:pt x="59055" y="185738"/>
                    <a:pt x="43815" y="185738"/>
                    <a:pt x="27623" y="179070"/>
                  </a:cubicBezTo>
                  <a:cubicBezTo>
                    <a:pt x="20955" y="177165"/>
                    <a:pt x="13335" y="174308"/>
                    <a:pt x="6667" y="171450"/>
                  </a:cubicBezTo>
                  <a:close/>
                </a:path>
              </a:pathLst>
            </a:custGeom>
            <a:solidFill>
              <a:srgbClr val="F0AFA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39" name="Freeform: Shape 138">
              <a:extLst>
                <a:ext uri="{FF2B5EF4-FFF2-40B4-BE49-F238E27FC236}">
                  <a16:creationId xmlns:a16="http://schemas.microsoft.com/office/drawing/2014/main" id="{B329FFBC-CA65-4799-B8FF-6A5342A6E1A3}"/>
                </a:ext>
              </a:extLst>
            </p:cNvPr>
            <p:cNvSpPr/>
            <p:nvPr/>
          </p:nvSpPr>
          <p:spPr>
            <a:xfrm>
              <a:off x="6720607" y="-2374427"/>
              <a:ext cx="220027" cy="99298"/>
            </a:xfrm>
            <a:custGeom>
              <a:avLst/>
              <a:gdLst>
                <a:gd name="connsiteX0" fmla="*/ 220028 w 220027"/>
                <a:gd name="connsiteY0" fmla="*/ 32623 h 99298"/>
                <a:gd name="connsiteX1" fmla="*/ 201930 w 220027"/>
                <a:gd name="connsiteY1" fmla="*/ 99298 h 99298"/>
                <a:gd name="connsiteX2" fmla="*/ 19050 w 220027"/>
                <a:gd name="connsiteY2" fmla="*/ 98346 h 99298"/>
                <a:gd name="connsiteX3" fmla="*/ 0 w 220027"/>
                <a:gd name="connsiteY3" fmla="*/ 31671 h 99298"/>
                <a:gd name="connsiteX4" fmla="*/ 953 w 220027"/>
                <a:gd name="connsiteY4" fmla="*/ 31671 h 99298"/>
                <a:gd name="connsiteX5" fmla="*/ 43815 w 220027"/>
                <a:gd name="connsiteY5" fmla="*/ 1191 h 99298"/>
                <a:gd name="connsiteX6" fmla="*/ 187643 w 220027"/>
                <a:gd name="connsiteY6" fmla="*/ 238 h 99298"/>
                <a:gd name="connsiteX7" fmla="*/ 199073 w 220027"/>
                <a:gd name="connsiteY7" fmla="*/ 5953 h 99298"/>
                <a:gd name="connsiteX8" fmla="*/ 220028 w 220027"/>
                <a:gd name="connsiteY8" fmla="*/ 32623 h 9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027" h="99298">
                  <a:moveTo>
                    <a:pt x="220028" y="32623"/>
                  </a:moveTo>
                  <a:cubicBezTo>
                    <a:pt x="214313" y="55483"/>
                    <a:pt x="216218" y="79296"/>
                    <a:pt x="201930" y="99298"/>
                  </a:cubicBezTo>
                  <a:cubicBezTo>
                    <a:pt x="140970" y="81201"/>
                    <a:pt x="80010" y="82153"/>
                    <a:pt x="19050" y="98346"/>
                  </a:cubicBezTo>
                  <a:cubicBezTo>
                    <a:pt x="6668" y="77391"/>
                    <a:pt x="4763" y="54531"/>
                    <a:pt x="0" y="31671"/>
                  </a:cubicBezTo>
                  <a:cubicBezTo>
                    <a:pt x="0" y="31671"/>
                    <a:pt x="953" y="31671"/>
                    <a:pt x="953" y="31671"/>
                  </a:cubicBezTo>
                  <a:cubicBezTo>
                    <a:pt x="13335" y="18336"/>
                    <a:pt x="19050" y="-2619"/>
                    <a:pt x="43815" y="1191"/>
                  </a:cubicBezTo>
                  <a:cubicBezTo>
                    <a:pt x="91440" y="14526"/>
                    <a:pt x="140018" y="13573"/>
                    <a:pt x="187643" y="238"/>
                  </a:cubicBezTo>
                  <a:cubicBezTo>
                    <a:pt x="193358" y="-714"/>
                    <a:pt x="197168" y="1191"/>
                    <a:pt x="199073" y="5953"/>
                  </a:cubicBezTo>
                  <a:cubicBezTo>
                    <a:pt x="206693" y="15478"/>
                    <a:pt x="213360" y="24051"/>
                    <a:pt x="220028" y="32623"/>
                  </a:cubicBezTo>
                  <a:close/>
                </a:path>
              </a:pathLst>
            </a:custGeom>
            <a:solidFill>
              <a:srgbClr val="EB5E7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40" name="Freeform: Shape 139">
              <a:extLst>
                <a:ext uri="{FF2B5EF4-FFF2-40B4-BE49-F238E27FC236}">
                  <a16:creationId xmlns:a16="http://schemas.microsoft.com/office/drawing/2014/main" id="{A15F39CA-A830-48B0-A055-654A808B1C69}"/>
                </a:ext>
              </a:extLst>
            </p:cNvPr>
            <p:cNvSpPr/>
            <p:nvPr/>
          </p:nvSpPr>
          <p:spPr>
            <a:xfrm>
              <a:off x="6666315" y="-2646558"/>
              <a:ext cx="317182" cy="69487"/>
            </a:xfrm>
            <a:custGeom>
              <a:avLst/>
              <a:gdLst>
                <a:gd name="connsiteX0" fmla="*/ 257175 w 317182"/>
                <a:gd name="connsiteY0" fmla="*/ 69487 h 69487"/>
                <a:gd name="connsiteX1" fmla="*/ 242888 w 317182"/>
                <a:gd name="connsiteY1" fmla="*/ 38055 h 69487"/>
                <a:gd name="connsiteX2" fmla="*/ 65723 w 317182"/>
                <a:gd name="connsiteY2" fmla="*/ 34245 h 69487"/>
                <a:gd name="connsiteX3" fmla="*/ 55245 w 317182"/>
                <a:gd name="connsiteY3" fmla="*/ 47580 h 69487"/>
                <a:gd name="connsiteX4" fmla="*/ 0 w 317182"/>
                <a:gd name="connsiteY4" fmla="*/ 1860 h 69487"/>
                <a:gd name="connsiteX5" fmla="*/ 317183 w 317182"/>
                <a:gd name="connsiteY5" fmla="*/ 11385 h 69487"/>
                <a:gd name="connsiteX6" fmla="*/ 257175 w 317182"/>
                <a:gd name="connsiteY6" fmla="*/ 69487 h 6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182" h="69487">
                  <a:moveTo>
                    <a:pt x="257175" y="69487"/>
                  </a:moveTo>
                  <a:cubicBezTo>
                    <a:pt x="252413" y="59010"/>
                    <a:pt x="269558" y="39960"/>
                    <a:pt x="242888" y="38055"/>
                  </a:cubicBezTo>
                  <a:cubicBezTo>
                    <a:pt x="183833" y="32340"/>
                    <a:pt x="124777" y="21862"/>
                    <a:pt x="65723" y="34245"/>
                  </a:cubicBezTo>
                  <a:cubicBezTo>
                    <a:pt x="58102" y="36150"/>
                    <a:pt x="56198" y="40912"/>
                    <a:pt x="55245" y="47580"/>
                  </a:cubicBezTo>
                  <a:cubicBezTo>
                    <a:pt x="40958" y="35197"/>
                    <a:pt x="26670" y="23767"/>
                    <a:pt x="0" y="1860"/>
                  </a:cubicBezTo>
                  <a:cubicBezTo>
                    <a:pt x="111442" y="-45"/>
                    <a:pt x="208598" y="-3855"/>
                    <a:pt x="317183" y="11385"/>
                  </a:cubicBezTo>
                  <a:cubicBezTo>
                    <a:pt x="292417" y="35197"/>
                    <a:pt x="274320" y="52342"/>
                    <a:pt x="257175" y="69487"/>
                  </a:cubicBezTo>
                  <a:close/>
                </a:path>
              </a:pathLst>
            </a:custGeom>
            <a:solidFill>
              <a:srgbClr val="E3BAB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41" name="Freeform: Shape 140">
              <a:extLst>
                <a:ext uri="{FF2B5EF4-FFF2-40B4-BE49-F238E27FC236}">
                  <a16:creationId xmlns:a16="http://schemas.microsoft.com/office/drawing/2014/main" id="{6ECFA838-F27A-4353-9DBC-1348FA51D16E}"/>
                </a:ext>
              </a:extLst>
            </p:cNvPr>
            <p:cNvSpPr/>
            <p:nvPr/>
          </p:nvSpPr>
          <p:spPr>
            <a:xfrm>
              <a:off x="6986354" y="-2629748"/>
              <a:ext cx="212407" cy="59344"/>
            </a:xfrm>
            <a:custGeom>
              <a:avLst/>
              <a:gdLst>
                <a:gd name="connsiteX0" fmla="*/ 212408 w 212407"/>
                <a:gd name="connsiteY0" fmla="*/ 59345 h 59344"/>
                <a:gd name="connsiteX1" fmla="*/ 0 w 212407"/>
                <a:gd name="connsiteY1" fmla="*/ 29817 h 59344"/>
                <a:gd name="connsiteX2" fmla="*/ 212408 w 212407"/>
                <a:gd name="connsiteY2" fmla="*/ 59345 h 59344"/>
              </a:gdLst>
              <a:ahLst/>
              <a:cxnLst>
                <a:cxn ang="0">
                  <a:pos x="connsiteX0" y="connsiteY0"/>
                </a:cxn>
                <a:cxn ang="0">
                  <a:pos x="connsiteX1" y="connsiteY1"/>
                </a:cxn>
                <a:cxn ang="0">
                  <a:pos x="connsiteX2" y="connsiteY2"/>
                </a:cxn>
              </a:cxnLst>
              <a:rect l="l" t="t" r="r" b="b"/>
              <a:pathLst>
                <a:path w="212407" h="59344">
                  <a:moveTo>
                    <a:pt x="212408" y="59345"/>
                  </a:moveTo>
                  <a:cubicBezTo>
                    <a:pt x="141923" y="49820"/>
                    <a:pt x="71438" y="39342"/>
                    <a:pt x="0" y="29817"/>
                  </a:cubicBezTo>
                  <a:cubicBezTo>
                    <a:pt x="77152" y="-18760"/>
                    <a:pt x="165735" y="-7330"/>
                    <a:pt x="212408" y="59345"/>
                  </a:cubicBezTo>
                  <a:close/>
                </a:path>
              </a:pathLst>
            </a:custGeom>
            <a:solidFill>
              <a:srgbClr val="E2B9B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42" name="Freeform: Shape 141">
              <a:extLst>
                <a:ext uri="{FF2B5EF4-FFF2-40B4-BE49-F238E27FC236}">
                  <a16:creationId xmlns:a16="http://schemas.microsoft.com/office/drawing/2014/main" id="{EF8855D5-7BA4-4E08-B190-AF1C07B84889}"/>
                </a:ext>
              </a:extLst>
            </p:cNvPr>
            <p:cNvSpPr/>
            <p:nvPr/>
          </p:nvSpPr>
          <p:spPr>
            <a:xfrm>
              <a:off x="6721560" y="-2417051"/>
              <a:ext cx="198119" cy="75247"/>
            </a:xfrm>
            <a:custGeom>
              <a:avLst/>
              <a:gdLst>
                <a:gd name="connsiteX0" fmla="*/ 39052 w 198119"/>
                <a:gd name="connsiteY0" fmla="*/ 50482 h 75247"/>
                <a:gd name="connsiteX1" fmla="*/ 0 w 198119"/>
                <a:gd name="connsiteY1" fmla="*/ 75248 h 75247"/>
                <a:gd name="connsiteX2" fmla="*/ 36195 w 198119"/>
                <a:gd name="connsiteY2" fmla="*/ 8573 h 75247"/>
                <a:gd name="connsiteX3" fmla="*/ 180022 w 198119"/>
                <a:gd name="connsiteY3" fmla="*/ 0 h 75247"/>
                <a:gd name="connsiteX4" fmla="*/ 198120 w 198119"/>
                <a:gd name="connsiteY4" fmla="*/ 50482 h 75247"/>
                <a:gd name="connsiteX5" fmla="*/ 188595 w 198119"/>
                <a:gd name="connsiteY5" fmla="*/ 51435 h 75247"/>
                <a:gd name="connsiteX6" fmla="*/ 39052 w 198119"/>
                <a:gd name="connsiteY6" fmla="*/ 50482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19" h="75247">
                  <a:moveTo>
                    <a:pt x="39052" y="50482"/>
                  </a:moveTo>
                  <a:cubicBezTo>
                    <a:pt x="21907" y="51435"/>
                    <a:pt x="15240" y="70485"/>
                    <a:pt x="0" y="75248"/>
                  </a:cubicBezTo>
                  <a:cubicBezTo>
                    <a:pt x="4763" y="48577"/>
                    <a:pt x="32385" y="35242"/>
                    <a:pt x="36195" y="8573"/>
                  </a:cubicBezTo>
                  <a:cubicBezTo>
                    <a:pt x="83820" y="952"/>
                    <a:pt x="132397" y="10477"/>
                    <a:pt x="180022" y="0"/>
                  </a:cubicBezTo>
                  <a:cubicBezTo>
                    <a:pt x="196215" y="13335"/>
                    <a:pt x="185738" y="35242"/>
                    <a:pt x="198120" y="50482"/>
                  </a:cubicBezTo>
                  <a:cubicBezTo>
                    <a:pt x="195263" y="50482"/>
                    <a:pt x="191452" y="51435"/>
                    <a:pt x="188595" y="51435"/>
                  </a:cubicBezTo>
                  <a:cubicBezTo>
                    <a:pt x="139065" y="59055"/>
                    <a:pt x="89535" y="60960"/>
                    <a:pt x="39052" y="50482"/>
                  </a:cubicBezTo>
                  <a:close/>
                </a:path>
              </a:pathLst>
            </a:custGeom>
            <a:solidFill>
              <a:srgbClr val="856D6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43" name="Freeform: Shape 142">
              <a:extLst>
                <a:ext uri="{FF2B5EF4-FFF2-40B4-BE49-F238E27FC236}">
                  <a16:creationId xmlns:a16="http://schemas.microsoft.com/office/drawing/2014/main" id="{3251C9C1-D5ED-4E0E-BAE3-A8E9C6115099}"/>
                </a:ext>
              </a:extLst>
            </p:cNvPr>
            <p:cNvSpPr/>
            <p:nvPr/>
          </p:nvSpPr>
          <p:spPr>
            <a:xfrm>
              <a:off x="6769185" y="-2457305"/>
              <a:ext cx="123825" cy="54595"/>
            </a:xfrm>
            <a:custGeom>
              <a:avLst/>
              <a:gdLst>
                <a:gd name="connsiteX0" fmla="*/ 0 w 123825"/>
                <a:gd name="connsiteY0" fmla="*/ 19299 h 54595"/>
                <a:gd name="connsiteX1" fmla="*/ 6667 w 123825"/>
                <a:gd name="connsiteY1" fmla="*/ 4059 h 54595"/>
                <a:gd name="connsiteX2" fmla="*/ 123825 w 123825"/>
                <a:gd name="connsiteY2" fmla="*/ 10727 h 54595"/>
                <a:gd name="connsiteX3" fmla="*/ 81915 w 123825"/>
                <a:gd name="connsiteY3" fmla="*/ 51684 h 54595"/>
                <a:gd name="connsiteX4" fmla="*/ 0 w 123825"/>
                <a:gd name="connsiteY4" fmla="*/ 19299 h 5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54595">
                  <a:moveTo>
                    <a:pt x="0" y="19299"/>
                  </a:moveTo>
                  <a:cubicBezTo>
                    <a:pt x="1905" y="13584"/>
                    <a:pt x="4763" y="4059"/>
                    <a:pt x="6667" y="4059"/>
                  </a:cubicBezTo>
                  <a:cubicBezTo>
                    <a:pt x="45720" y="5012"/>
                    <a:pt x="85725" y="-9276"/>
                    <a:pt x="123825" y="10727"/>
                  </a:cubicBezTo>
                  <a:cubicBezTo>
                    <a:pt x="107632" y="22157"/>
                    <a:pt x="104775" y="47874"/>
                    <a:pt x="81915" y="51684"/>
                  </a:cubicBezTo>
                  <a:cubicBezTo>
                    <a:pt x="49530" y="57399"/>
                    <a:pt x="17145" y="58352"/>
                    <a:pt x="0" y="19299"/>
                  </a:cubicBezTo>
                  <a:close/>
                </a:path>
              </a:pathLst>
            </a:custGeom>
            <a:solidFill>
              <a:srgbClr val="D79C9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44" name="Freeform: Shape 143">
              <a:extLst>
                <a:ext uri="{FF2B5EF4-FFF2-40B4-BE49-F238E27FC236}">
                  <a16:creationId xmlns:a16="http://schemas.microsoft.com/office/drawing/2014/main" id="{36716E6C-9C4F-4747-ADC2-85697463A83F}"/>
                </a:ext>
              </a:extLst>
            </p:cNvPr>
            <p:cNvSpPr/>
            <p:nvPr/>
          </p:nvSpPr>
          <p:spPr>
            <a:xfrm>
              <a:off x="6757754" y="-2446578"/>
              <a:ext cx="143827" cy="51704"/>
            </a:xfrm>
            <a:custGeom>
              <a:avLst/>
              <a:gdLst>
                <a:gd name="connsiteX0" fmla="*/ 11430 w 143827"/>
                <a:gd name="connsiteY0" fmla="*/ 8572 h 51704"/>
                <a:gd name="connsiteX1" fmla="*/ 24765 w 143827"/>
                <a:gd name="connsiteY1" fmla="*/ 6667 h 51704"/>
                <a:gd name="connsiteX2" fmla="*/ 117158 w 143827"/>
                <a:gd name="connsiteY2" fmla="*/ 2857 h 51704"/>
                <a:gd name="connsiteX3" fmla="*/ 135255 w 143827"/>
                <a:gd name="connsiteY3" fmla="*/ 0 h 51704"/>
                <a:gd name="connsiteX4" fmla="*/ 143827 w 143827"/>
                <a:gd name="connsiteY4" fmla="*/ 29527 h 51704"/>
                <a:gd name="connsiteX5" fmla="*/ 136208 w 143827"/>
                <a:gd name="connsiteY5" fmla="*/ 45720 h 51704"/>
                <a:gd name="connsiteX6" fmla="*/ 0 w 143827"/>
                <a:gd name="connsiteY6" fmla="*/ 38100 h 51704"/>
                <a:gd name="connsiteX7" fmla="*/ 11430 w 143827"/>
                <a:gd name="connsiteY7" fmla="*/ 8572 h 5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827" h="51704">
                  <a:moveTo>
                    <a:pt x="11430" y="8572"/>
                  </a:moveTo>
                  <a:cubicBezTo>
                    <a:pt x="16193" y="7620"/>
                    <a:pt x="22860" y="4763"/>
                    <a:pt x="24765" y="6667"/>
                  </a:cubicBezTo>
                  <a:cubicBezTo>
                    <a:pt x="69533" y="51435"/>
                    <a:pt x="70485" y="51435"/>
                    <a:pt x="117158" y="2857"/>
                  </a:cubicBezTo>
                  <a:cubicBezTo>
                    <a:pt x="120015" y="-953"/>
                    <a:pt x="129540" y="952"/>
                    <a:pt x="135255" y="0"/>
                  </a:cubicBezTo>
                  <a:cubicBezTo>
                    <a:pt x="138113" y="9525"/>
                    <a:pt x="140970" y="20002"/>
                    <a:pt x="143827" y="29527"/>
                  </a:cubicBezTo>
                  <a:cubicBezTo>
                    <a:pt x="140970" y="35242"/>
                    <a:pt x="139065" y="44767"/>
                    <a:pt x="136208" y="45720"/>
                  </a:cubicBezTo>
                  <a:cubicBezTo>
                    <a:pt x="90488" y="47625"/>
                    <a:pt x="43815" y="61913"/>
                    <a:pt x="0" y="38100"/>
                  </a:cubicBezTo>
                  <a:cubicBezTo>
                    <a:pt x="3810" y="27622"/>
                    <a:pt x="7620" y="18097"/>
                    <a:pt x="11430" y="8572"/>
                  </a:cubicBezTo>
                  <a:close/>
                </a:path>
              </a:pathLst>
            </a:custGeom>
            <a:solidFill>
              <a:srgbClr val="F0D9C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45" name="Freeform: Shape 144">
              <a:extLst>
                <a:ext uri="{FF2B5EF4-FFF2-40B4-BE49-F238E27FC236}">
                  <a16:creationId xmlns:a16="http://schemas.microsoft.com/office/drawing/2014/main" id="{B05354F4-4A0B-41E8-BE7F-8B8F61DC37FF}"/>
                </a:ext>
              </a:extLst>
            </p:cNvPr>
            <p:cNvSpPr/>
            <p:nvPr/>
          </p:nvSpPr>
          <p:spPr>
            <a:xfrm>
              <a:off x="7159710" y="-2429434"/>
              <a:ext cx="87629" cy="115252"/>
            </a:xfrm>
            <a:custGeom>
              <a:avLst/>
              <a:gdLst>
                <a:gd name="connsiteX0" fmla="*/ 0 w 87629"/>
                <a:gd name="connsiteY0" fmla="*/ 97155 h 115252"/>
                <a:gd name="connsiteX1" fmla="*/ 65722 w 87629"/>
                <a:gd name="connsiteY1" fmla="*/ 11430 h 115252"/>
                <a:gd name="connsiteX2" fmla="*/ 75247 w 87629"/>
                <a:gd name="connsiteY2" fmla="*/ 0 h 115252"/>
                <a:gd name="connsiteX3" fmla="*/ 85725 w 87629"/>
                <a:gd name="connsiteY3" fmla="*/ 30480 h 115252"/>
                <a:gd name="connsiteX4" fmla="*/ 87630 w 87629"/>
                <a:gd name="connsiteY4" fmla="*/ 40005 h 115252"/>
                <a:gd name="connsiteX5" fmla="*/ 9525 w 87629"/>
                <a:gd name="connsiteY5" fmla="*/ 115252 h 115252"/>
                <a:gd name="connsiteX6" fmla="*/ 0 w 87629"/>
                <a:gd name="connsiteY6" fmla="*/ 9715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29" h="115252">
                  <a:moveTo>
                    <a:pt x="0" y="97155"/>
                  </a:moveTo>
                  <a:cubicBezTo>
                    <a:pt x="25717" y="71438"/>
                    <a:pt x="56197" y="49530"/>
                    <a:pt x="65722" y="11430"/>
                  </a:cubicBezTo>
                  <a:cubicBezTo>
                    <a:pt x="68580" y="7620"/>
                    <a:pt x="71438" y="3810"/>
                    <a:pt x="75247" y="0"/>
                  </a:cubicBezTo>
                  <a:cubicBezTo>
                    <a:pt x="78105" y="10477"/>
                    <a:pt x="74295" y="23813"/>
                    <a:pt x="85725" y="30480"/>
                  </a:cubicBezTo>
                  <a:cubicBezTo>
                    <a:pt x="86677" y="33338"/>
                    <a:pt x="86677" y="37148"/>
                    <a:pt x="87630" y="40005"/>
                  </a:cubicBezTo>
                  <a:cubicBezTo>
                    <a:pt x="66675" y="70485"/>
                    <a:pt x="49530" y="104775"/>
                    <a:pt x="9525" y="115252"/>
                  </a:cubicBezTo>
                  <a:cubicBezTo>
                    <a:pt x="15240" y="104775"/>
                    <a:pt x="15240" y="98108"/>
                    <a:pt x="0" y="97155"/>
                  </a:cubicBezTo>
                  <a:close/>
                </a:path>
              </a:pathLst>
            </a:custGeom>
            <a:solidFill>
              <a:srgbClr val="673F3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46" name="Freeform: Shape 145">
              <a:extLst>
                <a:ext uri="{FF2B5EF4-FFF2-40B4-BE49-F238E27FC236}">
                  <a16:creationId xmlns:a16="http://schemas.microsoft.com/office/drawing/2014/main" id="{E127E39A-EE06-4F95-82E0-89FC519F0827}"/>
                </a:ext>
              </a:extLst>
            </p:cNvPr>
            <p:cNvSpPr/>
            <p:nvPr/>
          </p:nvSpPr>
          <p:spPr>
            <a:xfrm>
              <a:off x="7398787" y="-2531351"/>
              <a:ext cx="26670" cy="168592"/>
            </a:xfrm>
            <a:custGeom>
              <a:avLst/>
              <a:gdLst>
                <a:gd name="connsiteX0" fmla="*/ 0 w 26670"/>
                <a:gd name="connsiteY0" fmla="*/ 114300 h 168592"/>
                <a:gd name="connsiteX1" fmla="*/ 5715 w 26670"/>
                <a:gd name="connsiteY1" fmla="*/ 0 h 168592"/>
                <a:gd name="connsiteX2" fmla="*/ 26670 w 26670"/>
                <a:gd name="connsiteY2" fmla="*/ 75248 h 168592"/>
                <a:gd name="connsiteX3" fmla="*/ 16193 w 26670"/>
                <a:gd name="connsiteY3" fmla="*/ 167640 h 168592"/>
                <a:gd name="connsiteX4" fmla="*/ 7620 w 26670"/>
                <a:gd name="connsiteY4" fmla="*/ 168592 h 168592"/>
                <a:gd name="connsiteX5" fmla="*/ 0 w 26670"/>
                <a:gd name="connsiteY5" fmla="*/ 114300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 h="168592">
                  <a:moveTo>
                    <a:pt x="0" y="114300"/>
                  </a:moveTo>
                  <a:cubicBezTo>
                    <a:pt x="1905" y="76200"/>
                    <a:pt x="16193" y="39052"/>
                    <a:pt x="5715" y="0"/>
                  </a:cubicBezTo>
                  <a:cubicBezTo>
                    <a:pt x="33338" y="19050"/>
                    <a:pt x="3810" y="55245"/>
                    <a:pt x="26670" y="75248"/>
                  </a:cubicBezTo>
                  <a:cubicBezTo>
                    <a:pt x="22860" y="105727"/>
                    <a:pt x="19050" y="137160"/>
                    <a:pt x="16193" y="167640"/>
                  </a:cubicBezTo>
                  <a:cubicBezTo>
                    <a:pt x="13335" y="167640"/>
                    <a:pt x="10478" y="168592"/>
                    <a:pt x="7620" y="168592"/>
                  </a:cubicBezTo>
                  <a:cubicBezTo>
                    <a:pt x="-5715" y="152400"/>
                    <a:pt x="11430" y="131445"/>
                    <a:pt x="0" y="114300"/>
                  </a:cubicBezTo>
                  <a:close/>
                </a:path>
              </a:pathLst>
            </a:custGeom>
            <a:solidFill>
              <a:srgbClr val="46352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47" name="Freeform: Shape 146">
              <a:extLst>
                <a:ext uri="{FF2B5EF4-FFF2-40B4-BE49-F238E27FC236}">
                  <a16:creationId xmlns:a16="http://schemas.microsoft.com/office/drawing/2014/main" id="{CBB9968A-AFE2-4034-A2E9-FB8F65DC4BCB}"/>
                </a:ext>
              </a:extLst>
            </p:cNvPr>
            <p:cNvSpPr/>
            <p:nvPr/>
          </p:nvSpPr>
          <p:spPr>
            <a:xfrm>
              <a:off x="7244958" y="-2513253"/>
              <a:ext cx="15738" cy="85725"/>
            </a:xfrm>
            <a:custGeom>
              <a:avLst/>
              <a:gdLst>
                <a:gd name="connsiteX0" fmla="*/ 10001 w 15738"/>
                <a:gd name="connsiteY0" fmla="*/ 0 h 85725"/>
                <a:gd name="connsiteX1" fmla="*/ 10001 w 15738"/>
                <a:gd name="connsiteY1" fmla="*/ 85725 h 85725"/>
                <a:gd name="connsiteX2" fmla="*/ 10001 w 15738"/>
                <a:gd name="connsiteY2" fmla="*/ 0 h 85725"/>
              </a:gdLst>
              <a:ahLst/>
              <a:cxnLst>
                <a:cxn ang="0">
                  <a:pos x="connsiteX0" y="connsiteY0"/>
                </a:cxn>
                <a:cxn ang="0">
                  <a:pos x="connsiteX1" y="connsiteY1"/>
                </a:cxn>
                <a:cxn ang="0">
                  <a:pos x="connsiteX2" y="connsiteY2"/>
                </a:cxn>
              </a:cxnLst>
              <a:rect l="l" t="t" r="r" b="b"/>
              <a:pathLst>
                <a:path w="15738" h="85725">
                  <a:moveTo>
                    <a:pt x="10001" y="0"/>
                  </a:moveTo>
                  <a:cubicBezTo>
                    <a:pt x="18574" y="28575"/>
                    <a:pt x="16669" y="57150"/>
                    <a:pt x="10001" y="85725"/>
                  </a:cubicBezTo>
                  <a:cubicBezTo>
                    <a:pt x="-3334" y="57150"/>
                    <a:pt x="-3334" y="28575"/>
                    <a:pt x="10001" y="0"/>
                  </a:cubicBezTo>
                  <a:close/>
                </a:path>
              </a:pathLst>
            </a:custGeom>
            <a:solidFill>
              <a:srgbClr val="15130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48" name="Freeform: Shape 147">
              <a:extLst>
                <a:ext uri="{FF2B5EF4-FFF2-40B4-BE49-F238E27FC236}">
                  <a16:creationId xmlns:a16="http://schemas.microsoft.com/office/drawing/2014/main" id="{E9F3A40D-182E-4006-812E-D527A7A109A0}"/>
                </a:ext>
              </a:extLst>
            </p:cNvPr>
            <p:cNvSpPr/>
            <p:nvPr/>
          </p:nvSpPr>
          <p:spPr>
            <a:xfrm>
              <a:off x="7290202" y="-2578023"/>
              <a:ext cx="78104" cy="29527"/>
            </a:xfrm>
            <a:custGeom>
              <a:avLst/>
              <a:gdLst>
                <a:gd name="connsiteX0" fmla="*/ 78105 w 78104"/>
                <a:gd name="connsiteY0" fmla="*/ 29527 h 29527"/>
                <a:gd name="connsiteX1" fmla="*/ 0 w 78104"/>
                <a:gd name="connsiteY1" fmla="*/ 0 h 29527"/>
                <a:gd name="connsiteX2" fmla="*/ 78105 w 78104"/>
                <a:gd name="connsiteY2" fmla="*/ 29527 h 29527"/>
              </a:gdLst>
              <a:ahLst/>
              <a:cxnLst>
                <a:cxn ang="0">
                  <a:pos x="connsiteX0" y="connsiteY0"/>
                </a:cxn>
                <a:cxn ang="0">
                  <a:pos x="connsiteX1" y="connsiteY1"/>
                </a:cxn>
                <a:cxn ang="0">
                  <a:pos x="connsiteX2" y="connsiteY2"/>
                </a:cxn>
              </a:cxnLst>
              <a:rect l="l" t="t" r="r" b="b"/>
              <a:pathLst>
                <a:path w="78104" h="29527">
                  <a:moveTo>
                    <a:pt x="78105" y="29527"/>
                  </a:moveTo>
                  <a:cubicBezTo>
                    <a:pt x="52388" y="20002"/>
                    <a:pt x="26670" y="9525"/>
                    <a:pt x="0" y="0"/>
                  </a:cubicBezTo>
                  <a:cubicBezTo>
                    <a:pt x="29528" y="0"/>
                    <a:pt x="58103" y="3810"/>
                    <a:pt x="78105" y="29527"/>
                  </a:cubicBezTo>
                  <a:close/>
                </a:path>
              </a:pathLst>
            </a:custGeom>
            <a:solidFill>
              <a:srgbClr val="50403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49" name="Freeform: Shape 148">
              <a:extLst>
                <a:ext uri="{FF2B5EF4-FFF2-40B4-BE49-F238E27FC236}">
                  <a16:creationId xmlns:a16="http://schemas.microsoft.com/office/drawing/2014/main" id="{C970A3EF-5C8C-4BC9-A3B4-8C5F459EDFD0}"/>
                </a:ext>
              </a:extLst>
            </p:cNvPr>
            <p:cNvSpPr/>
            <p:nvPr/>
          </p:nvSpPr>
          <p:spPr>
            <a:xfrm>
              <a:off x="7075703" y="-2679941"/>
              <a:ext cx="16126" cy="19576"/>
            </a:xfrm>
            <a:custGeom>
              <a:avLst/>
              <a:gdLst>
                <a:gd name="connsiteX0" fmla="*/ 15427 w 16126"/>
                <a:gd name="connsiteY0" fmla="*/ 16192 h 19576"/>
                <a:gd name="connsiteX1" fmla="*/ 4949 w 16126"/>
                <a:gd name="connsiteY1" fmla="*/ 19050 h 19576"/>
                <a:gd name="connsiteX2" fmla="*/ 187 w 16126"/>
                <a:gd name="connsiteY2" fmla="*/ 7620 h 19576"/>
                <a:gd name="connsiteX3" fmla="*/ 8759 w 16126"/>
                <a:gd name="connsiteY3" fmla="*/ 0 h 19576"/>
                <a:gd name="connsiteX4" fmla="*/ 15427 w 16126"/>
                <a:gd name="connsiteY4" fmla="*/ 16192 h 19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6" h="19576">
                  <a:moveTo>
                    <a:pt x="15427" y="16192"/>
                  </a:moveTo>
                  <a:cubicBezTo>
                    <a:pt x="12569" y="17145"/>
                    <a:pt x="6854" y="20955"/>
                    <a:pt x="4949" y="19050"/>
                  </a:cubicBezTo>
                  <a:cubicBezTo>
                    <a:pt x="2092" y="17145"/>
                    <a:pt x="-766" y="11430"/>
                    <a:pt x="187" y="7620"/>
                  </a:cubicBezTo>
                  <a:cubicBezTo>
                    <a:pt x="1139" y="4763"/>
                    <a:pt x="6854" y="0"/>
                    <a:pt x="8759" y="0"/>
                  </a:cubicBezTo>
                  <a:cubicBezTo>
                    <a:pt x="15427" y="1905"/>
                    <a:pt x="17332" y="7620"/>
                    <a:pt x="15427" y="16192"/>
                  </a:cubicBezTo>
                  <a:close/>
                </a:path>
              </a:pathLst>
            </a:custGeom>
            <a:solidFill>
              <a:srgbClr val="71666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50" name="Freeform: Shape 149">
              <a:extLst>
                <a:ext uri="{FF2B5EF4-FFF2-40B4-BE49-F238E27FC236}">
                  <a16:creationId xmlns:a16="http://schemas.microsoft.com/office/drawing/2014/main" id="{C8200A25-4129-440A-94B8-7F45ACB1DD1B}"/>
                </a:ext>
              </a:extLst>
            </p:cNvPr>
            <p:cNvSpPr/>
            <p:nvPr/>
          </p:nvSpPr>
          <p:spPr>
            <a:xfrm>
              <a:off x="7054935" y="-2313228"/>
              <a:ext cx="47625" cy="10715"/>
            </a:xfrm>
            <a:custGeom>
              <a:avLst/>
              <a:gdLst>
                <a:gd name="connsiteX0" fmla="*/ 0 w 47625"/>
                <a:gd name="connsiteY0" fmla="*/ 0 h 10715"/>
                <a:gd name="connsiteX1" fmla="*/ 47625 w 47625"/>
                <a:gd name="connsiteY1" fmla="*/ 0 h 10715"/>
                <a:gd name="connsiteX2" fmla="*/ 0 w 47625"/>
                <a:gd name="connsiteY2" fmla="*/ 0 h 10715"/>
              </a:gdLst>
              <a:ahLst/>
              <a:cxnLst>
                <a:cxn ang="0">
                  <a:pos x="connsiteX0" y="connsiteY0"/>
                </a:cxn>
                <a:cxn ang="0">
                  <a:pos x="connsiteX1" y="connsiteY1"/>
                </a:cxn>
                <a:cxn ang="0">
                  <a:pos x="connsiteX2" y="connsiteY2"/>
                </a:cxn>
              </a:cxnLst>
              <a:rect l="l" t="t" r="r" b="b"/>
              <a:pathLst>
                <a:path w="47625" h="10715">
                  <a:moveTo>
                    <a:pt x="0" y="0"/>
                  </a:moveTo>
                  <a:cubicBezTo>
                    <a:pt x="16192" y="0"/>
                    <a:pt x="31432" y="0"/>
                    <a:pt x="47625" y="0"/>
                  </a:cubicBezTo>
                  <a:cubicBezTo>
                    <a:pt x="31432" y="14288"/>
                    <a:pt x="16192" y="14288"/>
                    <a:pt x="0" y="0"/>
                  </a:cubicBezTo>
                  <a:close/>
                </a:path>
              </a:pathLst>
            </a:custGeom>
            <a:solidFill>
              <a:srgbClr val="673F3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51" name="Freeform: Shape 150">
              <a:extLst>
                <a:ext uri="{FF2B5EF4-FFF2-40B4-BE49-F238E27FC236}">
                  <a16:creationId xmlns:a16="http://schemas.microsoft.com/office/drawing/2014/main" id="{D971BB6C-CE11-4076-A567-0928BB487C0E}"/>
                </a:ext>
              </a:extLst>
            </p:cNvPr>
            <p:cNvSpPr/>
            <p:nvPr/>
          </p:nvSpPr>
          <p:spPr>
            <a:xfrm>
              <a:off x="7118752" y="-2332278"/>
              <a:ext cx="40957" cy="18757"/>
            </a:xfrm>
            <a:custGeom>
              <a:avLst/>
              <a:gdLst>
                <a:gd name="connsiteX0" fmla="*/ 0 w 40957"/>
                <a:gd name="connsiteY0" fmla="*/ 17145 h 18757"/>
                <a:gd name="connsiteX1" fmla="*/ 40958 w 40957"/>
                <a:gd name="connsiteY1" fmla="*/ 0 h 18757"/>
                <a:gd name="connsiteX2" fmla="*/ 0 w 40957"/>
                <a:gd name="connsiteY2" fmla="*/ 17145 h 18757"/>
              </a:gdLst>
              <a:ahLst/>
              <a:cxnLst>
                <a:cxn ang="0">
                  <a:pos x="connsiteX0" y="connsiteY0"/>
                </a:cxn>
                <a:cxn ang="0">
                  <a:pos x="connsiteX1" y="connsiteY1"/>
                </a:cxn>
                <a:cxn ang="0">
                  <a:pos x="connsiteX2" y="connsiteY2"/>
                </a:cxn>
              </a:cxnLst>
              <a:rect l="l" t="t" r="r" b="b"/>
              <a:pathLst>
                <a:path w="40957" h="18757">
                  <a:moveTo>
                    <a:pt x="0" y="17145"/>
                  </a:moveTo>
                  <a:cubicBezTo>
                    <a:pt x="13335" y="11430"/>
                    <a:pt x="27623" y="5715"/>
                    <a:pt x="40958" y="0"/>
                  </a:cubicBezTo>
                  <a:cubicBezTo>
                    <a:pt x="32385" y="19050"/>
                    <a:pt x="17145" y="20955"/>
                    <a:pt x="0" y="17145"/>
                  </a:cubicBezTo>
                  <a:close/>
                </a:path>
              </a:pathLst>
            </a:custGeom>
            <a:solidFill>
              <a:srgbClr val="673F3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52" name="Freeform: Shape 151">
              <a:extLst>
                <a:ext uri="{FF2B5EF4-FFF2-40B4-BE49-F238E27FC236}">
                  <a16:creationId xmlns:a16="http://schemas.microsoft.com/office/drawing/2014/main" id="{2714CD53-02FE-4BC1-94A6-10BF9C1A18EE}"/>
                </a:ext>
              </a:extLst>
            </p:cNvPr>
            <p:cNvSpPr/>
            <p:nvPr/>
          </p:nvSpPr>
          <p:spPr>
            <a:xfrm>
              <a:off x="7392515" y="-2417051"/>
              <a:ext cx="14470" cy="54292"/>
            </a:xfrm>
            <a:custGeom>
              <a:avLst/>
              <a:gdLst>
                <a:gd name="connsiteX0" fmla="*/ 6272 w 14470"/>
                <a:gd name="connsiteY0" fmla="*/ 0 h 54292"/>
                <a:gd name="connsiteX1" fmla="*/ 13892 w 14470"/>
                <a:gd name="connsiteY1" fmla="*/ 54292 h 54292"/>
                <a:gd name="connsiteX2" fmla="*/ 6272 w 14470"/>
                <a:gd name="connsiteY2" fmla="*/ 0 h 54292"/>
              </a:gdLst>
              <a:ahLst/>
              <a:cxnLst>
                <a:cxn ang="0">
                  <a:pos x="connsiteX0" y="connsiteY0"/>
                </a:cxn>
                <a:cxn ang="0">
                  <a:pos x="connsiteX1" y="connsiteY1"/>
                </a:cxn>
                <a:cxn ang="0">
                  <a:pos x="connsiteX2" y="connsiteY2"/>
                </a:cxn>
              </a:cxnLst>
              <a:rect l="l" t="t" r="r" b="b"/>
              <a:pathLst>
                <a:path w="14470" h="54292">
                  <a:moveTo>
                    <a:pt x="6272" y="0"/>
                  </a:moveTo>
                  <a:cubicBezTo>
                    <a:pt x="21512" y="16192"/>
                    <a:pt x="10082" y="36195"/>
                    <a:pt x="13892" y="54292"/>
                  </a:cubicBezTo>
                  <a:cubicBezTo>
                    <a:pt x="-15636" y="40005"/>
                    <a:pt x="11987" y="18098"/>
                    <a:pt x="6272" y="0"/>
                  </a:cubicBezTo>
                  <a:close/>
                </a:path>
              </a:pathLst>
            </a:custGeom>
            <a:solidFill>
              <a:srgbClr val="300F0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53" name="Freeform: Shape 152">
              <a:extLst>
                <a:ext uri="{FF2B5EF4-FFF2-40B4-BE49-F238E27FC236}">
                  <a16:creationId xmlns:a16="http://schemas.microsoft.com/office/drawing/2014/main" id="{9351C0DF-E805-4293-8D3E-CC3052E8AAD3}"/>
                </a:ext>
              </a:extLst>
            </p:cNvPr>
            <p:cNvSpPr/>
            <p:nvPr/>
          </p:nvSpPr>
          <p:spPr>
            <a:xfrm>
              <a:off x="6739657" y="-2303586"/>
              <a:ext cx="182880" cy="75370"/>
            </a:xfrm>
            <a:custGeom>
              <a:avLst/>
              <a:gdLst>
                <a:gd name="connsiteX0" fmla="*/ 0 w 182880"/>
                <a:gd name="connsiteY0" fmla="*/ 28457 h 75370"/>
                <a:gd name="connsiteX1" fmla="*/ 182880 w 182880"/>
                <a:gd name="connsiteY1" fmla="*/ 29410 h 75370"/>
                <a:gd name="connsiteX2" fmla="*/ 0 w 182880"/>
                <a:gd name="connsiteY2" fmla="*/ 28457 h 75370"/>
              </a:gdLst>
              <a:ahLst/>
              <a:cxnLst>
                <a:cxn ang="0">
                  <a:pos x="connsiteX0" y="connsiteY0"/>
                </a:cxn>
                <a:cxn ang="0">
                  <a:pos x="connsiteX1" y="connsiteY1"/>
                </a:cxn>
                <a:cxn ang="0">
                  <a:pos x="connsiteX2" y="connsiteY2"/>
                </a:cxn>
              </a:cxnLst>
              <a:rect l="l" t="t" r="r" b="b"/>
              <a:pathLst>
                <a:path w="182880" h="75370">
                  <a:moveTo>
                    <a:pt x="0" y="28457"/>
                  </a:moveTo>
                  <a:cubicBezTo>
                    <a:pt x="39053" y="-9643"/>
                    <a:pt x="145733" y="-9643"/>
                    <a:pt x="182880" y="29410"/>
                  </a:cubicBezTo>
                  <a:cubicBezTo>
                    <a:pt x="133350" y="91322"/>
                    <a:pt x="54293" y="90370"/>
                    <a:pt x="0" y="28457"/>
                  </a:cubicBezTo>
                  <a:close/>
                </a:path>
              </a:pathLst>
            </a:custGeom>
            <a:solidFill>
              <a:srgbClr val="F7909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54" name="Freeform: Shape 153">
              <a:extLst>
                <a:ext uri="{FF2B5EF4-FFF2-40B4-BE49-F238E27FC236}">
                  <a16:creationId xmlns:a16="http://schemas.microsoft.com/office/drawing/2014/main" id="{13634057-9CFE-44CD-8A1B-44D472412248}"/>
                </a:ext>
              </a:extLst>
            </p:cNvPr>
            <p:cNvSpPr/>
            <p:nvPr/>
          </p:nvSpPr>
          <p:spPr>
            <a:xfrm>
              <a:off x="6516534" y="-2547281"/>
              <a:ext cx="145033" cy="152935"/>
            </a:xfrm>
            <a:custGeom>
              <a:avLst/>
              <a:gdLst>
                <a:gd name="connsiteX0" fmla="*/ 109776 w 145033"/>
                <a:gd name="connsiteY0" fmla="*/ 148328 h 152935"/>
                <a:gd name="connsiteX1" fmla="*/ 5953 w 145033"/>
                <a:gd name="connsiteY1" fmla="*/ 108322 h 152935"/>
                <a:gd name="connsiteX2" fmla="*/ 5001 w 145033"/>
                <a:gd name="connsiteY2" fmla="*/ 100703 h 152935"/>
                <a:gd name="connsiteX3" fmla="*/ 5001 w 145033"/>
                <a:gd name="connsiteY3" fmla="*/ 54030 h 152935"/>
                <a:gd name="connsiteX4" fmla="*/ 97393 w 145033"/>
                <a:gd name="connsiteY4" fmla="*/ 6405 h 152935"/>
                <a:gd name="connsiteX5" fmla="*/ 144066 w 145033"/>
                <a:gd name="connsiteY5" fmla="*/ 94035 h 152935"/>
                <a:gd name="connsiteX6" fmla="*/ 109776 w 145033"/>
                <a:gd name="connsiteY6" fmla="*/ 148328 h 15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033" h="152935">
                  <a:moveTo>
                    <a:pt x="109776" y="148328"/>
                  </a:moveTo>
                  <a:cubicBezTo>
                    <a:pt x="65961" y="159757"/>
                    <a:pt x="29766" y="151185"/>
                    <a:pt x="5953" y="108322"/>
                  </a:cubicBezTo>
                  <a:cubicBezTo>
                    <a:pt x="6906" y="105465"/>
                    <a:pt x="6906" y="102607"/>
                    <a:pt x="5001" y="100703"/>
                  </a:cubicBezTo>
                  <a:cubicBezTo>
                    <a:pt x="-1667" y="85462"/>
                    <a:pt x="-1667" y="69270"/>
                    <a:pt x="5001" y="54030"/>
                  </a:cubicBezTo>
                  <a:cubicBezTo>
                    <a:pt x="26908" y="19740"/>
                    <a:pt x="47863" y="-14550"/>
                    <a:pt x="97393" y="6405"/>
                  </a:cubicBezTo>
                  <a:cubicBezTo>
                    <a:pt x="136446" y="22597"/>
                    <a:pt x="148828" y="54030"/>
                    <a:pt x="144066" y="94035"/>
                  </a:cubicBezTo>
                  <a:cubicBezTo>
                    <a:pt x="141208" y="117847"/>
                    <a:pt x="124063" y="133087"/>
                    <a:pt x="109776" y="148328"/>
                  </a:cubicBezTo>
                  <a:close/>
                </a:path>
              </a:pathLst>
            </a:custGeom>
            <a:solidFill>
              <a:srgbClr val="3C302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55" name="Freeform: Shape 154">
              <a:extLst>
                <a:ext uri="{FF2B5EF4-FFF2-40B4-BE49-F238E27FC236}">
                  <a16:creationId xmlns:a16="http://schemas.microsoft.com/office/drawing/2014/main" id="{AADF6F48-3C94-44DF-ADEC-9201EF6FEA7D}"/>
                </a:ext>
              </a:extLst>
            </p:cNvPr>
            <p:cNvSpPr/>
            <p:nvPr/>
          </p:nvSpPr>
          <p:spPr>
            <a:xfrm>
              <a:off x="6511173" y="-2493251"/>
              <a:ext cx="10361" cy="46672"/>
            </a:xfrm>
            <a:custGeom>
              <a:avLst/>
              <a:gdLst>
                <a:gd name="connsiteX0" fmla="*/ 10362 w 10361"/>
                <a:gd name="connsiteY0" fmla="*/ 0 h 46672"/>
                <a:gd name="connsiteX1" fmla="*/ 10362 w 10361"/>
                <a:gd name="connsiteY1" fmla="*/ 46673 h 46672"/>
                <a:gd name="connsiteX2" fmla="*/ 10362 w 10361"/>
                <a:gd name="connsiteY2" fmla="*/ 0 h 46672"/>
              </a:gdLst>
              <a:ahLst/>
              <a:cxnLst>
                <a:cxn ang="0">
                  <a:pos x="connsiteX0" y="connsiteY0"/>
                </a:cxn>
                <a:cxn ang="0">
                  <a:pos x="connsiteX1" y="connsiteY1"/>
                </a:cxn>
                <a:cxn ang="0">
                  <a:pos x="connsiteX2" y="connsiteY2"/>
                </a:cxn>
              </a:cxnLst>
              <a:rect l="l" t="t" r="r" b="b"/>
              <a:pathLst>
                <a:path w="10361" h="46672">
                  <a:moveTo>
                    <a:pt x="10362" y="0"/>
                  </a:moveTo>
                  <a:cubicBezTo>
                    <a:pt x="10362" y="15240"/>
                    <a:pt x="10362" y="31432"/>
                    <a:pt x="10362" y="46673"/>
                  </a:cubicBezTo>
                  <a:cubicBezTo>
                    <a:pt x="-2973" y="31432"/>
                    <a:pt x="-3926" y="15240"/>
                    <a:pt x="10362" y="0"/>
                  </a:cubicBezTo>
                  <a:close/>
                </a:path>
              </a:pathLst>
            </a:custGeom>
            <a:solidFill>
              <a:srgbClr val="F3B2A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56" name="Freeform: Shape 155">
              <a:extLst>
                <a:ext uri="{FF2B5EF4-FFF2-40B4-BE49-F238E27FC236}">
                  <a16:creationId xmlns:a16="http://schemas.microsoft.com/office/drawing/2014/main" id="{928FB6E5-11C5-49FA-B469-7EBA896966D0}"/>
                </a:ext>
              </a:extLst>
            </p:cNvPr>
            <p:cNvSpPr/>
            <p:nvPr/>
          </p:nvSpPr>
          <p:spPr>
            <a:xfrm>
              <a:off x="6993891" y="-2545331"/>
              <a:ext cx="136809" cy="149963"/>
            </a:xfrm>
            <a:custGeom>
              <a:avLst/>
              <a:gdLst>
                <a:gd name="connsiteX0" fmla="*/ 136291 w 136809"/>
                <a:gd name="connsiteY0" fmla="*/ 53032 h 149963"/>
                <a:gd name="connsiteX1" fmla="*/ 33422 w 136809"/>
                <a:gd name="connsiteY1" fmla="*/ 147330 h 149963"/>
                <a:gd name="connsiteX2" fmla="*/ 11514 w 136809"/>
                <a:gd name="connsiteY2" fmla="*/ 36840 h 149963"/>
                <a:gd name="connsiteX3" fmla="*/ 104859 w 136809"/>
                <a:gd name="connsiteY3" fmla="*/ 11122 h 149963"/>
                <a:gd name="connsiteX4" fmla="*/ 111526 w 136809"/>
                <a:gd name="connsiteY4" fmla="*/ 35887 h 149963"/>
                <a:gd name="connsiteX5" fmla="*/ 106764 w 136809"/>
                <a:gd name="connsiteY5" fmla="*/ 58747 h 149963"/>
                <a:gd name="connsiteX6" fmla="*/ 136291 w 136809"/>
                <a:gd name="connsiteY6" fmla="*/ 53032 h 14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809" h="149963">
                  <a:moveTo>
                    <a:pt x="136291" y="53032"/>
                  </a:moveTo>
                  <a:cubicBezTo>
                    <a:pt x="141054" y="133995"/>
                    <a:pt x="113432" y="158760"/>
                    <a:pt x="33422" y="147330"/>
                  </a:cubicBezTo>
                  <a:cubicBezTo>
                    <a:pt x="84" y="115897"/>
                    <a:pt x="-10393" y="78750"/>
                    <a:pt x="11514" y="36840"/>
                  </a:cubicBezTo>
                  <a:cubicBezTo>
                    <a:pt x="30564" y="645"/>
                    <a:pt x="75332" y="-10785"/>
                    <a:pt x="104859" y="11122"/>
                  </a:cubicBezTo>
                  <a:cubicBezTo>
                    <a:pt x="112479" y="16837"/>
                    <a:pt x="126766" y="23505"/>
                    <a:pt x="111526" y="35887"/>
                  </a:cubicBezTo>
                  <a:cubicBezTo>
                    <a:pt x="103907" y="42555"/>
                    <a:pt x="96286" y="51127"/>
                    <a:pt x="106764" y="58747"/>
                  </a:cubicBezTo>
                  <a:cubicBezTo>
                    <a:pt x="117241" y="68272"/>
                    <a:pt x="126766" y="58747"/>
                    <a:pt x="136291" y="53032"/>
                  </a:cubicBezTo>
                  <a:close/>
                </a:path>
              </a:pathLst>
            </a:custGeom>
            <a:solidFill>
              <a:srgbClr val="2821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57" name="Freeform: Shape 156">
              <a:extLst>
                <a:ext uri="{FF2B5EF4-FFF2-40B4-BE49-F238E27FC236}">
                  <a16:creationId xmlns:a16="http://schemas.microsoft.com/office/drawing/2014/main" id="{EB6BC532-2FAD-404C-AD88-B3FCB73D85D8}"/>
                </a:ext>
              </a:extLst>
            </p:cNvPr>
            <p:cNvSpPr/>
            <p:nvPr/>
          </p:nvSpPr>
          <p:spPr>
            <a:xfrm>
              <a:off x="6760612" y="-2370743"/>
              <a:ext cx="149542" cy="21088"/>
            </a:xfrm>
            <a:custGeom>
              <a:avLst/>
              <a:gdLst>
                <a:gd name="connsiteX0" fmla="*/ 0 w 149542"/>
                <a:gd name="connsiteY0" fmla="*/ 4174 h 21088"/>
                <a:gd name="connsiteX1" fmla="*/ 149542 w 149542"/>
                <a:gd name="connsiteY1" fmla="*/ 5127 h 21088"/>
                <a:gd name="connsiteX2" fmla="*/ 0 w 149542"/>
                <a:gd name="connsiteY2" fmla="*/ 4174 h 21088"/>
              </a:gdLst>
              <a:ahLst/>
              <a:cxnLst>
                <a:cxn ang="0">
                  <a:pos x="connsiteX0" y="connsiteY0"/>
                </a:cxn>
                <a:cxn ang="0">
                  <a:pos x="connsiteX1" y="connsiteY1"/>
                </a:cxn>
                <a:cxn ang="0">
                  <a:pos x="connsiteX2" y="connsiteY2"/>
                </a:cxn>
              </a:cxnLst>
              <a:rect l="l" t="t" r="r" b="b"/>
              <a:pathLst>
                <a:path w="149542" h="21088">
                  <a:moveTo>
                    <a:pt x="0" y="4174"/>
                  </a:moveTo>
                  <a:cubicBezTo>
                    <a:pt x="49530" y="-589"/>
                    <a:pt x="100013" y="-2493"/>
                    <a:pt x="149542" y="5127"/>
                  </a:cubicBezTo>
                  <a:cubicBezTo>
                    <a:pt x="112395" y="27034"/>
                    <a:pt x="29527" y="26082"/>
                    <a:pt x="0" y="4174"/>
                  </a:cubicBezTo>
                  <a:close/>
                </a:path>
              </a:pathLst>
            </a:custGeom>
            <a:solidFill>
              <a:srgbClr val="F1AAB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58" name="Freeform: Shape 157">
              <a:extLst>
                <a:ext uri="{FF2B5EF4-FFF2-40B4-BE49-F238E27FC236}">
                  <a16:creationId xmlns:a16="http://schemas.microsoft.com/office/drawing/2014/main" id="{48E6A69A-D026-4C4B-8431-DAB56A2D4787}"/>
                </a:ext>
              </a:extLst>
            </p:cNvPr>
            <p:cNvSpPr/>
            <p:nvPr/>
          </p:nvSpPr>
          <p:spPr>
            <a:xfrm>
              <a:off x="6538679" y="-2506586"/>
              <a:ext cx="26670" cy="23812"/>
            </a:xfrm>
            <a:custGeom>
              <a:avLst/>
              <a:gdLst>
                <a:gd name="connsiteX0" fmla="*/ 26670 w 26670"/>
                <a:gd name="connsiteY0" fmla="*/ 11430 h 23812"/>
                <a:gd name="connsiteX1" fmla="*/ 10478 w 26670"/>
                <a:gd name="connsiteY1" fmla="*/ 23813 h 23812"/>
                <a:gd name="connsiteX2" fmla="*/ 0 w 26670"/>
                <a:gd name="connsiteY2" fmla="*/ 12383 h 23812"/>
                <a:gd name="connsiteX3" fmla="*/ 15240 w 26670"/>
                <a:gd name="connsiteY3" fmla="*/ 0 h 23812"/>
                <a:gd name="connsiteX4" fmla="*/ 26670 w 26670"/>
                <a:gd name="connsiteY4" fmla="*/ 1143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3812">
                  <a:moveTo>
                    <a:pt x="26670" y="11430"/>
                  </a:moveTo>
                  <a:cubicBezTo>
                    <a:pt x="24765" y="20002"/>
                    <a:pt x="19050" y="23813"/>
                    <a:pt x="10478" y="23813"/>
                  </a:cubicBezTo>
                  <a:cubicBezTo>
                    <a:pt x="2858" y="23813"/>
                    <a:pt x="0" y="18098"/>
                    <a:pt x="0" y="12383"/>
                  </a:cubicBezTo>
                  <a:cubicBezTo>
                    <a:pt x="0" y="3810"/>
                    <a:pt x="6668" y="0"/>
                    <a:pt x="15240" y="0"/>
                  </a:cubicBezTo>
                  <a:cubicBezTo>
                    <a:pt x="22860" y="0"/>
                    <a:pt x="25718" y="4763"/>
                    <a:pt x="26670" y="11430"/>
                  </a:cubicBezTo>
                  <a:close/>
                </a:path>
              </a:pathLst>
            </a:custGeom>
            <a:solidFill>
              <a:srgbClr val="DBDFD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grpSp>
        <p:nvGrpSpPr>
          <p:cNvPr id="159" name="Group 158">
            <a:extLst>
              <a:ext uri="{FF2B5EF4-FFF2-40B4-BE49-F238E27FC236}">
                <a16:creationId xmlns:a16="http://schemas.microsoft.com/office/drawing/2014/main" id="{3204BDD8-EED7-46FA-B5DA-15BEDF44F1F1}"/>
              </a:ext>
            </a:extLst>
          </p:cNvPr>
          <p:cNvGrpSpPr/>
          <p:nvPr/>
        </p:nvGrpSpPr>
        <p:grpSpPr>
          <a:xfrm>
            <a:off x="10464307" y="3139928"/>
            <a:ext cx="881937" cy="949480"/>
            <a:chOff x="11461136" y="-3358396"/>
            <a:chExt cx="2076971" cy="2236037"/>
          </a:xfrm>
        </p:grpSpPr>
        <p:sp>
          <p:nvSpPr>
            <p:cNvPr id="160" name="Freeform: Shape 159">
              <a:extLst>
                <a:ext uri="{FF2B5EF4-FFF2-40B4-BE49-F238E27FC236}">
                  <a16:creationId xmlns:a16="http://schemas.microsoft.com/office/drawing/2014/main" id="{78285DDE-8A43-4969-9517-905CDFD08A58}"/>
                </a:ext>
              </a:extLst>
            </p:cNvPr>
            <p:cNvSpPr/>
            <p:nvPr/>
          </p:nvSpPr>
          <p:spPr>
            <a:xfrm>
              <a:off x="11753485" y="-2795193"/>
              <a:ext cx="1488091" cy="446764"/>
            </a:xfrm>
            <a:custGeom>
              <a:avLst/>
              <a:gdLst>
                <a:gd name="connsiteX0" fmla="*/ 1483174 w 1488091"/>
                <a:gd name="connsiteY0" fmla="*/ 72390 h 446764"/>
                <a:gd name="connsiteX1" fmla="*/ 1466982 w 1488091"/>
                <a:gd name="connsiteY1" fmla="*/ 273368 h 446764"/>
                <a:gd name="connsiteX2" fmla="*/ 1482222 w 1488091"/>
                <a:gd name="connsiteY2" fmla="*/ 348615 h 446764"/>
                <a:gd name="connsiteX3" fmla="*/ 1476507 w 1488091"/>
                <a:gd name="connsiteY3" fmla="*/ 371475 h 446764"/>
                <a:gd name="connsiteX4" fmla="*/ 1438407 w 1488091"/>
                <a:gd name="connsiteY4" fmla="*/ 356235 h 446764"/>
                <a:gd name="connsiteX5" fmla="*/ 1357444 w 1488091"/>
                <a:gd name="connsiteY5" fmla="*/ 361950 h 446764"/>
                <a:gd name="connsiteX6" fmla="*/ 1340299 w 1488091"/>
                <a:gd name="connsiteY6" fmla="*/ 419100 h 446764"/>
                <a:gd name="connsiteX7" fmla="*/ 1313629 w 1488091"/>
                <a:gd name="connsiteY7" fmla="*/ 446722 h 446764"/>
                <a:gd name="connsiteX8" fmla="*/ 1291722 w 1488091"/>
                <a:gd name="connsiteY8" fmla="*/ 418147 h 446764"/>
                <a:gd name="connsiteX9" fmla="*/ 1292674 w 1488091"/>
                <a:gd name="connsiteY9" fmla="*/ 402908 h 446764"/>
                <a:gd name="connsiteX10" fmla="*/ 1205997 w 1488091"/>
                <a:gd name="connsiteY10" fmla="*/ 243840 h 446764"/>
                <a:gd name="connsiteX11" fmla="*/ 1082172 w 1488091"/>
                <a:gd name="connsiteY11" fmla="*/ 209550 h 446764"/>
                <a:gd name="connsiteX12" fmla="*/ 1004067 w 1488091"/>
                <a:gd name="connsiteY12" fmla="*/ 179070 h 446764"/>
                <a:gd name="connsiteX13" fmla="*/ 929772 w 1488091"/>
                <a:gd name="connsiteY13" fmla="*/ 185737 h 446764"/>
                <a:gd name="connsiteX14" fmla="*/ 674502 w 1488091"/>
                <a:gd name="connsiteY14" fmla="*/ 170497 h 446764"/>
                <a:gd name="connsiteX15" fmla="*/ 462094 w 1488091"/>
                <a:gd name="connsiteY15" fmla="*/ 185737 h 446764"/>
                <a:gd name="connsiteX16" fmla="*/ 363987 w 1488091"/>
                <a:gd name="connsiteY16" fmla="*/ 107632 h 446764"/>
                <a:gd name="connsiteX17" fmla="*/ 238257 w 1488091"/>
                <a:gd name="connsiteY17" fmla="*/ 240030 h 446764"/>
                <a:gd name="connsiteX18" fmla="*/ 142054 w 1488091"/>
                <a:gd name="connsiteY18" fmla="*/ 278130 h 446764"/>
                <a:gd name="connsiteX19" fmla="*/ 82047 w 1488091"/>
                <a:gd name="connsiteY19" fmla="*/ 308610 h 446764"/>
                <a:gd name="connsiteX20" fmla="*/ 42042 w 1488091"/>
                <a:gd name="connsiteY20" fmla="*/ 317183 h 446764"/>
                <a:gd name="connsiteX21" fmla="*/ 23944 w 1488091"/>
                <a:gd name="connsiteY21" fmla="*/ 297180 h 446764"/>
                <a:gd name="connsiteX22" fmla="*/ 11562 w 1488091"/>
                <a:gd name="connsiteY22" fmla="*/ 243840 h 446764"/>
                <a:gd name="connsiteX23" fmla="*/ 2990 w 1488091"/>
                <a:gd name="connsiteY23" fmla="*/ 214312 h 446764"/>
                <a:gd name="connsiteX24" fmla="*/ 2037 w 1488091"/>
                <a:gd name="connsiteY24" fmla="*/ 185737 h 446764"/>
                <a:gd name="connsiteX25" fmla="*/ 15372 w 1488091"/>
                <a:gd name="connsiteY25" fmla="*/ 182880 h 446764"/>
                <a:gd name="connsiteX26" fmla="*/ 41090 w 1488091"/>
                <a:gd name="connsiteY26" fmla="*/ 230505 h 446764"/>
                <a:gd name="connsiteX27" fmla="*/ 94429 w 1488091"/>
                <a:gd name="connsiteY27" fmla="*/ 243840 h 446764"/>
                <a:gd name="connsiteX28" fmla="*/ 137292 w 1488091"/>
                <a:gd name="connsiteY28" fmla="*/ 215265 h 446764"/>
                <a:gd name="connsiteX29" fmla="*/ 166819 w 1488091"/>
                <a:gd name="connsiteY29" fmla="*/ 200025 h 446764"/>
                <a:gd name="connsiteX30" fmla="*/ 317315 w 1488091"/>
                <a:gd name="connsiteY30" fmla="*/ 87630 h 446764"/>
                <a:gd name="connsiteX31" fmla="*/ 380179 w 1488091"/>
                <a:gd name="connsiteY31" fmla="*/ 0 h 446764"/>
                <a:gd name="connsiteX32" fmla="*/ 412565 w 1488091"/>
                <a:gd name="connsiteY32" fmla="*/ 28575 h 446764"/>
                <a:gd name="connsiteX33" fmla="*/ 417327 w 1488091"/>
                <a:gd name="connsiteY33" fmla="*/ 84772 h 446764"/>
                <a:gd name="connsiteX34" fmla="*/ 468762 w 1488091"/>
                <a:gd name="connsiteY34" fmla="*/ 129540 h 446764"/>
                <a:gd name="connsiteX35" fmla="*/ 762132 w 1488091"/>
                <a:gd name="connsiteY35" fmla="*/ 114300 h 446764"/>
                <a:gd name="connsiteX36" fmla="*/ 889767 w 1488091"/>
                <a:gd name="connsiteY36" fmla="*/ 123825 h 446764"/>
                <a:gd name="connsiteX37" fmla="*/ 947869 w 1488091"/>
                <a:gd name="connsiteY37" fmla="*/ 114300 h 446764"/>
                <a:gd name="connsiteX38" fmla="*/ 963110 w 1488091"/>
                <a:gd name="connsiteY38" fmla="*/ 69532 h 446764"/>
                <a:gd name="connsiteX39" fmla="*/ 966919 w 1488091"/>
                <a:gd name="connsiteY39" fmla="*/ 56197 h 446764"/>
                <a:gd name="connsiteX40" fmla="*/ 996447 w 1488091"/>
                <a:gd name="connsiteY40" fmla="*/ 24765 h 446764"/>
                <a:gd name="connsiteX41" fmla="*/ 1029785 w 1488091"/>
                <a:gd name="connsiteY41" fmla="*/ 100965 h 446764"/>
                <a:gd name="connsiteX42" fmla="*/ 1085029 w 1488091"/>
                <a:gd name="connsiteY42" fmla="*/ 156210 h 446764"/>
                <a:gd name="connsiteX43" fmla="*/ 1269815 w 1488091"/>
                <a:gd name="connsiteY43" fmla="*/ 212408 h 446764"/>
                <a:gd name="connsiteX44" fmla="*/ 1321249 w 1488091"/>
                <a:gd name="connsiteY44" fmla="*/ 233362 h 446764"/>
                <a:gd name="connsiteX45" fmla="*/ 1368874 w 1488091"/>
                <a:gd name="connsiteY45" fmla="*/ 262890 h 446764"/>
                <a:gd name="connsiteX46" fmla="*/ 1394592 w 1488091"/>
                <a:gd name="connsiteY46" fmla="*/ 287655 h 446764"/>
                <a:gd name="connsiteX47" fmla="*/ 1426977 w 1488091"/>
                <a:gd name="connsiteY47" fmla="*/ 251460 h 446764"/>
                <a:gd name="connsiteX48" fmla="*/ 1440312 w 1488091"/>
                <a:gd name="connsiteY48" fmla="*/ 82868 h 446764"/>
                <a:gd name="connsiteX49" fmla="*/ 1447932 w 1488091"/>
                <a:gd name="connsiteY49" fmla="*/ 15240 h 446764"/>
                <a:gd name="connsiteX50" fmla="*/ 1483174 w 1488091"/>
                <a:gd name="connsiteY50" fmla="*/ 72390 h 44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488091" h="446764">
                  <a:moveTo>
                    <a:pt x="1483174" y="72390"/>
                  </a:moveTo>
                  <a:cubicBezTo>
                    <a:pt x="1493652" y="140970"/>
                    <a:pt x="1486985" y="207645"/>
                    <a:pt x="1466982" y="273368"/>
                  </a:cubicBezTo>
                  <a:cubicBezTo>
                    <a:pt x="1457457" y="304800"/>
                    <a:pt x="1460315" y="327660"/>
                    <a:pt x="1482222" y="348615"/>
                  </a:cubicBezTo>
                  <a:cubicBezTo>
                    <a:pt x="1490794" y="359093"/>
                    <a:pt x="1486032" y="365760"/>
                    <a:pt x="1476507" y="371475"/>
                  </a:cubicBezTo>
                  <a:cubicBezTo>
                    <a:pt x="1460315" y="374333"/>
                    <a:pt x="1449837" y="363855"/>
                    <a:pt x="1438407" y="356235"/>
                  </a:cubicBezTo>
                  <a:cubicBezTo>
                    <a:pt x="1409832" y="338137"/>
                    <a:pt x="1382210" y="335280"/>
                    <a:pt x="1357444" y="361950"/>
                  </a:cubicBezTo>
                  <a:cubicBezTo>
                    <a:pt x="1345062" y="379095"/>
                    <a:pt x="1346015" y="400050"/>
                    <a:pt x="1340299" y="419100"/>
                  </a:cubicBezTo>
                  <a:cubicBezTo>
                    <a:pt x="1336490" y="433387"/>
                    <a:pt x="1329822" y="445770"/>
                    <a:pt x="1313629" y="446722"/>
                  </a:cubicBezTo>
                  <a:cubicBezTo>
                    <a:pt x="1294579" y="447675"/>
                    <a:pt x="1292674" y="432435"/>
                    <a:pt x="1291722" y="418147"/>
                  </a:cubicBezTo>
                  <a:cubicBezTo>
                    <a:pt x="1291722" y="413385"/>
                    <a:pt x="1291722" y="407670"/>
                    <a:pt x="1292674" y="402908"/>
                  </a:cubicBezTo>
                  <a:cubicBezTo>
                    <a:pt x="1320297" y="281940"/>
                    <a:pt x="1320297" y="282893"/>
                    <a:pt x="1205997" y="243840"/>
                  </a:cubicBezTo>
                  <a:cubicBezTo>
                    <a:pt x="1165040" y="229553"/>
                    <a:pt x="1124082" y="220028"/>
                    <a:pt x="1082172" y="209550"/>
                  </a:cubicBezTo>
                  <a:cubicBezTo>
                    <a:pt x="1055502" y="202883"/>
                    <a:pt x="1026927" y="200978"/>
                    <a:pt x="1004067" y="179070"/>
                  </a:cubicBezTo>
                  <a:cubicBezTo>
                    <a:pt x="981207" y="158115"/>
                    <a:pt x="959299" y="192405"/>
                    <a:pt x="929772" y="185737"/>
                  </a:cubicBezTo>
                  <a:cubicBezTo>
                    <a:pt x="845952" y="168593"/>
                    <a:pt x="760227" y="170497"/>
                    <a:pt x="674502" y="170497"/>
                  </a:cubicBezTo>
                  <a:cubicBezTo>
                    <a:pt x="603065" y="170497"/>
                    <a:pt x="532579" y="175260"/>
                    <a:pt x="462094" y="185737"/>
                  </a:cubicBezTo>
                  <a:cubicBezTo>
                    <a:pt x="387799" y="196215"/>
                    <a:pt x="371607" y="182880"/>
                    <a:pt x="363987" y="107632"/>
                  </a:cubicBezTo>
                  <a:cubicBezTo>
                    <a:pt x="345890" y="176212"/>
                    <a:pt x="308742" y="222885"/>
                    <a:pt x="238257" y="240030"/>
                  </a:cubicBezTo>
                  <a:cubicBezTo>
                    <a:pt x="204919" y="248603"/>
                    <a:pt x="170629" y="256222"/>
                    <a:pt x="142054" y="278130"/>
                  </a:cubicBezTo>
                  <a:cubicBezTo>
                    <a:pt x="134434" y="312420"/>
                    <a:pt x="103002" y="300037"/>
                    <a:pt x="82047" y="308610"/>
                  </a:cubicBezTo>
                  <a:cubicBezTo>
                    <a:pt x="68712" y="312420"/>
                    <a:pt x="55377" y="317183"/>
                    <a:pt x="42042" y="317183"/>
                  </a:cubicBezTo>
                  <a:cubicBezTo>
                    <a:pt x="30612" y="315278"/>
                    <a:pt x="21087" y="312420"/>
                    <a:pt x="23944" y="297180"/>
                  </a:cubicBezTo>
                  <a:cubicBezTo>
                    <a:pt x="27754" y="277178"/>
                    <a:pt x="22992" y="260033"/>
                    <a:pt x="11562" y="243840"/>
                  </a:cubicBezTo>
                  <a:cubicBezTo>
                    <a:pt x="-821" y="237172"/>
                    <a:pt x="5847" y="223837"/>
                    <a:pt x="2990" y="214312"/>
                  </a:cubicBezTo>
                  <a:cubicBezTo>
                    <a:pt x="-821" y="204787"/>
                    <a:pt x="-821" y="195262"/>
                    <a:pt x="2037" y="185737"/>
                  </a:cubicBezTo>
                  <a:cubicBezTo>
                    <a:pt x="5847" y="182880"/>
                    <a:pt x="10609" y="180975"/>
                    <a:pt x="15372" y="182880"/>
                  </a:cubicBezTo>
                  <a:cubicBezTo>
                    <a:pt x="35374" y="193358"/>
                    <a:pt x="34422" y="214312"/>
                    <a:pt x="41090" y="230505"/>
                  </a:cubicBezTo>
                  <a:cubicBezTo>
                    <a:pt x="61092" y="272415"/>
                    <a:pt x="61092" y="272415"/>
                    <a:pt x="94429" y="243840"/>
                  </a:cubicBezTo>
                  <a:cubicBezTo>
                    <a:pt x="107765" y="232410"/>
                    <a:pt x="123004" y="224790"/>
                    <a:pt x="137292" y="215265"/>
                  </a:cubicBezTo>
                  <a:cubicBezTo>
                    <a:pt x="146817" y="208597"/>
                    <a:pt x="155390" y="200978"/>
                    <a:pt x="166819" y="200025"/>
                  </a:cubicBezTo>
                  <a:cubicBezTo>
                    <a:pt x="239209" y="192405"/>
                    <a:pt x="293502" y="162878"/>
                    <a:pt x="317315" y="87630"/>
                  </a:cubicBezTo>
                  <a:cubicBezTo>
                    <a:pt x="328744" y="53340"/>
                    <a:pt x="337317" y="13335"/>
                    <a:pt x="380179" y="0"/>
                  </a:cubicBezTo>
                  <a:cubicBezTo>
                    <a:pt x="399229" y="952"/>
                    <a:pt x="406849" y="13335"/>
                    <a:pt x="412565" y="28575"/>
                  </a:cubicBezTo>
                  <a:cubicBezTo>
                    <a:pt x="418279" y="46672"/>
                    <a:pt x="419232" y="66675"/>
                    <a:pt x="417327" y="84772"/>
                  </a:cubicBezTo>
                  <a:cubicBezTo>
                    <a:pt x="415422" y="122872"/>
                    <a:pt x="432567" y="137160"/>
                    <a:pt x="468762" y="129540"/>
                  </a:cubicBezTo>
                  <a:cubicBezTo>
                    <a:pt x="565917" y="109537"/>
                    <a:pt x="664024" y="115253"/>
                    <a:pt x="762132" y="114300"/>
                  </a:cubicBezTo>
                  <a:cubicBezTo>
                    <a:pt x="804994" y="113347"/>
                    <a:pt x="847857" y="119062"/>
                    <a:pt x="889767" y="123825"/>
                  </a:cubicBezTo>
                  <a:cubicBezTo>
                    <a:pt x="909769" y="125730"/>
                    <a:pt x="930724" y="133350"/>
                    <a:pt x="947869" y="114300"/>
                  </a:cubicBezTo>
                  <a:cubicBezTo>
                    <a:pt x="959299" y="101918"/>
                    <a:pt x="960252" y="85725"/>
                    <a:pt x="963110" y="69532"/>
                  </a:cubicBezTo>
                  <a:cubicBezTo>
                    <a:pt x="964062" y="64770"/>
                    <a:pt x="965015" y="60007"/>
                    <a:pt x="966919" y="56197"/>
                  </a:cubicBezTo>
                  <a:cubicBezTo>
                    <a:pt x="974540" y="43815"/>
                    <a:pt x="969777" y="20002"/>
                    <a:pt x="996447" y="24765"/>
                  </a:cubicBezTo>
                  <a:cubicBezTo>
                    <a:pt x="1019307" y="45720"/>
                    <a:pt x="1024069" y="74295"/>
                    <a:pt x="1029785" y="100965"/>
                  </a:cubicBezTo>
                  <a:cubicBezTo>
                    <a:pt x="1036452" y="132397"/>
                    <a:pt x="1053597" y="148590"/>
                    <a:pt x="1085029" y="156210"/>
                  </a:cubicBezTo>
                  <a:cubicBezTo>
                    <a:pt x="1147894" y="171450"/>
                    <a:pt x="1211712" y="181928"/>
                    <a:pt x="1269815" y="212408"/>
                  </a:cubicBezTo>
                  <a:cubicBezTo>
                    <a:pt x="1286007" y="221933"/>
                    <a:pt x="1303152" y="226695"/>
                    <a:pt x="1321249" y="233362"/>
                  </a:cubicBezTo>
                  <a:cubicBezTo>
                    <a:pt x="1338394" y="240983"/>
                    <a:pt x="1355540" y="247650"/>
                    <a:pt x="1368874" y="262890"/>
                  </a:cubicBezTo>
                  <a:cubicBezTo>
                    <a:pt x="1376494" y="271462"/>
                    <a:pt x="1369827" y="294322"/>
                    <a:pt x="1394592" y="287655"/>
                  </a:cubicBezTo>
                  <a:cubicBezTo>
                    <a:pt x="1414594" y="281940"/>
                    <a:pt x="1424119" y="268605"/>
                    <a:pt x="1426977" y="251460"/>
                  </a:cubicBezTo>
                  <a:cubicBezTo>
                    <a:pt x="1436502" y="196215"/>
                    <a:pt x="1446979" y="140018"/>
                    <a:pt x="1440312" y="82868"/>
                  </a:cubicBezTo>
                  <a:cubicBezTo>
                    <a:pt x="1437454" y="60007"/>
                    <a:pt x="1430787" y="36195"/>
                    <a:pt x="1447932" y="15240"/>
                  </a:cubicBezTo>
                  <a:cubicBezTo>
                    <a:pt x="1491747" y="19050"/>
                    <a:pt x="1466029" y="57150"/>
                    <a:pt x="1483174" y="72390"/>
                  </a:cubicBezTo>
                  <a:close/>
                </a:path>
              </a:pathLst>
            </a:custGeom>
            <a:solidFill>
              <a:srgbClr val="4D281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61" name="Freeform: Shape 160">
              <a:extLst>
                <a:ext uri="{FF2B5EF4-FFF2-40B4-BE49-F238E27FC236}">
                  <a16:creationId xmlns:a16="http://schemas.microsoft.com/office/drawing/2014/main" id="{4459C21C-D1DF-4DF9-8453-94086038D4CA}"/>
                </a:ext>
              </a:extLst>
            </p:cNvPr>
            <p:cNvSpPr/>
            <p:nvPr/>
          </p:nvSpPr>
          <p:spPr>
            <a:xfrm>
              <a:off x="12159302" y="-3358396"/>
              <a:ext cx="1034552" cy="482820"/>
            </a:xfrm>
            <a:custGeom>
              <a:avLst/>
              <a:gdLst>
                <a:gd name="connsiteX0" fmla="*/ 10557 w 1034552"/>
                <a:gd name="connsiteY0" fmla="*/ 73618 h 482820"/>
                <a:gd name="connsiteX1" fmla="*/ 350600 w 1034552"/>
                <a:gd name="connsiteY1" fmla="*/ 275 h 482820"/>
                <a:gd name="connsiteX2" fmla="*/ 1004968 w 1034552"/>
                <a:gd name="connsiteY2" fmla="*/ 390800 h 482820"/>
                <a:gd name="connsiteX3" fmla="*/ 1012588 w 1034552"/>
                <a:gd name="connsiteY3" fmla="*/ 412708 h 482820"/>
                <a:gd name="connsiteX4" fmla="*/ 1024018 w 1034552"/>
                <a:gd name="connsiteY4" fmla="*/ 482240 h 482820"/>
                <a:gd name="connsiteX5" fmla="*/ 988775 w 1034552"/>
                <a:gd name="connsiteY5" fmla="*/ 446998 h 482820"/>
                <a:gd name="connsiteX6" fmla="*/ 750650 w 1034552"/>
                <a:gd name="connsiteY6" fmla="*/ 158390 h 482820"/>
                <a:gd name="connsiteX7" fmla="*/ 584915 w 1034552"/>
                <a:gd name="connsiteY7" fmla="*/ 75523 h 482820"/>
                <a:gd name="connsiteX8" fmla="*/ 538243 w 1034552"/>
                <a:gd name="connsiteY8" fmla="*/ 82190 h 482820"/>
                <a:gd name="connsiteX9" fmla="*/ 427752 w 1034552"/>
                <a:gd name="connsiteY9" fmla="*/ 49805 h 482820"/>
                <a:gd name="connsiteX10" fmla="*/ 399177 w 1034552"/>
                <a:gd name="connsiteY10" fmla="*/ 46948 h 482820"/>
                <a:gd name="connsiteX11" fmla="*/ 227727 w 1034552"/>
                <a:gd name="connsiteY11" fmla="*/ 60283 h 482820"/>
                <a:gd name="connsiteX12" fmla="*/ 194390 w 1034552"/>
                <a:gd name="connsiteY12" fmla="*/ 51710 h 482820"/>
                <a:gd name="connsiteX13" fmla="*/ 72470 w 1034552"/>
                <a:gd name="connsiteY13" fmla="*/ 98383 h 482820"/>
                <a:gd name="connsiteX14" fmla="*/ 15320 w 1034552"/>
                <a:gd name="connsiteY14" fmla="*/ 116480 h 482820"/>
                <a:gd name="connsiteX15" fmla="*/ 10557 w 1034552"/>
                <a:gd name="connsiteY15" fmla="*/ 73618 h 4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4552" h="482820">
                  <a:moveTo>
                    <a:pt x="10557" y="73618"/>
                  </a:moveTo>
                  <a:cubicBezTo>
                    <a:pt x="116285" y="16468"/>
                    <a:pt x="231538" y="-2582"/>
                    <a:pt x="350600" y="275"/>
                  </a:cubicBezTo>
                  <a:cubicBezTo>
                    <a:pt x="642065" y="6943"/>
                    <a:pt x="864950" y="129815"/>
                    <a:pt x="1004968" y="390800"/>
                  </a:cubicBezTo>
                  <a:cubicBezTo>
                    <a:pt x="1008777" y="397468"/>
                    <a:pt x="1009730" y="405088"/>
                    <a:pt x="1012588" y="412708"/>
                  </a:cubicBezTo>
                  <a:cubicBezTo>
                    <a:pt x="1034495" y="432710"/>
                    <a:pt x="1043068" y="455570"/>
                    <a:pt x="1024018" y="482240"/>
                  </a:cubicBezTo>
                  <a:cubicBezTo>
                    <a:pt x="996395" y="487003"/>
                    <a:pt x="996395" y="461285"/>
                    <a:pt x="988775" y="446998"/>
                  </a:cubicBezTo>
                  <a:cubicBezTo>
                    <a:pt x="932577" y="331745"/>
                    <a:pt x="858282" y="230780"/>
                    <a:pt x="750650" y="158390"/>
                  </a:cubicBezTo>
                  <a:cubicBezTo>
                    <a:pt x="698263" y="123148"/>
                    <a:pt x="642065" y="98383"/>
                    <a:pt x="584915" y="75523"/>
                  </a:cubicBezTo>
                  <a:cubicBezTo>
                    <a:pt x="567770" y="65045"/>
                    <a:pt x="553482" y="81238"/>
                    <a:pt x="538243" y="82190"/>
                  </a:cubicBezTo>
                  <a:cubicBezTo>
                    <a:pt x="499190" y="78380"/>
                    <a:pt x="469663" y="44090"/>
                    <a:pt x="427752" y="49805"/>
                  </a:cubicBezTo>
                  <a:cubicBezTo>
                    <a:pt x="418227" y="49805"/>
                    <a:pt x="408702" y="48853"/>
                    <a:pt x="399177" y="46948"/>
                  </a:cubicBezTo>
                  <a:cubicBezTo>
                    <a:pt x="341075" y="33613"/>
                    <a:pt x="283925" y="39328"/>
                    <a:pt x="227727" y="60283"/>
                  </a:cubicBezTo>
                  <a:cubicBezTo>
                    <a:pt x="215345" y="62188"/>
                    <a:pt x="204868" y="55520"/>
                    <a:pt x="194390" y="51710"/>
                  </a:cubicBezTo>
                  <a:cubicBezTo>
                    <a:pt x="149623" y="57425"/>
                    <a:pt x="111523" y="79333"/>
                    <a:pt x="72470" y="98383"/>
                  </a:cubicBezTo>
                  <a:cubicBezTo>
                    <a:pt x="54373" y="106955"/>
                    <a:pt x="38180" y="121243"/>
                    <a:pt x="15320" y="116480"/>
                  </a:cubicBezTo>
                  <a:cubicBezTo>
                    <a:pt x="16273" y="102193"/>
                    <a:pt x="-16112" y="91715"/>
                    <a:pt x="10557" y="73618"/>
                  </a:cubicBezTo>
                  <a:close/>
                </a:path>
              </a:pathLst>
            </a:custGeom>
            <a:solidFill>
              <a:srgbClr val="49302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62" name="Freeform: Shape 161">
              <a:extLst>
                <a:ext uri="{FF2B5EF4-FFF2-40B4-BE49-F238E27FC236}">
                  <a16:creationId xmlns:a16="http://schemas.microsoft.com/office/drawing/2014/main" id="{5CEB4E08-76A9-4E10-964F-D147005393C1}"/>
                </a:ext>
              </a:extLst>
            </p:cNvPr>
            <p:cNvSpPr/>
            <p:nvPr/>
          </p:nvSpPr>
          <p:spPr>
            <a:xfrm>
              <a:off x="11713222" y="-2550401"/>
              <a:ext cx="620467" cy="611547"/>
            </a:xfrm>
            <a:custGeom>
              <a:avLst/>
              <a:gdLst>
                <a:gd name="connsiteX0" fmla="*/ 53730 w 620467"/>
                <a:gd name="connsiteY0" fmla="*/ 0 h 611547"/>
                <a:gd name="connsiteX1" fmla="*/ 88020 w 620467"/>
                <a:gd name="connsiteY1" fmla="*/ 66675 h 611547"/>
                <a:gd name="connsiteX2" fmla="*/ 40395 w 620467"/>
                <a:gd name="connsiteY2" fmla="*/ 193357 h 611547"/>
                <a:gd name="connsiteX3" fmla="*/ 141360 w 620467"/>
                <a:gd name="connsiteY3" fmla="*/ 325755 h 611547"/>
                <a:gd name="connsiteX4" fmla="*/ 166125 w 620467"/>
                <a:gd name="connsiteY4" fmla="*/ 300038 h 611547"/>
                <a:gd name="connsiteX5" fmla="*/ 196605 w 620467"/>
                <a:gd name="connsiteY5" fmla="*/ 251460 h 611547"/>
                <a:gd name="connsiteX6" fmla="*/ 213750 w 620467"/>
                <a:gd name="connsiteY6" fmla="*/ 279082 h 611547"/>
                <a:gd name="connsiteX7" fmla="*/ 485213 w 620467"/>
                <a:gd name="connsiteY7" fmla="*/ 545782 h 611547"/>
                <a:gd name="connsiteX8" fmla="*/ 593798 w 620467"/>
                <a:gd name="connsiteY8" fmla="*/ 577215 h 611547"/>
                <a:gd name="connsiteX9" fmla="*/ 620468 w 620467"/>
                <a:gd name="connsiteY9" fmla="*/ 599123 h 611547"/>
                <a:gd name="connsiteX10" fmla="*/ 545220 w 620467"/>
                <a:gd name="connsiteY10" fmla="*/ 605790 h 611547"/>
                <a:gd name="connsiteX11" fmla="*/ 532838 w 620467"/>
                <a:gd name="connsiteY11" fmla="*/ 599123 h 611547"/>
                <a:gd name="connsiteX12" fmla="*/ 222323 w 620467"/>
                <a:gd name="connsiteY12" fmla="*/ 397192 h 611547"/>
                <a:gd name="connsiteX13" fmla="*/ 173745 w 620467"/>
                <a:gd name="connsiteY13" fmla="*/ 374332 h 611547"/>
                <a:gd name="connsiteX14" fmla="*/ 3248 w 620467"/>
                <a:gd name="connsiteY14" fmla="*/ 140970 h 611547"/>
                <a:gd name="connsiteX15" fmla="*/ 36585 w 620467"/>
                <a:gd name="connsiteY15" fmla="*/ 74295 h 611547"/>
                <a:gd name="connsiteX16" fmla="*/ 53730 w 620467"/>
                <a:gd name="connsiteY16" fmla="*/ 0 h 6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467" h="611547">
                  <a:moveTo>
                    <a:pt x="53730" y="0"/>
                  </a:moveTo>
                  <a:cubicBezTo>
                    <a:pt x="86115" y="11430"/>
                    <a:pt x="56588" y="55245"/>
                    <a:pt x="88020" y="66675"/>
                  </a:cubicBezTo>
                  <a:cubicBezTo>
                    <a:pt x="63255" y="105727"/>
                    <a:pt x="31823" y="140017"/>
                    <a:pt x="40395" y="193357"/>
                  </a:cubicBezTo>
                  <a:cubicBezTo>
                    <a:pt x="48968" y="251460"/>
                    <a:pt x="90878" y="310515"/>
                    <a:pt x="141360" y="325755"/>
                  </a:cubicBezTo>
                  <a:cubicBezTo>
                    <a:pt x="168030" y="333375"/>
                    <a:pt x="171840" y="322898"/>
                    <a:pt x="166125" y="300038"/>
                  </a:cubicBezTo>
                  <a:cubicBezTo>
                    <a:pt x="163268" y="275273"/>
                    <a:pt x="151838" y="245745"/>
                    <a:pt x="196605" y="251460"/>
                  </a:cubicBezTo>
                  <a:cubicBezTo>
                    <a:pt x="207082" y="257175"/>
                    <a:pt x="210893" y="268605"/>
                    <a:pt x="213750" y="279082"/>
                  </a:cubicBezTo>
                  <a:cubicBezTo>
                    <a:pt x="251850" y="421957"/>
                    <a:pt x="356625" y="495300"/>
                    <a:pt x="485213" y="545782"/>
                  </a:cubicBezTo>
                  <a:cubicBezTo>
                    <a:pt x="520455" y="559118"/>
                    <a:pt x="557603" y="568643"/>
                    <a:pt x="593798" y="577215"/>
                  </a:cubicBezTo>
                  <a:cubicBezTo>
                    <a:pt x="605228" y="580073"/>
                    <a:pt x="619515" y="581978"/>
                    <a:pt x="620468" y="599123"/>
                  </a:cubicBezTo>
                  <a:cubicBezTo>
                    <a:pt x="596655" y="621030"/>
                    <a:pt x="569985" y="607695"/>
                    <a:pt x="545220" y="605790"/>
                  </a:cubicBezTo>
                  <a:cubicBezTo>
                    <a:pt x="540457" y="604837"/>
                    <a:pt x="536648" y="601980"/>
                    <a:pt x="532838" y="599123"/>
                  </a:cubicBezTo>
                  <a:cubicBezTo>
                    <a:pt x="406155" y="566737"/>
                    <a:pt x="295665" y="509587"/>
                    <a:pt x="222323" y="397192"/>
                  </a:cubicBezTo>
                  <a:cubicBezTo>
                    <a:pt x="208988" y="377190"/>
                    <a:pt x="191843" y="377190"/>
                    <a:pt x="173745" y="374332"/>
                  </a:cubicBezTo>
                  <a:cubicBezTo>
                    <a:pt x="57540" y="356235"/>
                    <a:pt x="-16755" y="255270"/>
                    <a:pt x="3248" y="140970"/>
                  </a:cubicBezTo>
                  <a:cubicBezTo>
                    <a:pt x="8010" y="115252"/>
                    <a:pt x="15630" y="89535"/>
                    <a:pt x="36585" y="74295"/>
                  </a:cubicBezTo>
                  <a:cubicBezTo>
                    <a:pt x="63255" y="53340"/>
                    <a:pt x="63255" y="29527"/>
                    <a:pt x="53730" y="0"/>
                  </a:cubicBezTo>
                  <a:close/>
                </a:path>
              </a:pathLst>
            </a:custGeom>
            <a:solidFill>
              <a:srgbClr val="44352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63" name="Freeform: Shape 162">
              <a:extLst>
                <a:ext uri="{FF2B5EF4-FFF2-40B4-BE49-F238E27FC236}">
                  <a16:creationId xmlns:a16="http://schemas.microsoft.com/office/drawing/2014/main" id="{DFEBBC08-90C5-4FC9-A73B-60FD76CF5619}"/>
                </a:ext>
              </a:extLst>
            </p:cNvPr>
            <p:cNvSpPr/>
            <p:nvPr/>
          </p:nvSpPr>
          <p:spPr>
            <a:xfrm>
              <a:off x="12678495" y="-2446578"/>
              <a:ext cx="586895" cy="528063"/>
            </a:xfrm>
            <a:custGeom>
              <a:avLst/>
              <a:gdLst>
                <a:gd name="connsiteX0" fmla="*/ 545782 w 586895"/>
                <a:gd name="connsiteY0" fmla="*/ 20002 h 528063"/>
                <a:gd name="connsiteX1" fmla="*/ 557213 w 586895"/>
                <a:gd name="connsiteY1" fmla="*/ 0 h 528063"/>
                <a:gd name="connsiteX2" fmla="*/ 531495 w 586895"/>
                <a:gd name="connsiteY2" fmla="*/ 218122 h 528063"/>
                <a:gd name="connsiteX3" fmla="*/ 393382 w 586895"/>
                <a:gd name="connsiteY3" fmla="*/ 283845 h 528063"/>
                <a:gd name="connsiteX4" fmla="*/ 346710 w 586895"/>
                <a:gd name="connsiteY4" fmla="*/ 308610 h 528063"/>
                <a:gd name="connsiteX5" fmla="*/ 134302 w 586895"/>
                <a:gd name="connsiteY5" fmla="*/ 476250 h 528063"/>
                <a:gd name="connsiteX6" fmla="*/ 100013 w 586895"/>
                <a:gd name="connsiteY6" fmla="*/ 503872 h 528063"/>
                <a:gd name="connsiteX7" fmla="*/ 94297 w 586895"/>
                <a:gd name="connsiteY7" fmla="*/ 527685 h 528063"/>
                <a:gd name="connsiteX8" fmla="*/ 32385 w 586895"/>
                <a:gd name="connsiteY8" fmla="*/ 517208 h 528063"/>
                <a:gd name="connsiteX9" fmla="*/ 11430 w 586895"/>
                <a:gd name="connsiteY9" fmla="*/ 511492 h 528063"/>
                <a:gd name="connsiteX10" fmla="*/ 0 w 586895"/>
                <a:gd name="connsiteY10" fmla="*/ 494347 h 528063"/>
                <a:gd name="connsiteX11" fmla="*/ 54293 w 586895"/>
                <a:gd name="connsiteY11" fmla="*/ 462915 h 528063"/>
                <a:gd name="connsiteX12" fmla="*/ 260032 w 586895"/>
                <a:gd name="connsiteY12" fmla="*/ 349567 h 528063"/>
                <a:gd name="connsiteX13" fmla="*/ 342900 w 586895"/>
                <a:gd name="connsiteY13" fmla="*/ 224790 h 528063"/>
                <a:gd name="connsiteX14" fmla="*/ 369570 w 586895"/>
                <a:gd name="connsiteY14" fmla="*/ 176213 h 528063"/>
                <a:gd name="connsiteX15" fmla="*/ 404813 w 586895"/>
                <a:gd name="connsiteY15" fmla="*/ 202882 h 528063"/>
                <a:gd name="connsiteX16" fmla="*/ 445770 w 586895"/>
                <a:gd name="connsiteY16" fmla="*/ 232410 h 528063"/>
                <a:gd name="connsiteX17" fmla="*/ 543877 w 586895"/>
                <a:gd name="connsiteY17" fmla="*/ 75247 h 528063"/>
                <a:gd name="connsiteX18" fmla="*/ 545782 w 586895"/>
                <a:gd name="connsiteY18" fmla="*/ 20002 h 52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895" h="528063">
                  <a:moveTo>
                    <a:pt x="545782" y="20002"/>
                  </a:moveTo>
                  <a:cubicBezTo>
                    <a:pt x="555307" y="16192"/>
                    <a:pt x="557213" y="8572"/>
                    <a:pt x="557213" y="0"/>
                  </a:cubicBezTo>
                  <a:cubicBezTo>
                    <a:pt x="604838" y="65722"/>
                    <a:pt x="594360" y="153352"/>
                    <a:pt x="531495" y="218122"/>
                  </a:cubicBezTo>
                  <a:cubicBezTo>
                    <a:pt x="494347" y="256222"/>
                    <a:pt x="447675" y="280035"/>
                    <a:pt x="393382" y="283845"/>
                  </a:cubicBezTo>
                  <a:cubicBezTo>
                    <a:pt x="373380" y="285750"/>
                    <a:pt x="358140" y="290513"/>
                    <a:pt x="346710" y="308610"/>
                  </a:cubicBezTo>
                  <a:cubicBezTo>
                    <a:pt x="294322" y="387667"/>
                    <a:pt x="219075" y="438150"/>
                    <a:pt x="134302" y="476250"/>
                  </a:cubicBezTo>
                  <a:cubicBezTo>
                    <a:pt x="120015" y="482917"/>
                    <a:pt x="102870" y="483870"/>
                    <a:pt x="100013" y="503872"/>
                  </a:cubicBezTo>
                  <a:cubicBezTo>
                    <a:pt x="107632" y="514350"/>
                    <a:pt x="104775" y="521970"/>
                    <a:pt x="94297" y="527685"/>
                  </a:cubicBezTo>
                  <a:cubicBezTo>
                    <a:pt x="72390" y="530543"/>
                    <a:pt x="54293" y="516255"/>
                    <a:pt x="32385" y="517208"/>
                  </a:cubicBezTo>
                  <a:cubicBezTo>
                    <a:pt x="24765" y="516255"/>
                    <a:pt x="18097" y="515302"/>
                    <a:pt x="11430" y="511492"/>
                  </a:cubicBezTo>
                  <a:cubicBezTo>
                    <a:pt x="4763" y="507683"/>
                    <a:pt x="952" y="501967"/>
                    <a:pt x="0" y="494347"/>
                  </a:cubicBezTo>
                  <a:cubicBezTo>
                    <a:pt x="9525" y="468630"/>
                    <a:pt x="34290" y="468630"/>
                    <a:pt x="54293" y="462915"/>
                  </a:cubicBezTo>
                  <a:cubicBezTo>
                    <a:pt x="131445" y="441008"/>
                    <a:pt x="200025" y="402908"/>
                    <a:pt x="260032" y="349567"/>
                  </a:cubicBezTo>
                  <a:cubicBezTo>
                    <a:pt x="298132" y="315277"/>
                    <a:pt x="325755" y="273367"/>
                    <a:pt x="342900" y="224790"/>
                  </a:cubicBezTo>
                  <a:cubicBezTo>
                    <a:pt x="348615" y="207645"/>
                    <a:pt x="351472" y="187642"/>
                    <a:pt x="369570" y="176213"/>
                  </a:cubicBezTo>
                  <a:cubicBezTo>
                    <a:pt x="392430" y="170497"/>
                    <a:pt x="401955" y="180975"/>
                    <a:pt x="404813" y="202882"/>
                  </a:cubicBezTo>
                  <a:cubicBezTo>
                    <a:pt x="401955" y="245745"/>
                    <a:pt x="406718" y="249555"/>
                    <a:pt x="445770" y="232410"/>
                  </a:cubicBezTo>
                  <a:cubicBezTo>
                    <a:pt x="509588" y="204788"/>
                    <a:pt x="545782" y="145732"/>
                    <a:pt x="543877" y="75247"/>
                  </a:cubicBezTo>
                  <a:cubicBezTo>
                    <a:pt x="544830" y="57150"/>
                    <a:pt x="535305" y="38100"/>
                    <a:pt x="545782" y="20002"/>
                  </a:cubicBezTo>
                  <a:close/>
                </a:path>
              </a:pathLst>
            </a:custGeom>
            <a:solidFill>
              <a:srgbClr val="453B3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64" name="Freeform: Shape 163">
              <a:extLst>
                <a:ext uri="{FF2B5EF4-FFF2-40B4-BE49-F238E27FC236}">
                  <a16:creationId xmlns:a16="http://schemas.microsoft.com/office/drawing/2014/main" id="{4C6B8254-7243-4D22-8E5A-2BAE34AED5EB}"/>
                </a:ext>
              </a:extLst>
            </p:cNvPr>
            <p:cNvSpPr/>
            <p:nvPr/>
          </p:nvSpPr>
          <p:spPr>
            <a:xfrm>
              <a:off x="11461136" y="-3150597"/>
              <a:ext cx="349631" cy="340163"/>
            </a:xfrm>
            <a:custGeom>
              <a:avLst/>
              <a:gdLst>
                <a:gd name="connsiteX0" fmla="*/ 280099 w 349631"/>
                <a:gd name="connsiteY0" fmla="*/ 340164 h 340163"/>
                <a:gd name="connsiteX1" fmla="*/ 159131 w 349631"/>
                <a:gd name="connsiteY1" fmla="*/ 326829 h 340163"/>
                <a:gd name="connsiteX2" fmla="*/ 38164 w 349631"/>
                <a:gd name="connsiteY2" fmla="*/ 304921 h 340163"/>
                <a:gd name="connsiteX3" fmla="*/ 2922 w 349631"/>
                <a:gd name="connsiteY3" fmla="*/ 244914 h 340163"/>
                <a:gd name="connsiteX4" fmla="*/ 116269 w 349631"/>
                <a:gd name="connsiteY4" fmla="*/ 17266 h 340163"/>
                <a:gd name="connsiteX5" fmla="*/ 177229 w 349631"/>
                <a:gd name="connsiteY5" fmla="*/ 13456 h 340163"/>
                <a:gd name="connsiteX6" fmla="*/ 349631 w 349631"/>
                <a:gd name="connsiteY6" fmla="*/ 169666 h 340163"/>
                <a:gd name="connsiteX7" fmla="*/ 310579 w 349631"/>
                <a:gd name="connsiteY7" fmla="*/ 193479 h 340163"/>
                <a:gd name="connsiteX8" fmla="*/ 185802 w 349631"/>
                <a:gd name="connsiteY8" fmla="*/ 68701 h 340163"/>
                <a:gd name="connsiteX9" fmla="*/ 119127 w 349631"/>
                <a:gd name="connsiteY9" fmla="*/ 80131 h 340163"/>
                <a:gd name="connsiteX10" fmla="*/ 98172 w 349631"/>
                <a:gd name="connsiteY10" fmla="*/ 120136 h 340163"/>
                <a:gd name="connsiteX11" fmla="*/ 76264 w 349631"/>
                <a:gd name="connsiteY11" fmla="*/ 204909 h 340163"/>
                <a:gd name="connsiteX12" fmla="*/ 64834 w 349631"/>
                <a:gd name="connsiteY12" fmla="*/ 221101 h 340163"/>
                <a:gd name="connsiteX13" fmla="*/ 68644 w 349631"/>
                <a:gd name="connsiteY13" fmla="*/ 273489 h 340163"/>
                <a:gd name="connsiteX14" fmla="*/ 244856 w 349631"/>
                <a:gd name="connsiteY14" fmla="*/ 291586 h 340163"/>
                <a:gd name="connsiteX15" fmla="*/ 257239 w 349631"/>
                <a:gd name="connsiteY15" fmla="*/ 278251 h 340163"/>
                <a:gd name="connsiteX16" fmla="*/ 274384 w 349631"/>
                <a:gd name="connsiteY16" fmla="*/ 255391 h 340163"/>
                <a:gd name="connsiteX17" fmla="*/ 287719 w 349631"/>
                <a:gd name="connsiteY17" fmla="*/ 263011 h 340163"/>
                <a:gd name="connsiteX18" fmla="*/ 280099 w 349631"/>
                <a:gd name="connsiteY18" fmla="*/ 340164 h 34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631" h="340163">
                  <a:moveTo>
                    <a:pt x="280099" y="340164"/>
                  </a:moveTo>
                  <a:cubicBezTo>
                    <a:pt x="241999" y="321114"/>
                    <a:pt x="200089" y="331591"/>
                    <a:pt x="159131" y="326829"/>
                  </a:cubicBezTo>
                  <a:cubicBezTo>
                    <a:pt x="118174" y="322066"/>
                    <a:pt x="77216" y="316351"/>
                    <a:pt x="38164" y="304921"/>
                  </a:cubicBezTo>
                  <a:cubicBezTo>
                    <a:pt x="7684" y="296349"/>
                    <a:pt x="-6603" y="278251"/>
                    <a:pt x="2922" y="244914"/>
                  </a:cubicBezTo>
                  <a:cubicBezTo>
                    <a:pt x="25781" y="161094"/>
                    <a:pt x="64834" y="85846"/>
                    <a:pt x="116269" y="17266"/>
                  </a:cubicBezTo>
                  <a:cubicBezTo>
                    <a:pt x="134366" y="-7499"/>
                    <a:pt x="153416" y="-2736"/>
                    <a:pt x="177229" y="13456"/>
                  </a:cubicBezTo>
                  <a:cubicBezTo>
                    <a:pt x="240094" y="59176"/>
                    <a:pt x="291529" y="117279"/>
                    <a:pt x="349631" y="169666"/>
                  </a:cubicBezTo>
                  <a:cubicBezTo>
                    <a:pt x="342011" y="185859"/>
                    <a:pt x="328677" y="193479"/>
                    <a:pt x="310579" y="193479"/>
                  </a:cubicBezTo>
                  <a:cubicBezTo>
                    <a:pt x="274384" y="146806"/>
                    <a:pt x="231522" y="105849"/>
                    <a:pt x="185802" y="68701"/>
                  </a:cubicBezTo>
                  <a:cubicBezTo>
                    <a:pt x="156274" y="44889"/>
                    <a:pt x="136272" y="46794"/>
                    <a:pt x="119127" y="80131"/>
                  </a:cubicBezTo>
                  <a:cubicBezTo>
                    <a:pt x="110554" y="92514"/>
                    <a:pt x="105791" y="106801"/>
                    <a:pt x="98172" y="120136"/>
                  </a:cubicBezTo>
                  <a:cubicBezTo>
                    <a:pt x="79122" y="144901"/>
                    <a:pt x="70549" y="173476"/>
                    <a:pt x="76264" y="204909"/>
                  </a:cubicBezTo>
                  <a:cubicBezTo>
                    <a:pt x="74359" y="211576"/>
                    <a:pt x="69597" y="216339"/>
                    <a:pt x="64834" y="221101"/>
                  </a:cubicBezTo>
                  <a:cubicBezTo>
                    <a:pt x="42927" y="240151"/>
                    <a:pt x="34354" y="263011"/>
                    <a:pt x="68644" y="273489"/>
                  </a:cubicBezTo>
                  <a:cubicBezTo>
                    <a:pt x="125794" y="289681"/>
                    <a:pt x="184849" y="298254"/>
                    <a:pt x="244856" y="291586"/>
                  </a:cubicBezTo>
                  <a:cubicBezTo>
                    <a:pt x="251524" y="290634"/>
                    <a:pt x="255334" y="284919"/>
                    <a:pt x="257239" y="278251"/>
                  </a:cubicBezTo>
                  <a:cubicBezTo>
                    <a:pt x="261049" y="269679"/>
                    <a:pt x="264859" y="260154"/>
                    <a:pt x="274384" y="255391"/>
                  </a:cubicBezTo>
                  <a:cubicBezTo>
                    <a:pt x="280099" y="255391"/>
                    <a:pt x="284861" y="258249"/>
                    <a:pt x="287719" y="263011"/>
                  </a:cubicBezTo>
                  <a:cubicBezTo>
                    <a:pt x="294386" y="288729"/>
                    <a:pt x="300102" y="315399"/>
                    <a:pt x="280099" y="340164"/>
                  </a:cubicBezTo>
                  <a:close/>
                </a:path>
              </a:pathLst>
            </a:custGeom>
            <a:solidFill>
              <a:srgbClr val="4A312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65" name="Freeform: Shape 164">
              <a:extLst>
                <a:ext uri="{FF2B5EF4-FFF2-40B4-BE49-F238E27FC236}">
                  <a16:creationId xmlns:a16="http://schemas.microsoft.com/office/drawing/2014/main" id="{3CDDEAC6-D06A-44BE-A07F-39341767B412}"/>
                </a:ext>
              </a:extLst>
            </p:cNvPr>
            <p:cNvSpPr/>
            <p:nvPr/>
          </p:nvSpPr>
          <p:spPr>
            <a:xfrm>
              <a:off x="12245107" y="-1374540"/>
              <a:ext cx="254538" cy="252181"/>
            </a:xfrm>
            <a:custGeom>
              <a:avLst/>
              <a:gdLst>
                <a:gd name="connsiteX0" fmla="*/ 247650 w 254538"/>
                <a:gd name="connsiteY0" fmla="*/ 169069 h 252181"/>
                <a:gd name="connsiteX1" fmla="*/ 200025 w 254538"/>
                <a:gd name="connsiteY1" fmla="*/ 249079 h 252181"/>
                <a:gd name="connsiteX2" fmla="*/ 51435 w 254538"/>
                <a:gd name="connsiteY2" fmla="*/ 196691 h 252181"/>
                <a:gd name="connsiteX3" fmla="*/ 20002 w 254538"/>
                <a:gd name="connsiteY3" fmla="*/ 118586 h 252181"/>
                <a:gd name="connsiteX4" fmla="*/ 0 w 254538"/>
                <a:gd name="connsiteY4" fmla="*/ 42386 h 252181"/>
                <a:gd name="connsiteX5" fmla="*/ 36195 w 254538"/>
                <a:gd name="connsiteY5" fmla="*/ 1429 h 252181"/>
                <a:gd name="connsiteX6" fmla="*/ 154305 w 254538"/>
                <a:gd name="connsiteY6" fmla="*/ 1429 h 252181"/>
                <a:gd name="connsiteX7" fmla="*/ 183832 w 254538"/>
                <a:gd name="connsiteY7" fmla="*/ 20479 h 252181"/>
                <a:gd name="connsiteX8" fmla="*/ 63818 w 254538"/>
                <a:gd name="connsiteY8" fmla="*/ 37624 h 252181"/>
                <a:gd name="connsiteX9" fmla="*/ 120015 w 254538"/>
                <a:gd name="connsiteY9" fmla="*/ 47149 h 252181"/>
                <a:gd name="connsiteX10" fmla="*/ 179070 w 254538"/>
                <a:gd name="connsiteY10" fmla="*/ 39529 h 252181"/>
                <a:gd name="connsiteX11" fmla="*/ 220980 w 254538"/>
                <a:gd name="connsiteY11" fmla="*/ 51911 h 252181"/>
                <a:gd name="connsiteX12" fmla="*/ 173355 w 254538"/>
                <a:gd name="connsiteY12" fmla="*/ 67151 h 252181"/>
                <a:gd name="connsiteX13" fmla="*/ 173355 w 254538"/>
                <a:gd name="connsiteY13" fmla="*/ 71914 h 252181"/>
                <a:gd name="connsiteX14" fmla="*/ 177165 w 254538"/>
                <a:gd name="connsiteY14" fmla="*/ 69056 h 252181"/>
                <a:gd name="connsiteX15" fmla="*/ 224790 w 254538"/>
                <a:gd name="connsiteY15" fmla="*/ 124301 h 252181"/>
                <a:gd name="connsiteX16" fmla="*/ 210502 w 254538"/>
                <a:gd name="connsiteY16" fmla="*/ 128111 h 252181"/>
                <a:gd name="connsiteX17" fmla="*/ 80963 w 254538"/>
                <a:gd name="connsiteY17" fmla="*/ 97631 h 252181"/>
                <a:gd name="connsiteX18" fmla="*/ 64770 w 254538"/>
                <a:gd name="connsiteY18" fmla="*/ 116681 h 252181"/>
                <a:gd name="connsiteX19" fmla="*/ 159068 w 254538"/>
                <a:gd name="connsiteY19" fmla="*/ 211931 h 252181"/>
                <a:gd name="connsiteX20" fmla="*/ 211455 w 254538"/>
                <a:gd name="connsiteY20" fmla="*/ 169069 h 252181"/>
                <a:gd name="connsiteX21" fmla="*/ 224790 w 254538"/>
                <a:gd name="connsiteY21" fmla="*/ 69056 h 252181"/>
                <a:gd name="connsiteX22" fmla="*/ 240982 w 254538"/>
                <a:gd name="connsiteY22" fmla="*/ 34766 h 252181"/>
                <a:gd name="connsiteX23" fmla="*/ 251460 w 254538"/>
                <a:gd name="connsiteY23" fmla="*/ 125254 h 252181"/>
                <a:gd name="connsiteX24" fmla="*/ 247650 w 254538"/>
                <a:gd name="connsiteY24" fmla="*/ 169069 h 25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38" h="252181">
                  <a:moveTo>
                    <a:pt x="247650" y="169069"/>
                  </a:moveTo>
                  <a:cubicBezTo>
                    <a:pt x="246697" y="205264"/>
                    <a:pt x="253365" y="245269"/>
                    <a:pt x="200025" y="249079"/>
                  </a:cubicBezTo>
                  <a:cubicBezTo>
                    <a:pt x="100013" y="257651"/>
                    <a:pt x="68580" y="250984"/>
                    <a:pt x="51435" y="196691"/>
                  </a:cubicBezTo>
                  <a:cubicBezTo>
                    <a:pt x="42863" y="170021"/>
                    <a:pt x="30480" y="144304"/>
                    <a:pt x="20002" y="118586"/>
                  </a:cubicBezTo>
                  <a:cubicBezTo>
                    <a:pt x="13335" y="92869"/>
                    <a:pt x="6668" y="68104"/>
                    <a:pt x="0" y="42386"/>
                  </a:cubicBezTo>
                  <a:cubicBezTo>
                    <a:pt x="1905" y="19526"/>
                    <a:pt x="10477" y="3334"/>
                    <a:pt x="36195" y="1429"/>
                  </a:cubicBezTo>
                  <a:cubicBezTo>
                    <a:pt x="75247" y="-476"/>
                    <a:pt x="115252" y="-476"/>
                    <a:pt x="154305" y="1429"/>
                  </a:cubicBezTo>
                  <a:cubicBezTo>
                    <a:pt x="166688" y="2381"/>
                    <a:pt x="179070" y="6191"/>
                    <a:pt x="183832" y="20479"/>
                  </a:cubicBezTo>
                  <a:cubicBezTo>
                    <a:pt x="147638" y="51911"/>
                    <a:pt x="102870" y="30004"/>
                    <a:pt x="63818" y="37624"/>
                  </a:cubicBezTo>
                  <a:cubicBezTo>
                    <a:pt x="82868" y="49054"/>
                    <a:pt x="93345" y="51911"/>
                    <a:pt x="120015" y="47149"/>
                  </a:cubicBezTo>
                  <a:cubicBezTo>
                    <a:pt x="140018" y="44291"/>
                    <a:pt x="159068" y="38576"/>
                    <a:pt x="179070" y="39529"/>
                  </a:cubicBezTo>
                  <a:cubicBezTo>
                    <a:pt x="194310" y="39529"/>
                    <a:pt x="209550" y="39529"/>
                    <a:pt x="220980" y="51911"/>
                  </a:cubicBezTo>
                  <a:cubicBezTo>
                    <a:pt x="213360" y="82391"/>
                    <a:pt x="187643" y="59531"/>
                    <a:pt x="173355" y="67151"/>
                  </a:cubicBezTo>
                  <a:cubicBezTo>
                    <a:pt x="166688" y="67151"/>
                    <a:pt x="176213" y="77629"/>
                    <a:pt x="173355" y="71914"/>
                  </a:cubicBezTo>
                  <a:cubicBezTo>
                    <a:pt x="172402" y="70009"/>
                    <a:pt x="173355" y="69056"/>
                    <a:pt x="177165" y="69056"/>
                  </a:cubicBezTo>
                  <a:cubicBezTo>
                    <a:pt x="225743" y="65246"/>
                    <a:pt x="225743" y="65246"/>
                    <a:pt x="224790" y="124301"/>
                  </a:cubicBezTo>
                  <a:cubicBezTo>
                    <a:pt x="220980" y="131921"/>
                    <a:pt x="214313" y="133826"/>
                    <a:pt x="210502" y="128111"/>
                  </a:cubicBezTo>
                  <a:cubicBezTo>
                    <a:pt x="177165" y="74771"/>
                    <a:pt x="125730" y="100489"/>
                    <a:pt x="80963" y="97631"/>
                  </a:cubicBezTo>
                  <a:cubicBezTo>
                    <a:pt x="70485" y="96679"/>
                    <a:pt x="64770" y="105251"/>
                    <a:pt x="64770" y="116681"/>
                  </a:cubicBezTo>
                  <a:cubicBezTo>
                    <a:pt x="64770" y="170974"/>
                    <a:pt x="106680" y="212884"/>
                    <a:pt x="159068" y="211931"/>
                  </a:cubicBezTo>
                  <a:cubicBezTo>
                    <a:pt x="190500" y="211931"/>
                    <a:pt x="206693" y="198596"/>
                    <a:pt x="211455" y="169069"/>
                  </a:cubicBezTo>
                  <a:cubicBezTo>
                    <a:pt x="222885" y="136684"/>
                    <a:pt x="226695" y="103346"/>
                    <a:pt x="224790" y="69056"/>
                  </a:cubicBezTo>
                  <a:cubicBezTo>
                    <a:pt x="223838" y="57626"/>
                    <a:pt x="214313" y="35719"/>
                    <a:pt x="240982" y="34766"/>
                  </a:cubicBezTo>
                  <a:cubicBezTo>
                    <a:pt x="260032" y="63341"/>
                    <a:pt x="254318" y="94774"/>
                    <a:pt x="251460" y="125254"/>
                  </a:cubicBezTo>
                  <a:cubicBezTo>
                    <a:pt x="249555" y="138589"/>
                    <a:pt x="239077" y="152876"/>
                    <a:pt x="247650" y="169069"/>
                  </a:cubicBezTo>
                  <a:close/>
                </a:path>
              </a:pathLst>
            </a:custGeom>
            <a:solidFill>
              <a:srgbClr val="483F3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66" name="Freeform: Shape 165">
              <a:extLst>
                <a:ext uri="{FF2B5EF4-FFF2-40B4-BE49-F238E27FC236}">
                  <a16:creationId xmlns:a16="http://schemas.microsoft.com/office/drawing/2014/main" id="{EA7CD451-0324-4ED4-8DC1-2CA758B6E951}"/>
                </a:ext>
              </a:extLst>
            </p:cNvPr>
            <p:cNvSpPr/>
            <p:nvPr/>
          </p:nvSpPr>
          <p:spPr>
            <a:xfrm>
              <a:off x="12434654" y="-1514081"/>
              <a:ext cx="549176" cy="195262"/>
            </a:xfrm>
            <a:custGeom>
              <a:avLst/>
              <a:gdLst>
                <a:gd name="connsiteX0" fmla="*/ 535305 w 549176"/>
                <a:gd name="connsiteY0" fmla="*/ 49530 h 195262"/>
                <a:gd name="connsiteX1" fmla="*/ 500063 w 549176"/>
                <a:gd name="connsiteY1" fmla="*/ 71438 h 195262"/>
                <a:gd name="connsiteX2" fmla="*/ 382905 w 549176"/>
                <a:gd name="connsiteY2" fmla="*/ 190500 h 195262"/>
                <a:gd name="connsiteX3" fmla="*/ 350520 w 549176"/>
                <a:gd name="connsiteY3" fmla="*/ 177165 h 195262"/>
                <a:gd name="connsiteX4" fmla="*/ 314325 w 549176"/>
                <a:gd name="connsiteY4" fmla="*/ 141923 h 195262"/>
                <a:gd name="connsiteX5" fmla="*/ 170498 w 549176"/>
                <a:gd name="connsiteY5" fmla="*/ 162878 h 195262"/>
                <a:gd name="connsiteX6" fmla="*/ 140018 w 549176"/>
                <a:gd name="connsiteY6" fmla="*/ 195263 h 195262"/>
                <a:gd name="connsiteX7" fmla="*/ 57150 w 549176"/>
                <a:gd name="connsiteY7" fmla="*/ 171450 h 195262"/>
                <a:gd name="connsiteX8" fmla="*/ 0 w 549176"/>
                <a:gd name="connsiteY8" fmla="*/ 146685 h 195262"/>
                <a:gd name="connsiteX9" fmla="*/ 11430 w 549176"/>
                <a:gd name="connsiteY9" fmla="*/ 137160 h 195262"/>
                <a:gd name="connsiteX10" fmla="*/ 154305 w 549176"/>
                <a:gd name="connsiteY10" fmla="*/ 114300 h 195262"/>
                <a:gd name="connsiteX11" fmla="*/ 189548 w 549176"/>
                <a:gd name="connsiteY11" fmla="*/ 105728 h 195262"/>
                <a:gd name="connsiteX12" fmla="*/ 255270 w 549176"/>
                <a:gd name="connsiteY12" fmla="*/ 102870 h 195262"/>
                <a:gd name="connsiteX13" fmla="*/ 314325 w 549176"/>
                <a:gd name="connsiteY13" fmla="*/ 53340 h 195262"/>
                <a:gd name="connsiteX14" fmla="*/ 356235 w 549176"/>
                <a:gd name="connsiteY14" fmla="*/ 44767 h 195262"/>
                <a:gd name="connsiteX15" fmla="*/ 417195 w 549176"/>
                <a:gd name="connsiteY15" fmla="*/ 60960 h 195262"/>
                <a:gd name="connsiteX16" fmla="*/ 509588 w 549176"/>
                <a:gd name="connsiteY16" fmla="*/ 10478 h 195262"/>
                <a:gd name="connsiteX17" fmla="*/ 526733 w 549176"/>
                <a:gd name="connsiteY17" fmla="*/ 0 h 195262"/>
                <a:gd name="connsiteX18" fmla="*/ 535305 w 549176"/>
                <a:gd name="connsiteY18" fmla="*/ 49530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176" h="195262">
                  <a:moveTo>
                    <a:pt x="535305" y="49530"/>
                  </a:moveTo>
                  <a:cubicBezTo>
                    <a:pt x="523875" y="57150"/>
                    <a:pt x="512445" y="67628"/>
                    <a:pt x="500063" y="71438"/>
                  </a:cubicBezTo>
                  <a:cubicBezTo>
                    <a:pt x="437198" y="88583"/>
                    <a:pt x="393383" y="122873"/>
                    <a:pt x="382905" y="190500"/>
                  </a:cubicBezTo>
                  <a:cubicBezTo>
                    <a:pt x="372428" y="184785"/>
                    <a:pt x="355283" y="196215"/>
                    <a:pt x="350520" y="177165"/>
                  </a:cubicBezTo>
                  <a:cubicBezTo>
                    <a:pt x="360998" y="128588"/>
                    <a:pt x="360045" y="127635"/>
                    <a:pt x="314325" y="141923"/>
                  </a:cubicBezTo>
                  <a:cubicBezTo>
                    <a:pt x="267653" y="157163"/>
                    <a:pt x="219075" y="158115"/>
                    <a:pt x="170498" y="162878"/>
                  </a:cubicBezTo>
                  <a:cubicBezTo>
                    <a:pt x="145733" y="160020"/>
                    <a:pt x="159068" y="192405"/>
                    <a:pt x="140018" y="195263"/>
                  </a:cubicBezTo>
                  <a:cubicBezTo>
                    <a:pt x="115253" y="178117"/>
                    <a:pt x="84773" y="178117"/>
                    <a:pt x="57150" y="171450"/>
                  </a:cubicBezTo>
                  <a:cubicBezTo>
                    <a:pt x="40005" y="158115"/>
                    <a:pt x="8573" y="179070"/>
                    <a:pt x="0" y="146685"/>
                  </a:cubicBezTo>
                  <a:cubicBezTo>
                    <a:pt x="2858" y="141923"/>
                    <a:pt x="6668" y="139065"/>
                    <a:pt x="11430" y="137160"/>
                  </a:cubicBezTo>
                  <a:cubicBezTo>
                    <a:pt x="59055" y="128588"/>
                    <a:pt x="107633" y="125730"/>
                    <a:pt x="154305" y="114300"/>
                  </a:cubicBezTo>
                  <a:cubicBezTo>
                    <a:pt x="165735" y="111442"/>
                    <a:pt x="177165" y="106680"/>
                    <a:pt x="189548" y="105728"/>
                  </a:cubicBezTo>
                  <a:cubicBezTo>
                    <a:pt x="211455" y="103823"/>
                    <a:pt x="233363" y="105728"/>
                    <a:pt x="255270" y="102870"/>
                  </a:cubicBezTo>
                  <a:cubicBezTo>
                    <a:pt x="284798" y="99060"/>
                    <a:pt x="307658" y="89535"/>
                    <a:pt x="314325" y="53340"/>
                  </a:cubicBezTo>
                  <a:cubicBezTo>
                    <a:pt x="320993" y="20955"/>
                    <a:pt x="337185" y="17145"/>
                    <a:pt x="356235" y="44767"/>
                  </a:cubicBezTo>
                  <a:cubicBezTo>
                    <a:pt x="373380" y="69533"/>
                    <a:pt x="392430" y="71438"/>
                    <a:pt x="417195" y="60960"/>
                  </a:cubicBezTo>
                  <a:cubicBezTo>
                    <a:pt x="449580" y="47625"/>
                    <a:pt x="488633" y="45720"/>
                    <a:pt x="509588" y="10478"/>
                  </a:cubicBezTo>
                  <a:cubicBezTo>
                    <a:pt x="514350" y="4763"/>
                    <a:pt x="520065" y="953"/>
                    <a:pt x="526733" y="0"/>
                  </a:cubicBezTo>
                  <a:cubicBezTo>
                    <a:pt x="546735" y="13335"/>
                    <a:pt x="561023" y="28575"/>
                    <a:pt x="535305" y="49530"/>
                  </a:cubicBezTo>
                  <a:close/>
                </a:path>
              </a:pathLst>
            </a:custGeom>
            <a:solidFill>
              <a:srgbClr val="293C4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67" name="Freeform: Shape 166">
              <a:extLst>
                <a:ext uri="{FF2B5EF4-FFF2-40B4-BE49-F238E27FC236}">
                  <a16:creationId xmlns:a16="http://schemas.microsoft.com/office/drawing/2014/main" id="{6EEAF240-DB75-41BE-960E-52F698387315}"/>
                </a:ext>
              </a:extLst>
            </p:cNvPr>
            <p:cNvSpPr/>
            <p:nvPr/>
          </p:nvSpPr>
          <p:spPr>
            <a:xfrm>
              <a:off x="12766897" y="-1941753"/>
              <a:ext cx="224311" cy="477202"/>
            </a:xfrm>
            <a:custGeom>
              <a:avLst/>
              <a:gdLst>
                <a:gd name="connsiteX0" fmla="*/ 203063 w 224311"/>
                <a:gd name="connsiteY0" fmla="*/ 477202 h 477202"/>
                <a:gd name="connsiteX1" fmla="*/ 194491 w 224311"/>
                <a:gd name="connsiteY1" fmla="*/ 429577 h 477202"/>
                <a:gd name="connsiteX2" fmla="*/ 154486 w 224311"/>
                <a:gd name="connsiteY2" fmla="*/ 421958 h 477202"/>
                <a:gd name="connsiteX3" fmla="*/ 153533 w 224311"/>
                <a:gd name="connsiteY3" fmla="*/ 408622 h 477202"/>
                <a:gd name="connsiteX4" fmla="*/ 170678 w 224311"/>
                <a:gd name="connsiteY4" fmla="*/ 384810 h 477202"/>
                <a:gd name="connsiteX5" fmla="*/ 82095 w 224311"/>
                <a:gd name="connsiteY5" fmla="*/ 394335 h 477202"/>
                <a:gd name="connsiteX6" fmla="*/ 76380 w 224311"/>
                <a:gd name="connsiteY6" fmla="*/ 362902 h 477202"/>
                <a:gd name="connsiteX7" fmla="*/ 148770 w 224311"/>
                <a:gd name="connsiteY7" fmla="*/ 336233 h 477202"/>
                <a:gd name="connsiteX8" fmla="*/ 161153 w 224311"/>
                <a:gd name="connsiteY8" fmla="*/ 280035 h 477202"/>
                <a:gd name="connsiteX9" fmla="*/ 24945 w 224311"/>
                <a:gd name="connsiteY9" fmla="*/ 74295 h 477202"/>
                <a:gd name="connsiteX10" fmla="*/ 1133 w 224311"/>
                <a:gd name="connsiteY10" fmla="*/ 20002 h 477202"/>
                <a:gd name="connsiteX11" fmla="*/ 12563 w 224311"/>
                <a:gd name="connsiteY11" fmla="*/ 0 h 477202"/>
                <a:gd name="connsiteX12" fmla="*/ 219255 w 224311"/>
                <a:gd name="connsiteY12" fmla="*/ 308610 h 477202"/>
                <a:gd name="connsiteX13" fmla="*/ 223066 w 224311"/>
                <a:gd name="connsiteY13" fmla="*/ 368617 h 477202"/>
                <a:gd name="connsiteX14" fmla="*/ 222113 w 224311"/>
                <a:gd name="connsiteY14" fmla="*/ 461963 h 477202"/>
                <a:gd name="connsiteX15" fmla="*/ 203063 w 224311"/>
                <a:gd name="connsiteY15" fmla="*/ 477202 h 47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11" h="477202">
                  <a:moveTo>
                    <a:pt x="203063" y="477202"/>
                  </a:moveTo>
                  <a:cubicBezTo>
                    <a:pt x="215445" y="458152"/>
                    <a:pt x="208778" y="442913"/>
                    <a:pt x="194491" y="429577"/>
                  </a:cubicBezTo>
                  <a:cubicBezTo>
                    <a:pt x="181155" y="429577"/>
                    <a:pt x="165916" y="433388"/>
                    <a:pt x="154486" y="421958"/>
                  </a:cubicBezTo>
                  <a:cubicBezTo>
                    <a:pt x="152580" y="418147"/>
                    <a:pt x="151628" y="413385"/>
                    <a:pt x="153533" y="408622"/>
                  </a:cubicBezTo>
                  <a:cubicBezTo>
                    <a:pt x="158295" y="401002"/>
                    <a:pt x="168773" y="397192"/>
                    <a:pt x="170678" y="384810"/>
                  </a:cubicBezTo>
                  <a:cubicBezTo>
                    <a:pt x="140198" y="381952"/>
                    <a:pt x="113528" y="411480"/>
                    <a:pt x="82095" y="394335"/>
                  </a:cubicBezTo>
                  <a:cubicBezTo>
                    <a:pt x="70666" y="385763"/>
                    <a:pt x="69713" y="374333"/>
                    <a:pt x="76380" y="362902"/>
                  </a:cubicBezTo>
                  <a:cubicBezTo>
                    <a:pt x="96383" y="342900"/>
                    <a:pt x="127816" y="352425"/>
                    <a:pt x="148770" y="336233"/>
                  </a:cubicBezTo>
                  <a:cubicBezTo>
                    <a:pt x="182108" y="323850"/>
                    <a:pt x="176393" y="302895"/>
                    <a:pt x="161153" y="280035"/>
                  </a:cubicBezTo>
                  <a:cubicBezTo>
                    <a:pt x="116386" y="210502"/>
                    <a:pt x="76380" y="138113"/>
                    <a:pt x="24945" y="74295"/>
                  </a:cubicBezTo>
                  <a:cubicBezTo>
                    <a:pt x="12563" y="59055"/>
                    <a:pt x="-4582" y="43815"/>
                    <a:pt x="1133" y="20002"/>
                  </a:cubicBezTo>
                  <a:cubicBezTo>
                    <a:pt x="9705" y="16192"/>
                    <a:pt x="12563" y="8572"/>
                    <a:pt x="12563" y="0"/>
                  </a:cubicBezTo>
                  <a:cubicBezTo>
                    <a:pt x="95430" y="93345"/>
                    <a:pt x="159248" y="199072"/>
                    <a:pt x="219255" y="308610"/>
                  </a:cubicBezTo>
                  <a:cubicBezTo>
                    <a:pt x="229733" y="328613"/>
                    <a:pt x="220208" y="348615"/>
                    <a:pt x="223066" y="368617"/>
                  </a:cubicBezTo>
                  <a:cubicBezTo>
                    <a:pt x="226875" y="399097"/>
                    <a:pt x="199253" y="429577"/>
                    <a:pt x="222113" y="461963"/>
                  </a:cubicBezTo>
                  <a:cubicBezTo>
                    <a:pt x="226875" y="468630"/>
                    <a:pt x="213541" y="477202"/>
                    <a:pt x="203063" y="477202"/>
                  </a:cubicBezTo>
                  <a:close/>
                </a:path>
              </a:pathLst>
            </a:custGeom>
            <a:solidFill>
              <a:srgbClr val="3D3D3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68" name="Freeform: Shape 167">
              <a:extLst>
                <a:ext uri="{FF2B5EF4-FFF2-40B4-BE49-F238E27FC236}">
                  <a16:creationId xmlns:a16="http://schemas.microsoft.com/office/drawing/2014/main" id="{A19C47F3-04E7-4D8D-BDC0-F9C800574396}"/>
                </a:ext>
              </a:extLst>
            </p:cNvPr>
            <p:cNvSpPr/>
            <p:nvPr/>
          </p:nvSpPr>
          <p:spPr>
            <a:xfrm>
              <a:off x="12059625" y="-1952563"/>
              <a:ext cx="226439" cy="460389"/>
            </a:xfrm>
            <a:custGeom>
              <a:avLst/>
              <a:gdLst>
                <a:gd name="connsiteX0" fmla="*/ 185482 w 226439"/>
                <a:gd name="connsiteY0" fmla="*/ 1285 h 460389"/>
                <a:gd name="connsiteX1" fmla="*/ 195959 w 226439"/>
                <a:gd name="connsiteY1" fmla="*/ 332 h 460389"/>
                <a:gd name="connsiteX2" fmla="*/ 226439 w 226439"/>
                <a:gd name="connsiteY2" fmla="*/ 10810 h 460389"/>
                <a:gd name="connsiteX3" fmla="*/ 163575 w 226439"/>
                <a:gd name="connsiteY3" fmla="*/ 119394 h 460389"/>
                <a:gd name="connsiteX4" fmla="*/ 54037 w 226439"/>
                <a:gd name="connsiteY4" fmla="*/ 297512 h 460389"/>
                <a:gd name="connsiteX5" fmla="*/ 78802 w 226439"/>
                <a:gd name="connsiteY5" fmla="*/ 372760 h 460389"/>
                <a:gd name="connsiteX6" fmla="*/ 112139 w 226439"/>
                <a:gd name="connsiteY6" fmla="*/ 402287 h 460389"/>
                <a:gd name="connsiteX7" fmla="*/ 76897 w 226439"/>
                <a:gd name="connsiteY7" fmla="*/ 417527 h 460389"/>
                <a:gd name="connsiteX8" fmla="*/ 57847 w 226439"/>
                <a:gd name="connsiteY8" fmla="*/ 441339 h 460389"/>
                <a:gd name="connsiteX9" fmla="*/ 43559 w 226439"/>
                <a:gd name="connsiteY9" fmla="*/ 460389 h 460389"/>
                <a:gd name="connsiteX10" fmla="*/ 17842 w 226439"/>
                <a:gd name="connsiteY10" fmla="*/ 284177 h 460389"/>
                <a:gd name="connsiteX11" fmla="*/ 163575 w 226439"/>
                <a:gd name="connsiteY11" fmla="*/ 51767 h 460389"/>
                <a:gd name="connsiteX12" fmla="*/ 185482 w 226439"/>
                <a:gd name="connsiteY12" fmla="*/ 1285 h 4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439" h="460389">
                  <a:moveTo>
                    <a:pt x="185482" y="1285"/>
                  </a:moveTo>
                  <a:cubicBezTo>
                    <a:pt x="189292" y="1285"/>
                    <a:pt x="193102" y="332"/>
                    <a:pt x="195959" y="332"/>
                  </a:cubicBezTo>
                  <a:cubicBezTo>
                    <a:pt x="208342" y="-1573"/>
                    <a:pt x="216914" y="5094"/>
                    <a:pt x="226439" y="10810"/>
                  </a:cubicBezTo>
                  <a:cubicBezTo>
                    <a:pt x="216914" y="53672"/>
                    <a:pt x="181672" y="81294"/>
                    <a:pt x="163575" y="119394"/>
                  </a:cubicBezTo>
                  <a:cubicBezTo>
                    <a:pt x="118807" y="173687"/>
                    <a:pt x="87375" y="236552"/>
                    <a:pt x="54037" y="297512"/>
                  </a:cubicBezTo>
                  <a:cubicBezTo>
                    <a:pt x="28320" y="344185"/>
                    <a:pt x="32129" y="348947"/>
                    <a:pt x="78802" y="372760"/>
                  </a:cubicBezTo>
                  <a:cubicBezTo>
                    <a:pt x="92137" y="379427"/>
                    <a:pt x="111187" y="380380"/>
                    <a:pt x="112139" y="402287"/>
                  </a:cubicBezTo>
                  <a:cubicBezTo>
                    <a:pt x="103567" y="413717"/>
                    <a:pt x="89279" y="413717"/>
                    <a:pt x="76897" y="417527"/>
                  </a:cubicBezTo>
                  <a:cubicBezTo>
                    <a:pt x="62609" y="419432"/>
                    <a:pt x="58800" y="428957"/>
                    <a:pt x="57847" y="441339"/>
                  </a:cubicBezTo>
                  <a:cubicBezTo>
                    <a:pt x="54989" y="449912"/>
                    <a:pt x="51179" y="456580"/>
                    <a:pt x="43559" y="460389"/>
                  </a:cubicBezTo>
                  <a:cubicBezTo>
                    <a:pt x="-4066" y="407049"/>
                    <a:pt x="-12638" y="347042"/>
                    <a:pt x="17842" y="284177"/>
                  </a:cubicBezTo>
                  <a:cubicBezTo>
                    <a:pt x="57847" y="201310"/>
                    <a:pt x="111187" y="127014"/>
                    <a:pt x="163575" y="51767"/>
                  </a:cubicBezTo>
                  <a:cubicBezTo>
                    <a:pt x="173100" y="36527"/>
                    <a:pt x="189292" y="23192"/>
                    <a:pt x="185482" y="1285"/>
                  </a:cubicBezTo>
                  <a:close/>
                </a:path>
              </a:pathLst>
            </a:custGeom>
            <a:solidFill>
              <a:srgbClr val="4544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69" name="Freeform: Shape 168">
              <a:extLst>
                <a:ext uri="{FF2B5EF4-FFF2-40B4-BE49-F238E27FC236}">
                  <a16:creationId xmlns:a16="http://schemas.microsoft.com/office/drawing/2014/main" id="{ABE3D521-EADA-4265-B4AA-8495C580986B}"/>
                </a:ext>
              </a:extLst>
            </p:cNvPr>
            <p:cNvSpPr/>
            <p:nvPr/>
          </p:nvSpPr>
          <p:spPr>
            <a:xfrm>
              <a:off x="12580387" y="-1347755"/>
              <a:ext cx="228600" cy="203316"/>
            </a:xfrm>
            <a:custGeom>
              <a:avLst/>
              <a:gdLst>
                <a:gd name="connsiteX0" fmla="*/ 218122 w 228600"/>
                <a:gd name="connsiteY0" fmla="*/ 101326 h 203316"/>
                <a:gd name="connsiteX1" fmla="*/ 203835 w 228600"/>
                <a:gd name="connsiteY1" fmla="*/ 125139 h 203316"/>
                <a:gd name="connsiteX2" fmla="*/ 0 w 228600"/>
                <a:gd name="connsiteY2" fmla="*/ 183241 h 203316"/>
                <a:gd name="connsiteX3" fmla="*/ 5715 w 228600"/>
                <a:gd name="connsiteY3" fmla="*/ 76561 h 203316"/>
                <a:gd name="connsiteX4" fmla="*/ 30480 w 228600"/>
                <a:gd name="connsiteY4" fmla="*/ 9886 h 203316"/>
                <a:gd name="connsiteX5" fmla="*/ 182880 w 228600"/>
                <a:gd name="connsiteY5" fmla="*/ 5124 h 203316"/>
                <a:gd name="connsiteX6" fmla="*/ 228600 w 228600"/>
                <a:gd name="connsiteY6" fmla="*/ 63226 h 203316"/>
                <a:gd name="connsiteX7" fmla="*/ 218122 w 228600"/>
                <a:gd name="connsiteY7" fmla="*/ 101326 h 2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203316">
                  <a:moveTo>
                    <a:pt x="218122" y="101326"/>
                  </a:moveTo>
                  <a:cubicBezTo>
                    <a:pt x="213360" y="108946"/>
                    <a:pt x="208597" y="117519"/>
                    <a:pt x="203835" y="125139"/>
                  </a:cubicBezTo>
                  <a:cubicBezTo>
                    <a:pt x="163830" y="201339"/>
                    <a:pt x="81915" y="224199"/>
                    <a:pt x="0" y="183241"/>
                  </a:cubicBezTo>
                  <a:cubicBezTo>
                    <a:pt x="7620" y="147999"/>
                    <a:pt x="4763" y="111804"/>
                    <a:pt x="5715" y="76561"/>
                  </a:cubicBezTo>
                  <a:cubicBezTo>
                    <a:pt x="6667" y="51796"/>
                    <a:pt x="6667" y="26079"/>
                    <a:pt x="30480" y="9886"/>
                  </a:cubicBezTo>
                  <a:cubicBezTo>
                    <a:pt x="80963" y="-5354"/>
                    <a:pt x="132397" y="361"/>
                    <a:pt x="182880" y="5124"/>
                  </a:cubicBezTo>
                  <a:cubicBezTo>
                    <a:pt x="212407" y="13696"/>
                    <a:pt x="225742" y="33699"/>
                    <a:pt x="228600" y="63226"/>
                  </a:cubicBezTo>
                  <a:cubicBezTo>
                    <a:pt x="223838" y="75609"/>
                    <a:pt x="220980" y="88944"/>
                    <a:pt x="218122" y="101326"/>
                  </a:cubicBezTo>
                  <a:close/>
                </a:path>
              </a:pathLst>
            </a:custGeom>
            <a:solidFill>
              <a:srgbClr val="52463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0" name="Freeform: Shape 169">
              <a:extLst>
                <a:ext uri="{FF2B5EF4-FFF2-40B4-BE49-F238E27FC236}">
                  <a16:creationId xmlns:a16="http://schemas.microsoft.com/office/drawing/2014/main" id="{0E6ED306-1DE1-4684-99E9-7DFB6FF56757}"/>
                </a:ext>
              </a:extLst>
            </p:cNvPr>
            <p:cNvSpPr/>
            <p:nvPr/>
          </p:nvSpPr>
          <p:spPr>
            <a:xfrm>
              <a:off x="13205644" y="-3088461"/>
              <a:ext cx="332463" cy="289907"/>
            </a:xfrm>
            <a:custGeom>
              <a:avLst/>
              <a:gdLst>
                <a:gd name="connsiteX0" fmla="*/ 326291 w 332463"/>
                <a:gd name="connsiteY0" fmla="*/ 251357 h 289907"/>
                <a:gd name="connsiteX1" fmla="*/ 328196 w 332463"/>
                <a:gd name="connsiteY1" fmla="*/ 279932 h 289907"/>
                <a:gd name="connsiteX2" fmla="*/ 300573 w 332463"/>
                <a:gd name="connsiteY2" fmla="*/ 280885 h 289907"/>
                <a:gd name="connsiteX3" fmla="*/ 284381 w 332463"/>
                <a:gd name="connsiteY3" fmla="*/ 229450 h 289907"/>
                <a:gd name="connsiteX4" fmla="*/ 269141 w 332463"/>
                <a:gd name="connsiteY4" fmla="*/ 194207 h 289907"/>
                <a:gd name="connsiteX5" fmla="*/ 247233 w 332463"/>
                <a:gd name="connsiteY5" fmla="*/ 129437 h 289907"/>
                <a:gd name="connsiteX6" fmla="*/ 225326 w 332463"/>
                <a:gd name="connsiteY6" fmla="*/ 99910 h 289907"/>
                <a:gd name="connsiteX7" fmla="*/ 151983 w 332463"/>
                <a:gd name="connsiteY7" fmla="*/ 72287 h 289907"/>
                <a:gd name="connsiteX8" fmla="*/ 19586 w 332463"/>
                <a:gd name="connsiteY8" fmla="*/ 178967 h 289907"/>
                <a:gd name="connsiteX9" fmla="*/ 10061 w 332463"/>
                <a:gd name="connsiteY9" fmla="*/ 144677 h 289907"/>
                <a:gd name="connsiteX10" fmla="*/ 177701 w 332463"/>
                <a:gd name="connsiteY10" fmla="*/ 8470 h 289907"/>
                <a:gd name="connsiteX11" fmla="*/ 235803 w 332463"/>
                <a:gd name="connsiteY11" fmla="*/ 25615 h 289907"/>
                <a:gd name="connsiteX12" fmla="*/ 306288 w 332463"/>
                <a:gd name="connsiteY12" fmla="*/ 186587 h 289907"/>
                <a:gd name="connsiteX13" fmla="*/ 326291 w 332463"/>
                <a:gd name="connsiteY13" fmla="*/ 251357 h 28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463" h="289907">
                  <a:moveTo>
                    <a:pt x="326291" y="251357"/>
                  </a:moveTo>
                  <a:cubicBezTo>
                    <a:pt x="332006" y="260882"/>
                    <a:pt x="335816" y="270407"/>
                    <a:pt x="328196" y="279932"/>
                  </a:cubicBezTo>
                  <a:cubicBezTo>
                    <a:pt x="319623" y="289457"/>
                    <a:pt x="311051" y="296125"/>
                    <a:pt x="300573" y="280885"/>
                  </a:cubicBezTo>
                  <a:cubicBezTo>
                    <a:pt x="292953" y="264692"/>
                    <a:pt x="290096" y="246595"/>
                    <a:pt x="284381" y="229450"/>
                  </a:cubicBezTo>
                  <a:cubicBezTo>
                    <a:pt x="281523" y="217067"/>
                    <a:pt x="272951" y="206590"/>
                    <a:pt x="269141" y="194207"/>
                  </a:cubicBezTo>
                  <a:cubicBezTo>
                    <a:pt x="262473" y="172300"/>
                    <a:pt x="257711" y="149440"/>
                    <a:pt x="247233" y="129437"/>
                  </a:cubicBezTo>
                  <a:cubicBezTo>
                    <a:pt x="241519" y="118007"/>
                    <a:pt x="229136" y="112292"/>
                    <a:pt x="225326" y="99910"/>
                  </a:cubicBezTo>
                  <a:cubicBezTo>
                    <a:pt x="208181" y="43712"/>
                    <a:pt x="198656" y="40855"/>
                    <a:pt x="151983" y="72287"/>
                  </a:cubicBezTo>
                  <a:cubicBezTo>
                    <a:pt x="104358" y="103720"/>
                    <a:pt x="68163" y="148487"/>
                    <a:pt x="19586" y="178967"/>
                  </a:cubicBezTo>
                  <a:cubicBezTo>
                    <a:pt x="-5179" y="173252"/>
                    <a:pt x="-4227" y="160870"/>
                    <a:pt x="10061" y="144677"/>
                  </a:cubicBezTo>
                  <a:cubicBezTo>
                    <a:pt x="57686" y="88480"/>
                    <a:pt x="116741" y="47522"/>
                    <a:pt x="177701" y="8470"/>
                  </a:cubicBezTo>
                  <a:cubicBezTo>
                    <a:pt x="206276" y="-9628"/>
                    <a:pt x="221516" y="3707"/>
                    <a:pt x="235803" y="25615"/>
                  </a:cubicBezTo>
                  <a:cubicBezTo>
                    <a:pt x="268188" y="75145"/>
                    <a:pt x="283428" y="132295"/>
                    <a:pt x="306288" y="186587"/>
                  </a:cubicBezTo>
                  <a:cubicBezTo>
                    <a:pt x="315813" y="207542"/>
                    <a:pt x="317719" y="230402"/>
                    <a:pt x="326291" y="251357"/>
                  </a:cubicBezTo>
                  <a:close/>
                </a:path>
              </a:pathLst>
            </a:custGeom>
            <a:solidFill>
              <a:srgbClr val="49302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1" name="Freeform: Shape 170">
              <a:extLst>
                <a:ext uri="{FF2B5EF4-FFF2-40B4-BE49-F238E27FC236}">
                  <a16:creationId xmlns:a16="http://schemas.microsoft.com/office/drawing/2014/main" id="{8A3AEF71-B285-46D9-98B2-F7C3B636B4C8}"/>
                </a:ext>
              </a:extLst>
            </p:cNvPr>
            <p:cNvSpPr/>
            <p:nvPr/>
          </p:nvSpPr>
          <p:spPr>
            <a:xfrm>
              <a:off x="11826516" y="-3284778"/>
              <a:ext cx="347020" cy="337185"/>
            </a:xfrm>
            <a:custGeom>
              <a:avLst/>
              <a:gdLst>
                <a:gd name="connsiteX0" fmla="*/ 343343 w 347020"/>
                <a:gd name="connsiteY0" fmla="*/ 0 h 337185"/>
                <a:gd name="connsiteX1" fmla="*/ 343343 w 347020"/>
                <a:gd name="connsiteY1" fmla="*/ 40005 h 337185"/>
                <a:gd name="connsiteX2" fmla="*/ 325246 w 347020"/>
                <a:gd name="connsiteY2" fmla="*/ 60960 h 337185"/>
                <a:gd name="connsiteX3" fmla="*/ 287146 w 347020"/>
                <a:gd name="connsiteY3" fmla="*/ 64770 h 337185"/>
                <a:gd name="connsiteX4" fmla="*/ 248093 w 347020"/>
                <a:gd name="connsiteY4" fmla="*/ 94298 h 337185"/>
                <a:gd name="connsiteX5" fmla="*/ 58546 w 347020"/>
                <a:gd name="connsiteY5" fmla="*/ 296228 h 337185"/>
                <a:gd name="connsiteX6" fmla="*/ 21398 w 347020"/>
                <a:gd name="connsiteY6" fmla="*/ 337185 h 337185"/>
                <a:gd name="connsiteX7" fmla="*/ 443 w 347020"/>
                <a:gd name="connsiteY7" fmla="*/ 306705 h 337185"/>
                <a:gd name="connsiteX8" fmla="*/ 29018 w 347020"/>
                <a:gd name="connsiteY8" fmla="*/ 270510 h 337185"/>
                <a:gd name="connsiteX9" fmla="*/ 343343 w 347020"/>
                <a:gd name="connsiteY9" fmla="*/ 0 h 33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20" h="337185">
                  <a:moveTo>
                    <a:pt x="343343" y="0"/>
                  </a:moveTo>
                  <a:cubicBezTo>
                    <a:pt x="331913" y="13335"/>
                    <a:pt x="355725" y="26670"/>
                    <a:pt x="343343" y="40005"/>
                  </a:cubicBezTo>
                  <a:cubicBezTo>
                    <a:pt x="345248" y="53340"/>
                    <a:pt x="337628" y="59055"/>
                    <a:pt x="325246" y="60960"/>
                  </a:cubicBezTo>
                  <a:cubicBezTo>
                    <a:pt x="311911" y="58102"/>
                    <a:pt x="298575" y="53340"/>
                    <a:pt x="287146" y="64770"/>
                  </a:cubicBezTo>
                  <a:cubicBezTo>
                    <a:pt x="272858" y="72390"/>
                    <a:pt x="261428" y="84773"/>
                    <a:pt x="248093" y="94298"/>
                  </a:cubicBezTo>
                  <a:cubicBezTo>
                    <a:pt x="170941" y="148590"/>
                    <a:pt x="106171" y="214312"/>
                    <a:pt x="58546" y="296228"/>
                  </a:cubicBezTo>
                  <a:cubicBezTo>
                    <a:pt x="49021" y="311468"/>
                    <a:pt x="43305" y="332423"/>
                    <a:pt x="21398" y="337185"/>
                  </a:cubicBezTo>
                  <a:cubicBezTo>
                    <a:pt x="9016" y="330518"/>
                    <a:pt x="-2414" y="323850"/>
                    <a:pt x="443" y="306705"/>
                  </a:cubicBezTo>
                  <a:cubicBezTo>
                    <a:pt x="17588" y="300038"/>
                    <a:pt x="20446" y="282893"/>
                    <a:pt x="29018" y="270510"/>
                  </a:cubicBezTo>
                  <a:cubicBezTo>
                    <a:pt x="109980" y="151448"/>
                    <a:pt x="208088" y="55245"/>
                    <a:pt x="343343" y="0"/>
                  </a:cubicBezTo>
                  <a:close/>
                </a:path>
              </a:pathLst>
            </a:custGeom>
            <a:solidFill>
              <a:srgbClr val="4A372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2" name="Freeform: Shape 171">
              <a:extLst>
                <a:ext uri="{FF2B5EF4-FFF2-40B4-BE49-F238E27FC236}">
                  <a16:creationId xmlns:a16="http://schemas.microsoft.com/office/drawing/2014/main" id="{6796335D-C5F3-4C42-A864-AE4D99488A7E}"/>
                </a:ext>
              </a:extLst>
            </p:cNvPr>
            <p:cNvSpPr/>
            <p:nvPr/>
          </p:nvSpPr>
          <p:spPr>
            <a:xfrm>
              <a:off x="12099177" y="-1441112"/>
              <a:ext cx="395485" cy="242308"/>
            </a:xfrm>
            <a:custGeom>
              <a:avLst/>
              <a:gdLst>
                <a:gd name="connsiteX0" fmla="*/ 337383 w 395485"/>
                <a:gd name="connsiteY0" fmla="*/ 72764 h 242308"/>
                <a:gd name="connsiteX1" fmla="*/ 395486 w 395485"/>
                <a:gd name="connsiteY1" fmla="*/ 92766 h 242308"/>
                <a:gd name="connsiteX2" fmla="*/ 386913 w 395485"/>
                <a:gd name="connsiteY2" fmla="*/ 100386 h 242308"/>
                <a:gd name="connsiteX3" fmla="*/ 375483 w 395485"/>
                <a:gd name="connsiteY3" fmla="*/ 166109 h 242308"/>
                <a:gd name="connsiteX4" fmla="*/ 365005 w 395485"/>
                <a:gd name="connsiteY4" fmla="*/ 242309 h 242308"/>
                <a:gd name="connsiteX5" fmla="*/ 363100 w 395485"/>
                <a:gd name="connsiteY5" fmla="*/ 198494 h 242308"/>
                <a:gd name="connsiteX6" fmla="*/ 307855 w 395485"/>
                <a:gd name="connsiteY6" fmla="*/ 138486 h 242308"/>
                <a:gd name="connsiteX7" fmla="*/ 363100 w 395485"/>
                <a:gd name="connsiteY7" fmla="*/ 114674 h 242308"/>
                <a:gd name="connsiteX8" fmla="*/ 325953 w 395485"/>
                <a:gd name="connsiteY8" fmla="*/ 94671 h 242308"/>
                <a:gd name="connsiteX9" fmla="*/ 145930 w 395485"/>
                <a:gd name="connsiteY9" fmla="*/ 108959 h 242308"/>
                <a:gd name="connsiteX10" fmla="*/ 95448 w 395485"/>
                <a:gd name="connsiteY10" fmla="*/ 67049 h 242308"/>
                <a:gd name="connsiteX11" fmla="*/ 49728 w 395485"/>
                <a:gd name="connsiteY11" fmla="*/ 46094 h 242308"/>
                <a:gd name="connsiteX12" fmla="*/ 10675 w 395485"/>
                <a:gd name="connsiteY12" fmla="*/ 24186 h 242308"/>
                <a:gd name="connsiteX13" fmla="*/ 4008 w 395485"/>
                <a:gd name="connsiteY13" fmla="*/ 21329 h 242308"/>
                <a:gd name="connsiteX14" fmla="*/ 10675 w 395485"/>
                <a:gd name="connsiteY14" fmla="*/ 374 h 242308"/>
                <a:gd name="connsiteX15" fmla="*/ 30678 w 395485"/>
                <a:gd name="connsiteY15" fmla="*/ 2279 h 242308"/>
                <a:gd name="connsiteX16" fmla="*/ 141168 w 395485"/>
                <a:gd name="connsiteY16" fmla="*/ 6089 h 242308"/>
                <a:gd name="connsiteX17" fmla="*/ 174505 w 395485"/>
                <a:gd name="connsiteY17" fmla="*/ 24186 h 242308"/>
                <a:gd name="connsiteX18" fmla="*/ 174505 w 395485"/>
                <a:gd name="connsiteY18" fmla="*/ 37521 h 242308"/>
                <a:gd name="connsiteX19" fmla="*/ 284043 w 395485"/>
                <a:gd name="connsiteY19" fmla="*/ 49904 h 242308"/>
                <a:gd name="connsiteX20" fmla="*/ 337383 w 395485"/>
                <a:gd name="connsiteY20" fmla="*/ 72764 h 24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485" h="242308">
                  <a:moveTo>
                    <a:pt x="337383" y="72764"/>
                  </a:moveTo>
                  <a:cubicBezTo>
                    <a:pt x="353575" y="89909"/>
                    <a:pt x="382150" y="69906"/>
                    <a:pt x="395486" y="92766"/>
                  </a:cubicBezTo>
                  <a:cubicBezTo>
                    <a:pt x="394533" y="97529"/>
                    <a:pt x="391675" y="100386"/>
                    <a:pt x="386913" y="100386"/>
                  </a:cubicBezTo>
                  <a:cubicBezTo>
                    <a:pt x="365005" y="118484"/>
                    <a:pt x="379293" y="144201"/>
                    <a:pt x="375483" y="166109"/>
                  </a:cubicBezTo>
                  <a:cubicBezTo>
                    <a:pt x="370720" y="190874"/>
                    <a:pt x="385008" y="219449"/>
                    <a:pt x="365005" y="242309"/>
                  </a:cubicBezTo>
                  <a:cubicBezTo>
                    <a:pt x="352623" y="228021"/>
                    <a:pt x="352623" y="213734"/>
                    <a:pt x="363100" y="198494"/>
                  </a:cubicBezTo>
                  <a:cubicBezTo>
                    <a:pt x="372625" y="154679"/>
                    <a:pt x="364053" y="127056"/>
                    <a:pt x="307855" y="138486"/>
                  </a:cubicBezTo>
                  <a:cubicBezTo>
                    <a:pt x="325000" y="117531"/>
                    <a:pt x="353575" y="142296"/>
                    <a:pt x="363100" y="114674"/>
                  </a:cubicBezTo>
                  <a:cubicBezTo>
                    <a:pt x="352623" y="105149"/>
                    <a:pt x="331668" y="113721"/>
                    <a:pt x="325953" y="94671"/>
                  </a:cubicBezTo>
                  <a:cubicBezTo>
                    <a:pt x="282138" y="67049"/>
                    <a:pt x="170695" y="76574"/>
                    <a:pt x="145930" y="108959"/>
                  </a:cubicBezTo>
                  <a:cubicBezTo>
                    <a:pt x="140215" y="81336"/>
                    <a:pt x="119261" y="73716"/>
                    <a:pt x="95448" y="67049"/>
                  </a:cubicBezTo>
                  <a:cubicBezTo>
                    <a:pt x="79255" y="63239"/>
                    <a:pt x="64968" y="52761"/>
                    <a:pt x="49728" y="46094"/>
                  </a:cubicBezTo>
                  <a:cubicBezTo>
                    <a:pt x="41155" y="31806"/>
                    <a:pt x="23058" y="32759"/>
                    <a:pt x="10675" y="24186"/>
                  </a:cubicBezTo>
                  <a:cubicBezTo>
                    <a:pt x="7818" y="25139"/>
                    <a:pt x="4961" y="24186"/>
                    <a:pt x="4008" y="21329"/>
                  </a:cubicBezTo>
                  <a:cubicBezTo>
                    <a:pt x="-3612" y="10851"/>
                    <a:pt x="198" y="5136"/>
                    <a:pt x="10675" y="374"/>
                  </a:cubicBezTo>
                  <a:cubicBezTo>
                    <a:pt x="17343" y="-579"/>
                    <a:pt x="24011" y="374"/>
                    <a:pt x="30678" y="2279"/>
                  </a:cubicBezTo>
                  <a:cubicBezTo>
                    <a:pt x="66873" y="15614"/>
                    <a:pt x="103068" y="47046"/>
                    <a:pt x="141168" y="6089"/>
                  </a:cubicBezTo>
                  <a:cubicBezTo>
                    <a:pt x="160218" y="-3436"/>
                    <a:pt x="171648" y="2279"/>
                    <a:pt x="174505" y="24186"/>
                  </a:cubicBezTo>
                  <a:cubicBezTo>
                    <a:pt x="174505" y="28949"/>
                    <a:pt x="174505" y="32759"/>
                    <a:pt x="174505" y="37521"/>
                  </a:cubicBezTo>
                  <a:cubicBezTo>
                    <a:pt x="193555" y="61334"/>
                    <a:pt x="253563" y="68001"/>
                    <a:pt x="284043" y="49904"/>
                  </a:cubicBezTo>
                  <a:cubicBezTo>
                    <a:pt x="323095" y="27044"/>
                    <a:pt x="323095" y="27044"/>
                    <a:pt x="337383" y="72764"/>
                  </a:cubicBezTo>
                  <a:close/>
                </a:path>
              </a:pathLst>
            </a:custGeom>
            <a:solidFill>
              <a:srgbClr val="2B313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3" name="Freeform: Shape 172">
              <a:extLst>
                <a:ext uri="{FF2B5EF4-FFF2-40B4-BE49-F238E27FC236}">
                  <a16:creationId xmlns:a16="http://schemas.microsoft.com/office/drawing/2014/main" id="{F8ADE58E-F55C-4DAE-B768-3727562E8F36}"/>
                </a:ext>
              </a:extLst>
            </p:cNvPr>
            <p:cNvSpPr/>
            <p:nvPr/>
          </p:nvSpPr>
          <p:spPr>
            <a:xfrm>
              <a:off x="13169984" y="-2944736"/>
              <a:ext cx="110490" cy="222885"/>
            </a:xfrm>
            <a:custGeom>
              <a:avLst/>
              <a:gdLst>
                <a:gd name="connsiteX0" fmla="*/ 46673 w 110490"/>
                <a:gd name="connsiteY0" fmla="*/ 952 h 222885"/>
                <a:gd name="connsiteX1" fmla="*/ 57150 w 110490"/>
                <a:gd name="connsiteY1" fmla="*/ 31432 h 222885"/>
                <a:gd name="connsiteX2" fmla="*/ 98107 w 110490"/>
                <a:gd name="connsiteY2" fmla="*/ 59055 h 222885"/>
                <a:gd name="connsiteX3" fmla="*/ 102870 w 110490"/>
                <a:gd name="connsiteY3" fmla="*/ 76200 h 222885"/>
                <a:gd name="connsiteX4" fmla="*/ 103823 w 110490"/>
                <a:gd name="connsiteY4" fmla="*/ 104775 h 222885"/>
                <a:gd name="connsiteX5" fmla="*/ 110490 w 110490"/>
                <a:gd name="connsiteY5" fmla="*/ 126682 h 222885"/>
                <a:gd name="connsiteX6" fmla="*/ 110490 w 110490"/>
                <a:gd name="connsiteY6" fmla="*/ 160973 h 222885"/>
                <a:gd name="connsiteX7" fmla="*/ 103823 w 110490"/>
                <a:gd name="connsiteY7" fmla="*/ 176213 h 222885"/>
                <a:gd name="connsiteX8" fmla="*/ 65723 w 110490"/>
                <a:gd name="connsiteY8" fmla="*/ 222885 h 222885"/>
                <a:gd name="connsiteX9" fmla="*/ 35243 w 110490"/>
                <a:gd name="connsiteY9" fmla="*/ 165735 h 222885"/>
                <a:gd name="connsiteX10" fmla="*/ 7620 w 110490"/>
                <a:gd name="connsiteY10" fmla="*/ 118110 h 222885"/>
                <a:gd name="connsiteX11" fmla="*/ 7620 w 110490"/>
                <a:gd name="connsiteY11" fmla="*/ 70485 h 222885"/>
                <a:gd name="connsiteX12" fmla="*/ 0 w 110490"/>
                <a:gd name="connsiteY12" fmla="*/ 0 h 222885"/>
                <a:gd name="connsiteX13" fmla="*/ 46673 w 110490"/>
                <a:gd name="connsiteY13" fmla="*/ 952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90" h="222885">
                  <a:moveTo>
                    <a:pt x="46673" y="952"/>
                  </a:moveTo>
                  <a:cubicBezTo>
                    <a:pt x="41910" y="14288"/>
                    <a:pt x="40005" y="26670"/>
                    <a:pt x="57150" y="31432"/>
                  </a:cubicBezTo>
                  <a:cubicBezTo>
                    <a:pt x="74295" y="35243"/>
                    <a:pt x="86678" y="46673"/>
                    <a:pt x="98107" y="59055"/>
                  </a:cubicBezTo>
                  <a:cubicBezTo>
                    <a:pt x="100965" y="64770"/>
                    <a:pt x="102870" y="70485"/>
                    <a:pt x="102870" y="76200"/>
                  </a:cubicBezTo>
                  <a:cubicBezTo>
                    <a:pt x="102870" y="85725"/>
                    <a:pt x="100965" y="95250"/>
                    <a:pt x="103823" y="104775"/>
                  </a:cubicBezTo>
                  <a:cubicBezTo>
                    <a:pt x="106680" y="111443"/>
                    <a:pt x="109538" y="119063"/>
                    <a:pt x="110490" y="126682"/>
                  </a:cubicBezTo>
                  <a:cubicBezTo>
                    <a:pt x="110490" y="138113"/>
                    <a:pt x="109538" y="149543"/>
                    <a:pt x="110490" y="160973"/>
                  </a:cubicBezTo>
                  <a:cubicBezTo>
                    <a:pt x="110490" y="166688"/>
                    <a:pt x="107632" y="172402"/>
                    <a:pt x="103823" y="176213"/>
                  </a:cubicBezTo>
                  <a:cubicBezTo>
                    <a:pt x="87630" y="188595"/>
                    <a:pt x="65723" y="196215"/>
                    <a:pt x="65723" y="222885"/>
                  </a:cubicBezTo>
                  <a:cubicBezTo>
                    <a:pt x="36195" y="214313"/>
                    <a:pt x="56198" y="179070"/>
                    <a:pt x="35243" y="165735"/>
                  </a:cubicBezTo>
                  <a:cubicBezTo>
                    <a:pt x="14288" y="156210"/>
                    <a:pt x="16193" y="134302"/>
                    <a:pt x="7620" y="118110"/>
                  </a:cubicBezTo>
                  <a:cubicBezTo>
                    <a:pt x="1905" y="101918"/>
                    <a:pt x="-5715" y="85725"/>
                    <a:pt x="7620" y="70485"/>
                  </a:cubicBezTo>
                  <a:cubicBezTo>
                    <a:pt x="7620" y="46673"/>
                    <a:pt x="17145" y="21907"/>
                    <a:pt x="0" y="0"/>
                  </a:cubicBezTo>
                  <a:cubicBezTo>
                    <a:pt x="16193" y="11430"/>
                    <a:pt x="31432" y="6668"/>
                    <a:pt x="46673" y="952"/>
                  </a:cubicBezTo>
                  <a:close/>
                </a:path>
              </a:pathLst>
            </a:custGeom>
            <a:solidFill>
              <a:srgbClr val="33363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4" name="Freeform: Shape 173">
              <a:extLst>
                <a:ext uri="{FF2B5EF4-FFF2-40B4-BE49-F238E27FC236}">
                  <a16:creationId xmlns:a16="http://schemas.microsoft.com/office/drawing/2014/main" id="{61239B1C-9B2C-4C48-9D83-05AB29378FFF}"/>
                </a:ext>
              </a:extLst>
            </p:cNvPr>
            <p:cNvSpPr/>
            <p:nvPr/>
          </p:nvSpPr>
          <p:spPr>
            <a:xfrm>
              <a:off x="11732482" y="-2982836"/>
              <a:ext cx="113709" cy="194544"/>
            </a:xfrm>
            <a:custGeom>
              <a:avLst/>
              <a:gdLst>
                <a:gd name="connsiteX0" fmla="*/ 95431 w 113709"/>
                <a:gd name="connsiteY0" fmla="*/ 3810 h 194544"/>
                <a:gd name="connsiteX1" fmla="*/ 113528 w 113709"/>
                <a:gd name="connsiteY1" fmla="*/ 30480 h 194544"/>
                <a:gd name="connsiteX2" fmla="*/ 66856 w 113709"/>
                <a:gd name="connsiteY2" fmla="*/ 178118 h 194544"/>
                <a:gd name="connsiteX3" fmla="*/ 28756 w 113709"/>
                <a:gd name="connsiteY3" fmla="*/ 193358 h 194544"/>
                <a:gd name="connsiteX4" fmla="*/ 8753 w 113709"/>
                <a:gd name="connsiteY4" fmla="*/ 171450 h 194544"/>
                <a:gd name="connsiteX5" fmla="*/ 7801 w 113709"/>
                <a:gd name="connsiteY5" fmla="*/ 87630 h 194544"/>
                <a:gd name="connsiteX6" fmla="*/ 181 w 113709"/>
                <a:gd name="connsiteY6" fmla="*/ 61913 h 194544"/>
                <a:gd name="connsiteX7" fmla="*/ 11610 w 113709"/>
                <a:gd name="connsiteY7" fmla="*/ 37148 h 194544"/>
                <a:gd name="connsiteX8" fmla="*/ 40185 w 113709"/>
                <a:gd name="connsiteY8" fmla="*/ 20955 h 194544"/>
                <a:gd name="connsiteX9" fmla="*/ 78285 w 113709"/>
                <a:gd name="connsiteY9" fmla="*/ 0 h 194544"/>
                <a:gd name="connsiteX10" fmla="*/ 95431 w 113709"/>
                <a:gd name="connsiteY10" fmla="*/ 3810 h 19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709" h="194544">
                  <a:moveTo>
                    <a:pt x="95431" y="3810"/>
                  </a:moveTo>
                  <a:cubicBezTo>
                    <a:pt x="101145" y="12382"/>
                    <a:pt x="114481" y="16193"/>
                    <a:pt x="113528" y="30480"/>
                  </a:cubicBezTo>
                  <a:cubicBezTo>
                    <a:pt x="116385" y="85725"/>
                    <a:pt x="84953" y="129540"/>
                    <a:pt x="66856" y="178118"/>
                  </a:cubicBezTo>
                  <a:cubicBezTo>
                    <a:pt x="56378" y="187643"/>
                    <a:pt x="45901" y="198120"/>
                    <a:pt x="28756" y="193358"/>
                  </a:cubicBezTo>
                  <a:cubicBezTo>
                    <a:pt x="22088" y="185738"/>
                    <a:pt x="15420" y="179070"/>
                    <a:pt x="8753" y="171450"/>
                  </a:cubicBezTo>
                  <a:cubicBezTo>
                    <a:pt x="8753" y="143827"/>
                    <a:pt x="7801" y="116205"/>
                    <a:pt x="7801" y="87630"/>
                  </a:cubicBezTo>
                  <a:cubicBezTo>
                    <a:pt x="2085" y="80010"/>
                    <a:pt x="-772" y="71438"/>
                    <a:pt x="181" y="61913"/>
                  </a:cubicBezTo>
                  <a:cubicBezTo>
                    <a:pt x="1133" y="52388"/>
                    <a:pt x="5895" y="44768"/>
                    <a:pt x="11610" y="37148"/>
                  </a:cubicBezTo>
                  <a:cubicBezTo>
                    <a:pt x="19231" y="28575"/>
                    <a:pt x="27803" y="20955"/>
                    <a:pt x="40185" y="20955"/>
                  </a:cubicBezTo>
                  <a:cubicBezTo>
                    <a:pt x="51615" y="12382"/>
                    <a:pt x="62093" y="952"/>
                    <a:pt x="78285" y="0"/>
                  </a:cubicBezTo>
                  <a:cubicBezTo>
                    <a:pt x="84001" y="1905"/>
                    <a:pt x="89715" y="2857"/>
                    <a:pt x="95431" y="3810"/>
                  </a:cubicBezTo>
                  <a:close/>
                </a:path>
              </a:pathLst>
            </a:custGeom>
            <a:solidFill>
              <a:srgbClr val="29353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5" name="Freeform: Shape 174">
              <a:extLst>
                <a:ext uri="{FF2B5EF4-FFF2-40B4-BE49-F238E27FC236}">
                  <a16:creationId xmlns:a16="http://schemas.microsoft.com/office/drawing/2014/main" id="{EE8F579F-18EB-4DD2-BC79-58F4274B4A86}"/>
                </a:ext>
              </a:extLst>
            </p:cNvPr>
            <p:cNvSpPr/>
            <p:nvPr/>
          </p:nvSpPr>
          <p:spPr>
            <a:xfrm>
              <a:off x="13274759" y="-2810434"/>
              <a:ext cx="258127" cy="50101"/>
            </a:xfrm>
            <a:custGeom>
              <a:avLst/>
              <a:gdLst>
                <a:gd name="connsiteX0" fmla="*/ 0 w 258127"/>
                <a:gd name="connsiteY0" fmla="*/ 41910 h 50101"/>
                <a:gd name="connsiteX1" fmla="*/ 953 w 258127"/>
                <a:gd name="connsiteY1" fmla="*/ 20955 h 50101"/>
                <a:gd name="connsiteX2" fmla="*/ 7620 w 258127"/>
                <a:gd name="connsiteY2" fmla="*/ 15240 h 50101"/>
                <a:gd name="connsiteX3" fmla="*/ 236220 w 258127"/>
                <a:gd name="connsiteY3" fmla="*/ 0 h 50101"/>
                <a:gd name="connsiteX4" fmla="*/ 258128 w 258127"/>
                <a:gd name="connsiteY4" fmla="*/ 2858 h 50101"/>
                <a:gd name="connsiteX5" fmla="*/ 222885 w 258127"/>
                <a:gd name="connsiteY5" fmla="*/ 34290 h 50101"/>
                <a:gd name="connsiteX6" fmla="*/ 0 w 258127"/>
                <a:gd name="connsiteY6" fmla="*/ 41910 h 5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127" h="50101">
                  <a:moveTo>
                    <a:pt x="0" y="41910"/>
                  </a:moveTo>
                  <a:cubicBezTo>
                    <a:pt x="0" y="35243"/>
                    <a:pt x="0" y="27623"/>
                    <a:pt x="953" y="20955"/>
                  </a:cubicBezTo>
                  <a:cubicBezTo>
                    <a:pt x="2857" y="19050"/>
                    <a:pt x="5715" y="15240"/>
                    <a:pt x="7620" y="15240"/>
                  </a:cubicBezTo>
                  <a:cubicBezTo>
                    <a:pt x="83820" y="5715"/>
                    <a:pt x="160020" y="0"/>
                    <a:pt x="236220" y="0"/>
                  </a:cubicBezTo>
                  <a:cubicBezTo>
                    <a:pt x="241935" y="11430"/>
                    <a:pt x="250507" y="3810"/>
                    <a:pt x="258128" y="2858"/>
                  </a:cubicBezTo>
                  <a:cubicBezTo>
                    <a:pt x="257175" y="25718"/>
                    <a:pt x="240030" y="31433"/>
                    <a:pt x="222885" y="34290"/>
                  </a:cubicBezTo>
                  <a:cubicBezTo>
                    <a:pt x="149543" y="45720"/>
                    <a:pt x="75248" y="59055"/>
                    <a:pt x="0" y="41910"/>
                  </a:cubicBezTo>
                  <a:close/>
                </a:path>
              </a:pathLst>
            </a:custGeom>
            <a:solidFill>
              <a:srgbClr val="4F3A2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6" name="Freeform: Shape 175">
              <a:extLst>
                <a:ext uri="{FF2B5EF4-FFF2-40B4-BE49-F238E27FC236}">
                  <a16:creationId xmlns:a16="http://schemas.microsoft.com/office/drawing/2014/main" id="{56D25FBB-07E7-4927-88F7-8028CE07ECE2}"/>
                </a:ext>
              </a:extLst>
            </p:cNvPr>
            <p:cNvSpPr/>
            <p:nvPr/>
          </p:nvSpPr>
          <p:spPr>
            <a:xfrm>
              <a:off x="12099709" y="-1586478"/>
              <a:ext cx="132661" cy="124858"/>
            </a:xfrm>
            <a:custGeom>
              <a:avLst/>
              <a:gdLst>
                <a:gd name="connsiteX0" fmla="*/ 2523 w 132661"/>
                <a:gd name="connsiteY0" fmla="*/ 94305 h 124858"/>
                <a:gd name="connsiteX1" fmla="*/ 12048 w 132661"/>
                <a:gd name="connsiteY1" fmla="*/ 74302 h 124858"/>
                <a:gd name="connsiteX2" fmla="*/ 53958 w 132661"/>
                <a:gd name="connsiteY2" fmla="*/ 70492 h 124858"/>
                <a:gd name="connsiteX3" fmla="*/ 32050 w 132661"/>
                <a:gd name="connsiteY3" fmla="*/ 44775 h 124858"/>
                <a:gd name="connsiteX4" fmla="*/ 72055 w 132661"/>
                <a:gd name="connsiteY4" fmla="*/ 35250 h 124858"/>
                <a:gd name="connsiteX5" fmla="*/ 89200 w 132661"/>
                <a:gd name="connsiteY5" fmla="*/ 8580 h 124858"/>
                <a:gd name="connsiteX6" fmla="*/ 120633 w 132661"/>
                <a:gd name="connsiteY6" fmla="*/ 960 h 124858"/>
                <a:gd name="connsiteX7" fmla="*/ 131110 w 132661"/>
                <a:gd name="connsiteY7" fmla="*/ 8580 h 124858"/>
                <a:gd name="connsiteX8" fmla="*/ 118728 w 132661"/>
                <a:gd name="connsiteY8" fmla="*/ 44775 h 124858"/>
                <a:gd name="connsiteX9" fmla="*/ 106345 w 132661"/>
                <a:gd name="connsiteY9" fmla="*/ 96210 h 124858"/>
                <a:gd name="connsiteX10" fmla="*/ 91105 w 132661"/>
                <a:gd name="connsiteY10" fmla="*/ 110497 h 124858"/>
                <a:gd name="connsiteX11" fmla="*/ 49195 w 132661"/>
                <a:gd name="connsiteY11" fmla="*/ 116212 h 124858"/>
                <a:gd name="connsiteX12" fmla="*/ 9191 w 132661"/>
                <a:gd name="connsiteY12" fmla="*/ 124785 h 124858"/>
                <a:gd name="connsiteX13" fmla="*/ 3475 w 132661"/>
                <a:gd name="connsiteY13" fmla="*/ 101925 h 124858"/>
                <a:gd name="connsiteX14" fmla="*/ 2523 w 132661"/>
                <a:gd name="connsiteY14" fmla="*/ 94305 h 1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61" h="124858">
                  <a:moveTo>
                    <a:pt x="2523" y="94305"/>
                  </a:moveTo>
                  <a:cubicBezTo>
                    <a:pt x="5380" y="87637"/>
                    <a:pt x="9191" y="80970"/>
                    <a:pt x="12048" y="74302"/>
                  </a:cubicBezTo>
                  <a:cubicBezTo>
                    <a:pt x="25383" y="70492"/>
                    <a:pt x="39670" y="72397"/>
                    <a:pt x="53958" y="70492"/>
                  </a:cubicBezTo>
                  <a:cubicBezTo>
                    <a:pt x="51100" y="58110"/>
                    <a:pt x="33955" y="57158"/>
                    <a:pt x="32050" y="44775"/>
                  </a:cubicBezTo>
                  <a:cubicBezTo>
                    <a:pt x="42528" y="31440"/>
                    <a:pt x="58720" y="38108"/>
                    <a:pt x="72055" y="35250"/>
                  </a:cubicBezTo>
                  <a:cubicBezTo>
                    <a:pt x="74913" y="24772"/>
                    <a:pt x="80628" y="16200"/>
                    <a:pt x="89200" y="8580"/>
                  </a:cubicBezTo>
                  <a:cubicBezTo>
                    <a:pt x="98725" y="1912"/>
                    <a:pt x="108250" y="-1898"/>
                    <a:pt x="120633" y="960"/>
                  </a:cubicBezTo>
                  <a:cubicBezTo>
                    <a:pt x="125395" y="2865"/>
                    <a:pt x="128253" y="4770"/>
                    <a:pt x="131110" y="8580"/>
                  </a:cubicBezTo>
                  <a:cubicBezTo>
                    <a:pt x="136825" y="23820"/>
                    <a:pt x="125395" y="33345"/>
                    <a:pt x="118728" y="44775"/>
                  </a:cubicBezTo>
                  <a:cubicBezTo>
                    <a:pt x="108250" y="60967"/>
                    <a:pt x="114918" y="80017"/>
                    <a:pt x="106345" y="96210"/>
                  </a:cubicBezTo>
                  <a:cubicBezTo>
                    <a:pt x="102535" y="102877"/>
                    <a:pt x="97773" y="107640"/>
                    <a:pt x="91105" y="110497"/>
                  </a:cubicBezTo>
                  <a:cubicBezTo>
                    <a:pt x="77770" y="116212"/>
                    <a:pt x="63483" y="115260"/>
                    <a:pt x="49195" y="116212"/>
                  </a:cubicBezTo>
                  <a:cubicBezTo>
                    <a:pt x="35860" y="117165"/>
                    <a:pt x="23478" y="125737"/>
                    <a:pt x="9191" y="124785"/>
                  </a:cubicBezTo>
                  <a:cubicBezTo>
                    <a:pt x="-1287" y="119070"/>
                    <a:pt x="-2240" y="111450"/>
                    <a:pt x="3475" y="101925"/>
                  </a:cubicBezTo>
                  <a:cubicBezTo>
                    <a:pt x="1570" y="98115"/>
                    <a:pt x="1570" y="96210"/>
                    <a:pt x="2523" y="94305"/>
                  </a:cubicBezTo>
                  <a:close/>
                </a:path>
              </a:pathLst>
            </a:custGeom>
            <a:solidFill>
              <a:srgbClr val="32363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7" name="Freeform: Shape 176">
              <a:extLst>
                <a:ext uri="{FF2B5EF4-FFF2-40B4-BE49-F238E27FC236}">
                  <a16:creationId xmlns:a16="http://schemas.microsoft.com/office/drawing/2014/main" id="{FD73ED93-B525-45C3-A80F-7F199FB961F2}"/>
                </a:ext>
              </a:extLst>
            </p:cNvPr>
            <p:cNvSpPr/>
            <p:nvPr/>
          </p:nvSpPr>
          <p:spPr>
            <a:xfrm>
              <a:off x="11754914" y="-2808529"/>
              <a:ext cx="44843" cy="246697"/>
            </a:xfrm>
            <a:custGeom>
              <a:avLst/>
              <a:gdLst>
                <a:gd name="connsiteX0" fmla="*/ 6323 w 44843"/>
                <a:gd name="connsiteY0" fmla="*/ 19050 h 246697"/>
                <a:gd name="connsiteX1" fmla="*/ 33945 w 44843"/>
                <a:gd name="connsiteY1" fmla="*/ 0 h 246697"/>
                <a:gd name="connsiteX2" fmla="*/ 44423 w 44843"/>
                <a:gd name="connsiteY2" fmla="*/ 24765 h 246697"/>
                <a:gd name="connsiteX3" fmla="*/ 42518 w 44843"/>
                <a:gd name="connsiteY3" fmla="*/ 233363 h 246697"/>
                <a:gd name="connsiteX4" fmla="*/ 32040 w 44843"/>
                <a:gd name="connsiteY4" fmla="*/ 246697 h 246697"/>
                <a:gd name="connsiteX5" fmla="*/ 13943 w 44843"/>
                <a:gd name="connsiteY5" fmla="*/ 198120 h 246697"/>
                <a:gd name="connsiteX6" fmla="*/ 2513 w 44843"/>
                <a:gd name="connsiteY6" fmla="*/ 60960 h 246697"/>
                <a:gd name="connsiteX7" fmla="*/ 2513 w 44843"/>
                <a:gd name="connsiteY7" fmla="*/ 37148 h 246697"/>
                <a:gd name="connsiteX8" fmla="*/ 6323 w 44843"/>
                <a:gd name="connsiteY8" fmla="*/ 19050 h 24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43" h="246697">
                  <a:moveTo>
                    <a:pt x="6323" y="19050"/>
                  </a:moveTo>
                  <a:cubicBezTo>
                    <a:pt x="15848" y="12382"/>
                    <a:pt x="25373" y="6668"/>
                    <a:pt x="33945" y="0"/>
                  </a:cubicBezTo>
                  <a:cubicBezTo>
                    <a:pt x="41565" y="6668"/>
                    <a:pt x="46328" y="16193"/>
                    <a:pt x="44423" y="24765"/>
                  </a:cubicBezTo>
                  <a:cubicBezTo>
                    <a:pt x="31088" y="94297"/>
                    <a:pt x="40613" y="163830"/>
                    <a:pt x="42518" y="233363"/>
                  </a:cubicBezTo>
                  <a:cubicBezTo>
                    <a:pt x="40613" y="239078"/>
                    <a:pt x="36803" y="243840"/>
                    <a:pt x="32040" y="246697"/>
                  </a:cubicBezTo>
                  <a:cubicBezTo>
                    <a:pt x="26325" y="230505"/>
                    <a:pt x="19658" y="214313"/>
                    <a:pt x="13943" y="198120"/>
                  </a:cubicBezTo>
                  <a:cubicBezTo>
                    <a:pt x="-7964" y="154305"/>
                    <a:pt x="10133" y="106680"/>
                    <a:pt x="2513" y="60960"/>
                  </a:cubicBezTo>
                  <a:cubicBezTo>
                    <a:pt x="-344" y="53340"/>
                    <a:pt x="-1297" y="44768"/>
                    <a:pt x="2513" y="37148"/>
                  </a:cubicBezTo>
                  <a:cubicBezTo>
                    <a:pt x="4418" y="32385"/>
                    <a:pt x="5370" y="25718"/>
                    <a:pt x="6323" y="19050"/>
                  </a:cubicBezTo>
                  <a:close/>
                </a:path>
              </a:pathLst>
            </a:custGeom>
            <a:solidFill>
              <a:srgbClr val="44352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8" name="Freeform: Shape 177">
              <a:extLst>
                <a:ext uri="{FF2B5EF4-FFF2-40B4-BE49-F238E27FC236}">
                  <a16:creationId xmlns:a16="http://schemas.microsoft.com/office/drawing/2014/main" id="{4B128302-33B3-4446-A581-881F5F004644}"/>
                </a:ext>
              </a:extLst>
            </p:cNvPr>
            <p:cNvSpPr/>
            <p:nvPr/>
          </p:nvSpPr>
          <p:spPr>
            <a:xfrm>
              <a:off x="11745035" y="-2769476"/>
              <a:ext cx="20250" cy="189547"/>
            </a:xfrm>
            <a:custGeom>
              <a:avLst/>
              <a:gdLst>
                <a:gd name="connsiteX0" fmla="*/ 13345 w 20250"/>
                <a:gd name="connsiteY0" fmla="*/ 0 h 189547"/>
                <a:gd name="connsiteX1" fmla="*/ 17155 w 20250"/>
                <a:gd name="connsiteY1" fmla="*/ 20002 h 189547"/>
                <a:gd name="connsiteX2" fmla="*/ 16203 w 20250"/>
                <a:gd name="connsiteY2" fmla="*/ 160973 h 189547"/>
                <a:gd name="connsiteX3" fmla="*/ 12392 w 20250"/>
                <a:gd name="connsiteY3" fmla="*/ 189548 h 189547"/>
                <a:gd name="connsiteX4" fmla="*/ 13345 w 20250"/>
                <a:gd name="connsiteY4" fmla="*/ 0 h 1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 h="189547">
                  <a:moveTo>
                    <a:pt x="13345" y="0"/>
                  </a:moveTo>
                  <a:cubicBezTo>
                    <a:pt x="14298" y="6667"/>
                    <a:pt x="15250" y="13335"/>
                    <a:pt x="17155" y="20002"/>
                  </a:cubicBezTo>
                  <a:cubicBezTo>
                    <a:pt x="20965" y="67627"/>
                    <a:pt x="21917" y="114300"/>
                    <a:pt x="16203" y="160973"/>
                  </a:cubicBezTo>
                  <a:cubicBezTo>
                    <a:pt x="15250" y="170498"/>
                    <a:pt x="14298" y="180023"/>
                    <a:pt x="12392" y="189548"/>
                  </a:cubicBezTo>
                  <a:cubicBezTo>
                    <a:pt x="-2847" y="126682"/>
                    <a:pt x="-5705" y="62865"/>
                    <a:pt x="13345" y="0"/>
                  </a:cubicBezTo>
                  <a:close/>
                </a:path>
              </a:pathLst>
            </a:custGeom>
            <a:solidFill>
              <a:srgbClr val="BC927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9" name="Freeform: Shape 178">
              <a:extLst>
                <a:ext uri="{FF2B5EF4-FFF2-40B4-BE49-F238E27FC236}">
                  <a16:creationId xmlns:a16="http://schemas.microsoft.com/office/drawing/2014/main" id="{39D0E989-2E37-437A-97B1-03B0A19BB2AE}"/>
                </a:ext>
              </a:extLst>
            </p:cNvPr>
            <p:cNvSpPr/>
            <p:nvPr/>
          </p:nvSpPr>
          <p:spPr>
            <a:xfrm>
              <a:off x="12075797" y="-1485506"/>
              <a:ext cx="38948" cy="65722"/>
            </a:xfrm>
            <a:custGeom>
              <a:avLst/>
              <a:gdLst>
                <a:gd name="connsiteX0" fmla="*/ 26435 w 38948"/>
                <a:gd name="connsiteY0" fmla="*/ 0 h 65722"/>
                <a:gd name="connsiteX1" fmla="*/ 35960 w 38948"/>
                <a:gd name="connsiteY1" fmla="*/ 20003 h 65722"/>
                <a:gd name="connsiteX2" fmla="*/ 36912 w 38948"/>
                <a:gd name="connsiteY2" fmla="*/ 48578 h 65722"/>
                <a:gd name="connsiteX3" fmla="*/ 27387 w 38948"/>
                <a:gd name="connsiteY3" fmla="*/ 65723 h 65722"/>
                <a:gd name="connsiteX4" fmla="*/ 26435 w 38948"/>
                <a:gd name="connsiteY4" fmla="*/ 0 h 6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48" h="65722">
                  <a:moveTo>
                    <a:pt x="26435" y="0"/>
                  </a:moveTo>
                  <a:cubicBezTo>
                    <a:pt x="29292" y="6667"/>
                    <a:pt x="33102" y="13335"/>
                    <a:pt x="35960" y="20003"/>
                  </a:cubicBezTo>
                  <a:cubicBezTo>
                    <a:pt x="39769" y="29528"/>
                    <a:pt x="39769" y="39053"/>
                    <a:pt x="36912" y="48578"/>
                  </a:cubicBezTo>
                  <a:cubicBezTo>
                    <a:pt x="34055" y="54292"/>
                    <a:pt x="30244" y="60008"/>
                    <a:pt x="27387" y="65723"/>
                  </a:cubicBezTo>
                  <a:cubicBezTo>
                    <a:pt x="-21190" y="44767"/>
                    <a:pt x="5480" y="21908"/>
                    <a:pt x="26435" y="0"/>
                  </a:cubicBezTo>
                  <a:close/>
                </a:path>
              </a:pathLst>
            </a:custGeom>
            <a:solidFill>
              <a:srgbClr val="4544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0" name="Freeform: Shape 179">
              <a:extLst>
                <a:ext uri="{FF2B5EF4-FFF2-40B4-BE49-F238E27FC236}">
                  <a16:creationId xmlns:a16="http://schemas.microsoft.com/office/drawing/2014/main" id="{DD06EB77-CF41-4037-9EB3-B5ADB92C7061}"/>
                </a:ext>
              </a:extLst>
            </p:cNvPr>
            <p:cNvSpPr/>
            <p:nvPr/>
          </p:nvSpPr>
          <p:spPr>
            <a:xfrm>
              <a:off x="12769934" y="-1335761"/>
              <a:ext cx="47625" cy="51232"/>
            </a:xfrm>
            <a:custGeom>
              <a:avLst/>
              <a:gdLst>
                <a:gd name="connsiteX0" fmla="*/ 38100 w 47625"/>
                <a:gd name="connsiteY0" fmla="*/ 51233 h 51232"/>
                <a:gd name="connsiteX1" fmla="*/ 0 w 47625"/>
                <a:gd name="connsiteY1" fmla="*/ 4560 h 51232"/>
                <a:gd name="connsiteX2" fmla="*/ 17145 w 47625"/>
                <a:gd name="connsiteY2" fmla="*/ 2655 h 51232"/>
                <a:gd name="connsiteX3" fmla="*/ 47625 w 47625"/>
                <a:gd name="connsiteY3" fmla="*/ 12180 h 51232"/>
                <a:gd name="connsiteX4" fmla="*/ 38100 w 47625"/>
                <a:gd name="connsiteY4" fmla="*/ 51233 h 51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51232">
                  <a:moveTo>
                    <a:pt x="38100" y="51233"/>
                  </a:moveTo>
                  <a:cubicBezTo>
                    <a:pt x="29528" y="32183"/>
                    <a:pt x="22860" y="12180"/>
                    <a:pt x="0" y="4560"/>
                  </a:cubicBezTo>
                  <a:cubicBezTo>
                    <a:pt x="4763" y="-1155"/>
                    <a:pt x="10478" y="-1155"/>
                    <a:pt x="17145" y="2655"/>
                  </a:cubicBezTo>
                  <a:cubicBezTo>
                    <a:pt x="25718" y="9323"/>
                    <a:pt x="42863" y="-9727"/>
                    <a:pt x="47625" y="12180"/>
                  </a:cubicBezTo>
                  <a:cubicBezTo>
                    <a:pt x="34290" y="22658"/>
                    <a:pt x="44768" y="38850"/>
                    <a:pt x="38100" y="51233"/>
                  </a:cubicBezTo>
                  <a:close/>
                </a:path>
              </a:pathLst>
            </a:custGeom>
            <a:solidFill>
              <a:srgbClr val="1D171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1" name="Freeform: Shape 180">
              <a:extLst>
                <a:ext uri="{FF2B5EF4-FFF2-40B4-BE49-F238E27FC236}">
                  <a16:creationId xmlns:a16="http://schemas.microsoft.com/office/drawing/2014/main" id="{025AD6A2-8D22-40D5-AF17-F5CDA88D63C7}"/>
                </a:ext>
              </a:extLst>
            </p:cNvPr>
            <p:cNvSpPr/>
            <p:nvPr/>
          </p:nvSpPr>
          <p:spPr>
            <a:xfrm>
              <a:off x="13512884" y="-2902826"/>
              <a:ext cx="19050" cy="65722"/>
            </a:xfrm>
            <a:custGeom>
              <a:avLst/>
              <a:gdLst>
                <a:gd name="connsiteX0" fmla="*/ 19050 w 19050"/>
                <a:gd name="connsiteY0" fmla="*/ 65722 h 65722"/>
                <a:gd name="connsiteX1" fmla="*/ 0 w 19050"/>
                <a:gd name="connsiteY1" fmla="*/ 0 h 65722"/>
                <a:gd name="connsiteX2" fmla="*/ 19050 w 19050"/>
                <a:gd name="connsiteY2" fmla="*/ 65722 h 65722"/>
              </a:gdLst>
              <a:ahLst/>
              <a:cxnLst>
                <a:cxn ang="0">
                  <a:pos x="connsiteX0" y="connsiteY0"/>
                </a:cxn>
                <a:cxn ang="0">
                  <a:pos x="connsiteX1" y="connsiteY1"/>
                </a:cxn>
                <a:cxn ang="0">
                  <a:pos x="connsiteX2" y="connsiteY2"/>
                </a:cxn>
              </a:cxnLst>
              <a:rect l="l" t="t" r="r" b="b"/>
              <a:pathLst>
                <a:path w="19050" h="65722">
                  <a:moveTo>
                    <a:pt x="19050" y="65722"/>
                  </a:moveTo>
                  <a:cubicBezTo>
                    <a:pt x="3810" y="46672"/>
                    <a:pt x="0" y="23813"/>
                    <a:pt x="0" y="0"/>
                  </a:cubicBezTo>
                  <a:cubicBezTo>
                    <a:pt x="15240" y="20002"/>
                    <a:pt x="19050" y="41910"/>
                    <a:pt x="19050" y="65722"/>
                  </a:cubicBezTo>
                  <a:close/>
                </a:path>
              </a:pathLst>
            </a:custGeom>
            <a:solidFill>
              <a:srgbClr val="4F3A2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2" name="Freeform: Shape 181">
              <a:extLst>
                <a:ext uri="{FF2B5EF4-FFF2-40B4-BE49-F238E27FC236}">
                  <a16:creationId xmlns:a16="http://schemas.microsoft.com/office/drawing/2014/main" id="{72CE83BC-BE09-4351-9C18-99E4122B9CDE}"/>
                </a:ext>
              </a:extLst>
            </p:cNvPr>
            <p:cNvSpPr/>
            <p:nvPr/>
          </p:nvSpPr>
          <p:spPr>
            <a:xfrm>
              <a:off x="12109852" y="-1415973"/>
              <a:ext cx="39052" cy="21907"/>
            </a:xfrm>
            <a:custGeom>
              <a:avLst/>
              <a:gdLst>
                <a:gd name="connsiteX0" fmla="*/ 0 w 39052"/>
                <a:gd name="connsiteY0" fmla="*/ 0 h 21907"/>
                <a:gd name="connsiteX1" fmla="*/ 39052 w 39052"/>
                <a:gd name="connsiteY1" fmla="*/ 21908 h 21907"/>
                <a:gd name="connsiteX2" fmla="*/ 0 w 39052"/>
                <a:gd name="connsiteY2" fmla="*/ 0 h 21907"/>
              </a:gdLst>
              <a:ahLst/>
              <a:cxnLst>
                <a:cxn ang="0">
                  <a:pos x="connsiteX0" y="connsiteY0"/>
                </a:cxn>
                <a:cxn ang="0">
                  <a:pos x="connsiteX1" y="connsiteY1"/>
                </a:cxn>
                <a:cxn ang="0">
                  <a:pos x="connsiteX2" y="connsiteY2"/>
                </a:cxn>
              </a:cxnLst>
              <a:rect l="l" t="t" r="r" b="b"/>
              <a:pathLst>
                <a:path w="39052" h="21907">
                  <a:moveTo>
                    <a:pt x="0" y="0"/>
                  </a:moveTo>
                  <a:cubicBezTo>
                    <a:pt x="17145" y="0"/>
                    <a:pt x="32385" y="2858"/>
                    <a:pt x="39052" y="21908"/>
                  </a:cubicBezTo>
                  <a:cubicBezTo>
                    <a:pt x="24765" y="16192"/>
                    <a:pt x="10477" y="12383"/>
                    <a:pt x="0" y="0"/>
                  </a:cubicBezTo>
                  <a:close/>
                </a:path>
              </a:pathLst>
            </a:custGeom>
            <a:solidFill>
              <a:srgbClr val="4544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3" name="Freeform: Shape 182">
              <a:extLst>
                <a:ext uri="{FF2B5EF4-FFF2-40B4-BE49-F238E27FC236}">
                  <a16:creationId xmlns:a16="http://schemas.microsoft.com/office/drawing/2014/main" id="{64EAD7E1-344D-4CC2-B98A-63BBCC0B439D}"/>
                </a:ext>
              </a:extLst>
            </p:cNvPr>
            <p:cNvSpPr/>
            <p:nvPr/>
          </p:nvSpPr>
          <p:spPr>
            <a:xfrm>
              <a:off x="12571815" y="-1369772"/>
              <a:ext cx="36276" cy="205258"/>
            </a:xfrm>
            <a:custGeom>
              <a:avLst/>
              <a:gdLst>
                <a:gd name="connsiteX0" fmla="*/ 0 w 36276"/>
                <a:gd name="connsiteY0" fmla="*/ 193828 h 205258"/>
                <a:gd name="connsiteX1" fmla="*/ 5715 w 36276"/>
                <a:gd name="connsiteY1" fmla="*/ 49048 h 205258"/>
                <a:gd name="connsiteX2" fmla="*/ 5715 w 36276"/>
                <a:gd name="connsiteY2" fmla="*/ 16663 h 205258"/>
                <a:gd name="connsiteX3" fmla="*/ 26670 w 36276"/>
                <a:gd name="connsiteY3" fmla="*/ 9996 h 205258"/>
                <a:gd name="connsiteX4" fmla="*/ 36195 w 36276"/>
                <a:gd name="connsiteY4" fmla="*/ 38571 h 205258"/>
                <a:gd name="connsiteX5" fmla="*/ 26670 w 36276"/>
                <a:gd name="connsiteY5" fmla="*/ 157633 h 205258"/>
                <a:gd name="connsiteX6" fmla="*/ 8573 w 36276"/>
                <a:gd name="connsiteY6" fmla="*/ 205258 h 205258"/>
                <a:gd name="connsiteX7" fmla="*/ 0 w 36276"/>
                <a:gd name="connsiteY7" fmla="*/ 193828 h 2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76" h="205258">
                  <a:moveTo>
                    <a:pt x="0" y="193828"/>
                  </a:moveTo>
                  <a:cubicBezTo>
                    <a:pt x="21907" y="146203"/>
                    <a:pt x="4763" y="97626"/>
                    <a:pt x="5715" y="49048"/>
                  </a:cubicBezTo>
                  <a:cubicBezTo>
                    <a:pt x="5715" y="38571"/>
                    <a:pt x="6668" y="27141"/>
                    <a:pt x="5715" y="16663"/>
                  </a:cubicBezTo>
                  <a:cubicBezTo>
                    <a:pt x="4763" y="-10959"/>
                    <a:pt x="16193" y="2376"/>
                    <a:pt x="26670" y="9996"/>
                  </a:cubicBezTo>
                  <a:cubicBezTo>
                    <a:pt x="29527" y="19521"/>
                    <a:pt x="37148" y="28093"/>
                    <a:pt x="36195" y="38571"/>
                  </a:cubicBezTo>
                  <a:cubicBezTo>
                    <a:pt x="20002" y="77623"/>
                    <a:pt x="27623" y="117628"/>
                    <a:pt x="26670" y="157633"/>
                  </a:cubicBezTo>
                  <a:cubicBezTo>
                    <a:pt x="25718" y="175731"/>
                    <a:pt x="31432" y="195733"/>
                    <a:pt x="8573" y="205258"/>
                  </a:cubicBezTo>
                  <a:cubicBezTo>
                    <a:pt x="5715" y="201448"/>
                    <a:pt x="2857" y="197638"/>
                    <a:pt x="0" y="193828"/>
                  </a:cubicBezTo>
                  <a:close/>
                </a:path>
              </a:pathLst>
            </a:custGeom>
            <a:solidFill>
              <a:srgbClr val="32221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4" name="Freeform: Shape 183">
              <a:extLst>
                <a:ext uri="{FF2B5EF4-FFF2-40B4-BE49-F238E27FC236}">
                  <a16:creationId xmlns:a16="http://schemas.microsoft.com/office/drawing/2014/main" id="{A66CFDDF-D6AC-4484-9610-994A462EE309}"/>
                </a:ext>
              </a:extLst>
            </p:cNvPr>
            <p:cNvSpPr/>
            <p:nvPr/>
          </p:nvSpPr>
          <p:spPr>
            <a:xfrm>
              <a:off x="11883445" y="-2613821"/>
              <a:ext cx="1193128" cy="686630"/>
            </a:xfrm>
            <a:custGeom>
              <a:avLst/>
              <a:gdLst>
                <a:gd name="connsiteX0" fmla="*/ 1163668 w 1193128"/>
                <a:gd name="connsiteY0" fmla="*/ 350123 h 686630"/>
                <a:gd name="connsiteX1" fmla="*/ 933162 w 1193128"/>
                <a:gd name="connsiteY1" fmla="*/ 613013 h 686630"/>
                <a:gd name="connsiteX2" fmla="*/ 799812 w 1193128"/>
                <a:gd name="connsiteY2" fmla="*/ 660638 h 686630"/>
                <a:gd name="connsiteX3" fmla="*/ 789335 w 1193128"/>
                <a:gd name="connsiteY3" fmla="*/ 671115 h 686630"/>
                <a:gd name="connsiteX4" fmla="*/ 724565 w 1193128"/>
                <a:gd name="connsiteY4" fmla="*/ 681593 h 686630"/>
                <a:gd name="connsiteX5" fmla="*/ 701705 w 1193128"/>
                <a:gd name="connsiteY5" fmla="*/ 685403 h 686630"/>
                <a:gd name="connsiteX6" fmla="*/ 661700 w 1193128"/>
                <a:gd name="connsiteY6" fmla="*/ 686356 h 686630"/>
                <a:gd name="connsiteX7" fmla="*/ 554067 w 1193128"/>
                <a:gd name="connsiteY7" fmla="*/ 686356 h 686630"/>
                <a:gd name="connsiteX8" fmla="*/ 451197 w 1193128"/>
                <a:gd name="connsiteY8" fmla="*/ 660638 h 686630"/>
                <a:gd name="connsiteX9" fmla="*/ 233075 w 1193128"/>
                <a:gd name="connsiteY9" fmla="*/ 587295 h 686630"/>
                <a:gd name="connsiteX10" fmla="*/ 27334 w 1193128"/>
                <a:gd name="connsiteY10" fmla="*/ 322500 h 686630"/>
                <a:gd name="connsiteX11" fmla="*/ 7332 w 1193128"/>
                <a:gd name="connsiteY11" fmla="*/ 253920 h 686630"/>
                <a:gd name="connsiteX12" fmla="*/ 10190 w 1193128"/>
                <a:gd name="connsiteY12" fmla="*/ 189150 h 686630"/>
                <a:gd name="connsiteX13" fmla="*/ 7332 w 1193128"/>
                <a:gd name="connsiteY13" fmla="*/ 173910 h 686630"/>
                <a:gd name="connsiteX14" fmla="*/ 43527 w 1193128"/>
                <a:gd name="connsiteY14" fmla="*/ 111998 h 686630"/>
                <a:gd name="connsiteX15" fmla="*/ 346422 w 1193128"/>
                <a:gd name="connsiteY15" fmla="*/ 11033 h 686630"/>
                <a:gd name="connsiteX16" fmla="*/ 960785 w 1193128"/>
                <a:gd name="connsiteY16" fmla="*/ 42465 h 686630"/>
                <a:gd name="connsiteX17" fmla="*/ 1122710 w 1193128"/>
                <a:gd name="connsiteY17" fmla="*/ 96758 h 686630"/>
                <a:gd name="connsiteX18" fmla="*/ 1175097 w 1193128"/>
                <a:gd name="connsiteY18" fmla="*/ 193913 h 686630"/>
                <a:gd name="connsiteX19" fmla="*/ 1171287 w 1193128"/>
                <a:gd name="connsiteY19" fmla="*/ 226298 h 686630"/>
                <a:gd name="connsiteX20" fmla="*/ 1170335 w 1193128"/>
                <a:gd name="connsiteY20" fmla="*/ 233918 h 686630"/>
                <a:gd name="connsiteX21" fmla="*/ 1169382 w 1193128"/>
                <a:gd name="connsiteY21" fmla="*/ 263445 h 686630"/>
                <a:gd name="connsiteX22" fmla="*/ 1191290 w 1193128"/>
                <a:gd name="connsiteY22" fmla="*/ 289163 h 686630"/>
                <a:gd name="connsiteX23" fmla="*/ 1163668 w 1193128"/>
                <a:gd name="connsiteY23" fmla="*/ 350123 h 6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3128" h="686630">
                  <a:moveTo>
                    <a:pt x="1163668" y="350123"/>
                  </a:moveTo>
                  <a:cubicBezTo>
                    <a:pt x="1139855" y="484426"/>
                    <a:pt x="1047462" y="558720"/>
                    <a:pt x="933162" y="613013"/>
                  </a:cubicBezTo>
                  <a:cubicBezTo>
                    <a:pt x="890300" y="633015"/>
                    <a:pt x="844580" y="645398"/>
                    <a:pt x="799812" y="660638"/>
                  </a:cubicBezTo>
                  <a:cubicBezTo>
                    <a:pt x="796955" y="665401"/>
                    <a:pt x="794097" y="668258"/>
                    <a:pt x="789335" y="671115"/>
                  </a:cubicBezTo>
                  <a:cubicBezTo>
                    <a:pt x="768380" y="678735"/>
                    <a:pt x="745520" y="673020"/>
                    <a:pt x="724565" y="681593"/>
                  </a:cubicBezTo>
                  <a:cubicBezTo>
                    <a:pt x="716945" y="683498"/>
                    <a:pt x="709325" y="684451"/>
                    <a:pt x="701705" y="685403"/>
                  </a:cubicBezTo>
                  <a:cubicBezTo>
                    <a:pt x="688370" y="686356"/>
                    <a:pt x="675035" y="686356"/>
                    <a:pt x="661700" y="686356"/>
                  </a:cubicBezTo>
                  <a:cubicBezTo>
                    <a:pt x="625505" y="685403"/>
                    <a:pt x="590262" y="687308"/>
                    <a:pt x="554067" y="686356"/>
                  </a:cubicBezTo>
                  <a:cubicBezTo>
                    <a:pt x="517872" y="683498"/>
                    <a:pt x="480725" y="686356"/>
                    <a:pt x="451197" y="660638"/>
                  </a:cubicBezTo>
                  <a:cubicBezTo>
                    <a:pt x="375950" y="642540"/>
                    <a:pt x="301655" y="623490"/>
                    <a:pt x="233075" y="587295"/>
                  </a:cubicBezTo>
                  <a:cubicBezTo>
                    <a:pt x="124490" y="530145"/>
                    <a:pt x="47337" y="448231"/>
                    <a:pt x="27334" y="322500"/>
                  </a:cubicBezTo>
                  <a:cubicBezTo>
                    <a:pt x="3522" y="304403"/>
                    <a:pt x="-8860" y="283448"/>
                    <a:pt x="7332" y="253920"/>
                  </a:cubicBezTo>
                  <a:cubicBezTo>
                    <a:pt x="18762" y="232965"/>
                    <a:pt x="16857" y="211058"/>
                    <a:pt x="10190" y="189150"/>
                  </a:cubicBezTo>
                  <a:cubicBezTo>
                    <a:pt x="8284" y="184388"/>
                    <a:pt x="8284" y="178673"/>
                    <a:pt x="7332" y="173910"/>
                  </a:cubicBezTo>
                  <a:cubicBezTo>
                    <a:pt x="4475" y="144383"/>
                    <a:pt x="22572" y="128190"/>
                    <a:pt x="43527" y="111998"/>
                  </a:cubicBezTo>
                  <a:cubicBezTo>
                    <a:pt x="134015" y="45323"/>
                    <a:pt x="238790" y="24368"/>
                    <a:pt x="346422" y="11033"/>
                  </a:cubicBezTo>
                  <a:cubicBezTo>
                    <a:pt x="553115" y="-14685"/>
                    <a:pt x="757902" y="8175"/>
                    <a:pt x="960785" y="42465"/>
                  </a:cubicBezTo>
                  <a:cubicBezTo>
                    <a:pt x="1016982" y="51990"/>
                    <a:pt x="1071275" y="71993"/>
                    <a:pt x="1122710" y="96758"/>
                  </a:cubicBezTo>
                  <a:cubicBezTo>
                    <a:pt x="1178907" y="123428"/>
                    <a:pt x="1181765" y="131048"/>
                    <a:pt x="1175097" y="193913"/>
                  </a:cubicBezTo>
                  <a:cubicBezTo>
                    <a:pt x="1174145" y="204390"/>
                    <a:pt x="1177002" y="215820"/>
                    <a:pt x="1171287" y="226298"/>
                  </a:cubicBezTo>
                  <a:cubicBezTo>
                    <a:pt x="1172240" y="229156"/>
                    <a:pt x="1172240" y="231060"/>
                    <a:pt x="1170335" y="233918"/>
                  </a:cubicBezTo>
                  <a:cubicBezTo>
                    <a:pt x="1161762" y="243443"/>
                    <a:pt x="1162715" y="254873"/>
                    <a:pt x="1169382" y="263445"/>
                  </a:cubicBezTo>
                  <a:cubicBezTo>
                    <a:pt x="1176050" y="272970"/>
                    <a:pt x="1199862" y="280590"/>
                    <a:pt x="1191290" y="289163"/>
                  </a:cubicBezTo>
                  <a:cubicBezTo>
                    <a:pt x="1176050" y="307260"/>
                    <a:pt x="1193195" y="340598"/>
                    <a:pt x="1163668" y="350123"/>
                  </a:cubicBezTo>
                  <a:close/>
                </a:path>
              </a:pathLst>
            </a:custGeom>
            <a:solidFill>
              <a:srgbClr val="FEE2C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5" name="Freeform: Shape 184">
              <a:extLst>
                <a:ext uri="{FF2B5EF4-FFF2-40B4-BE49-F238E27FC236}">
                  <a16:creationId xmlns:a16="http://schemas.microsoft.com/office/drawing/2014/main" id="{AFB21C49-2C70-4A90-93A8-B91AF737E497}"/>
                </a:ext>
              </a:extLst>
            </p:cNvPr>
            <p:cNvSpPr/>
            <p:nvPr/>
          </p:nvSpPr>
          <p:spPr>
            <a:xfrm>
              <a:off x="12154447" y="-3028556"/>
              <a:ext cx="585296" cy="383697"/>
            </a:xfrm>
            <a:custGeom>
              <a:avLst/>
              <a:gdLst>
                <a:gd name="connsiteX0" fmla="*/ 567862 w 585296"/>
                <a:gd name="connsiteY0" fmla="*/ 343853 h 383697"/>
                <a:gd name="connsiteX1" fmla="*/ 521190 w 585296"/>
                <a:gd name="connsiteY1" fmla="*/ 376237 h 383697"/>
                <a:gd name="connsiteX2" fmla="*/ 81135 w 585296"/>
                <a:gd name="connsiteY2" fmla="*/ 378143 h 383697"/>
                <a:gd name="connsiteX3" fmla="*/ 6840 w 585296"/>
                <a:gd name="connsiteY3" fmla="*/ 316230 h 383697"/>
                <a:gd name="connsiteX4" fmla="*/ 4935 w 585296"/>
                <a:gd name="connsiteY4" fmla="*/ 259080 h 383697"/>
                <a:gd name="connsiteX5" fmla="*/ 71610 w 585296"/>
                <a:gd name="connsiteY5" fmla="*/ 0 h 383697"/>
                <a:gd name="connsiteX6" fmla="*/ 85897 w 585296"/>
                <a:gd name="connsiteY6" fmla="*/ 71438 h 383697"/>
                <a:gd name="connsiteX7" fmla="*/ 294494 w 585296"/>
                <a:gd name="connsiteY7" fmla="*/ 273368 h 383697"/>
                <a:gd name="connsiteX8" fmla="*/ 378315 w 585296"/>
                <a:gd name="connsiteY8" fmla="*/ 260985 h 383697"/>
                <a:gd name="connsiteX9" fmla="*/ 514522 w 585296"/>
                <a:gd name="connsiteY9" fmla="*/ 113347 h 383697"/>
                <a:gd name="connsiteX10" fmla="*/ 543097 w 585296"/>
                <a:gd name="connsiteY10" fmla="*/ 37147 h 383697"/>
                <a:gd name="connsiteX11" fmla="*/ 574530 w 585296"/>
                <a:gd name="connsiteY11" fmla="*/ 137160 h 383697"/>
                <a:gd name="connsiteX12" fmla="*/ 577387 w 585296"/>
                <a:gd name="connsiteY12" fmla="*/ 296228 h 383697"/>
                <a:gd name="connsiteX13" fmla="*/ 577387 w 585296"/>
                <a:gd name="connsiteY13" fmla="*/ 296228 h 383697"/>
                <a:gd name="connsiteX14" fmla="*/ 567862 w 585296"/>
                <a:gd name="connsiteY14" fmla="*/ 343853 h 38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5296" h="383697">
                  <a:moveTo>
                    <a:pt x="567862" y="343853"/>
                  </a:moveTo>
                  <a:cubicBezTo>
                    <a:pt x="566910" y="375285"/>
                    <a:pt x="552622" y="380047"/>
                    <a:pt x="521190" y="376237"/>
                  </a:cubicBezTo>
                  <a:cubicBezTo>
                    <a:pt x="374505" y="358140"/>
                    <a:pt x="227819" y="354330"/>
                    <a:pt x="81135" y="378143"/>
                  </a:cubicBezTo>
                  <a:cubicBezTo>
                    <a:pt x="7792" y="389572"/>
                    <a:pt x="6840" y="389572"/>
                    <a:pt x="6840" y="316230"/>
                  </a:cubicBezTo>
                  <a:cubicBezTo>
                    <a:pt x="6840" y="297180"/>
                    <a:pt x="4935" y="278130"/>
                    <a:pt x="4935" y="259080"/>
                  </a:cubicBezTo>
                  <a:cubicBezTo>
                    <a:pt x="-14115" y="189547"/>
                    <a:pt x="24937" y="36195"/>
                    <a:pt x="71610" y="0"/>
                  </a:cubicBezTo>
                  <a:cubicBezTo>
                    <a:pt x="93517" y="20002"/>
                    <a:pt x="85897" y="46672"/>
                    <a:pt x="85897" y="71438"/>
                  </a:cubicBezTo>
                  <a:cubicBezTo>
                    <a:pt x="87802" y="230505"/>
                    <a:pt x="133522" y="276225"/>
                    <a:pt x="294494" y="273368"/>
                  </a:cubicBezTo>
                  <a:cubicBezTo>
                    <a:pt x="323069" y="273368"/>
                    <a:pt x="351644" y="269558"/>
                    <a:pt x="378315" y="260985"/>
                  </a:cubicBezTo>
                  <a:cubicBezTo>
                    <a:pt x="451657" y="238125"/>
                    <a:pt x="502140" y="194310"/>
                    <a:pt x="514522" y="113347"/>
                  </a:cubicBezTo>
                  <a:cubicBezTo>
                    <a:pt x="518332" y="86677"/>
                    <a:pt x="514522" y="55245"/>
                    <a:pt x="543097" y="37147"/>
                  </a:cubicBezTo>
                  <a:cubicBezTo>
                    <a:pt x="577387" y="62865"/>
                    <a:pt x="567862" y="102870"/>
                    <a:pt x="574530" y="137160"/>
                  </a:cubicBezTo>
                  <a:cubicBezTo>
                    <a:pt x="584055" y="189547"/>
                    <a:pt x="591674" y="242888"/>
                    <a:pt x="577387" y="296228"/>
                  </a:cubicBezTo>
                  <a:lnTo>
                    <a:pt x="577387" y="296228"/>
                  </a:lnTo>
                  <a:cubicBezTo>
                    <a:pt x="565957" y="310515"/>
                    <a:pt x="578340" y="329565"/>
                    <a:pt x="567862" y="343853"/>
                  </a:cubicBezTo>
                  <a:close/>
                </a:path>
              </a:pathLst>
            </a:custGeom>
            <a:solidFill>
              <a:srgbClr val="B46D4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6" name="Freeform: Shape 185">
              <a:extLst>
                <a:ext uri="{FF2B5EF4-FFF2-40B4-BE49-F238E27FC236}">
                  <a16:creationId xmlns:a16="http://schemas.microsoft.com/office/drawing/2014/main" id="{A588DDAD-EA82-4F0A-A9A9-4CDABE0313B1}"/>
                </a:ext>
              </a:extLst>
            </p:cNvPr>
            <p:cNvSpPr/>
            <p:nvPr/>
          </p:nvSpPr>
          <p:spPr>
            <a:xfrm>
              <a:off x="12723262" y="-2979363"/>
              <a:ext cx="335673" cy="412209"/>
            </a:xfrm>
            <a:custGeom>
              <a:avLst/>
              <a:gdLst>
                <a:gd name="connsiteX0" fmla="*/ 303847 w 335673"/>
                <a:gd name="connsiteY0" fmla="*/ 409912 h 412209"/>
                <a:gd name="connsiteX1" fmla="*/ 104775 w 335673"/>
                <a:gd name="connsiteY1" fmla="*/ 351809 h 412209"/>
                <a:gd name="connsiteX2" fmla="*/ 56197 w 335673"/>
                <a:gd name="connsiteY2" fmla="*/ 308947 h 412209"/>
                <a:gd name="connsiteX3" fmla="*/ 27622 w 335673"/>
                <a:gd name="connsiteY3" fmla="*/ 209887 h 412209"/>
                <a:gd name="connsiteX4" fmla="*/ 0 w 335673"/>
                <a:gd name="connsiteY4" fmla="*/ 10814 h 412209"/>
                <a:gd name="connsiteX5" fmla="*/ 43815 w 335673"/>
                <a:gd name="connsiteY5" fmla="*/ 26054 h 412209"/>
                <a:gd name="connsiteX6" fmla="*/ 115252 w 335673"/>
                <a:gd name="connsiteY6" fmla="*/ 112732 h 412209"/>
                <a:gd name="connsiteX7" fmla="*/ 170497 w 335673"/>
                <a:gd name="connsiteY7" fmla="*/ 147974 h 412209"/>
                <a:gd name="connsiteX8" fmla="*/ 261938 w 335673"/>
                <a:gd name="connsiteY8" fmla="*/ 126067 h 412209"/>
                <a:gd name="connsiteX9" fmla="*/ 284797 w 335673"/>
                <a:gd name="connsiteY9" fmla="*/ 114637 h 412209"/>
                <a:gd name="connsiteX10" fmla="*/ 333375 w 335673"/>
                <a:gd name="connsiteY10" fmla="*/ 387052 h 412209"/>
                <a:gd name="connsiteX11" fmla="*/ 303847 w 335673"/>
                <a:gd name="connsiteY11" fmla="*/ 409912 h 41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673" h="412209">
                  <a:moveTo>
                    <a:pt x="303847" y="409912"/>
                  </a:moveTo>
                  <a:cubicBezTo>
                    <a:pt x="240030" y="381337"/>
                    <a:pt x="172402" y="367049"/>
                    <a:pt x="104775" y="351809"/>
                  </a:cubicBezTo>
                  <a:cubicBezTo>
                    <a:pt x="79057" y="346094"/>
                    <a:pt x="62865" y="336569"/>
                    <a:pt x="56197" y="308947"/>
                  </a:cubicBezTo>
                  <a:cubicBezTo>
                    <a:pt x="48577" y="275609"/>
                    <a:pt x="37147" y="242272"/>
                    <a:pt x="27622" y="209887"/>
                  </a:cubicBezTo>
                  <a:cubicBezTo>
                    <a:pt x="5715" y="145117"/>
                    <a:pt x="4763" y="77489"/>
                    <a:pt x="0" y="10814"/>
                  </a:cubicBezTo>
                  <a:cubicBezTo>
                    <a:pt x="25717" y="-15856"/>
                    <a:pt x="35242" y="13672"/>
                    <a:pt x="43815" y="26054"/>
                  </a:cubicBezTo>
                  <a:cubicBezTo>
                    <a:pt x="64770" y="57487"/>
                    <a:pt x="87630" y="87967"/>
                    <a:pt x="115252" y="112732"/>
                  </a:cubicBezTo>
                  <a:cubicBezTo>
                    <a:pt x="131445" y="127019"/>
                    <a:pt x="149542" y="140354"/>
                    <a:pt x="170497" y="147974"/>
                  </a:cubicBezTo>
                  <a:cubicBezTo>
                    <a:pt x="205740" y="160357"/>
                    <a:pt x="238125" y="162262"/>
                    <a:pt x="261938" y="126067"/>
                  </a:cubicBezTo>
                  <a:cubicBezTo>
                    <a:pt x="266700" y="118447"/>
                    <a:pt x="272415" y="109874"/>
                    <a:pt x="284797" y="114637"/>
                  </a:cubicBezTo>
                  <a:cubicBezTo>
                    <a:pt x="326707" y="201314"/>
                    <a:pt x="341947" y="291802"/>
                    <a:pt x="333375" y="387052"/>
                  </a:cubicBezTo>
                  <a:cubicBezTo>
                    <a:pt x="333375" y="401339"/>
                    <a:pt x="327660" y="418484"/>
                    <a:pt x="303847" y="409912"/>
                  </a:cubicBezTo>
                  <a:close/>
                </a:path>
              </a:pathLst>
            </a:custGeom>
            <a:solidFill>
              <a:srgbClr val="B56C4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7" name="Freeform: Shape 186">
              <a:extLst>
                <a:ext uri="{FF2B5EF4-FFF2-40B4-BE49-F238E27FC236}">
                  <a16:creationId xmlns:a16="http://schemas.microsoft.com/office/drawing/2014/main" id="{5B384137-8366-455F-B9DB-E0680B71C855}"/>
                </a:ext>
              </a:extLst>
            </p:cNvPr>
            <p:cNvSpPr/>
            <p:nvPr/>
          </p:nvSpPr>
          <p:spPr>
            <a:xfrm>
              <a:off x="11879774" y="-2724709"/>
              <a:ext cx="1194523" cy="338137"/>
            </a:xfrm>
            <a:custGeom>
              <a:avLst/>
              <a:gdLst>
                <a:gd name="connsiteX0" fmla="*/ 1176864 w 1194523"/>
                <a:gd name="connsiteY0" fmla="*/ 338138 h 338137"/>
                <a:gd name="connsiteX1" fmla="*/ 1174959 w 1194523"/>
                <a:gd name="connsiteY1" fmla="*/ 328613 h 338137"/>
                <a:gd name="connsiteX2" fmla="*/ 1156861 w 1194523"/>
                <a:gd name="connsiteY2" fmla="*/ 240030 h 338137"/>
                <a:gd name="connsiteX3" fmla="*/ 1067326 w 1194523"/>
                <a:gd name="connsiteY3" fmla="*/ 200025 h 338137"/>
                <a:gd name="connsiteX4" fmla="*/ 461536 w 1194523"/>
                <a:gd name="connsiteY4" fmla="*/ 126683 h 338137"/>
                <a:gd name="connsiteX5" fmla="*/ 113873 w 1194523"/>
                <a:gd name="connsiteY5" fmla="*/ 200977 h 338137"/>
                <a:gd name="connsiteX6" fmla="*/ 22434 w 1194523"/>
                <a:gd name="connsiteY6" fmla="*/ 297180 h 338137"/>
                <a:gd name="connsiteX7" fmla="*/ 2431 w 1194523"/>
                <a:gd name="connsiteY7" fmla="*/ 242888 h 338137"/>
                <a:gd name="connsiteX8" fmla="*/ 3384 w 1194523"/>
                <a:gd name="connsiteY8" fmla="*/ 202883 h 338137"/>
                <a:gd name="connsiteX9" fmla="*/ 116731 w 1194523"/>
                <a:gd name="connsiteY9" fmla="*/ 153352 h 338137"/>
                <a:gd name="connsiteX10" fmla="*/ 214839 w 1194523"/>
                <a:gd name="connsiteY10" fmla="*/ 62865 h 338137"/>
                <a:gd name="connsiteX11" fmla="*/ 251034 w 1194523"/>
                <a:gd name="connsiteY11" fmla="*/ 0 h 338137"/>
                <a:gd name="connsiteX12" fmla="*/ 253891 w 1194523"/>
                <a:gd name="connsiteY12" fmla="*/ 62865 h 338137"/>
                <a:gd name="connsiteX13" fmla="*/ 309136 w 1194523"/>
                <a:gd name="connsiteY13" fmla="*/ 105727 h 338137"/>
                <a:gd name="connsiteX14" fmla="*/ 819676 w 1194523"/>
                <a:gd name="connsiteY14" fmla="*/ 102870 h 338137"/>
                <a:gd name="connsiteX15" fmla="*/ 867301 w 1194523"/>
                <a:gd name="connsiteY15" fmla="*/ 63818 h 338137"/>
                <a:gd name="connsiteX16" fmla="*/ 951121 w 1194523"/>
                <a:gd name="connsiteY16" fmla="*/ 123825 h 338137"/>
                <a:gd name="connsiteX17" fmla="*/ 1147336 w 1194523"/>
                <a:gd name="connsiteY17" fmla="*/ 180023 h 338137"/>
                <a:gd name="connsiteX18" fmla="*/ 1193056 w 1194523"/>
                <a:gd name="connsiteY18" fmla="*/ 248602 h 338137"/>
                <a:gd name="connsiteX19" fmla="*/ 1176864 w 1194523"/>
                <a:gd name="connsiteY19" fmla="*/ 338138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523" h="338137">
                  <a:moveTo>
                    <a:pt x="1176864" y="338138"/>
                  </a:moveTo>
                  <a:cubicBezTo>
                    <a:pt x="1175911" y="335280"/>
                    <a:pt x="1175911" y="331470"/>
                    <a:pt x="1174959" y="328613"/>
                  </a:cubicBezTo>
                  <a:cubicBezTo>
                    <a:pt x="1165434" y="300038"/>
                    <a:pt x="1201628" y="262890"/>
                    <a:pt x="1156861" y="240030"/>
                  </a:cubicBezTo>
                  <a:cubicBezTo>
                    <a:pt x="1127334" y="225743"/>
                    <a:pt x="1099711" y="211455"/>
                    <a:pt x="1067326" y="200025"/>
                  </a:cubicBezTo>
                  <a:cubicBezTo>
                    <a:pt x="870159" y="132398"/>
                    <a:pt x="666323" y="123825"/>
                    <a:pt x="461536" y="126683"/>
                  </a:cubicBezTo>
                  <a:cubicBezTo>
                    <a:pt x="342473" y="128588"/>
                    <a:pt x="220553" y="141923"/>
                    <a:pt x="113873" y="200977"/>
                  </a:cubicBezTo>
                  <a:cubicBezTo>
                    <a:pt x="76726" y="221933"/>
                    <a:pt x="15766" y="230505"/>
                    <a:pt x="22434" y="297180"/>
                  </a:cubicBezTo>
                  <a:cubicBezTo>
                    <a:pt x="-8999" y="288608"/>
                    <a:pt x="1478" y="263843"/>
                    <a:pt x="2431" y="242888"/>
                  </a:cubicBezTo>
                  <a:cubicBezTo>
                    <a:pt x="3384" y="229552"/>
                    <a:pt x="13861" y="216218"/>
                    <a:pt x="3384" y="202883"/>
                  </a:cubicBezTo>
                  <a:cubicBezTo>
                    <a:pt x="34816" y="171450"/>
                    <a:pt x="77678" y="161925"/>
                    <a:pt x="116731" y="153352"/>
                  </a:cubicBezTo>
                  <a:cubicBezTo>
                    <a:pt x="170071" y="141923"/>
                    <a:pt x="198646" y="111443"/>
                    <a:pt x="214839" y="62865"/>
                  </a:cubicBezTo>
                  <a:cubicBezTo>
                    <a:pt x="222459" y="40958"/>
                    <a:pt x="232936" y="20002"/>
                    <a:pt x="251034" y="0"/>
                  </a:cubicBezTo>
                  <a:cubicBezTo>
                    <a:pt x="251986" y="20955"/>
                    <a:pt x="252939" y="41910"/>
                    <a:pt x="253891" y="62865"/>
                  </a:cubicBezTo>
                  <a:cubicBezTo>
                    <a:pt x="255796" y="98108"/>
                    <a:pt x="271036" y="112395"/>
                    <a:pt x="309136" y="105727"/>
                  </a:cubicBezTo>
                  <a:cubicBezTo>
                    <a:pt x="478681" y="78105"/>
                    <a:pt x="649178" y="79058"/>
                    <a:pt x="819676" y="102870"/>
                  </a:cubicBezTo>
                  <a:cubicBezTo>
                    <a:pt x="849203" y="106680"/>
                    <a:pt x="862539" y="95250"/>
                    <a:pt x="867301" y="63818"/>
                  </a:cubicBezTo>
                  <a:cubicBezTo>
                    <a:pt x="879684" y="111443"/>
                    <a:pt x="913973" y="117158"/>
                    <a:pt x="951121" y="123825"/>
                  </a:cubicBezTo>
                  <a:cubicBezTo>
                    <a:pt x="1017796" y="136208"/>
                    <a:pt x="1082566" y="158115"/>
                    <a:pt x="1147336" y="180023"/>
                  </a:cubicBezTo>
                  <a:cubicBezTo>
                    <a:pt x="1183531" y="192405"/>
                    <a:pt x="1199723" y="209550"/>
                    <a:pt x="1193056" y="248602"/>
                  </a:cubicBezTo>
                  <a:cubicBezTo>
                    <a:pt x="1189246" y="280035"/>
                    <a:pt x="1187341" y="309563"/>
                    <a:pt x="1176864" y="338138"/>
                  </a:cubicBezTo>
                  <a:close/>
                </a:path>
              </a:pathLst>
            </a:custGeom>
            <a:solidFill>
              <a:srgbClr val="EEBCB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8" name="Freeform: Shape 187">
              <a:extLst>
                <a:ext uri="{FF2B5EF4-FFF2-40B4-BE49-F238E27FC236}">
                  <a16:creationId xmlns:a16="http://schemas.microsoft.com/office/drawing/2014/main" id="{A0368FF8-D9A5-40C5-9B93-194DA89108C6}"/>
                </a:ext>
              </a:extLst>
            </p:cNvPr>
            <p:cNvSpPr/>
            <p:nvPr/>
          </p:nvSpPr>
          <p:spPr>
            <a:xfrm>
              <a:off x="13010917" y="-2906636"/>
              <a:ext cx="201816" cy="416242"/>
            </a:xfrm>
            <a:custGeom>
              <a:avLst/>
              <a:gdLst>
                <a:gd name="connsiteX0" fmla="*/ 179070 w 201816"/>
                <a:gd name="connsiteY0" fmla="*/ 79057 h 416242"/>
                <a:gd name="connsiteX1" fmla="*/ 195263 w 201816"/>
                <a:gd name="connsiteY1" fmla="*/ 127635 h 416242"/>
                <a:gd name="connsiteX2" fmla="*/ 196215 w 201816"/>
                <a:gd name="connsiteY2" fmla="*/ 329565 h 416242"/>
                <a:gd name="connsiteX3" fmla="*/ 95250 w 201816"/>
                <a:gd name="connsiteY3" fmla="*/ 416242 h 416242"/>
                <a:gd name="connsiteX4" fmla="*/ 63818 w 201816"/>
                <a:gd name="connsiteY4" fmla="*/ 355283 h 416242"/>
                <a:gd name="connsiteX5" fmla="*/ 49530 w 201816"/>
                <a:gd name="connsiteY5" fmla="*/ 259080 h 416242"/>
                <a:gd name="connsiteX6" fmla="*/ 0 w 201816"/>
                <a:gd name="connsiteY6" fmla="*/ 14287 h 416242"/>
                <a:gd name="connsiteX7" fmla="*/ 46673 w 201816"/>
                <a:gd name="connsiteY7" fmla="*/ 22860 h 416242"/>
                <a:gd name="connsiteX8" fmla="*/ 128588 w 201816"/>
                <a:gd name="connsiteY8" fmla="*/ 91440 h 416242"/>
                <a:gd name="connsiteX9" fmla="*/ 179070 w 201816"/>
                <a:gd name="connsiteY9" fmla="*/ 79057 h 41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16" h="416242">
                  <a:moveTo>
                    <a:pt x="179070" y="79057"/>
                  </a:moveTo>
                  <a:cubicBezTo>
                    <a:pt x="184785" y="95250"/>
                    <a:pt x="190500" y="111443"/>
                    <a:pt x="195263" y="127635"/>
                  </a:cubicBezTo>
                  <a:cubicBezTo>
                    <a:pt x="203835" y="195263"/>
                    <a:pt x="203835" y="261938"/>
                    <a:pt x="196215" y="329565"/>
                  </a:cubicBezTo>
                  <a:cubicBezTo>
                    <a:pt x="186690" y="404813"/>
                    <a:pt x="182880" y="408623"/>
                    <a:pt x="95250" y="416242"/>
                  </a:cubicBezTo>
                  <a:cubicBezTo>
                    <a:pt x="141923" y="364808"/>
                    <a:pt x="80010" y="372427"/>
                    <a:pt x="63818" y="355283"/>
                  </a:cubicBezTo>
                  <a:cubicBezTo>
                    <a:pt x="40005" y="325755"/>
                    <a:pt x="51435" y="291465"/>
                    <a:pt x="49530" y="259080"/>
                  </a:cubicBezTo>
                  <a:cubicBezTo>
                    <a:pt x="42863" y="175260"/>
                    <a:pt x="19050" y="95250"/>
                    <a:pt x="0" y="14287"/>
                  </a:cubicBezTo>
                  <a:cubicBezTo>
                    <a:pt x="20955" y="-17145"/>
                    <a:pt x="35243" y="11430"/>
                    <a:pt x="46673" y="22860"/>
                  </a:cubicBezTo>
                  <a:cubicBezTo>
                    <a:pt x="71438" y="48577"/>
                    <a:pt x="95250" y="75248"/>
                    <a:pt x="128588" y="91440"/>
                  </a:cubicBezTo>
                  <a:cubicBezTo>
                    <a:pt x="149543" y="100965"/>
                    <a:pt x="166688" y="100965"/>
                    <a:pt x="179070" y="79057"/>
                  </a:cubicBezTo>
                  <a:close/>
                </a:path>
              </a:pathLst>
            </a:custGeom>
            <a:solidFill>
              <a:srgbClr val="B46D4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9" name="Freeform: Shape 188">
              <a:extLst>
                <a:ext uri="{FF2B5EF4-FFF2-40B4-BE49-F238E27FC236}">
                  <a16:creationId xmlns:a16="http://schemas.microsoft.com/office/drawing/2014/main" id="{81215FCF-0CDE-45AF-A28B-A4EC3A732DD2}"/>
                </a:ext>
              </a:extLst>
            </p:cNvPr>
            <p:cNvSpPr/>
            <p:nvPr/>
          </p:nvSpPr>
          <p:spPr>
            <a:xfrm>
              <a:off x="11895778" y="-2960448"/>
              <a:ext cx="278844" cy="373595"/>
            </a:xfrm>
            <a:custGeom>
              <a:avLst/>
              <a:gdLst>
                <a:gd name="connsiteX0" fmla="*/ 235029 w 278844"/>
                <a:gd name="connsiteY0" fmla="*/ 170969 h 373595"/>
                <a:gd name="connsiteX1" fmla="*/ 162639 w 278844"/>
                <a:gd name="connsiteY1" fmla="*/ 312892 h 373595"/>
                <a:gd name="connsiteX2" fmla="*/ 25479 w 278844"/>
                <a:gd name="connsiteY2" fmla="*/ 371947 h 373595"/>
                <a:gd name="connsiteX3" fmla="*/ 8335 w 278844"/>
                <a:gd name="connsiteY3" fmla="*/ 344324 h 373595"/>
                <a:gd name="connsiteX4" fmla="*/ 21669 w 278844"/>
                <a:gd name="connsiteY4" fmla="*/ 79529 h 373595"/>
                <a:gd name="connsiteX5" fmla="*/ 40719 w 278844"/>
                <a:gd name="connsiteY5" fmla="*/ 82387 h 373595"/>
                <a:gd name="connsiteX6" fmla="*/ 52149 w 278844"/>
                <a:gd name="connsiteY6" fmla="*/ 113819 h 373595"/>
                <a:gd name="connsiteX7" fmla="*/ 160735 w 278844"/>
                <a:gd name="connsiteY7" fmla="*/ 135727 h 373595"/>
                <a:gd name="connsiteX8" fmla="*/ 240744 w 278844"/>
                <a:gd name="connsiteY8" fmla="*/ 24284 h 373595"/>
                <a:gd name="connsiteX9" fmla="*/ 278844 w 278844"/>
                <a:gd name="connsiteY9" fmla="*/ 4282 h 373595"/>
                <a:gd name="connsiteX10" fmla="*/ 235029 w 278844"/>
                <a:gd name="connsiteY10" fmla="*/ 170969 h 3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844" h="373595">
                  <a:moveTo>
                    <a:pt x="235029" y="170969"/>
                  </a:moveTo>
                  <a:cubicBezTo>
                    <a:pt x="198835" y="211927"/>
                    <a:pt x="188357" y="266219"/>
                    <a:pt x="162639" y="312892"/>
                  </a:cubicBezTo>
                  <a:cubicBezTo>
                    <a:pt x="143589" y="348134"/>
                    <a:pt x="69294" y="381472"/>
                    <a:pt x="25479" y="371947"/>
                  </a:cubicBezTo>
                  <a:cubicBezTo>
                    <a:pt x="15954" y="365279"/>
                    <a:pt x="9287" y="354802"/>
                    <a:pt x="8335" y="344324"/>
                  </a:cubicBezTo>
                  <a:cubicBezTo>
                    <a:pt x="1667" y="255742"/>
                    <a:pt x="-11668" y="166207"/>
                    <a:pt x="21669" y="79529"/>
                  </a:cubicBezTo>
                  <a:cubicBezTo>
                    <a:pt x="29289" y="73814"/>
                    <a:pt x="35957" y="73814"/>
                    <a:pt x="40719" y="82387"/>
                  </a:cubicBezTo>
                  <a:cubicBezTo>
                    <a:pt x="46435" y="91912"/>
                    <a:pt x="47387" y="103342"/>
                    <a:pt x="52149" y="113819"/>
                  </a:cubicBezTo>
                  <a:cubicBezTo>
                    <a:pt x="75962" y="172874"/>
                    <a:pt x="115967" y="181447"/>
                    <a:pt x="160735" y="135727"/>
                  </a:cubicBezTo>
                  <a:cubicBezTo>
                    <a:pt x="193119" y="102389"/>
                    <a:pt x="213122" y="61432"/>
                    <a:pt x="240744" y="24284"/>
                  </a:cubicBezTo>
                  <a:cubicBezTo>
                    <a:pt x="250269" y="11902"/>
                    <a:pt x="255985" y="-9053"/>
                    <a:pt x="278844" y="4282"/>
                  </a:cubicBezTo>
                  <a:cubicBezTo>
                    <a:pt x="277892" y="62384"/>
                    <a:pt x="260747" y="117629"/>
                    <a:pt x="235029" y="170969"/>
                  </a:cubicBezTo>
                  <a:close/>
                </a:path>
              </a:pathLst>
            </a:custGeom>
            <a:solidFill>
              <a:srgbClr val="B46C4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0" name="Freeform: Shape 189">
              <a:extLst>
                <a:ext uri="{FF2B5EF4-FFF2-40B4-BE49-F238E27FC236}">
                  <a16:creationId xmlns:a16="http://schemas.microsoft.com/office/drawing/2014/main" id="{41E8DF57-28D8-4CF2-8EF9-2C3681EC15A5}"/>
                </a:ext>
              </a:extLst>
            </p:cNvPr>
            <p:cNvSpPr/>
            <p:nvPr/>
          </p:nvSpPr>
          <p:spPr>
            <a:xfrm>
              <a:off x="13058646" y="-2467420"/>
              <a:ext cx="176909" cy="280018"/>
            </a:xfrm>
            <a:custGeom>
              <a:avLst/>
              <a:gdLst>
                <a:gd name="connsiteX0" fmla="*/ 165631 w 176909"/>
                <a:gd name="connsiteY0" fmla="*/ 40844 h 280018"/>
                <a:gd name="connsiteX1" fmla="*/ 53236 w 176909"/>
                <a:gd name="connsiteY1" fmla="*/ 271349 h 280018"/>
                <a:gd name="connsiteX2" fmla="*/ 3706 w 176909"/>
                <a:gd name="connsiteY2" fmla="*/ 273254 h 280018"/>
                <a:gd name="connsiteX3" fmla="*/ 15136 w 176909"/>
                <a:gd name="connsiteY3" fmla="*/ 230391 h 280018"/>
                <a:gd name="connsiteX4" fmla="*/ 48473 w 176909"/>
                <a:gd name="connsiteY4" fmla="*/ 203721 h 280018"/>
                <a:gd name="connsiteX5" fmla="*/ 55141 w 176909"/>
                <a:gd name="connsiteY5" fmla="*/ 71324 h 280018"/>
                <a:gd name="connsiteX6" fmla="*/ 44663 w 176909"/>
                <a:gd name="connsiteY6" fmla="*/ 21794 h 280018"/>
                <a:gd name="connsiteX7" fmla="*/ 165631 w 176909"/>
                <a:gd name="connsiteY7" fmla="*/ 40844 h 28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909" h="280018">
                  <a:moveTo>
                    <a:pt x="165631" y="40844"/>
                  </a:moveTo>
                  <a:cubicBezTo>
                    <a:pt x="199921" y="144666"/>
                    <a:pt x="154201" y="238011"/>
                    <a:pt x="53236" y="271349"/>
                  </a:cubicBezTo>
                  <a:cubicBezTo>
                    <a:pt x="37043" y="277064"/>
                    <a:pt x="16088" y="286589"/>
                    <a:pt x="3706" y="273254"/>
                  </a:cubicBezTo>
                  <a:cubicBezTo>
                    <a:pt x="-6771" y="261824"/>
                    <a:pt x="7516" y="243726"/>
                    <a:pt x="15136" y="230391"/>
                  </a:cubicBezTo>
                  <a:cubicBezTo>
                    <a:pt x="25613" y="220866"/>
                    <a:pt x="37996" y="213246"/>
                    <a:pt x="48473" y="203721"/>
                  </a:cubicBezTo>
                  <a:cubicBezTo>
                    <a:pt x="104671" y="158954"/>
                    <a:pt x="106576" y="118949"/>
                    <a:pt x="55141" y="71324"/>
                  </a:cubicBezTo>
                  <a:cubicBezTo>
                    <a:pt x="37996" y="56084"/>
                    <a:pt x="36091" y="40844"/>
                    <a:pt x="44663" y="21794"/>
                  </a:cubicBezTo>
                  <a:cubicBezTo>
                    <a:pt x="94193" y="-11544"/>
                    <a:pt x="118006" y="-7734"/>
                    <a:pt x="165631" y="40844"/>
                  </a:cubicBezTo>
                  <a:close/>
                </a:path>
              </a:pathLst>
            </a:custGeom>
            <a:solidFill>
              <a:srgbClr val="F7E0C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1" name="Freeform: Shape 190">
              <a:extLst>
                <a:ext uri="{FF2B5EF4-FFF2-40B4-BE49-F238E27FC236}">
                  <a16:creationId xmlns:a16="http://schemas.microsoft.com/office/drawing/2014/main" id="{0483A9AB-368C-4FC4-BC35-E5B38C5E7960}"/>
                </a:ext>
              </a:extLst>
            </p:cNvPr>
            <p:cNvSpPr/>
            <p:nvPr/>
          </p:nvSpPr>
          <p:spPr>
            <a:xfrm>
              <a:off x="11787907" y="-2848801"/>
              <a:ext cx="114145" cy="338136"/>
            </a:xfrm>
            <a:custGeom>
              <a:avLst/>
              <a:gdLst>
                <a:gd name="connsiteX0" fmla="*/ 0 w 114145"/>
                <a:gd name="connsiteY0" fmla="*/ 288875 h 338136"/>
                <a:gd name="connsiteX1" fmla="*/ 1905 w 114145"/>
                <a:gd name="connsiteY1" fmla="*/ 278398 h 338136"/>
                <a:gd name="connsiteX2" fmla="*/ 1905 w 114145"/>
                <a:gd name="connsiteY2" fmla="*/ 143143 h 338136"/>
                <a:gd name="connsiteX3" fmla="*/ 82868 w 114145"/>
                <a:gd name="connsiteY3" fmla="*/ 12650 h 338136"/>
                <a:gd name="connsiteX4" fmla="*/ 112395 w 114145"/>
                <a:gd name="connsiteY4" fmla="*/ 8840 h 338136"/>
                <a:gd name="connsiteX5" fmla="*/ 113347 w 114145"/>
                <a:gd name="connsiteY5" fmla="*/ 278398 h 338136"/>
                <a:gd name="connsiteX6" fmla="*/ 59055 w 114145"/>
                <a:gd name="connsiteY6" fmla="*/ 325070 h 338136"/>
                <a:gd name="connsiteX7" fmla="*/ 0 w 114145"/>
                <a:gd name="connsiteY7" fmla="*/ 288875 h 33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45" h="338136">
                  <a:moveTo>
                    <a:pt x="0" y="288875"/>
                  </a:moveTo>
                  <a:cubicBezTo>
                    <a:pt x="952" y="285065"/>
                    <a:pt x="952" y="282208"/>
                    <a:pt x="1905" y="278398"/>
                  </a:cubicBezTo>
                  <a:cubicBezTo>
                    <a:pt x="8572" y="233630"/>
                    <a:pt x="-3810" y="187910"/>
                    <a:pt x="1905" y="143143"/>
                  </a:cubicBezTo>
                  <a:cubicBezTo>
                    <a:pt x="24765" y="97423"/>
                    <a:pt x="60960" y="59323"/>
                    <a:pt x="82868" y="12650"/>
                  </a:cubicBezTo>
                  <a:cubicBezTo>
                    <a:pt x="87630" y="3125"/>
                    <a:pt x="100013" y="-8305"/>
                    <a:pt x="112395" y="8840"/>
                  </a:cubicBezTo>
                  <a:cubicBezTo>
                    <a:pt x="105727" y="98375"/>
                    <a:pt x="117157" y="187910"/>
                    <a:pt x="113347" y="278398"/>
                  </a:cubicBezTo>
                  <a:cubicBezTo>
                    <a:pt x="97155" y="295543"/>
                    <a:pt x="74295" y="302210"/>
                    <a:pt x="59055" y="325070"/>
                  </a:cubicBezTo>
                  <a:cubicBezTo>
                    <a:pt x="40957" y="352693"/>
                    <a:pt x="11430" y="334595"/>
                    <a:pt x="0" y="288875"/>
                  </a:cubicBezTo>
                  <a:close/>
                </a:path>
              </a:pathLst>
            </a:custGeom>
            <a:solidFill>
              <a:srgbClr val="B36E4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2" name="Freeform: Shape 191">
              <a:extLst>
                <a:ext uri="{FF2B5EF4-FFF2-40B4-BE49-F238E27FC236}">
                  <a16:creationId xmlns:a16="http://schemas.microsoft.com/office/drawing/2014/main" id="{D515BE63-24EB-4926-8F47-595142104FD5}"/>
                </a:ext>
              </a:extLst>
            </p:cNvPr>
            <p:cNvSpPr/>
            <p:nvPr/>
          </p:nvSpPr>
          <p:spPr>
            <a:xfrm>
              <a:off x="11738526" y="-2500163"/>
              <a:ext cx="165140" cy="298911"/>
            </a:xfrm>
            <a:custGeom>
              <a:avLst/>
              <a:gdLst>
                <a:gd name="connsiteX0" fmla="*/ 154156 w 165140"/>
                <a:gd name="connsiteY0" fmla="*/ 253609 h 298911"/>
                <a:gd name="connsiteX1" fmla="*/ 161776 w 165140"/>
                <a:gd name="connsiteY1" fmla="*/ 292662 h 298911"/>
                <a:gd name="connsiteX2" fmla="*/ 117961 w 165140"/>
                <a:gd name="connsiteY2" fmla="*/ 289804 h 298911"/>
                <a:gd name="connsiteX3" fmla="*/ 5566 w 165140"/>
                <a:gd name="connsiteY3" fmla="*/ 81207 h 298911"/>
                <a:gd name="connsiteX4" fmla="*/ 62716 w 165140"/>
                <a:gd name="connsiteY4" fmla="*/ 15484 h 298911"/>
                <a:gd name="connsiteX5" fmla="*/ 97958 w 165140"/>
                <a:gd name="connsiteY5" fmla="*/ 4054 h 298911"/>
                <a:gd name="connsiteX6" fmla="*/ 137011 w 165140"/>
                <a:gd name="connsiteY6" fmla="*/ 23104 h 298911"/>
                <a:gd name="connsiteX7" fmla="*/ 103674 w 165140"/>
                <a:gd name="connsiteY7" fmla="*/ 90732 h 298911"/>
                <a:gd name="connsiteX8" fmla="*/ 100816 w 165140"/>
                <a:gd name="connsiteY8" fmla="*/ 199317 h 298911"/>
                <a:gd name="connsiteX9" fmla="*/ 154156 w 165140"/>
                <a:gd name="connsiteY9" fmla="*/ 253609 h 29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140" h="298911">
                  <a:moveTo>
                    <a:pt x="154156" y="253609"/>
                  </a:moveTo>
                  <a:cubicBezTo>
                    <a:pt x="157966" y="266944"/>
                    <a:pt x="171301" y="282184"/>
                    <a:pt x="161776" y="292662"/>
                  </a:cubicBezTo>
                  <a:cubicBezTo>
                    <a:pt x="150346" y="305997"/>
                    <a:pt x="132249" y="294567"/>
                    <a:pt x="117961" y="289804"/>
                  </a:cubicBezTo>
                  <a:cubicBezTo>
                    <a:pt x="32236" y="261229"/>
                    <a:pt x="-17294" y="168837"/>
                    <a:pt x="5566" y="81207"/>
                  </a:cubicBezTo>
                  <a:cubicBezTo>
                    <a:pt x="14138" y="49774"/>
                    <a:pt x="35094" y="29772"/>
                    <a:pt x="62716" y="15484"/>
                  </a:cubicBezTo>
                  <a:cubicBezTo>
                    <a:pt x="74146" y="11674"/>
                    <a:pt x="86528" y="7864"/>
                    <a:pt x="97958" y="4054"/>
                  </a:cubicBezTo>
                  <a:cubicBezTo>
                    <a:pt x="118913" y="-5471"/>
                    <a:pt x="131296" y="2149"/>
                    <a:pt x="137011" y="23104"/>
                  </a:cubicBezTo>
                  <a:cubicBezTo>
                    <a:pt x="140821" y="52632"/>
                    <a:pt x="137011" y="73587"/>
                    <a:pt x="103674" y="90732"/>
                  </a:cubicBezTo>
                  <a:cubicBezTo>
                    <a:pt x="62716" y="111687"/>
                    <a:pt x="63669" y="165027"/>
                    <a:pt x="100816" y="199317"/>
                  </a:cubicBezTo>
                  <a:cubicBezTo>
                    <a:pt x="119866" y="217414"/>
                    <a:pt x="142726" y="229797"/>
                    <a:pt x="154156" y="253609"/>
                  </a:cubicBezTo>
                  <a:close/>
                </a:path>
              </a:pathLst>
            </a:custGeom>
            <a:solidFill>
              <a:srgbClr val="F6DEC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3" name="Freeform: Shape 192">
              <a:extLst>
                <a:ext uri="{FF2B5EF4-FFF2-40B4-BE49-F238E27FC236}">
                  <a16:creationId xmlns:a16="http://schemas.microsoft.com/office/drawing/2014/main" id="{01963626-09D9-4A05-80CF-0649C31DF818}"/>
                </a:ext>
              </a:extLst>
            </p:cNvPr>
            <p:cNvSpPr/>
            <p:nvPr/>
          </p:nvSpPr>
          <p:spPr>
            <a:xfrm>
              <a:off x="12702200" y="-3303324"/>
              <a:ext cx="372534" cy="751970"/>
            </a:xfrm>
            <a:custGeom>
              <a:avLst/>
              <a:gdLst>
                <a:gd name="connsiteX0" fmla="*/ 315385 w 372534"/>
                <a:gd name="connsiteY0" fmla="*/ 399545 h 751970"/>
                <a:gd name="connsiteX1" fmla="*/ 367772 w 372534"/>
                <a:gd name="connsiteY1" fmla="*/ 643385 h 751970"/>
                <a:gd name="connsiteX2" fmla="*/ 372535 w 372534"/>
                <a:gd name="connsiteY2" fmla="*/ 751970 h 751970"/>
                <a:gd name="connsiteX3" fmla="*/ 325863 w 372534"/>
                <a:gd name="connsiteY3" fmla="*/ 733873 h 751970"/>
                <a:gd name="connsiteX4" fmla="*/ 343960 w 372534"/>
                <a:gd name="connsiteY4" fmla="*/ 705298 h 751970"/>
                <a:gd name="connsiteX5" fmla="*/ 297288 w 372534"/>
                <a:gd name="connsiteY5" fmla="*/ 436693 h 751970"/>
                <a:gd name="connsiteX6" fmla="*/ 274428 w 372534"/>
                <a:gd name="connsiteY6" fmla="*/ 404308 h 751970"/>
                <a:gd name="connsiteX7" fmla="*/ 38208 w 372534"/>
                <a:gd name="connsiteY7" fmla="*/ 69028 h 751970"/>
                <a:gd name="connsiteX8" fmla="*/ 108 w 372534"/>
                <a:gd name="connsiteY8" fmla="*/ 19498 h 751970"/>
                <a:gd name="connsiteX9" fmla="*/ 39160 w 372534"/>
                <a:gd name="connsiteY9" fmla="*/ 8068 h 751970"/>
                <a:gd name="connsiteX10" fmla="*/ 273475 w 372534"/>
                <a:gd name="connsiteY10" fmla="*/ 287150 h 751970"/>
                <a:gd name="connsiteX11" fmla="*/ 315385 w 372534"/>
                <a:gd name="connsiteY11" fmla="*/ 399545 h 75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534" h="751970">
                  <a:moveTo>
                    <a:pt x="315385" y="399545"/>
                  </a:moveTo>
                  <a:cubicBezTo>
                    <a:pt x="336340" y="479555"/>
                    <a:pt x="359200" y="559565"/>
                    <a:pt x="367772" y="643385"/>
                  </a:cubicBezTo>
                  <a:cubicBezTo>
                    <a:pt x="371583" y="679580"/>
                    <a:pt x="369678" y="715775"/>
                    <a:pt x="372535" y="751970"/>
                  </a:cubicBezTo>
                  <a:cubicBezTo>
                    <a:pt x="356342" y="748160"/>
                    <a:pt x="339197" y="745303"/>
                    <a:pt x="325863" y="733873"/>
                  </a:cubicBezTo>
                  <a:cubicBezTo>
                    <a:pt x="342055" y="731015"/>
                    <a:pt x="343960" y="719585"/>
                    <a:pt x="343960" y="705298"/>
                  </a:cubicBezTo>
                  <a:cubicBezTo>
                    <a:pt x="346817" y="612905"/>
                    <a:pt x="330625" y="523370"/>
                    <a:pt x="297288" y="436693"/>
                  </a:cubicBezTo>
                  <a:cubicBezTo>
                    <a:pt x="280142" y="431930"/>
                    <a:pt x="279190" y="416690"/>
                    <a:pt x="274428" y="404308"/>
                  </a:cubicBezTo>
                  <a:cubicBezTo>
                    <a:pt x="225850" y="270958"/>
                    <a:pt x="150602" y="156658"/>
                    <a:pt x="38208" y="69028"/>
                  </a:cubicBezTo>
                  <a:cubicBezTo>
                    <a:pt x="22015" y="55693"/>
                    <a:pt x="-1798" y="47120"/>
                    <a:pt x="108" y="19498"/>
                  </a:cubicBezTo>
                  <a:cubicBezTo>
                    <a:pt x="12490" y="12830"/>
                    <a:pt x="19158" y="-12887"/>
                    <a:pt x="39160" y="8068"/>
                  </a:cubicBezTo>
                  <a:cubicBezTo>
                    <a:pt x="139172" y="82363"/>
                    <a:pt x="216325" y="177613"/>
                    <a:pt x="273475" y="287150"/>
                  </a:cubicBezTo>
                  <a:cubicBezTo>
                    <a:pt x="291572" y="322393"/>
                    <a:pt x="318242" y="356683"/>
                    <a:pt x="315385" y="399545"/>
                  </a:cubicBezTo>
                  <a:close/>
                </a:path>
              </a:pathLst>
            </a:custGeom>
            <a:solidFill>
              <a:srgbClr val="6E391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4" name="Freeform: Shape 193">
              <a:extLst>
                <a:ext uri="{FF2B5EF4-FFF2-40B4-BE49-F238E27FC236}">
                  <a16:creationId xmlns:a16="http://schemas.microsoft.com/office/drawing/2014/main" id="{423058B9-2B9F-4A29-8783-DB091C318CA4}"/>
                </a:ext>
              </a:extLst>
            </p:cNvPr>
            <p:cNvSpPr/>
            <p:nvPr/>
          </p:nvSpPr>
          <p:spPr>
            <a:xfrm>
              <a:off x="11883085" y="-3244659"/>
              <a:ext cx="268140" cy="673303"/>
            </a:xfrm>
            <a:custGeom>
              <a:avLst/>
              <a:gdLst>
                <a:gd name="connsiteX0" fmla="*/ 17217 w 268140"/>
                <a:gd name="connsiteY0" fmla="*/ 673303 h 673303"/>
                <a:gd name="connsiteX1" fmla="*/ 8644 w 268140"/>
                <a:gd name="connsiteY1" fmla="*/ 398031 h 673303"/>
                <a:gd name="connsiteX2" fmla="*/ 21027 w 268140"/>
                <a:gd name="connsiteY2" fmla="*/ 308496 h 673303"/>
                <a:gd name="connsiteX3" fmla="*/ 51507 w 268140"/>
                <a:gd name="connsiteY3" fmla="*/ 234201 h 673303"/>
                <a:gd name="connsiteX4" fmla="*/ 190572 w 268140"/>
                <a:gd name="connsiteY4" fmla="*/ 52273 h 673303"/>
                <a:gd name="connsiteX5" fmla="*/ 229624 w 268140"/>
                <a:gd name="connsiteY5" fmla="*/ 14173 h 673303"/>
                <a:gd name="connsiteX6" fmla="*/ 267724 w 268140"/>
                <a:gd name="connsiteY6" fmla="*/ 18936 h 673303"/>
                <a:gd name="connsiteX7" fmla="*/ 246769 w 268140"/>
                <a:gd name="connsiteY7" fmla="*/ 58941 h 673303"/>
                <a:gd name="connsiteX8" fmla="*/ 61984 w 268140"/>
                <a:gd name="connsiteY8" fmla="*/ 340881 h 673303"/>
                <a:gd name="connsiteX9" fmla="*/ 48649 w 268140"/>
                <a:gd name="connsiteY9" fmla="*/ 359931 h 673303"/>
                <a:gd name="connsiteX10" fmla="*/ 39124 w 268140"/>
                <a:gd name="connsiteY10" fmla="*/ 656158 h 673303"/>
                <a:gd name="connsiteX11" fmla="*/ 17217 w 268140"/>
                <a:gd name="connsiteY11" fmla="*/ 673303 h 67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140" h="673303">
                  <a:moveTo>
                    <a:pt x="17217" y="673303"/>
                  </a:moveTo>
                  <a:cubicBezTo>
                    <a:pt x="-1833" y="581863"/>
                    <a:pt x="-5643" y="490423"/>
                    <a:pt x="8644" y="398031"/>
                  </a:cubicBezTo>
                  <a:cubicBezTo>
                    <a:pt x="-8501" y="365646"/>
                    <a:pt x="11502" y="337071"/>
                    <a:pt x="21027" y="308496"/>
                  </a:cubicBezTo>
                  <a:cubicBezTo>
                    <a:pt x="28647" y="282778"/>
                    <a:pt x="38172" y="258013"/>
                    <a:pt x="51507" y="234201"/>
                  </a:cubicBezTo>
                  <a:cubicBezTo>
                    <a:pt x="80082" y="159906"/>
                    <a:pt x="132469" y="104661"/>
                    <a:pt x="190572" y="52273"/>
                  </a:cubicBezTo>
                  <a:cubicBezTo>
                    <a:pt x="203907" y="40843"/>
                    <a:pt x="221052" y="31318"/>
                    <a:pt x="229624" y="14173"/>
                  </a:cubicBezTo>
                  <a:cubicBezTo>
                    <a:pt x="244865" y="-6782"/>
                    <a:pt x="258199" y="-3924"/>
                    <a:pt x="267724" y="18936"/>
                  </a:cubicBezTo>
                  <a:cubicBezTo>
                    <a:pt x="270582" y="37033"/>
                    <a:pt x="258199" y="48463"/>
                    <a:pt x="246769" y="58941"/>
                  </a:cubicBezTo>
                  <a:cubicBezTo>
                    <a:pt x="160092" y="136093"/>
                    <a:pt x="95322" y="227533"/>
                    <a:pt x="61984" y="340881"/>
                  </a:cubicBezTo>
                  <a:cubicBezTo>
                    <a:pt x="60079" y="348501"/>
                    <a:pt x="55317" y="355168"/>
                    <a:pt x="48649" y="359931"/>
                  </a:cubicBezTo>
                  <a:cubicBezTo>
                    <a:pt x="16265" y="458038"/>
                    <a:pt x="27694" y="557098"/>
                    <a:pt x="39124" y="656158"/>
                  </a:cubicBezTo>
                  <a:cubicBezTo>
                    <a:pt x="31504" y="661873"/>
                    <a:pt x="24837" y="667588"/>
                    <a:pt x="17217" y="673303"/>
                  </a:cubicBezTo>
                  <a:close/>
                </a:path>
              </a:pathLst>
            </a:custGeom>
            <a:solidFill>
              <a:srgbClr val="6D3B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5" name="Freeform: Shape 194">
              <a:extLst>
                <a:ext uri="{FF2B5EF4-FFF2-40B4-BE49-F238E27FC236}">
                  <a16:creationId xmlns:a16="http://schemas.microsoft.com/office/drawing/2014/main" id="{7F385A25-364E-4D89-9EBE-73227E55BB9E}"/>
                </a:ext>
              </a:extLst>
            </p:cNvPr>
            <p:cNvSpPr/>
            <p:nvPr/>
          </p:nvSpPr>
          <p:spPr>
            <a:xfrm>
              <a:off x="12558380" y="-3322878"/>
              <a:ext cx="193205" cy="590550"/>
            </a:xfrm>
            <a:custGeom>
              <a:avLst/>
              <a:gdLst>
                <a:gd name="connsiteX0" fmla="*/ 173454 w 193205"/>
                <a:gd name="connsiteY0" fmla="*/ 342900 h 590550"/>
                <a:gd name="connsiteX1" fmla="*/ 192504 w 193205"/>
                <a:gd name="connsiteY1" fmla="*/ 552450 h 590550"/>
                <a:gd name="connsiteX2" fmla="*/ 173454 w 193205"/>
                <a:gd name="connsiteY2" fmla="*/ 590550 h 590550"/>
                <a:gd name="connsiteX3" fmla="*/ 134402 w 193205"/>
                <a:gd name="connsiteY3" fmla="*/ 334328 h 590550"/>
                <a:gd name="connsiteX4" fmla="*/ 113447 w 193205"/>
                <a:gd name="connsiteY4" fmla="*/ 302895 h 590550"/>
                <a:gd name="connsiteX5" fmla="*/ 22007 w 193205"/>
                <a:gd name="connsiteY5" fmla="*/ 60008 h 590550"/>
                <a:gd name="connsiteX6" fmla="*/ 2957 w 193205"/>
                <a:gd name="connsiteY6" fmla="*/ 0 h 590550"/>
                <a:gd name="connsiteX7" fmla="*/ 31532 w 193205"/>
                <a:gd name="connsiteY7" fmla="*/ 952 h 590550"/>
                <a:gd name="connsiteX8" fmla="*/ 116304 w 193205"/>
                <a:gd name="connsiteY8" fmla="*/ 140018 h 590550"/>
                <a:gd name="connsiteX9" fmla="*/ 173454 w 193205"/>
                <a:gd name="connsiteY9" fmla="*/ 3429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205" h="590550">
                  <a:moveTo>
                    <a:pt x="173454" y="342900"/>
                  </a:moveTo>
                  <a:cubicBezTo>
                    <a:pt x="176311" y="413385"/>
                    <a:pt x="197267" y="481013"/>
                    <a:pt x="192504" y="552450"/>
                  </a:cubicBezTo>
                  <a:cubicBezTo>
                    <a:pt x="185836" y="564833"/>
                    <a:pt x="180122" y="578168"/>
                    <a:pt x="173454" y="590550"/>
                  </a:cubicBezTo>
                  <a:cubicBezTo>
                    <a:pt x="163929" y="504825"/>
                    <a:pt x="167739" y="417195"/>
                    <a:pt x="134402" y="334328"/>
                  </a:cubicBezTo>
                  <a:cubicBezTo>
                    <a:pt x="114399" y="333375"/>
                    <a:pt x="114399" y="316230"/>
                    <a:pt x="113447" y="302895"/>
                  </a:cubicBezTo>
                  <a:cubicBezTo>
                    <a:pt x="104874" y="214312"/>
                    <a:pt x="63917" y="137160"/>
                    <a:pt x="22007" y="60008"/>
                  </a:cubicBezTo>
                  <a:cubicBezTo>
                    <a:pt x="12482" y="40958"/>
                    <a:pt x="-7521" y="25717"/>
                    <a:pt x="2957" y="0"/>
                  </a:cubicBezTo>
                  <a:cubicBezTo>
                    <a:pt x="12482" y="0"/>
                    <a:pt x="22007" y="952"/>
                    <a:pt x="31532" y="952"/>
                  </a:cubicBezTo>
                  <a:cubicBezTo>
                    <a:pt x="80109" y="35243"/>
                    <a:pt x="94397" y="90488"/>
                    <a:pt x="116304" y="140018"/>
                  </a:cubicBezTo>
                  <a:cubicBezTo>
                    <a:pt x="144879" y="204787"/>
                    <a:pt x="175359" y="269557"/>
                    <a:pt x="173454" y="342900"/>
                  </a:cubicBezTo>
                  <a:close/>
                </a:path>
              </a:pathLst>
            </a:custGeom>
            <a:solidFill>
              <a:srgbClr val="713A1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6" name="Freeform: Shape 195">
              <a:extLst>
                <a:ext uri="{FF2B5EF4-FFF2-40B4-BE49-F238E27FC236}">
                  <a16:creationId xmlns:a16="http://schemas.microsoft.com/office/drawing/2014/main" id="{CECBDDCB-C20C-4A22-8557-C853527A7238}"/>
                </a:ext>
              </a:extLst>
            </p:cNvPr>
            <p:cNvSpPr/>
            <p:nvPr/>
          </p:nvSpPr>
          <p:spPr>
            <a:xfrm>
              <a:off x="12130807" y="-3320021"/>
              <a:ext cx="250565" cy="548640"/>
            </a:xfrm>
            <a:custGeom>
              <a:avLst/>
              <a:gdLst>
                <a:gd name="connsiteX0" fmla="*/ 0 w 250565"/>
                <a:gd name="connsiteY0" fmla="*/ 530543 h 548640"/>
                <a:gd name="connsiteX1" fmla="*/ 37147 w 250565"/>
                <a:gd name="connsiteY1" fmla="*/ 359093 h 548640"/>
                <a:gd name="connsiteX2" fmla="*/ 47625 w 250565"/>
                <a:gd name="connsiteY2" fmla="*/ 297180 h 548640"/>
                <a:gd name="connsiteX3" fmla="*/ 186690 w 250565"/>
                <a:gd name="connsiteY3" fmla="*/ 39053 h 548640"/>
                <a:gd name="connsiteX4" fmla="*/ 226695 w 250565"/>
                <a:gd name="connsiteY4" fmla="*/ 0 h 548640"/>
                <a:gd name="connsiteX5" fmla="*/ 247650 w 250565"/>
                <a:gd name="connsiteY5" fmla="*/ 17145 h 548640"/>
                <a:gd name="connsiteX6" fmla="*/ 240030 w 250565"/>
                <a:gd name="connsiteY6" fmla="*/ 51435 h 548640"/>
                <a:gd name="connsiteX7" fmla="*/ 109538 w 250565"/>
                <a:gd name="connsiteY7" fmla="*/ 273368 h 548640"/>
                <a:gd name="connsiteX8" fmla="*/ 94297 w 250565"/>
                <a:gd name="connsiteY8" fmla="*/ 290513 h 548640"/>
                <a:gd name="connsiteX9" fmla="*/ 26670 w 250565"/>
                <a:gd name="connsiteY9" fmla="*/ 548640 h 548640"/>
                <a:gd name="connsiteX10" fmla="*/ 0 w 250565"/>
                <a:gd name="connsiteY10" fmla="*/ 530543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565" h="548640">
                  <a:moveTo>
                    <a:pt x="0" y="530543"/>
                  </a:moveTo>
                  <a:cubicBezTo>
                    <a:pt x="952" y="470535"/>
                    <a:pt x="32385" y="418148"/>
                    <a:pt x="37147" y="359093"/>
                  </a:cubicBezTo>
                  <a:cubicBezTo>
                    <a:pt x="23813" y="335280"/>
                    <a:pt x="40957" y="316230"/>
                    <a:pt x="47625" y="297180"/>
                  </a:cubicBezTo>
                  <a:cubicBezTo>
                    <a:pt x="80963" y="203835"/>
                    <a:pt x="131445" y="120967"/>
                    <a:pt x="186690" y="39053"/>
                  </a:cubicBezTo>
                  <a:cubicBezTo>
                    <a:pt x="197168" y="22860"/>
                    <a:pt x="211455" y="10477"/>
                    <a:pt x="226695" y="0"/>
                  </a:cubicBezTo>
                  <a:cubicBezTo>
                    <a:pt x="233363" y="5715"/>
                    <a:pt x="240982" y="11430"/>
                    <a:pt x="247650" y="17145"/>
                  </a:cubicBezTo>
                  <a:cubicBezTo>
                    <a:pt x="254318" y="30480"/>
                    <a:pt x="248602" y="42863"/>
                    <a:pt x="240030" y="51435"/>
                  </a:cubicBezTo>
                  <a:cubicBezTo>
                    <a:pt x="180975" y="116205"/>
                    <a:pt x="148590" y="197168"/>
                    <a:pt x="109538" y="273368"/>
                  </a:cubicBezTo>
                  <a:cubicBezTo>
                    <a:pt x="105727" y="280035"/>
                    <a:pt x="101918" y="286703"/>
                    <a:pt x="94297" y="290513"/>
                  </a:cubicBezTo>
                  <a:cubicBezTo>
                    <a:pt x="55245" y="372428"/>
                    <a:pt x="33338" y="458153"/>
                    <a:pt x="26670" y="548640"/>
                  </a:cubicBezTo>
                  <a:cubicBezTo>
                    <a:pt x="19050" y="542925"/>
                    <a:pt x="15240" y="529590"/>
                    <a:pt x="0" y="530543"/>
                  </a:cubicBezTo>
                  <a:close/>
                </a:path>
              </a:pathLst>
            </a:custGeom>
            <a:solidFill>
              <a:srgbClr val="713C1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7" name="Freeform: Shape 196">
              <a:extLst>
                <a:ext uri="{FF2B5EF4-FFF2-40B4-BE49-F238E27FC236}">
                  <a16:creationId xmlns:a16="http://schemas.microsoft.com/office/drawing/2014/main" id="{44AEC2F8-4805-44CA-95DC-5831149EB0E4}"/>
                </a:ext>
              </a:extLst>
            </p:cNvPr>
            <p:cNvSpPr/>
            <p:nvPr/>
          </p:nvSpPr>
          <p:spPr>
            <a:xfrm>
              <a:off x="13044420" y="-2445626"/>
              <a:ext cx="121671" cy="208597"/>
            </a:xfrm>
            <a:custGeom>
              <a:avLst/>
              <a:gdLst>
                <a:gd name="connsiteX0" fmla="*/ 58889 w 121671"/>
                <a:gd name="connsiteY0" fmla="*/ 0 h 208597"/>
                <a:gd name="connsiteX1" fmla="*/ 76034 w 121671"/>
                <a:gd name="connsiteY1" fmla="*/ 39052 h 208597"/>
                <a:gd name="connsiteX2" fmla="*/ 119849 w 121671"/>
                <a:gd name="connsiteY2" fmla="*/ 116205 h 208597"/>
                <a:gd name="connsiteX3" fmla="*/ 29362 w 121671"/>
                <a:gd name="connsiteY3" fmla="*/ 208598 h 208597"/>
                <a:gd name="connsiteX4" fmla="*/ 1739 w 121671"/>
                <a:gd name="connsiteY4" fmla="*/ 181927 h 208597"/>
                <a:gd name="connsiteX5" fmla="*/ 5549 w 121671"/>
                <a:gd name="connsiteY5" fmla="*/ 100013 h 208597"/>
                <a:gd name="connsiteX6" fmla="*/ 11264 w 121671"/>
                <a:gd name="connsiteY6" fmla="*/ 66675 h 208597"/>
                <a:gd name="connsiteX7" fmla="*/ 24599 w 121671"/>
                <a:gd name="connsiteY7" fmla="*/ 92392 h 208597"/>
                <a:gd name="connsiteX8" fmla="*/ 38887 w 121671"/>
                <a:gd name="connsiteY8" fmla="*/ 71438 h 208597"/>
                <a:gd name="connsiteX9" fmla="*/ 58889 w 121671"/>
                <a:gd name="connsiteY9" fmla="*/ 0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71" h="208597">
                  <a:moveTo>
                    <a:pt x="58889" y="0"/>
                  </a:moveTo>
                  <a:cubicBezTo>
                    <a:pt x="60794" y="14288"/>
                    <a:pt x="56032" y="28575"/>
                    <a:pt x="76034" y="39052"/>
                  </a:cubicBezTo>
                  <a:cubicBezTo>
                    <a:pt x="105562" y="54292"/>
                    <a:pt x="128422" y="77152"/>
                    <a:pt x="119849" y="116205"/>
                  </a:cubicBezTo>
                  <a:cubicBezTo>
                    <a:pt x="108419" y="168592"/>
                    <a:pt x="78892" y="199073"/>
                    <a:pt x="29362" y="208598"/>
                  </a:cubicBezTo>
                  <a:cubicBezTo>
                    <a:pt x="28409" y="191452"/>
                    <a:pt x="25552" y="176213"/>
                    <a:pt x="1739" y="181927"/>
                  </a:cubicBezTo>
                  <a:cubicBezTo>
                    <a:pt x="9359" y="155257"/>
                    <a:pt x="36982" y="129540"/>
                    <a:pt x="5549" y="100013"/>
                  </a:cubicBezTo>
                  <a:cubicBezTo>
                    <a:pt x="-3023" y="91440"/>
                    <a:pt x="-2070" y="76200"/>
                    <a:pt x="11264" y="66675"/>
                  </a:cubicBezTo>
                  <a:cubicBezTo>
                    <a:pt x="15074" y="76200"/>
                    <a:pt x="8407" y="92392"/>
                    <a:pt x="24599" y="92392"/>
                  </a:cubicBezTo>
                  <a:cubicBezTo>
                    <a:pt x="36030" y="92392"/>
                    <a:pt x="36030" y="80010"/>
                    <a:pt x="38887" y="71438"/>
                  </a:cubicBezTo>
                  <a:cubicBezTo>
                    <a:pt x="47459" y="47625"/>
                    <a:pt x="36030" y="19050"/>
                    <a:pt x="58889" y="0"/>
                  </a:cubicBezTo>
                  <a:close/>
                </a:path>
              </a:pathLst>
            </a:custGeom>
            <a:solidFill>
              <a:srgbClr val="F2BBA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8" name="Freeform: Shape 197">
              <a:extLst>
                <a:ext uri="{FF2B5EF4-FFF2-40B4-BE49-F238E27FC236}">
                  <a16:creationId xmlns:a16="http://schemas.microsoft.com/office/drawing/2014/main" id="{2B7BD118-0A9C-4238-AE06-EA0AE84B8277}"/>
                </a:ext>
              </a:extLst>
            </p:cNvPr>
            <p:cNvSpPr/>
            <p:nvPr/>
          </p:nvSpPr>
          <p:spPr>
            <a:xfrm>
              <a:off x="11836484" y="-2520873"/>
              <a:ext cx="72866" cy="155531"/>
            </a:xfrm>
            <a:custGeom>
              <a:avLst/>
              <a:gdLst>
                <a:gd name="connsiteX0" fmla="*/ 30480 w 72866"/>
                <a:gd name="connsiteY0" fmla="*/ 53340 h 155531"/>
                <a:gd name="connsiteX1" fmla="*/ 0 w 72866"/>
                <a:gd name="connsiteY1" fmla="*/ 26670 h 155531"/>
                <a:gd name="connsiteX2" fmla="*/ 28575 w 72866"/>
                <a:gd name="connsiteY2" fmla="*/ 19050 h 155531"/>
                <a:gd name="connsiteX3" fmla="*/ 47625 w 72866"/>
                <a:gd name="connsiteY3" fmla="*/ 0 h 155531"/>
                <a:gd name="connsiteX4" fmla="*/ 66675 w 72866"/>
                <a:gd name="connsiteY4" fmla="*/ 94298 h 155531"/>
                <a:gd name="connsiteX5" fmla="*/ 66675 w 72866"/>
                <a:gd name="connsiteY5" fmla="*/ 94298 h 155531"/>
                <a:gd name="connsiteX6" fmla="*/ 64770 w 72866"/>
                <a:gd name="connsiteY6" fmla="*/ 152400 h 155531"/>
                <a:gd name="connsiteX7" fmla="*/ 47625 w 72866"/>
                <a:gd name="connsiteY7" fmla="*/ 151448 h 155531"/>
                <a:gd name="connsiteX8" fmla="*/ 33338 w 72866"/>
                <a:gd name="connsiteY8" fmla="*/ 95250 h 155531"/>
                <a:gd name="connsiteX9" fmla="*/ 30480 w 72866"/>
                <a:gd name="connsiteY9" fmla="*/ 53340 h 1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66" h="155531">
                  <a:moveTo>
                    <a:pt x="30480" y="53340"/>
                  </a:moveTo>
                  <a:cubicBezTo>
                    <a:pt x="34290" y="28575"/>
                    <a:pt x="17145" y="27623"/>
                    <a:pt x="0" y="26670"/>
                  </a:cubicBezTo>
                  <a:cubicBezTo>
                    <a:pt x="7620" y="17145"/>
                    <a:pt x="18098" y="16192"/>
                    <a:pt x="28575" y="19050"/>
                  </a:cubicBezTo>
                  <a:cubicBezTo>
                    <a:pt x="48578" y="25717"/>
                    <a:pt x="46673" y="12383"/>
                    <a:pt x="47625" y="0"/>
                  </a:cubicBezTo>
                  <a:cubicBezTo>
                    <a:pt x="70485" y="28575"/>
                    <a:pt x="48578" y="64770"/>
                    <a:pt x="66675" y="94298"/>
                  </a:cubicBezTo>
                  <a:cubicBezTo>
                    <a:pt x="66675" y="94298"/>
                    <a:pt x="66675" y="94298"/>
                    <a:pt x="66675" y="94298"/>
                  </a:cubicBezTo>
                  <a:cubicBezTo>
                    <a:pt x="74295" y="114300"/>
                    <a:pt x="76200" y="133350"/>
                    <a:pt x="64770" y="152400"/>
                  </a:cubicBezTo>
                  <a:cubicBezTo>
                    <a:pt x="61913" y="157163"/>
                    <a:pt x="52388" y="156210"/>
                    <a:pt x="47625" y="151448"/>
                  </a:cubicBezTo>
                  <a:cubicBezTo>
                    <a:pt x="29528" y="136208"/>
                    <a:pt x="29528" y="117158"/>
                    <a:pt x="33338" y="95250"/>
                  </a:cubicBezTo>
                  <a:cubicBezTo>
                    <a:pt x="35243" y="81915"/>
                    <a:pt x="35243" y="66675"/>
                    <a:pt x="30480" y="53340"/>
                  </a:cubicBezTo>
                  <a:close/>
                </a:path>
              </a:pathLst>
            </a:custGeom>
            <a:solidFill>
              <a:srgbClr val="44352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9" name="Freeform: Shape 198">
              <a:extLst>
                <a:ext uri="{FF2B5EF4-FFF2-40B4-BE49-F238E27FC236}">
                  <a16:creationId xmlns:a16="http://schemas.microsoft.com/office/drawing/2014/main" id="{2AECABF0-2F48-4C3B-BB7A-0D9DCC1FB951}"/>
                </a:ext>
              </a:extLst>
            </p:cNvPr>
            <p:cNvSpPr/>
            <p:nvPr/>
          </p:nvSpPr>
          <p:spPr>
            <a:xfrm>
              <a:off x="11757776" y="-2750426"/>
              <a:ext cx="12314" cy="141922"/>
            </a:xfrm>
            <a:custGeom>
              <a:avLst/>
              <a:gdLst>
                <a:gd name="connsiteX0" fmla="*/ 3461 w 12314"/>
                <a:gd name="connsiteY0" fmla="*/ 141923 h 141922"/>
                <a:gd name="connsiteX1" fmla="*/ 4413 w 12314"/>
                <a:gd name="connsiteY1" fmla="*/ 0 h 141922"/>
                <a:gd name="connsiteX2" fmla="*/ 12033 w 12314"/>
                <a:gd name="connsiteY2" fmla="*/ 140970 h 141922"/>
                <a:gd name="connsiteX3" fmla="*/ 3461 w 12314"/>
                <a:gd name="connsiteY3" fmla="*/ 141923 h 141922"/>
              </a:gdLst>
              <a:ahLst/>
              <a:cxnLst>
                <a:cxn ang="0">
                  <a:pos x="connsiteX0" y="connsiteY0"/>
                </a:cxn>
                <a:cxn ang="0">
                  <a:pos x="connsiteX1" y="connsiteY1"/>
                </a:cxn>
                <a:cxn ang="0">
                  <a:pos x="connsiteX2" y="connsiteY2"/>
                </a:cxn>
                <a:cxn ang="0">
                  <a:pos x="connsiteX3" y="connsiteY3"/>
                </a:cxn>
              </a:cxnLst>
              <a:rect l="l" t="t" r="r" b="b"/>
              <a:pathLst>
                <a:path w="12314" h="141922">
                  <a:moveTo>
                    <a:pt x="3461" y="141923"/>
                  </a:moveTo>
                  <a:cubicBezTo>
                    <a:pt x="-1302" y="94298"/>
                    <a:pt x="-1302" y="47625"/>
                    <a:pt x="4413" y="0"/>
                  </a:cubicBezTo>
                  <a:cubicBezTo>
                    <a:pt x="19653" y="46673"/>
                    <a:pt x="7271" y="94298"/>
                    <a:pt x="12033" y="140970"/>
                  </a:cubicBezTo>
                  <a:cubicBezTo>
                    <a:pt x="9176" y="141923"/>
                    <a:pt x="6318" y="141923"/>
                    <a:pt x="3461" y="141923"/>
                  </a:cubicBezTo>
                  <a:close/>
                </a:path>
              </a:pathLst>
            </a:custGeom>
            <a:solidFill>
              <a:srgbClr val="1A0C0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0" name="Freeform: Shape 199">
              <a:extLst>
                <a:ext uri="{FF2B5EF4-FFF2-40B4-BE49-F238E27FC236}">
                  <a16:creationId xmlns:a16="http://schemas.microsoft.com/office/drawing/2014/main" id="{8C74DE1D-4075-4291-9FF2-33B41B90F59D}"/>
                </a:ext>
              </a:extLst>
            </p:cNvPr>
            <p:cNvSpPr/>
            <p:nvPr/>
          </p:nvSpPr>
          <p:spPr>
            <a:xfrm>
              <a:off x="12721568" y="-2731376"/>
              <a:ext cx="10391" cy="46672"/>
            </a:xfrm>
            <a:custGeom>
              <a:avLst/>
              <a:gdLst>
                <a:gd name="connsiteX0" fmla="*/ 741 w 10391"/>
                <a:gd name="connsiteY0" fmla="*/ 46673 h 46672"/>
                <a:gd name="connsiteX1" fmla="*/ 9314 w 10391"/>
                <a:gd name="connsiteY1" fmla="*/ 0 h 46672"/>
                <a:gd name="connsiteX2" fmla="*/ 741 w 10391"/>
                <a:gd name="connsiteY2" fmla="*/ 46673 h 46672"/>
              </a:gdLst>
              <a:ahLst/>
              <a:cxnLst>
                <a:cxn ang="0">
                  <a:pos x="connsiteX0" y="connsiteY0"/>
                </a:cxn>
                <a:cxn ang="0">
                  <a:pos x="connsiteX1" y="connsiteY1"/>
                </a:cxn>
                <a:cxn ang="0">
                  <a:pos x="connsiteX2" y="connsiteY2"/>
                </a:cxn>
              </a:cxnLst>
              <a:rect l="l" t="t" r="r" b="b"/>
              <a:pathLst>
                <a:path w="10391" h="46672">
                  <a:moveTo>
                    <a:pt x="741" y="46673"/>
                  </a:moveTo>
                  <a:cubicBezTo>
                    <a:pt x="1694" y="30480"/>
                    <a:pt x="-4974" y="13335"/>
                    <a:pt x="9314" y="0"/>
                  </a:cubicBezTo>
                  <a:cubicBezTo>
                    <a:pt x="8361" y="15240"/>
                    <a:pt x="15981" y="33338"/>
                    <a:pt x="741" y="46673"/>
                  </a:cubicBezTo>
                  <a:close/>
                </a:path>
              </a:pathLst>
            </a:custGeom>
            <a:solidFill>
              <a:srgbClr val="713A1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1" name="Freeform: Shape 200">
              <a:extLst>
                <a:ext uri="{FF2B5EF4-FFF2-40B4-BE49-F238E27FC236}">
                  <a16:creationId xmlns:a16="http://schemas.microsoft.com/office/drawing/2014/main" id="{0DEB7A31-89D9-4814-8F70-5F4716B891B6}"/>
                </a:ext>
              </a:extLst>
            </p:cNvPr>
            <p:cNvSpPr/>
            <p:nvPr/>
          </p:nvSpPr>
          <p:spPr>
            <a:xfrm>
              <a:off x="12225210" y="-3332128"/>
              <a:ext cx="467571" cy="592918"/>
            </a:xfrm>
            <a:custGeom>
              <a:avLst/>
              <a:gdLst>
                <a:gd name="connsiteX0" fmla="*/ 847 w 467571"/>
                <a:gd name="connsiteY0" fmla="*/ 303572 h 592918"/>
                <a:gd name="connsiteX1" fmla="*/ 118956 w 467571"/>
                <a:gd name="connsiteY1" fmla="*/ 78782 h 592918"/>
                <a:gd name="connsiteX2" fmla="*/ 154199 w 467571"/>
                <a:gd name="connsiteY2" fmla="*/ 29252 h 592918"/>
                <a:gd name="connsiteX3" fmla="*/ 336127 w 467571"/>
                <a:gd name="connsiteY3" fmla="*/ 10202 h 592918"/>
                <a:gd name="connsiteX4" fmla="*/ 467572 w 467571"/>
                <a:gd name="connsiteY4" fmla="*/ 344529 h 592918"/>
                <a:gd name="connsiteX5" fmla="*/ 333269 w 467571"/>
                <a:gd name="connsiteY5" fmla="*/ 572177 h 592918"/>
                <a:gd name="connsiteX6" fmla="*/ 87524 w 467571"/>
                <a:gd name="connsiteY6" fmla="*/ 572177 h 592918"/>
                <a:gd name="connsiteX7" fmla="*/ 847 w 467571"/>
                <a:gd name="connsiteY7" fmla="*/ 423587 h 592918"/>
                <a:gd name="connsiteX8" fmla="*/ 847 w 467571"/>
                <a:gd name="connsiteY8" fmla="*/ 303572 h 5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571" h="592918">
                  <a:moveTo>
                    <a:pt x="847" y="303572"/>
                  </a:moveTo>
                  <a:cubicBezTo>
                    <a:pt x="24659" y="220704"/>
                    <a:pt x="68474" y="147362"/>
                    <a:pt x="118956" y="78782"/>
                  </a:cubicBezTo>
                  <a:cubicBezTo>
                    <a:pt x="131339" y="62589"/>
                    <a:pt x="146579" y="48302"/>
                    <a:pt x="154199" y="29252"/>
                  </a:cubicBezTo>
                  <a:cubicBezTo>
                    <a:pt x="211349" y="-12658"/>
                    <a:pt x="274214" y="-276"/>
                    <a:pt x="336127" y="10202"/>
                  </a:cubicBezTo>
                  <a:cubicBezTo>
                    <a:pt x="398992" y="114024"/>
                    <a:pt x="453284" y="221657"/>
                    <a:pt x="467572" y="344529"/>
                  </a:cubicBezTo>
                  <a:cubicBezTo>
                    <a:pt x="461856" y="443589"/>
                    <a:pt x="440902" y="534077"/>
                    <a:pt x="333269" y="572177"/>
                  </a:cubicBezTo>
                  <a:cubicBezTo>
                    <a:pt x="252306" y="601704"/>
                    <a:pt x="168486" y="597894"/>
                    <a:pt x="87524" y="572177"/>
                  </a:cubicBezTo>
                  <a:cubicBezTo>
                    <a:pt x="17039" y="549317"/>
                    <a:pt x="5609" y="486452"/>
                    <a:pt x="847" y="423587"/>
                  </a:cubicBezTo>
                  <a:cubicBezTo>
                    <a:pt x="-1058" y="382629"/>
                    <a:pt x="847" y="343577"/>
                    <a:pt x="847" y="303572"/>
                  </a:cubicBezTo>
                  <a:close/>
                </a:path>
              </a:pathLst>
            </a:custGeom>
            <a:solidFill>
              <a:srgbClr val="CA896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2" name="Freeform: Shape 201">
              <a:extLst>
                <a:ext uri="{FF2B5EF4-FFF2-40B4-BE49-F238E27FC236}">
                  <a16:creationId xmlns:a16="http://schemas.microsoft.com/office/drawing/2014/main" id="{74C1239A-14DE-4D18-BF31-8E8CFBB0E116}"/>
                </a:ext>
              </a:extLst>
            </p:cNvPr>
            <p:cNvSpPr/>
            <p:nvPr/>
          </p:nvSpPr>
          <p:spPr>
            <a:xfrm>
              <a:off x="11930013" y="-3320021"/>
              <a:ext cx="428441" cy="539152"/>
            </a:xfrm>
            <a:custGeom>
              <a:avLst/>
              <a:gdLst>
                <a:gd name="connsiteX0" fmla="*/ 428441 w 428441"/>
                <a:gd name="connsiteY0" fmla="*/ 0 h 539152"/>
                <a:gd name="connsiteX1" fmla="*/ 318904 w 428441"/>
                <a:gd name="connsiteY1" fmla="*/ 174308 h 539152"/>
                <a:gd name="connsiteX2" fmla="*/ 237941 w 428441"/>
                <a:gd name="connsiteY2" fmla="*/ 359093 h 539152"/>
                <a:gd name="connsiteX3" fmla="*/ 153169 w 428441"/>
                <a:gd name="connsiteY3" fmla="*/ 481965 h 539152"/>
                <a:gd name="connsiteX4" fmla="*/ 57919 w 428441"/>
                <a:gd name="connsiteY4" fmla="*/ 536258 h 539152"/>
                <a:gd name="connsiteX5" fmla="*/ 769 w 428441"/>
                <a:gd name="connsiteY5" fmla="*/ 434340 h 539152"/>
                <a:gd name="connsiteX6" fmla="*/ 150312 w 428441"/>
                <a:gd name="connsiteY6" fmla="*/ 164783 h 539152"/>
                <a:gd name="connsiteX7" fmla="*/ 220797 w 428441"/>
                <a:gd name="connsiteY7" fmla="*/ 94298 h 539152"/>
                <a:gd name="connsiteX8" fmla="*/ 239847 w 428441"/>
                <a:gd name="connsiteY8" fmla="*/ 74295 h 539152"/>
                <a:gd name="connsiteX9" fmla="*/ 392247 w 428441"/>
                <a:gd name="connsiteY9" fmla="*/ 6668 h 539152"/>
                <a:gd name="connsiteX10" fmla="*/ 428441 w 428441"/>
                <a:gd name="connsiteY10" fmla="*/ 0 h 53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441" h="539152">
                  <a:moveTo>
                    <a:pt x="428441" y="0"/>
                  </a:moveTo>
                  <a:cubicBezTo>
                    <a:pt x="396057" y="60007"/>
                    <a:pt x="350337" y="112395"/>
                    <a:pt x="318904" y="174308"/>
                  </a:cubicBezTo>
                  <a:cubicBezTo>
                    <a:pt x="288424" y="234315"/>
                    <a:pt x="261754" y="296228"/>
                    <a:pt x="237941" y="359093"/>
                  </a:cubicBezTo>
                  <a:cubicBezTo>
                    <a:pt x="209366" y="400050"/>
                    <a:pt x="182697" y="441960"/>
                    <a:pt x="153169" y="481965"/>
                  </a:cubicBezTo>
                  <a:cubicBezTo>
                    <a:pt x="129357" y="514350"/>
                    <a:pt x="100782" y="549593"/>
                    <a:pt x="57919" y="536258"/>
                  </a:cubicBezTo>
                  <a:cubicBezTo>
                    <a:pt x="13152" y="522923"/>
                    <a:pt x="-3993" y="481965"/>
                    <a:pt x="769" y="434340"/>
                  </a:cubicBezTo>
                  <a:cubicBezTo>
                    <a:pt x="20772" y="327660"/>
                    <a:pt x="75064" y="240030"/>
                    <a:pt x="150312" y="164783"/>
                  </a:cubicBezTo>
                  <a:cubicBezTo>
                    <a:pt x="174124" y="140970"/>
                    <a:pt x="196984" y="118110"/>
                    <a:pt x="220797" y="94298"/>
                  </a:cubicBezTo>
                  <a:cubicBezTo>
                    <a:pt x="227464" y="87630"/>
                    <a:pt x="233179" y="80963"/>
                    <a:pt x="239847" y="74295"/>
                  </a:cubicBezTo>
                  <a:cubicBezTo>
                    <a:pt x="292234" y="56198"/>
                    <a:pt x="337954" y="21908"/>
                    <a:pt x="392247" y="6668"/>
                  </a:cubicBezTo>
                  <a:cubicBezTo>
                    <a:pt x="404629" y="4763"/>
                    <a:pt x="417012" y="2858"/>
                    <a:pt x="428441" y="0"/>
                  </a:cubicBezTo>
                  <a:close/>
                </a:path>
              </a:pathLst>
            </a:custGeom>
            <a:solidFill>
              <a:srgbClr val="C98A6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3" name="Freeform: Shape 202">
              <a:extLst>
                <a:ext uri="{FF2B5EF4-FFF2-40B4-BE49-F238E27FC236}">
                  <a16:creationId xmlns:a16="http://schemas.microsoft.com/office/drawing/2014/main" id="{C6AA54A6-1F9C-4285-BFCC-CFC8F2B44E07}"/>
                </a:ext>
              </a:extLst>
            </p:cNvPr>
            <p:cNvSpPr/>
            <p:nvPr/>
          </p:nvSpPr>
          <p:spPr>
            <a:xfrm>
              <a:off x="12589912" y="-3322440"/>
              <a:ext cx="408622" cy="515326"/>
            </a:xfrm>
            <a:custGeom>
              <a:avLst/>
              <a:gdLst>
                <a:gd name="connsiteX0" fmla="*/ 141922 w 408622"/>
                <a:gd name="connsiteY0" fmla="*/ 342462 h 515326"/>
                <a:gd name="connsiteX1" fmla="*/ 0 w 408622"/>
                <a:gd name="connsiteY1" fmla="*/ 514 h 515326"/>
                <a:gd name="connsiteX2" fmla="*/ 112395 w 408622"/>
                <a:gd name="connsiteY2" fmla="*/ 38614 h 515326"/>
                <a:gd name="connsiteX3" fmla="*/ 280035 w 408622"/>
                <a:gd name="connsiteY3" fmla="*/ 202444 h 515326"/>
                <a:gd name="connsiteX4" fmla="*/ 408622 w 408622"/>
                <a:gd name="connsiteY4" fmla="*/ 456762 h 515326"/>
                <a:gd name="connsiteX5" fmla="*/ 279082 w 408622"/>
                <a:gd name="connsiteY5" fmla="*/ 493909 h 515326"/>
                <a:gd name="connsiteX6" fmla="*/ 173355 w 408622"/>
                <a:gd name="connsiteY6" fmla="*/ 382467 h 515326"/>
                <a:gd name="connsiteX7" fmla="*/ 141922 w 408622"/>
                <a:gd name="connsiteY7" fmla="*/ 342462 h 51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622" h="515326">
                  <a:moveTo>
                    <a:pt x="141922" y="342462"/>
                  </a:moveTo>
                  <a:cubicBezTo>
                    <a:pt x="107632" y="223399"/>
                    <a:pt x="65722" y="107194"/>
                    <a:pt x="0" y="514"/>
                  </a:cubicBezTo>
                  <a:cubicBezTo>
                    <a:pt x="42863" y="-4248"/>
                    <a:pt x="75247" y="25279"/>
                    <a:pt x="112395" y="38614"/>
                  </a:cubicBezTo>
                  <a:cubicBezTo>
                    <a:pt x="171450" y="90049"/>
                    <a:pt x="234315" y="136722"/>
                    <a:pt x="280035" y="202444"/>
                  </a:cubicBezTo>
                  <a:cubicBezTo>
                    <a:pt x="336232" y="280549"/>
                    <a:pt x="383857" y="362464"/>
                    <a:pt x="408622" y="456762"/>
                  </a:cubicBezTo>
                  <a:cubicBezTo>
                    <a:pt x="395288" y="515817"/>
                    <a:pt x="340995" y="533914"/>
                    <a:pt x="279082" y="493909"/>
                  </a:cubicBezTo>
                  <a:cubicBezTo>
                    <a:pt x="235267" y="466287"/>
                    <a:pt x="195263" y="432949"/>
                    <a:pt x="173355" y="382467"/>
                  </a:cubicBezTo>
                  <a:cubicBezTo>
                    <a:pt x="167640" y="367227"/>
                    <a:pt x="153352" y="355797"/>
                    <a:pt x="141922" y="342462"/>
                  </a:cubicBezTo>
                  <a:close/>
                </a:path>
              </a:pathLst>
            </a:custGeom>
            <a:solidFill>
              <a:srgbClr val="CA896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4" name="Freeform: Shape 203">
              <a:extLst>
                <a:ext uri="{FF2B5EF4-FFF2-40B4-BE49-F238E27FC236}">
                  <a16:creationId xmlns:a16="http://schemas.microsoft.com/office/drawing/2014/main" id="{23C8EF68-9853-4E9B-BC73-4F500DD23E08}"/>
                </a:ext>
              </a:extLst>
            </p:cNvPr>
            <p:cNvSpPr/>
            <p:nvPr/>
          </p:nvSpPr>
          <p:spPr>
            <a:xfrm>
              <a:off x="12730868" y="-3295256"/>
              <a:ext cx="459118" cy="503872"/>
            </a:xfrm>
            <a:custGeom>
              <a:avLst/>
              <a:gdLst>
                <a:gd name="connsiteX0" fmla="*/ 286716 w 459118"/>
                <a:gd name="connsiteY0" fmla="*/ 391478 h 503872"/>
                <a:gd name="connsiteX1" fmla="*/ 81928 w 459118"/>
                <a:gd name="connsiteY1" fmla="*/ 78105 h 503872"/>
                <a:gd name="connsiteX2" fmla="*/ 6681 w 459118"/>
                <a:gd name="connsiteY2" fmla="*/ 13335 h 503872"/>
                <a:gd name="connsiteX3" fmla="*/ 9539 w 459118"/>
                <a:gd name="connsiteY3" fmla="*/ 0 h 503872"/>
                <a:gd name="connsiteX4" fmla="*/ 436259 w 459118"/>
                <a:gd name="connsiteY4" fmla="*/ 399098 h 503872"/>
                <a:gd name="connsiteX5" fmla="*/ 447689 w 459118"/>
                <a:gd name="connsiteY5" fmla="*/ 419100 h 503872"/>
                <a:gd name="connsiteX6" fmla="*/ 459119 w 459118"/>
                <a:gd name="connsiteY6" fmla="*/ 466725 h 503872"/>
                <a:gd name="connsiteX7" fmla="*/ 456261 w 459118"/>
                <a:gd name="connsiteY7" fmla="*/ 503873 h 503872"/>
                <a:gd name="connsiteX8" fmla="*/ 286716 w 459118"/>
                <a:gd name="connsiteY8" fmla="*/ 391478 h 50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118" h="503872">
                  <a:moveTo>
                    <a:pt x="286716" y="391478"/>
                  </a:moveTo>
                  <a:cubicBezTo>
                    <a:pt x="234328" y="276225"/>
                    <a:pt x="174321" y="166688"/>
                    <a:pt x="81928" y="78105"/>
                  </a:cubicBezTo>
                  <a:cubicBezTo>
                    <a:pt x="58116" y="55245"/>
                    <a:pt x="32398" y="34290"/>
                    <a:pt x="6681" y="13335"/>
                  </a:cubicBezTo>
                  <a:cubicBezTo>
                    <a:pt x="-4749" y="3810"/>
                    <a:pt x="14" y="1905"/>
                    <a:pt x="9539" y="0"/>
                  </a:cubicBezTo>
                  <a:cubicBezTo>
                    <a:pt x="215278" y="65723"/>
                    <a:pt x="351486" y="204788"/>
                    <a:pt x="436259" y="399098"/>
                  </a:cubicBezTo>
                  <a:cubicBezTo>
                    <a:pt x="439116" y="405765"/>
                    <a:pt x="443878" y="412433"/>
                    <a:pt x="447689" y="419100"/>
                  </a:cubicBezTo>
                  <a:cubicBezTo>
                    <a:pt x="451498" y="435293"/>
                    <a:pt x="455309" y="450533"/>
                    <a:pt x="459119" y="466725"/>
                  </a:cubicBezTo>
                  <a:cubicBezTo>
                    <a:pt x="458166" y="479108"/>
                    <a:pt x="457214" y="491490"/>
                    <a:pt x="456261" y="503873"/>
                  </a:cubicBezTo>
                  <a:cubicBezTo>
                    <a:pt x="376251" y="501968"/>
                    <a:pt x="339103" y="435293"/>
                    <a:pt x="286716" y="391478"/>
                  </a:cubicBezTo>
                  <a:close/>
                </a:path>
              </a:pathLst>
            </a:custGeom>
            <a:solidFill>
              <a:srgbClr val="C68B6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5" name="Freeform: Shape 204">
              <a:extLst>
                <a:ext uri="{FF2B5EF4-FFF2-40B4-BE49-F238E27FC236}">
                  <a16:creationId xmlns:a16="http://schemas.microsoft.com/office/drawing/2014/main" id="{7F11A78D-DFEB-46EA-890D-81EAB97747B0}"/>
                </a:ext>
              </a:extLst>
            </p:cNvPr>
            <p:cNvSpPr/>
            <p:nvPr/>
          </p:nvSpPr>
          <p:spPr>
            <a:xfrm>
              <a:off x="11801312" y="-2467534"/>
              <a:ext cx="115527" cy="220980"/>
            </a:xfrm>
            <a:custGeom>
              <a:avLst/>
              <a:gdLst>
                <a:gd name="connsiteX0" fmla="*/ 65652 w 115527"/>
                <a:gd name="connsiteY0" fmla="*/ 0 h 220980"/>
                <a:gd name="connsiteX1" fmla="*/ 78034 w 115527"/>
                <a:gd name="connsiteY1" fmla="*/ 68580 h 220980"/>
                <a:gd name="connsiteX2" fmla="*/ 93275 w 115527"/>
                <a:gd name="connsiteY2" fmla="*/ 95250 h 220980"/>
                <a:gd name="connsiteX3" fmla="*/ 100895 w 115527"/>
                <a:gd name="connsiteY3" fmla="*/ 63818 h 220980"/>
                <a:gd name="connsiteX4" fmla="*/ 101847 w 115527"/>
                <a:gd name="connsiteY4" fmla="*/ 40958 h 220980"/>
                <a:gd name="connsiteX5" fmla="*/ 107562 w 115527"/>
                <a:gd name="connsiteY5" fmla="*/ 100965 h 220980"/>
                <a:gd name="connsiteX6" fmla="*/ 110420 w 115527"/>
                <a:gd name="connsiteY6" fmla="*/ 176213 h 220980"/>
                <a:gd name="connsiteX7" fmla="*/ 91370 w 115527"/>
                <a:gd name="connsiteY7" fmla="*/ 220980 h 220980"/>
                <a:gd name="connsiteX8" fmla="*/ 11359 w 115527"/>
                <a:gd name="connsiteY8" fmla="*/ 156210 h 220980"/>
                <a:gd name="connsiteX9" fmla="*/ 41840 w 115527"/>
                <a:gd name="connsiteY9" fmla="*/ 39052 h 220980"/>
                <a:gd name="connsiteX10" fmla="*/ 65652 w 115527"/>
                <a:gd name="connsiteY10" fmla="*/ 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527" h="220980">
                  <a:moveTo>
                    <a:pt x="65652" y="0"/>
                  </a:moveTo>
                  <a:cubicBezTo>
                    <a:pt x="69462" y="22860"/>
                    <a:pt x="72320" y="45720"/>
                    <a:pt x="78034" y="68580"/>
                  </a:cubicBezTo>
                  <a:cubicBezTo>
                    <a:pt x="79940" y="79058"/>
                    <a:pt x="75177" y="99060"/>
                    <a:pt x="93275" y="95250"/>
                  </a:cubicBezTo>
                  <a:cubicBezTo>
                    <a:pt x="109467" y="92393"/>
                    <a:pt x="99942" y="75248"/>
                    <a:pt x="100895" y="63818"/>
                  </a:cubicBezTo>
                  <a:cubicBezTo>
                    <a:pt x="100895" y="56198"/>
                    <a:pt x="101847" y="48577"/>
                    <a:pt x="101847" y="40958"/>
                  </a:cubicBezTo>
                  <a:cubicBezTo>
                    <a:pt x="118992" y="59055"/>
                    <a:pt x="118992" y="85725"/>
                    <a:pt x="107562" y="100965"/>
                  </a:cubicBezTo>
                  <a:cubicBezTo>
                    <a:pt x="85654" y="129540"/>
                    <a:pt x="97084" y="151448"/>
                    <a:pt x="110420" y="176213"/>
                  </a:cubicBezTo>
                  <a:cubicBezTo>
                    <a:pt x="62795" y="173355"/>
                    <a:pt x="98990" y="206693"/>
                    <a:pt x="91370" y="220980"/>
                  </a:cubicBezTo>
                  <a:cubicBezTo>
                    <a:pt x="65652" y="199073"/>
                    <a:pt x="30409" y="188595"/>
                    <a:pt x="11359" y="156210"/>
                  </a:cubicBezTo>
                  <a:cubicBezTo>
                    <a:pt x="-11500" y="117158"/>
                    <a:pt x="882" y="45720"/>
                    <a:pt x="41840" y="39052"/>
                  </a:cubicBezTo>
                  <a:cubicBezTo>
                    <a:pt x="78034" y="33338"/>
                    <a:pt x="55175" y="10477"/>
                    <a:pt x="65652" y="0"/>
                  </a:cubicBezTo>
                  <a:close/>
                </a:path>
              </a:pathLst>
            </a:custGeom>
            <a:solidFill>
              <a:srgbClr val="F0B6A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6" name="Freeform: Shape 205">
              <a:extLst>
                <a:ext uri="{FF2B5EF4-FFF2-40B4-BE49-F238E27FC236}">
                  <a16:creationId xmlns:a16="http://schemas.microsoft.com/office/drawing/2014/main" id="{C09A40BC-3A00-443A-8EB7-DCA54880FD8B}"/>
                </a:ext>
              </a:extLst>
            </p:cNvPr>
            <p:cNvSpPr/>
            <p:nvPr/>
          </p:nvSpPr>
          <p:spPr>
            <a:xfrm>
              <a:off x="12224851" y="-1955836"/>
              <a:ext cx="210756" cy="224676"/>
            </a:xfrm>
            <a:custGeom>
              <a:avLst/>
              <a:gdLst>
                <a:gd name="connsiteX0" fmla="*/ 109791 w 210756"/>
                <a:gd name="connsiteY0" fmla="*/ 2652 h 224676"/>
                <a:gd name="connsiteX1" fmla="*/ 210756 w 210756"/>
                <a:gd name="connsiteY1" fmla="*/ 14082 h 224676"/>
                <a:gd name="connsiteX2" fmla="*/ 162178 w 210756"/>
                <a:gd name="connsiteY2" fmla="*/ 40752 h 224676"/>
                <a:gd name="connsiteX3" fmla="*/ 178371 w 210756"/>
                <a:gd name="connsiteY3" fmla="*/ 79805 h 224676"/>
                <a:gd name="connsiteX4" fmla="*/ 179324 w 210756"/>
                <a:gd name="connsiteY4" fmla="*/ 93140 h 224676"/>
                <a:gd name="connsiteX5" fmla="*/ 172656 w 210756"/>
                <a:gd name="connsiteY5" fmla="*/ 103617 h 224676"/>
                <a:gd name="connsiteX6" fmla="*/ 122174 w 210756"/>
                <a:gd name="connsiteY6" fmla="*/ 141717 h 224676"/>
                <a:gd name="connsiteX7" fmla="*/ 50736 w 210756"/>
                <a:gd name="connsiteY7" fmla="*/ 222680 h 224676"/>
                <a:gd name="connsiteX8" fmla="*/ 25971 w 210756"/>
                <a:gd name="connsiteY8" fmla="*/ 197915 h 224676"/>
                <a:gd name="connsiteX9" fmla="*/ 105028 w 210756"/>
                <a:gd name="connsiteY9" fmla="*/ 67422 h 224676"/>
                <a:gd name="connsiteX10" fmla="*/ 17399 w 210756"/>
                <a:gd name="connsiteY10" fmla="*/ 197915 h 224676"/>
                <a:gd name="connsiteX11" fmla="*/ 253 w 210756"/>
                <a:gd name="connsiteY11" fmla="*/ 169340 h 224676"/>
                <a:gd name="connsiteX12" fmla="*/ 3111 w 210756"/>
                <a:gd name="connsiteY12" fmla="*/ 140765 h 224676"/>
                <a:gd name="connsiteX13" fmla="*/ 20256 w 210756"/>
                <a:gd name="connsiteY13" fmla="*/ 103617 h 224676"/>
                <a:gd name="connsiteX14" fmla="*/ 63119 w 210756"/>
                <a:gd name="connsiteY14" fmla="*/ 43610 h 224676"/>
                <a:gd name="connsiteX15" fmla="*/ 61213 w 210756"/>
                <a:gd name="connsiteY15" fmla="*/ 15035 h 224676"/>
                <a:gd name="connsiteX16" fmla="*/ 30733 w 210756"/>
                <a:gd name="connsiteY16" fmla="*/ 2652 h 224676"/>
                <a:gd name="connsiteX17" fmla="*/ 109791 w 210756"/>
                <a:gd name="connsiteY17" fmla="*/ 2652 h 22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756" h="224676">
                  <a:moveTo>
                    <a:pt x="109791" y="2652"/>
                  </a:moveTo>
                  <a:cubicBezTo>
                    <a:pt x="143128" y="6462"/>
                    <a:pt x="177419" y="10272"/>
                    <a:pt x="210756" y="14082"/>
                  </a:cubicBezTo>
                  <a:cubicBezTo>
                    <a:pt x="205994" y="45515"/>
                    <a:pt x="176466" y="29322"/>
                    <a:pt x="162178" y="40752"/>
                  </a:cubicBezTo>
                  <a:cubicBezTo>
                    <a:pt x="152653" y="59802"/>
                    <a:pt x="175513" y="65517"/>
                    <a:pt x="178371" y="79805"/>
                  </a:cubicBezTo>
                  <a:cubicBezTo>
                    <a:pt x="179324" y="83615"/>
                    <a:pt x="180276" y="88377"/>
                    <a:pt x="179324" y="93140"/>
                  </a:cubicBezTo>
                  <a:cubicBezTo>
                    <a:pt x="178371" y="97902"/>
                    <a:pt x="175513" y="100760"/>
                    <a:pt x="172656" y="103617"/>
                  </a:cubicBezTo>
                  <a:cubicBezTo>
                    <a:pt x="149796" y="108380"/>
                    <a:pt x="133603" y="119810"/>
                    <a:pt x="122174" y="141717"/>
                  </a:cubicBezTo>
                  <a:cubicBezTo>
                    <a:pt x="105028" y="174102"/>
                    <a:pt x="85026" y="204582"/>
                    <a:pt x="50736" y="222680"/>
                  </a:cubicBezTo>
                  <a:cubicBezTo>
                    <a:pt x="26924" y="229347"/>
                    <a:pt x="21208" y="218870"/>
                    <a:pt x="25971" y="197915"/>
                  </a:cubicBezTo>
                  <a:cubicBezTo>
                    <a:pt x="53594" y="155052"/>
                    <a:pt x="85026" y="115047"/>
                    <a:pt x="105028" y="67422"/>
                  </a:cubicBezTo>
                  <a:cubicBezTo>
                    <a:pt x="75501" y="111237"/>
                    <a:pt x="57403" y="161720"/>
                    <a:pt x="17399" y="197915"/>
                  </a:cubicBezTo>
                  <a:cubicBezTo>
                    <a:pt x="3111" y="193152"/>
                    <a:pt x="2158" y="181722"/>
                    <a:pt x="253" y="169340"/>
                  </a:cubicBezTo>
                  <a:cubicBezTo>
                    <a:pt x="-699" y="159815"/>
                    <a:pt x="1206" y="150290"/>
                    <a:pt x="3111" y="140765"/>
                  </a:cubicBezTo>
                  <a:cubicBezTo>
                    <a:pt x="6921" y="127430"/>
                    <a:pt x="12636" y="115047"/>
                    <a:pt x="20256" y="103617"/>
                  </a:cubicBezTo>
                  <a:cubicBezTo>
                    <a:pt x="33591" y="82662"/>
                    <a:pt x="51688" y="66470"/>
                    <a:pt x="63119" y="43610"/>
                  </a:cubicBezTo>
                  <a:cubicBezTo>
                    <a:pt x="63119" y="34085"/>
                    <a:pt x="64071" y="24560"/>
                    <a:pt x="61213" y="15035"/>
                  </a:cubicBezTo>
                  <a:cubicBezTo>
                    <a:pt x="50736" y="11225"/>
                    <a:pt x="41211" y="7415"/>
                    <a:pt x="30733" y="2652"/>
                  </a:cubicBezTo>
                  <a:cubicBezTo>
                    <a:pt x="57403" y="-6873"/>
                    <a:pt x="84074" y="13130"/>
                    <a:pt x="109791" y="2652"/>
                  </a:cubicBezTo>
                  <a:close/>
                </a:path>
              </a:pathLst>
            </a:custGeom>
            <a:solidFill>
              <a:srgbClr val="42361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7" name="Freeform: Shape 206">
              <a:extLst>
                <a:ext uri="{FF2B5EF4-FFF2-40B4-BE49-F238E27FC236}">
                  <a16:creationId xmlns:a16="http://schemas.microsoft.com/office/drawing/2014/main" id="{3713F0C9-962B-4EB7-867D-C7FDC1C1A770}"/>
                </a:ext>
              </a:extLst>
            </p:cNvPr>
            <p:cNvSpPr/>
            <p:nvPr/>
          </p:nvSpPr>
          <p:spPr>
            <a:xfrm>
              <a:off x="12704156" y="-1941629"/>
              <a:ext cx="252012" cy="358687"/>
            </a:xfrm>
            <a:custGeom>
              <a:avLst/>
              <a:gdLst>
                <a:gd name="connsiteX0" fmla="*/ 63873 w 252012"/>
                <a:gd name="connsiteY0" fmla="*/ 19878 h 358687"/>
                <a:gd name="connsiteX1" fmla="*/ 241991 w 252012"/>
                <a:gd name="connsiteY1" fmla="*/ 288484 h 358687"/>
                <a:gd name="connsiteX2" fmla="*/ 219131 w 252012"/>
                <a:gd name="connsiteY2" fmla="*/ 343728 h 358687"/>
                <a:gd name="connsiteX3" fmla="*/ 141978 w 252012"/>
                <a:gd name="connsiteY3" fmla="*/ 340871 h 358687"/>
                <a:gd name="connsiteX4" fmla="*/ 96259 w 252012"/>
                <a:gd name="connsiteY4" fmla="*/ 196091 h 358687"/>
                <a:gd name="connsiteX5" fmla="*/ 1961 w 252012"/>
                <a:gd name="connsiteY5" fmla="*/ 34166 h 358687"/>
                <a:gd name="connsiteX6" fmla="*/ 12439 w 252012"/>
                <a:gd name="connsiteY6" fmla="*/ 1781 h 358687"/>
                <a:gd name="connsiteX7" fmla="*/ 63873 w 252012"/>
                <a:gd name="connsiteY7" fmla="*/ 19878 h 35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12" h="358687">
                  <a:moveTo>
                    <a:pt x="63873" y="19878"/>
                  </a:moveTo>
                  <a:cubicBezTo>
                    <a:pt x="124834" y="108461"/>
                    <a:pt x="190556" y="193234"/>
                    <a:pt x="241991" y="288484"/>
                  </a:cubicBezTo>
                  <a:cubicBezTo>
                    <a:pt x="260089" y="322773"/>
                    <a:pt x="254373" y="337061"/>
                    <a:pt x="219131" y="343728"/>
                  </a:cubicBezTo>
                  <a:cubicBezTo>
                    <a:pt x="193414" y="347538"/>
                    <a:pt x="166744" y="377066"/>
                    <a:pt x="141978" y="340871"/>
                  </a:cubicBezTo>
                  <a:cubicBezTo>
                    <a:pt x="136264" y="289436"/>
                    <a:pt x="116261" y="242763"/>
                    <a:pt x="96259" y="196091"/>
                  </a:cubicBezTo>
                  <a:cubicBezTo>
                    <a:pt x="70541" y="138941"/>
                    <a:pt x="49586" y="78934"/>
                    <a:pt x="1961" y="34166"/>
                  </a:cubicBezTo>
                  <a:cubicBezTo>
                    <a:pt x="-897" y="20831"/>
                    <a:pt x="-2802" y="8448"/>
                    <a:pt x="12439" y="1781"/>
                  </a:cubicBezTo>
                  <a:cubicBezTo>
                    <a:pt x="33394" y="-3934"/>
                    <a:pt x="49586" y="4638"/>
                    <a:pt x="63873" y="19878"/>
                  </a:cubicBezTo>
                  <a:close/>
                </a:path>
              </a:pathLst>
            </a:custGeom>
            <a:solidFill>
              <a:srgbClr val="F7F1F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8" name="Freeform: Shape 207">
              <a:extLst>
                <a:ext uri="{FF2B5EF4-FFF2-40B4-BE49-F238E27FC236}">
                  <a16:creationId xmlns:a16="http://schemas.microsoft.com/office/drawing/2014/main" id="{436CEDED-8988-4B08-979D-4BCBB78CFDD9}"/>
                </a:ext>
              </a:extLst>
            </p:cNvPr>
            <p:cNvSpPr/>
            <p:nvPr/>
          </p:nvSpPr>
          <p:spPr>
            <a:xfrm>
              <a:off x="12585393" y="-1953269"/>
              <a:ext cx="236138" cy="254528"/>
            </a:xfrm>
            <a:custGeom>
              <a:avLst/>
              <a:gdLst>
                <a:gd name="connsiteX0" fmla="*/ 128344 w 236138"/>
                <a:gd name="connsiteY0" fmla="*/ 49616 h 254528"/>
                <a:gd name="connsiteX1" fmla="*/ 179779 w 236138"/>
                <a:gd name="connsiteY1" fmla="*/ 100098 h 254528"/>
                <a:gd name="connsiteX2" fmla="*/ 223594 w 236138"/>
                <a:gd name="connsiteY2" fmla="*/ 198206 h 254528"/>
                <a:gd name="connsiteX3" fmla="*/ 225499 w 236138"/>
                <a:gd name="connsiteY3" fmla="*/ 207731 h 254528"/>
                <a:gd name="connsiteX4" fmla="*/ 229309 w 236138"/>
                <a:gd name="connsiteY4" fmla="*/ 250593 h 254528"/>
                <a:gd name="connsiteX5" fmla="*/ 184541 w 236138"/>
                <a:gd name="connsiteY5" fmla="*/ 243926 h 254528"/>
                <a:gd name="connsiteX6" fmla="*/ 61669 w 236138"/>
                <a:gd name="connsiteY6" fmla="*/ 96288 h 254528"/>
                <a:gd name="connsiteX7" fmla="*/ 52144 w 236138"/>
                <a:gd name="connsiteY7" fmla="*/ 65808 h 254528"/>
                <a:gd name="connsiteX8" fmla="*/ 49286 w 236138"/>
                <a:gd name="connsiteY8" fmla="*/ 39138 h 254528"/>
                <a:gd name="connsiteX9" fmla="*/ 1661 w 236138"/>
                <a:gd name="connsiteY9" fmla="*/ 23898 h 254528"/>
                <a:gd name="connsiteX10" fmla="*/ 3566 w 236138"/>
                <a:gd name="connsiteY10" fmla="*/ 12468 h 254528"/>
                <a:gd name="connsiteX11" fmla="*/ 17854 w 236138"/>
                <a:gd name="connsiteY11" fmla="*/ 11516 h 254528"/>
                <a:gd name="connsiteX12" fmla="*/ 89291 w 236138"/>
                <a:gd name="connsiteY12" fmla="*/ 1991 h 254528"/>
                <a:gd name="connsiteX13" fmla="*/ 96911 w 236138"/>
                <a:gd name="connsiteY13" fmla="*/ 1038 h 254528"/>
                <a:gd name="connsiteX14" fmla="*/ 109294 w 236138"/>
                <a:gd name="connsiteY14" fmla="*/ 13421 h 254528"/>
                <a:gd name="connsiteX15" fmla="*/ 106436 w 236138"/>
                <a:gd name="connsiteY15" fmla="*/ 51521 h 254528"/>
                <a:gd name="connsiteX16" fmla="*/ 131202 w 236138"/>
                <a:gd name="connsiteY16" fmla="*/ 121053 h 254528"/>
                <a:gd name="connsiteX17" fmla="*/ 164539 w 236138"/>
                <a:gd name="connsiteY17" fmla="*/ 165821 h 254528"/>
                <a:gd name="connsiteX18" fmla="*/ 115009 w 236138"/>
                <a:gd name="connsiteY18" fmla="*/ 95336 h 254528"/>
                <a:gd name="connsiteX19" fmla="*/ 109294 w 236138"/>
                <a:gd name="connsiteY19" fmla="*/ 49616 h 254528"/>
                <a:gd name="connsiteX20" fmla="*/ 128344 w 236138"/>
                <a:gd name="connsiteY20" fmla="*/ 49616 h 2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6138" h="254528">
                  <a:moveTo>
                    <a:pt x="128344" y="49616"/>
                  </a:moveTo>
                  <a:cubicBezTo>
                    <a:pt x="157872" y="53426"/>
                    <a:pt x="168349" y="77238"/>
                    <a:pt x="179779" y="100098"/>
                  </a:cubicBezTo>
                  <a:cubicBezTo>
                    <a:pt x="195019" y="132483"/>
                    <a:pt x="209307" y="165821"/>
                    <a:pt x="223594" y="198206"/>
                  </a:cubicBezTo>
                  <a:cubicBezTo>
                    <a:pt x="224547" y="201063"/>
                    <a:pt x="225499" y="204873"/>
                    <a:pt x="225499" y="207731"/>
                  </a:cubicBezTo>
                  <a:cubicBezTo>
                    <a:pt x="223594" y="222971"/>
                    <a:pt x="247407" y="237258"/>
                    <a:pt x="229309" y="250593"/>
                  </a:cubicBezTo>
                  <a:cubicBezTo>
                    <a:pt x="215022" y="261071"/>
                    <a:pt x="199782" y="247736"/>
                    <a:pt x="184541" y="243926"/>
                  </a:cubicBezTo>
                  <a:cubicBezTo>
                    <a:pt x="125486" y="210588"/>
                    <a:pt x="92149" y="154391"/>
                    <a:pt x="61669" y="96288"/>
                  </a:cubicBezTo>
                  <a:cubicBezTo>
                    <a:pt x="56907" y="86763"/>
                    <a:pt x="52144" y="77238"/>
                    <a:pt x="52144" y="65808"/>
                  </a:cubicBezTo>
                  <a:cubicBezTo>
                    <a:pt x="51191" y="57236"/>
                    <a:pt x="55002" y="47711"/>
                    <a:pt x="49286" y="39138"/>
                  </a:cubicBezTo>
                  <a:cubicBezTo>
                    <a:pt x="34999" y="30566"/>
                    <a:pt x="14997" y="37233"/>
                    <a:pt x="1661" y="23898"/>
                  </a:cubicBezTo>
                  <a:cubicBezTo>
                    <a:pt x="-1196" y="20088"/>
                    <a:pt x="-243" y="16278"/>
                    <a:pt x="3566" y="12468"/>
                  </a:cubicBezTo>
                  <a:cubicBezTo>
                    <a:pt x="8329" y="12468"/>
                    <a:pt x="13091" y="11516"/>
                    <a:pt x="17854" y="11516"/>
                  </a:cubicBezTo>
                  <a:cubicBezTo>
                    <a:pt x="40714" y="1038"/>
                    <a:pt x="67384" y="16278"/>
                    <a:pt x="89291" y="1991"/>
                  </a:cubicBezTo>
                  <a:cubicBezTo>
                    <a:pt x="91197" y="86"/>
                    <a:pt x="94054" y="-867"/>
                    <a:pt x="96911" y="1038"/>
                  </a:cubicBezTo>
                  <a:cubicBezTo>
                    <a:pt x="100722" y="4848"/>
                    <a:pt x="105484" y="9611"/>
                    <a:pt x="109294" y="13421"/>
                  </a:cubicBezTo>
                  <a:cubicBezTo>
                    <a:pt x="119772" y="26756"/>
                    <a:pt x="125486" y="40091"/>
                    <a:pt x="106436" y="51521"/>
                  </a:cubicBezTo>
                  <a:cubicBezTo>
                    <a:pt x="91197" y="82953"/>
                    <a:pt x="119772" y="99146"/>
                    <a:pt x="131202" y="121053"/>
                  </a:cubicBezTo>
                  <a:cubicBezTo>
                    <a:pt x="139774" y="137246"/>
                    <a:pt x="150252" y="153438"/>
                    <a:pt x="164539" y="165821"/>
                  </a:cubicBezTo>
                  <a:cubicBezTo>
                    <a:pt x="144536" y="144866"/>
                    <a:pt x="129297" y="120101"/>
                    <a:pt x="115009" y="95336"/>
                  </a:cubicBezTo>
                  <a:cubicBezTo>
                    <a:pt x="106436" y="82001"/>
                    <a:pt x="93102" y="66761"/>
                    <a:pt x="109294" y="49616"/>
                  </a:cubicBezTo>
                  <a:cubicBezTo>
                    <a:pt x="116914" y="44853"/>
                    <a:pt x="122629" y="43901"/>
                    <a:pt x="128344" y="49616"/>
                  </a:cubicBezTo>
                  <a:close/>
                </a:path>
              </a:pathLst>
            </a:custGeom>
            <a:solidFill>
              <a:srgbClr val="443E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9" name="Freeform: Shape 208">
              <a:extLst>
                <a:ext uri="{FF2B5EF4-FFF2-40B4-BE49-F238E27FC236}">
                  <a16:creationId xmlns:a16="http://schemas.microsoft.com/office/drawing/2014/main" id="{0FD0887F-13FA-49A1-93A6-C32703FABE80}"/>
                </a:ext>
              </a:extLst>
            </p:cNvPr>
            <p:cNvSpPr/>
            <p:nvPr/>
          </p:nvSpPr>
          <p:spPr>
            <a:xfrm>
              <a:off x="12692782" y="-1939848"/>
              <a:ext cx="22859" cy="38100"/>
            </a:xfrm>
            <a:custGeom>
              <a:avLst/>
              <a:gdLst>
                <a:gd name="connsiteX0" fmla="*/ 0 w 22859"/>
                <a:gd name="connsiteY0" fmla="*/ 38100 h 38100"/>
                <a:gd name="connsiteX1" fmla="*/ 1905 w 22859"/>
                <a:gd name="connsiteY1" fmla="*/ 0 h 38100"/>
                <a:gd name="connsiteX2" fmla="*/ 22860 w 22859"/>
                <a:gd name="connsiteY2" fmla="*/ 953 h 38100"/>
                <a:gd name="connsiteX3" fmla="*/ 20955 w 22859"/>
                <a:gd name="connsiteY3" fmla="*/ 36195 h 38100"/>
                <a:gd name="connsiteX4" fmla="*/ 0 w 22859"/>
                <a:gd name="connsiteY4" fmla="*/ 38100 h 38100"/>
                <a:gd name="connsiteX5" fmla="*/ 0 w 22859"/>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9" h="38100">
                  <a:moveTo>
                    <a:pt x="0" y="38100"/>
                  </a:moveTo>
                  <a:cubicBezTo>
                    <a:pt x="8572" y="25717"/>
                    <a:pt x="2857" y="12383"/>
                    <a:pt x="1905" y="0"/>
                  </a:cubicBezTo>
                  <a:cubicBezTo>
                    <a:pt x="8572" y="0"/>
                    <a:pt x="16193" y="0"/>
                    <a:pt x="22860" y="953"/>
                  </a:cubicBezTo>
                  <a:cubicBezTo>
                    <a:pt x="15240" y="12383"/>
                    <a:pt x="19050" y="24765"/>
                    <a:pt x="20955" y="36195"/>
                  </a:cubicBezTo>
                  <a:cubicBezTo>
                    <a:pt x="14288" y="36195"/>
                    <a:pt x="6668" y="37147"/>
                    <a:pt x="0" y="38100"/>
                  </a:cubicBezTo>
                  <a:lnTo>
                    <a:pt x="0" y="38100"/>
                  </a:lnTo>
                  <a:close/>
                </a:path>
              </a:pathLst>
            </a:custGeom>
            <a:solidFill>
              <a:srgbClr val="5C4F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0" name="Freeform: Shape 209">
              <a:extLst>
                <a:ext uri="{FF2B5EF4-FFF2-40B4-BE49-F238E27FC236}">
                  <a16:creationId xmlns:a16="http://schemas.microsoft.com/office/drawing/2014/main" id="{D94EACCF-3EE9-4603-8B98-3934EBC4D18C}"/>
                </a:ext>
              </a:extLst>
            </p:cNvPr>
            <p:cNvSpPr/>
            <p:nvPr/>
          </p:nvSpPr>
          <p:spPr>
            <a:xfrm>
              <a:off x="11520213" y="-3042165"/>
              <a:ext cx="220069" cy="156793"/>
            </a:xfrm>
            <a:custGeom>
              <a:avLst/>
              <a:gdLst>
                <a:gd name="connsiteX0" fmla="*/ 219117 w 220069"/>
                <a:gd name="connsiteY0" fmla="*/ 121241 h 156793"/>
                <a:gd name="connsiteX1" fmla="*/ 220070 w 220069"/>
                <a:gd name="connsiteY1" fmla="*/ 147911 h 156793"/>
                <a:gd name="connsiteX2" fmla="*/ 211497 w 220069"/>
                <a:gd name="connsiteY2" fmla="*/ 150769 h 156793"/>
                <a:gd name="connsiteX3" fmla="*/ 11472 w 220069"/>
                <a:gd name="connsiteY3" fmla="*/ 91714 h 156793"/>
                <a:gd name="connsiteX4" fmla="*/ 30522 w 220069"/>
                <a:gd name="connsiteY4" fmla="*/ 4084 h 156793"/>
                <a:gd name="connsiteX5" fmla="*/ 58145 w 220069"/>
                <a:gd name="connsiteY5" fmla="*/ 3131 h 156793"/>
                <a:gd name="connsiteX6" fmla="*/ 219117 w 220069"/>
                <a:gd name="connsiteY6" fmla="*/ 121241 h 15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69" h="156793">
                  <a:moveTo>
                    <a:pt x="219117" y="121241"/>
                  </a:moveTo>
                  <a:cubicBezTo>
                    <a:pt x="219117" y="129814"/>
                    <a:pt x="219117" y="139339"/>
                    <a:pt x="220070" y="147911"/>
                  </a:cubicBezTo>
                  <a:cubicBezTo>
                    <a:pt x="217212" y="147911"/>
                    <a:pt x="214354" y="148864"/>
                    <a:pt x="211497" y="150769"/>
                  </a:cubicBezTo>
                  <a:cubicBezTo>
                    <a:pt x="157204" y="170771"/>
                    <a:pt x="49572" y="138386"/>
                    <a:pt x="11472" y="91714"/>
                  </a:cubicBezTo>
                  <a:cubicBezTo>
                    <a:pt x="-18055" y="54566"/>
                    <a:pt x="17187" y="31706"/>
                    <a:pt x="30522" y="4084"/>
                  </a:cubicBezTo>
                  <a:cubicBezTo>
                    <a:pt x="39095" y="-679"/>
                    <a:pt x="48620" y="-1631"/>
                    <a:pt x="58145" y="3131"/>
                  </a:cubicBezTo>
                  <a:cubicBezTo>
                    <a:pt x="120057" y="30754"/>
                    <a:pt x="178159" y="65044"/>
                    <a:pt x="219117" y="121241"/>
                  </a:cubicBezTo>
                  <a:close/>
                </a:path>
              </a:pathLst>
            </a:custGeom>
            <a:solidFill>
              <a:srgbClr val="C38B6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1" name="Freeform: Shape 210">
              <a:extLst>
                <a:ext uri="{FF2B5EF4-FFF2-40B4-BE49-F238E27FC236}">
                  <a16:creationId xmlns:a16="http://schemas.microsoft.com/office/drawing/2014/main" id="{9FC291F2-04C2-461A-BCE7-FD5624AC8271}"/>
                </a:ext>
              </a:extLst>
            </p:cNvPr>
            <p:cNvSpPr/>
            <p:nvPr/>
          </p:nvSpPr>
          <p:spPr>
            <a:xfrm>
              <a:off x="11565934" y="-3119351"/>
              <a:ext cx="206732" cy="180557"/>
            </a:xfrm>
            <a:custGeom>
              <a:avLst/>
              <a:gdLst>
                <a:gd name="connsiteX0" fmla="*/ 206733 w 206732"/>
                <a:gd name="connsiteY0" fmla="*/ 158422 h 180557"/>
                <a:gd name="connsiteX1" fmla="*/ 183873 w 206732"/>
                <a:gd name="connsiteY1" fmla="*/ 180330 h 180557"/>
                <a:gd name="connsiteX2" fmla="*/ 146726 w 206732"/>
                <a:gd name="connsiteY2" fmla="*/ 164137 h 180557"/>
                <a:gd name="connsiteX3" fmla="*/ 25758 w 206732"/>
                <a:gd name="connsiteY3" fmla="*/ 84127 h 180557"/>
                <a:gd name="connsiteX4" fmla="*/ 1945 w 206732"/>
                <a:gd name="connsiteY4" fmla="*/ 45075 h 180557"/>
                <a:gd name="connsiteX5" fmla="*/ 91481 w 206732"/>
                <a:gd name="connsiteY5" fmla="*/ 31740 h 180557"/>
                <a:gd name="connsiteX6" fmla="*/ 206733 w 206732"/>
                <a:gd name="connsiteY6" fmla="*/ 158422 h 18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732" h="180557">
                  <a:moveTo>
                    <a:pt x="206733" y="158422"/>
                  </a:moveTo>
                  <a:cubicBezTo>
                    <a:pt x="199113" y="166042"/>
                    <a:pt x="191493" y="172710"/>
                    <a:pt x="183873" y="180330"/>
                  </a:cubicBezTo>
                  <a:cubicBezTo>
                    <a:pt x="167681" y="182235"/>
                    <a:pt x="158156" y="171757"/>
                    <a:pt x="146726" y="164137"/>
                  </a:cubicBezTo>
                  <a:cubicBezTo>
                    <a:pt x="106720" y="137467"/>
                    <a:pt x="70526" y="104130"/>
                    <a:pt x="25758" y="84127"/>
                  </a:cubicBezTo>
                  <a:cubicBezTo>
                    <a:pt x="10518" y="77460"/>
                    <a:pt x="-5674" y="67935"/>
                    <a:pt x="1945" y="45075"/>
                  </a:cubicBezTo>
                  <a:cubicBezTo>
                    <a:pt x="38141" y="-12075"/>
                    <a:pt x="39093" y="-13028"/>
                    <a:pt x="91481" y="31740"/>
                  </a:cubicBezTo>
                  <a:cubicBezTo>
                    <a:pt x="134343" y="69840"/>
                    <a:pt x="187683" y="98415"/>
                    <a:pt x="206733" y="158422"/>
                  </a:cubicBezTo>
                  <a:close/>
                </a:path>
              </a:pathLst>
            </a:custGeom>
            <a:solidFill>
              <a:srgbClr val="A56F5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2" name="Freeform: Shape 211">
              <a:extLst>
                <a:ext uri="{FF2B5EF4-FFF2-40B4-BE49-F238E27FC236}">
                  <a16:creationId xmlns:a16="http://schemas.microsoft.com/office/drawing/2014/main" id="{23301CCF-2DED-4AAE-A916-CA10CF9F7A75}"/>
                </a:ext>
              </a:extLst>
            </p:cNvPr>
            <p:cNvSpPr/>
            <p:nvPr/>
          </p:nvSpPr>
          <p:spPr>
            <a:xfrm>
              <a:off x="11487710" y="-2939021"/>
              <a:ext cx="243046" cy="90889"/>
            </a:xfrm>
            <a:custGeom>
              <a:avLst/>
              <a:gdLst>
                <a:gd name="connsiteX0" fmla="*/ 243047 w 243046"/>
                <a:gd name="connsiteY0" fmla="*/ 74295 h 90889"/>
                <a:gd name="connsiteX1" fmla="*/ 242094 w 243046"/>
                <a:gd name="connsiteY1" fmla="*/ 79058 h 90889"/>
                <a:gd name="connsiteX2" fmla="*/ 7779 w 243046"/>
                <a:gd name="connsiteY2" fmla="*/ 60008 h 90889"/>
                <a:gd name="connsiteX3" fmla="*/ 32544 w 243046"/>
                <a:gd name="connsiteY3" fmla="*/ 0 h 90889"/>
                <a:gd name="connsiteX4" fmla="*/ 243047 w 243046"/>
                <a:gd name="connsiteY4" fmla="*/ 74295 h 9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46" h="90889">
                  <a:moveTo>
                    <a:pt x="243047" y="74295"/>
                  </a:moveTo>
                  <a:cubicBezTo>
                    <a:pt x="243047" y="76200"/>
                    <a:pt x="243047" y="78105"/>
                    <a:pt x="242094" y="79058"/>
                  </a:cubicBezTo>
                  <a:cubicBezTo>
                    <a:pt x="212567" y="101918"/>
                    <a:pt x="25877" y="89535"/>
                    <a:pt x="7779" y="60008"/>
                  </a:cubicBezTo>
                  <a:cubicBezTo>
                    <a:pt x="-6508" y="36195"/>
                    <a:pt x="-2698" y="8573"/>
                    <a:pt x="32544" y="0"/>
                  </a:cubicBezTo>
                  <a:cubicBezTo>
                    <a:pt x="99219" y="34290"/>
                    <a:pt x="174467" y="43815"/>
                    <a:pt x="243047" y="74295"/>
                  </a:cubicBezTo>
                  <a:close/>
                </a:path>
              </a:pathLst>
            </a:custGeom>
            <a:solidFill>
              <a:srgbClr val="B5876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3" name="Freeform: Shape 212">
              <a:extLst>
                <a:ext uri="{FF2B5EF4-FFF2-40B4-BE49-F238E27FC236}">
                  <a16:creationId xmlns:a16="http://schemas.microsoft.com/office/drawing/2014/main" id="{77AC332F-A055-4954-ABCF-9F3D5F6121D0}"/>
                </a:ext>
              </a:extLst>
            </p:cNvPr>
            <p:cNvSpPr/>
            <p:nvPr/>
          </p:nvSpPr>
          <p:spPr>
            <a:xfrm>
              <a:off x="11551687" y="-3074276"/>
              <a:ext cx="198119" cy="153352"/>
            </a:xfrm>
            <a:custGeom>
              <a:avLst/>
              <a:gdLst>
                <a:gd name="connsiteX0" fmla="*/ 16192 w 198119"/>
                <a:gd name="connsiteY0" fmla="*/ 0 h 153352"/>
                <a:gd name="connsiteX1" fmla="*/ 135255 w 198119"/>
                <a:gd name="connsiteY1" fmla="*/ 85725 h 153352"/>
                <a:gd name="connsiteX2" fmla="*/ 198120 w 198119"/>
                <a:gd name="connsiteY2" fmla="*/ 135255 h 153352"/>
                <a:gd name="connsiteX3" fmla="*/ 187642 w 198119"/>
                <a:gd name="connsiteY3" fmla="*/ 153353 h 153352"/>
                <a:gd name="connsiteX4" fmla="*/ 0 w 198119"/>
                <a:gd name="connsiteY4" fmla="*/ 35242 h 153352"/>
                <a:gd name="connsiteX5" fmla="*/ 16192 w 198119"/>
                <a:gd name="connsiteY5" fmla="*/ 0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153352">
                  <a:moveTo>
                    <a:pt x="16192" y="0"/>
                  </a:moveTo>
                  <a:cubicBezTo>
                    <a:pt x="43815" y="44767"/>
                    <a:pt x="100013" y="50483"/>
                    <a:pt x="135255" y="85725"/>
                  </a:cubicBezTo>
                  <a:cubicBezTo>
                    <a:pt x="154305" y="104775"/>
                    <a:pt x="177165" y="119063"/>
                    <a:pt x="198120" y="135255"/>
                  </a:cubicBezTo>
                  <a:cubicBezTo>
                    <a:pt x="194310" y="140970"/>
                    <a:pt x="191452" y="147638"/>
                    <a:pt x="187642" y="153353"/>
                  </a:cubicBezTo>
                  <a:cubicBezTo>
                    <a:pt x="125730" y="112395"/>
                    <a:pt x="72390" y="59055"/>
                    <a:pt x="0" y="35242"/>
                  </a:cubicBezTo>
                  <a:cubicBezTo>
                    <a:pt x="4763" y="23813"/>
                    <a:pt x="10477" y="11430"/>
                    <a:pt x="16192" y="0"/>
                  </a:cubicBezTo>
                  <a:close/>
                </a:path>
              </a:pathLst>
            </a:custGeom>
            <a:solidFill>
              <a:srgbClr val="743A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4" name="Freeform: Shape 213">
              <a:extLst>
                <a:ext uri="{FF2B5EF4-FFF2-40B4-BE49-F238E27FC236}">
                  <a16:creationId xmlns:a16="http://schemas.microsoft.com/office/drawing/2014/main" id="{416921C4-02E3-422E-9966-6D3A10F219C7}"/>
                </a:ext>
              </a:extLst>
            </p:cNvPr>
            <p:cNvSpPr/>
            <p:nvPr/>
          </p:nvSpPr>
          <p:spPr>
            <a:xfrm>
              <a:off x="11520254" y="-2951404"/>
              <a:ext cx="211455" cy="86677"/>
            </a:xfrm>
            <a:custGeom>
              <a:avLst/>
              <a:gdLst>
                <a:gd name="connsiteX0" fmla="*/ 210503 w 211455"/>
                <a:gd name="connsiteY0" fmla="*/ 86678 h 86677"/>
                <a:gd name="connsiteX1" fmla="*/ 0 w 211455"/>
                <a:gd name="connsiteY1" fmla="*/ 11430 h 86677"/>
                <a:gd name="connsiteX2" fmla="*/ 11430 w 211455"/>
                <a:gd name="connsiteY2" fmla="*/ 0 h 86677"/>
                <a:gd name="connsiteX3" fmla="*/ 211455 w 211455"/>
                <a:gd name="connsiteY3" fmla="*/ 59055 h 86677"/>
                <a:gd name="connsiteX4" fmla="*/ 210503 w 211455"/>
                <a:gd name="connsiteY4" fmla="*/ 86678 h 8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 h="86677">
                  <a:moveTo>
                    <a:pt x="210503" y="86678"/>
                  </a:moveTo>
                  <a:cubicBezTo>
                    <a:pt x="136208" y="73343"/>
                    <a:pt x="60960" y="64770"/>
                    <a:pt x="0" y="11430"/>
                  </a:cubicBezTo>
                  <a:cubicBezTo>
                    <a:pt x="3810" y="7620"/>
                    <a:pt x="7620" y="3810"/>
                    <a:pt x="11430" y="0"/>
                  </a:cubicBezTo>
                  <a:cubicBezTo>
                    <a:pt x="74295" y="32385"/>
                    <a:pt x="139065" y="58103"/>
                    <a:pt x="211455" y="59055"/>
                  </a:cubicBezTo>
                  <a:cubicBezTo>
                    <a:pt x="211455" y="68580"/>
                    <a:pt x="210503" y="77153"/>
                    <a:pt x="210503" y="86678"/>
                  </a:cubicBezTo>
                  <a:close/>
                </a:path>
              </a:pathLst>
            </a:custGeom>
            <a:solidFill>
              <a:srgbClr val="75402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5" name="Freeform: Shape 214">
              <a:extLst>
                <a:ext uri="{FF2B5EF4-FFF2-40B4-BE49-F238E27FC236}">
                  <a16:creationId xmlns:a16="http://schemas.microsoft.com/office/drawing/2014/main" id="{833377CB-2B7C-41EA-B382-ABFE8D52240D}"/>
                </a:ext>
              </a:extLst>
            </p:cNvPr>
            <p:cNvSpPr/>
            <p:nvPr/>
          </p:nvSpPr>
          <p:spPr>
            <a:xfrm>
              <a:off x="12289863" y="-1294060"/>
              <a:ext cx="175645" cy="143882"/>
            </a:xfrm>
            <a:custGeom>
              <a:avLst/>
              <a:gdLst>
                <a:gd name="connsiteX0" fmla="*/ 173366 w 175645"/>
                <a:gd name="connsiteY0" fmla="*/ 51442 h 143882"/>
                <a:gd name="connsiteX1" fmla="*/ 175271 w 175645"/>
                <a:gd name="connsiteY1" fmla="*/ 95257 h 143882"/>
                <a:gd name="connsiteX2" fmla="*/ 129552 w 175645"/>
                <a:gd name="connsiteY2" fmla="*/ 143834 h 143882"/>
                <a:gd name="connsiteX3" fmla="*/ 12 w 175645"/>
                <a:gd name="connsiteY3" fmla="*/ 17152 h 143882"/>
                <a:gd name="connsiteX4" fmla="*/ 22871 w 175645"/>
                <a:gd name="connsiteY4" fmla="*/ 2864 h 143882"/>
                <a:gd name="connsiteX5" fmla="*/ 113359 w 175645"/>
                <a:gd name="connsiteY5" fmla="*/ 959 h 143882"/>
                <a:gd name="connsiteX6" fmla="*/ 173366 w 175645"/>
                <a:gd name="connsiteY6" fmla="*/ 51442 h 14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645" h="143882">
                  <a:moveTo>
                    <a:pt x="173366" y="51442"/>
                  </a:moveTo>
                  <a:cubicBezTo>
                    <a:pt x="174319" y="65729"/>
                    <a:pt x="174319" y="80969"/>
                    <a:pt x="175271" y="95257"/>
                  </a:cubicBezTo>
                  <a:cubicBezTo>
                    <a:pt x="178129" y="128594"/>
                    <a:pt x="164794" y="142882"/>
                    <a:pt x="129552" y="143834"/>
                  </a:cubicBezTo>
                  <a:cubicBezTo>
                    <a:pt x="56209" y="145739"/>
                    <a:pt x="-941" y="91447"/>
                    <a:pt x="12" y="17152"/>
                  </a:cubicBezTo>
                  <a:cubicBezTo>
                    <a:pt x="12" y="-1898"/>
                    <a:pt x="13346" y="2864"/>
                    <a:pt x="22871" y="2864"/>
                  </a:cubicBezTo>
                  <a:cubicBezTo>
                    <a:pt x="53352" y="1912"/>
                    <a:pt x="83832" y="5722"/>
                    <a:pt x="113359" y="959"/>
                  </a:cubicBezTo>
                  <a:cubicBezTo>
                    <a:pt x="152412" y="-3803"/>
                    <a:pt x="174319" y="8579"/>
                    <a:pt x="173366" y="51442"/>
                  </a:cubicBezTo>
                  <a:close/>
                </a:path>
              </a:pathLst>
            </a:custGeom>
            <a:solidFill>
              <a:srgbClr val="F3EEE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6" name="Freeform: Shape 215">
              <a:extLst>
                <a:ext uri="{FF2B5EF4-FFF2-40B4-BE49-F238E27FC236}">
                  <a16:creationId xmlns:a16="http://schemas.microsoft.com/office/drawing/2014/main" id="{BBB204D8-8DB6-4A0F-A562-47FBDDA1AB35}"/>
                </a:ext>
              </a:extLst>
            </p:cNvPr>
            <p:cNvSpPr/>
            <p:nvPr/>
          </p:nvSpPr>
          <p:spPr>
            <a:xfrm>
              <a:off x="12268686" y="-1351203"/>
              <a:ext cx="151844" cy="35030"/>
            </a:xfrm>
            <a:custGeom>
              <a:avLst/>
              <a:gdLst>
                <a:gd name="connsiteX0" fmla="*/ 148824 w 151844"/>
                <a:gd name="connsiteY0" fmla="*/ 28575 h 35030"/>
                <a:gd name="connsiteX1" fmla="*/ 24046 w 151844"/>
                <a:gd name="connsiteY1" fmla="*/ 30480 h 35030"/>
                <a:gd name="connsiteX2" fmla="*/ 16426 w 151844"/>
                <a:gd name="connsiteY2" fmla="*/ 0 h 35030"/>
                <a:gd name="connsiteX3" fmla="*/ 124059 w 151844"/>
                <a:gd name="connsiteY3" fmla="*/ 5715 h 35030"/>
                <a:gd name="connsiteX4" fmla="*/ 148824 w 151844"/>
                <a:gd name="connsiteY4" fmla="*/ 28575 h 35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44" h="35030">
                  <a:moveTo>
                    <a:pt x="148824" y="28575"/>
                  </a:moveTo>
                  <a:cubicBezTo>
                    <a:pt x="106914" y="35242"/>
                    <a:pt x="65004" y="38100"/>
                    <a:pt x="24046" y="30480"/>
                  </a:cubicBezTo>
                  <a:cubicBezTo>
                    <a:pt x="4996" y="26670"/>
                    <a:pt x="-15007" y="19050"/>
                    <a:pt x="16426" y="0"/>
                  </a:cubicBezTo>
                  <a:cubicBezTo>
                    <a:pt x="51669" y="10477"/>
                    <a:pt x="87864" y="1905"/>
                    <a:pt x="124059" y="5715"/>
                  </a:cubicBezTo>
                  <a:cubicBezTo>
                    <a:pt x="136441" y="6667"/>
                    <a:pt x="160254" y="-953"/>
                    <a:pt x="148824" y="28575"/>
                  </a:cubicBezTo>
                  <a:close/>
                </a:path>
              </a:pathLst>
            </a:custGeom>
            <a:solidFill>
              <a:srgbClr val="E2D2C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7" name="Freeform: Shape 216">
              <a:extLst>
                <a:ext uri="{FF2B5EF4-FFF2-40B4-BE49-F238E27FC236}">
                  <a16:creationId xmlns:a16="http://schemas.microsoft.com/office/drawing/2014/main" id="{0AF4FA95-F639-4E9F-A6CB-19E7DDCB6295}"/>
                </a:ext>
              </a:extLst>
            </p:cNvPr>
            <p:cNvSpPr/>
            <p:nvPr/>
          </p:nvSpPr>
          <p:spPr>
            <a:xfrm>
              <a:off x="12284159" y="-1351203"/>
              <a:ext cx="178117" cy="30388"/>
            </a:xfrm>
            <a:custGeom>
              <a:avLst/>
              <a:gdLst>
                <a:gd name="connsiteX0" fmla="*/ 133350 w 178117"/>
                <a:gd name="connsiteY0" fmla="*/ 28575 h 30388"/>
                <a:gd name="connsiteX1" fmla="*/ 91440 w 178117"/>
                <a:gd name="connsiteY1" fmla="*/ 10477 h 30388"/>
                <a:gd name="connsiteX2" fmla="*/ 0 w 178117"/>
                <a:gd name="connsiteY2" fmla="*/ 0 h 30388"/>
                <a:gd name="connsiteX3" fmla="*/ 140970 w 178117"/>
                <a:gd name="connsiteY3" fmla="*/ 4763 h 30388"/>
                <a:gd name="connsiteX4" fmla="*/ 178118 w 178117"/>
                <a:gd name="connsiteY4" fmla="*/ 24765 h 30388"/>
                <a:gd name="connsiteX5" fmla="*/ 133350 w 178117"/>
                <a:gd name="connsiteY5" fmla="*/ 28575 h 3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7" h="30388">
                  <a:moveTo>
                    <a:pt x="133350" y="28575"/>
                  </a:moveTo>
                  <a:cubicBezTo>
                    <a:pt x="128588" y="2858"/>
                    <a:pt x="107632" y="12383"/>
                    <a:pt x="91440" y="10477"/>
                  </a:cubicBezTo>
                  <a:cubicBezTo>
                    <a:pt x="60960" y="5715"/>
                    <a:pt x="28575" y="19050"/>
                    <a:pt x="0" y="0"/>
                  </a:cubicBezTo>
                  <a:cubicBezTo>
                    <a:pt x="46673" y="1905"/>
                    <a:pt x="94298" y="2858"/>
                    <a:pt x="140970" y="4763"/>
                  </a:cubicBezTo>
                  <a:cubicBezTo>
                    <a:pt x="150495" y="17145"/>
                    <a:pt x="176213" y="0"/>
                    <a:pt x="178118" y="24765"/>
                  </a:cubicBezTo>
                  <a:cubicBezTo>
                    <a:pt x="163830" y="31433"/>
                    <a:pt x="148590" y="31433"/>
                    <a:pt x="133350" y="28575"/>
                  </a:cubicBezTo>
                  <a:close/>
                </a:path>
              </a:pathLst>
            </a:custGeom>
            <a:solidFill>
              <a:srgbClr val="D1B4B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8" name="Freeform: Shape 217">
              <a:extLst>
                <a:ext uri="{FF2B5EF4-FFF2-40B4-BE49-F238E27FC236}">
                  <a16:creationId xmlns:a16="http://schemas.microsoft.com/office/drawing/2014/main" id="{D31C68EC-6F64-4E50-917B-9CA6B29955F2}"/>
                </a:ext>
              </a:extLst>
            </p:cNvPr>
            <p:cNvSpPr/>
            <p:nvPr/>
          </p:nvSpPr>
          <p:spPr>
            <a:xfrm>
              <a:off x="12122234" y="-1574615"/>
              <a:ext cx="830270" cy="203409"/>
            </a:xfrm>
            <a:custGeom>
              <a:avLst/>
              <a:gdLst>
                <a:gd name="connsiteX0" fmla="*/ 65723 w 830270"/>
                <a:gd name="connsiteY0" fmla="*/ 91014 h 203409"/>
                <a:gd name="connsiteX1" fmla="*/ 77153 w 830270"/>
                <a:gd name="connsiteY1" fmla="*/ 83395 h 203409"/>
                <a:gd name="connsiteX2" fmla="*/ 83820 w 830270"/>
                <a:gd name="connsiteY2" fmla="*/ 71012 h 203409"/>
                <a:gd name="connsiteX3" fmla="*/ 150495 w 830270"/>
                <a:gd name="connsiteY3" fmla="*/ 42437 h 203409"/>
                <a:gd name="connsiteX4" fmla="*/ 177165 w 830270"/>
                <a:gd name="connsiteY4" fmla="*/ 54820 h 203409"/>
                <a:gd name="connsiteX5" fmla="*/ 260985 w 830270"/>
                <a:gd name="connsiteY5" fmla="*/ 67202 h 203409"/>
                <a:gd name="connsiteX6" fmla="*/ 558165 w 830270"/>
                <a:gd name="connsiteY6" fmla="*/ 48152 h 203409"/>
                <a:gd name="connsiteX7" fmla="*/ 651510 w 830270"/>
                <a:gd name="connsiteY7" fmla="*/ 13862 h 203409"/>
                <a:gd name="connsiteX8" fmla="*/ 720090 w 830270"/>
                <a:gd name="connsiteY8" fmla="*/ 32912 h 203409"/>
                <a:gd name="connsiteX9" fmla="*/ 738188 w 830270"/>
                <a:gd name="connsiteY9" fmla="*/ 48152 h 203409"/>
                <a:gd name="connsiteX10" fmla="*/ 825818 w 830270"/>
                <a:gd name="connsiteY10" fmla="*/ 71964 h 203409"/>
                <a:gd name="connsiteX11" fmla="*/ 825818 w 830270"/>
                <a:gd name="connsiteY11" fmla="*/ 92920 h 203409"/>
                <a:gd name="connsiteX12" fmla="*/ 688657 w 830270"/>
                <a:gd name="connsiteY12" fmla="*/ 144354 h 203409"/>
                <a:gd name="connsiteX13" fmla="*/ 647700 w 830270"/>
                <a:gd name="connsiteY13" fmla="*/ 94824 h 203409"/>
                <a:gd name="connsiteX14" fmla="*/ 640080 w 830270"/>
                <a:gd name="connsiteY14" fmla="*/ 98634 h 203409"/>
                <a:gd name="connsiteX15" fmla="*/ 545782 w 830270"/>
                <a:gd name="connsiteY15" fmla="*/ 175787 h 203409"/>
                <a:gd name="connsiteX16" fmla="*/ 502920 w 830270"/>
                <a:gd name="connsiteY16" fmla="*/ 174834 h 203409"/>
                <a:gd name="connsiteX17" fmla="*/ 481013 w 830270"/>
                <a:gd name="connsiteY17" fmla="*/ 145307 h 203409"/>
                <a:gd name="connsiteX18" fmla="*/ 471488 w 830270"/>
                <a:gd name="connsiteY18" fmla="*/ 183407 h 203409"/>
                <a:gd name="connsiteX19" fmla="*/ 320993 w 830270"/>
                <a:gd name="connsiteY19" fmla="*/ 203409 h 203409"/>
                <a:gd name="connsiteX20" fmla="*/ 309563 w 830270"/>
                <a:gd name="connsiteY20" fmla="*/ 195789 h 203409"/>
                <a:gd name="connsiteX21" fmla="*/ 260985 w 830270"/>
                <a:gd name="connsiteY21" fmla="*/ 190074 h 203409"/>
                <a:gd name="connsiteX22" fmla="*/ 143828 w 830270"/>
                <a:gd name="connsiteY22" fmla="*/ 191027 h 203409"/>
                <a:gd name="connsiteX23" fmla="*/ 140970 w 830270"/>
                <a:gd name="connsiteY23" fmla="*/ 166262 h 203409"/>
                <a:gd name="connsiteX24" fmla="*/ 140970 w 830270"/>
                <a:gd name="connsiteY24" fmla="*/ 166262 h 203409"/>
                <a:gd name="connsiteX25" fmla="*/ 140970 w 830270"/>
                <a:gd name="connsiteY25" fmla="*/ 137687 h 203409"/>
                <a:gd name="connsiteX26" fmla="*/ 120015 w 830270"/>
                <a:gd name="connsiteY26" fmla="*/ 146259 h 203409"/>
                <a:gd name="connsiteX27" fmla="*/ 40005 w 830270"/>
                <a:gd name="connsiteY27" fmla="*/ 163404 h 203409"/>
                <a:gd name="connsiteX28" fmla="*/ 0 w 830270"/>
                <a:gd name="connsiteY28" fmla="*/ 141497 h 203409"/>
                <a:gd name="connsiteX29" fmla="*/ 33338 w 830270"/>
                <a:gd name="connsiteY29" fmla="*/ 97682 h 203409"/>
                <a:gd name="connsiteX30" fmla="*/ 65723 w 830270"/>
                <a:gd name="connsiteY30" fmla="*/ 91014 h 2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0270" h="203409">
                  <a:moveTo>
                    <a:pt x="65723" y="91014"/>
                  </a:moveTo>
                  <a:cubicBezTo>
                    <a:pt x="69532" y="88157"/>
                    <a:pt x="73343" y="86252"/>
                    <a:pt x="77153" y="83395"/>
                  </a:cubicBezTo>
                  <a:cubicBezTo>
                    <a:pt x="80010" y="79584"/>
                    <a:pt x="81915" y="74822"/>
                    <a:pt x="83820" y="71012"/>
                  </a:cubicBezTo>
                  <a:cubicBezTo>
                    <a:pt x="94298" y="33864"/>
                    <a:pt x="122873" y="39579"/>
                    <a:pt x="150495" y="42437"/>
                  </a:cubicBezTo>
                  <a:cubicBezTo>
                    <a:pt x="160020" y="44342"/>
                    <a:pt x="169545" y="49104"/>
                    <a:pt x="177165" y="54820"/>
                  </a:cubicBezTo>
                  <a:cubicBezTo>
                    <a:pt x="202882" y="75774"/>
                    <a:pt x="233363" y="65297"/>
                    <a:pt x="260985" y="67202"/>
                  </a:cubicBezTo>
                  <a:cubicBezTo>
                    <a:pt x="360045" y="63392"/>
                    <a:pt x="460057" y="79584"/>
                    <a:pt x="558165" y="48152"/>
                  </a:cubicBezTo>
                  <a:cubicBezTo>
                    <a:pt x="589598" y="38627"/>
                    <a:pt x="622935" y="30054"/>
                    <a:pt x="651510" y="13862"/>
                  </a:cubicBezTo>
                  <a:cubicBezTo>
                    <a:pt x="681990" y="-3283"/>
                    <a:pt x="707707" y="-11855"/>
                    <a:pt x="720090" y="32912"/>
                  </a:cubicBezTo>
                  <a:cubicBezTo>
                    <a:pt x="721995" y="39579"/>
                    <a:pt x="730568" y="44342"/>
                    <a:pt x="738188" y="48152"/>
                  </a:cubicBezTo>
                  <a:cubicBezTo>
                    <a:pt x="764857" y="65297"/>
                    <a:pt x="800100" y="50057"/>
                    <a:pt x="825818" y="71964"/>
                  </a:cubicBezTo>
                  <a:cubicBezTo>
                    <a:pt x="826770" y="78632"/>
                    <a:pt x="835343" y="87204"/>
                    <a:pt x="825818" y="92920"/>
                  </a:cubicBezTo>
                  <a:cubicBezTo>
                    <a:pt x="783907" y="120542"/>
                    <a:pt x="737235" y="135782"/>
                    <a:pt x="688657" y="144354"/>
                  </a:cubicBezTo>
                  <a:cubicBezTo>
                    <a:pt x="656273" y="149117"/>
                    <a:pt x="672465" y="103397"/>
                    <a:pt x="647700" y="94824"/>
                  </a:cubicBezTo>
                  <a:cubicBezTo>
                    <a:pt x="645795" y="95777"/>
                    <a:pt x="640080" y="96729"/>
                    <a:pt x="640080" y="98634"/>
                  </a:cubicBezTo>
                  <a:cubicBezTo>
                    <a:pt x="628650" y="165309"/>
                    <a:pt x="618173" y="173882"/>
                    <a:pt x="545782" y="175787"/>
                  </a:cubicBezTo>
                  <a:cubicBezTo>
                    <a:pt x="531495" y="175787"/>
                    <a:pt x="517207" y="174834"/>
                    <a:pt x="502920" y="174834"/>
                  </a:cubicBezTo>
                  <a:cubicBezTo>
                    <a:pt x="492443" y="168167"/>
                    <a:pt x="486728" y="157689"/>
                    <a:pt x="481013" y="145307"/>
                  </a:cubicBezTo>
                  <a:cubicBezTo>
                    <a:pt x="472440" y="157689"/>
                    <a:pt x="481013" y="172929"/>
                    <a:pt x="471488" y="183407"/>
                  </a:cubicBezTo>
                  <a:cubicBezTo>
                    <a:pt x="423863" y="205314"/>
                    <a:pt x="371475" y="200552"/>
                    <a:pt x="320993" y="203409"/>
                  </a:cubicBezTo>
                  <a:cubicBezTo>
                    <a:pt x="316230" y="201504"/>
                    <a:pt x="311468" y="199599"/>
                    <a:pt x="309563" y="195789"/>
                  </a:cubicBezTo>
                  <a:cubicBezTo>
                    <a:pt x="295275" y="170072"/>
                    <a:pt x="283845" y="149117"/>
                    <a:pt x="260985" y="190074"/>
                  </a:cubicBezTo>
                  <a:cubicBezTo>
                    <a:pt x="252413" y="206267"/>
                    <a:pt x="158115" y="204362"/>
                    <a:pt x="143828" y="191027"/>
                  </a:cubicBezTo>
                  <a:cubicBezTo>
                    <a:pt x="137160" y="184359"/>
                    <a:pt x="132398" y="175787"/>
                    <a:pt x="140970" y="166262"/>
                  </a:cubicBezTo>
                  <a:lnTo>
                    <a:pt x="140970" y="166262"/>
                  </a:lnTo>
                  <a:cubicBezTo>
                    <a:pt x="146685" y="156737"/>
                    <a:pt x="148590" y="145307"/>
                    <a:pt x="140970" y="137687"/>
                  </a:cubicBezTo>
                  <a:cubicBezTo>
                    <a:pt x="131445" y="129114"/>
                    <a:pt x="126682" y="142449"/>
                    <a:pt x="120015" y="146259"/>
                  </a:cubicBezTo>
                  <a:cubicBezTo>
                    <a:pt x="100013" y="183407"/>
                    <a:pt x="72390" y="182454"/>
                    <a:pt x="40005" y="163404"/>
                  </a:cubicBezTo>
                  <a:cubicBezTo>
                    <a:pt x="26670" y="155784"/>
                    <a:pt x="13335" y="148164"/>
                    <a:pt x="0" y="141497"/>
                  </a:cubicBezTo>
                  <a:cubicBezTo>
                    <a:pt x="2857" y="120542"/>
                    <a:pt x="16193" y="107207"/>
                    <a:pt x="33338" y="97682"/>
                  </a:cubicBezTo>
                  <a:cubicBezTo>
                    <a:pt x="45720" y="92920"/>
                    <a:pt x="57150" y="98634"/>
                    <a:pt x="65723" y="91014"/>
                  </a:cubicBezTo>
                  <a:close/>
                </a:path>
              </a:pathLst>
            </a:custGeom>
            <a:solidFill>
              <a:srgbClr val="5BBEF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9" name="Freeform: Shape 218">
              <a:extLst>
                <a:ext uri="{FF2B5EF4-FFF2-40B4-BE49-F238E27FC236}">
                  <a16:creationId xmlns:a16="http://schemas.microsoft.com/office/drawing/2014/main" id="{115DDF48-BB0E-4276-9391-8FD32B452482}"/>
                </a:ext>
              </a:extLst>
            </p:cNvPr>
            <p:cNvSpPr/>
            <p:nvPr/>
          </p:nvSpPr>
          <p:spPr>
            <a:xfrm>
              <a:off x="12591709" y="-1401375"/>
              <a:ext cx="219704" cy="71126"/>
            </a:xfrm>
            <a:custGeom>
              <a:avLst/>
              <a:gdLst>
                <a:gd name="connsiteX0" fmla="*/ 16301 w 219704"/>
                <a:gd name="connsiteY0" fmla="*/ 70173 h 71126"/>
                <a:gd name="connsiteX1" fmla="*/ 6776 w 219704"/>
                <a:gd name="connsiteY1" fmla="*/ 41598 h 71126"/>
                <a:gd name="connsiteX2" fmla="*/ 190608 w 219704"/>
                <a:gd name="connsiteY2" fmla="*/ 3498 h 71126"/>
                <a:gd name="connsiteX3" fmla="*/ 218231 w 219704"/>
                <a:gd name="connsiteY3" fmla="*/ 29216 h 71126"/>
                <a:gd name="connsiteX4" fmla="*/ 195371 w 219704"/>
                <a:gd name="connsiteY4" fmla="*/ 69221 h 71126"/>
                <a:gd name="connsiteX5" fmla="*/ 178226 w 219704"/>
                <a:gd name="connsiteY5" fmla="*/ 71126 h 71126"/>
                <a:gd name="connsiteX6" fmla="*/ 16301 w 219704"/>
                <a:gd name="connsiteY6" fmla="*/ 70173 h 7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704" h="71126">
                  <a:moveTo>
                    <a:pt x="16301" y="70173"/>
                  </a:moveTo>
                  <a:cubicBezTo>
                    <a:pt x="9633" y="61601"/>
                    <a:pt x="-10369" y="57791"/>
                    <a:pt x="6776" y="41598"/>
                  </a:cubicBezTo>
                  <a:cubicBezTo>
                    <a:pt x="67736" y="26359"/>
                    <a:pt x="132506" y="32073"/>
                    <a:pt x="190608" y="3498"/>
                  </a:cubicBezTo>
                  <a:cubicBezTo>
                    <a:pt x="207754" y="-5074"/>
                    <a:pt x="224899" y="1593"/>
                    <a:pt x="218231" y="29216"/>
                  </a:cubicBezTo>
                  <a:cubicBezTo>
                    <a:pt x="214421" y="45409"/>
                    <a:pt x="208706" y="58743"/>
                    <a:pt x="195371" y="69221"/>
                  </a:cubicBezTo>
                  <a:cubicBezTo>
                    <a:pt x="189656" y="70173"/>
                    <a:pt x="183941" y="70173"/>
                    <a:pt x="178226" y="71126"/>
                  </a:cubicBezTo>
                  <a:cubicBezTo>
                    <a:pt x="123933" y="70173"/>
                    <a:pt x="70593" y="70173"/>
                    <a:pt x="16301" y="70173"/>
                  </a:cubicBezTo>
                  <a:close/>
                </a:path>
              </a:pathLst>
            </a:custGeom>
            <a:solidFill>
              <a:srgbClr val="E4D4C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0" name="Freeform: Shape 219">
              <a:extLst>
                <a:ext uri="{FF2B5EF4-FFF2-40B4-BE49-F238E27FC236}">
                  <a16:creationId xmlns:a16="http://schemas.microsoft.com/office/drawing/2014/main" id="{D6A3EB21-D000-4342-A9EE-9F3C11C4D395}"/>
                </a:ext>
              </a:extLst>
            </p:cNvPr>
            <p:cNvSpPr/>
            <p:nvPr/>
          </p:nvSpPr>
          <p:spPr>
            <a:xfrm>
              <a:off x="12256336" y="-1427587"/>
              <a:ext cx="189748" cy="59817"/>
            </a:xfrm>
            <a:custGeom>
              <a:avLst/>
              <a:gdLst>
                <a:gd name="connsiteX0" fmla="*/ 9727 w 189748"/>
                <a:gd name="connsiteY0" fmla="*/ 20186 h 59817"/>
                <a:gd name="connsiteX1" fmla="*/ 129741 w 189748"/>
                <a:gd name="connsiteY1" fmla="*/ 33521 h 59817"/>
                <a:gd name="connsiteX2" fmla="*/ 178319 w 189748"/>
                <a:gd name="connsiteY2" fmla="*/ 42094 h 59817"/>
                <a:gd name="connsiteX3" fmla="*/ 189749 w 189748"/>
                <a:gd name="connsiteY3" fmla="*/ 56381 h 59817"/>
                <a:gd name="connsiteX4" fmla="*/ 180224 w 189748"/>
                <a:gd name="connsiteY4" fmla="*/ 59239 h 59817"/>
                <a:gd name="connsiteX5" fmla="*/ 156411 w 189748"/>
                <a:gd name="connsiteY5" fmla="*/ 25901 h 59817"/>
                <a:gd name="connsiteX6" fmla="*/ 14489 w 189748"/>
                <a:gd name="connsiteY6" fmla="*/ 53523 h 59817"/>
                <a:gd name="connsiteX7" fmla="*/ 9727 w 189748"/>
                <a:gd name="connsiteY7" fmla="*/ 20186 h 5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748" h="59817">
                  <a:moveTo>
                    <a:pt x="9727" y="20186"/>
                  </a:moveTo>
                  <a:cubicBezTo>
                    <a:pt x="27824" y="51619"/>
                    <a:pt x="113549" y="63048"/>
                    <a:pt x="129741" y="33521"/>
                  </a:cubicBezTo>
                  <a:cubicBezTo>
                    <a:pt x="159269" y="-20771"/>
                    <a:pt x="168794" y="-2674"/>
                    <a:pt x="178319" y="42094"/>
                  </a:cubicBezTo>
                  <a:cubicBezTo>
                    <a:pt x="179272" y="47809"/>
                    <a:pt x="185939" y="51619"/>
                    <a:pt x="189749" y="56381"/>
                  </a:cubicBezTo>
                  <a:cubicBezTo>
                    <a:pt x="186891" y="57334"/>
                    <a:pt x="183081" y="58286"/>
                    <a:pt x="180224" y="59239"/>
                  </a:cubicBezTo>
                  <a:cubicBezTo>
                    <a:pt x="165936" y="53523"/>
                    <a:pt x="164984" y="36379"/>
                    <a:pt x="156411" y="25901"/>
                  </a:cubicBezTo>
                  <a:cubicBezTo>
                    <a:pt x="130694" y="52571"/>
                    <a:pt x="43064" y="69716"/>
                    <a:pt x="14489" y="53523"/>
                  </a:cubicBezTo>
                  <a:cubicBezTo>
                    <a:pt x="-751" y="44951"/>
                    <a:pt x="-6466" y="33521"/>
                    <a:pt x="9727" y="20186"/>
                  </a:cubicBezTo>
                  <a:close/>
                </a:path>
              </a:pathLst>
            </a:custGeom>
            <a:solidFill>
              <a:srgbClr val="24598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1" name="Freeform: Shape 220">
              <a:extLst>
                <a:ext uri="{FF2B5EF4-FFF2-40B4-BE49-F238E27FC236}">
                  <a16:creationId xmlns:a16="http://schemas.microsoft.com/office/drawing/2014/main" id="{AD7A8449-D773-422D-85E0-219BBFA46C75}"/>
                </a:ext>
              </a:extLst>
            </p:cNvPr>
            <p:cNvSpPr/>
            <p:nvPr/>
          </p:nvSpPr>
          <p:spPr>
            <a:xfrm>
              <a:off x="12586361" y="-1457451"/>
              <a:ext cx="40698" cy="66242"/>
            </a:xfrm>
            <a:custGeom>
              <a:avLst/>
              <a:gdLst>
                <a:gd name="connsiteX0" fmla="*/ 10218 w 40698"/>
                <a:gd name="connsiteY0" fmla="*/ 66243 h 66242"/>
                <a:gd name="connsiteX1" fmla="*/ 13076 w 40698"/>
                <a:gd name="connsiteY1" fmla="*/ 520 h 66242"/>
                <a:gd name="connsiteX2" fmla="*/ 40699 w 40698"/>
                <a:gd name="connsiteY2" fmla="*/ 56718 h 66242"/>
                <a:gd name="connsiteX3" fmla="*/ 10218 w 40698"/>
                <a:gd name="connsiteY3" fmla="*/ 66243 h 66242"/>
              </a:gdLst>
              <a:ahLst/>
              <a:cxnLst>
                <a:cxn ang="0">
                  <a:pos x="connsiteX0" y="connsiteY0"/>
                </a:cxn>
                <a:cxn ang="0">
                  <a:pos x="connsiteX1" y="connsiteY1"/>
                </a:cxn>
                <a:cxn ang="0">
                  <a:pos x="connsiteX2" y="connsiteY2"/>
                </a:cxn>
                <a:cxn ang="0">
                  <a:pos x="connsiteX3" y="connsiteY3"/>
                </a:cxn>
              </a:cxnLst>
              <a:rect l="l" t="t" r="r" b="b"/>
              <a:pathLst>
                <a:path w="40698" h="66242">
                  <a:moveTo>
                    <a:pt x="10218" y="66243"/>
                  </a:moveTo>
                  <a:cubicBezTo>
                    <a:pt x="5456" y="43383"/>
                    <a:pt x="-11689" y="6235"/>
                    <a:pt x="13076" y="520"/>
                  </a:cubicBezTo>
                  <a:cubicBezTo>
                    <a:pt x="38793" y="-5195"/>
                    <a:pt x="29268" y="37668"/>
                    <a:pt x="40699" y="56718"/>
                  </a:cubicBezTo>
                  <a:cubicBezTo>
                    <a:pt x="30221" y="59575"/>
                    <a:pt x="20696" y="62433"/>
                    <a:pt x="10218" y="66243"/>
                  </a:cubicBezTo>
                  <a:close/>
                </a:path>
              </a:pathLst>
            </a:custGeom>
            <a:solidFill>
              <a:srgbClr val="0D517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2" name="Freeform: Shape 221">
              <a:extLst>
                <a:ext uri="{FF2B5EF4-FFF2-40B4-BE49-F238E27FC236}">
                  <a16:creationId xmlns:a16="http://schemas.microsoft.com/office/drawing/2014/main" id="{0720CC02-8414-4E91-B5CA-2F7002A7B0E5}"/>
                </a:ext>
              </a:extLst>
            </p:cNvPr>
            <p:cNvSpPr/>
            <p:nvPr/>
          </p:nvSpPr>
          <p:spPr>
            <a:xfrm>
              <a:off x="12855450" y="-1535006"/>
              <a:ext cx="105937" cy="32354"/>
            </a:xfrm>
            <a:custGeom>
              <a:avLst/>
              <a:gdLst>
                <a:gd name="connsiteX0" fmla="*/ 94507 w 105937"/>
                <a:gd name="connsiteY0" fmla="*/ 32355 h 32354"/>
                <a:gd name="connsiteX1" fmla="*/ 210 w 105937"/>
                <a:gd name="connsiteY1" fmla="*/ 21877 h 32354"/>
                <a:gd name="connsiteX2" fmla="*/ 20213 w 105937"/>
                <a:gd name="connsiteY2" fmla="*/ 922 h 32354"/>
                <a:gd name="connsiteX3" fmla="*/ 65932 w 105937"/>
                <a:gd name="connsiteY3" fmla="*/ 11400 h 32354"/>
                <a:gd name="connsiteX4" fmla="*/ 105938 w 105937"/>
                <a:gd name="connsiteY4" fmla="*/ 21877 h 32354"/>
                <a:gd name="connsiteX5" fmla="*/ 94507 w 105937"/>
                <a:gd name="connsiteY5" fmla="*/ 32355 h 3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37" h="32354">
                  <a:moveTo>
                    <a:pt x="94507" y="32355"/>
                  </a:moveTo>
                  <a:cubicBezTo>
                    <a:pt x="63075" y="25687"/>
                    <a:pt x="30690" y="39975"/>
                    <a:pt x="210" y="21877"/>
                  </a:cubicBezTo>
                  <a:cubicBezTo>
                    <a:pt x="-1695" y="6637"/>
                    <a:pt x="9735" y="4732"/>
                    <a:pt x="20213" y="922"/>
                  </a:cubicBezTo>
                  <a:cubicBezTo>
                    <a:pt x="36405" y="-983"/>
                    <a:pt x="52597" y="-983"/>
                    <a:pt x="65932" y="11400"/>
                  </a:cubicBezTo>
                  <a:cubicBezTo>
                    <a:pt x="79267" y="15210"/>
                    <a:pt x="95460" y="7590"/>
                    <a:pt x="105938" y="21877"/>
                  </a:cubicBezTo>
                  <a:cubicBezTo>
                    <a:pt x="102127" y="25687"/>
                    <a:pt x="98317" y="28545"/>
                    <a:pt x="94507" y="32355"/>
                  </a:cubicBezTo>
                  <a:close/>
                </a:path>
              </a:pathLst>
            </a:custGeom>
            <a:solidFill>
              <a:srgbClr val="0A21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3" name="Freeform: Shape 222">
              <a:extLst>
                <a:ext uri="{FF2B5EF4-FFF2-40B4-BE49-F238E27FC236}">
                  <a16:creationId xmlns:a16="http://schemas.microsoft.com/office/drawing/2014/main" id="{B2810CDE-689A-46FC-9002-2C969E0FC79D}"/>
                </a:ext>
              </a:extLst>
            </p:cNvPr>
            <p:cNvSpPr/>
            <p:nvPr/>
          </p:nvSpPr>
          <p:spPr>
            <a:xfrm>
              <a:off x="12208912" y="-1601773"/>
              <a:ext cx="668740" cy="110791"/>
            </a:xfrm>
            <a:custGeom>
              <a:avLst/>
              <a:gdLst>
                <a:gd name="connsiteX0" fmla="*/ 666750 w 668740"/>
                <a:gd name="connsiteY0" fmla="*/ 78167 h 110791"/>
                <a:gd name="connsiteX1" fmla="*/ 646747 w 668740"/>
                <a:gd name="connsiteY1" fmla="*/ 88645 h 110791"/>
                <a:gd name="connsiteX2" fmla="*/ 614363 w 668740"/>
                <a:gd name="connsiteY2" fmla="*/ 31495 h 110791"/>
                <a:gd name="connsiteX3" fmla="*/ 172402 w 668740"/>
                <a:gd name="connsiteY3" fmla="*/ 106742 h 110791"/>
                <a:gd name="connsiteX4" fmla="*/ 85725 w 668740"/>
                <a:gd name="connsiteY4" fmla="*/ 87692 h 110791"/>
                <a:gd name="connsiteX5" fmla="*/ 67627 w 668740"/>
                <a:gd name="connsiteY5" fmla="*/ 78167 h 110791"/>
                <a:gd name="connsiteX6" fmla="*/ 3810 w 668740"/>
                <a:gd name="connsiteY6" fmla="*/ 55307 h 110791"/>
                <a:gd name="connsiteX7" fmla="*/ 0 w 668740"/>
                <a:gd name="connsiteY7" fmla="*/ 50545 h 110791"/>
                <a:gd name="connsiteX8" fmla="*/ 19050 w 668740"/>
                <a:gd name="connsiteY8" fmla="*/ 22922 h 110791"/>
                <a:gd name="connsiteX9" fmla="*/ 55245 w 668740"/>
                <a:gd name="connsiteY9" fmla="*/ 25780 h 110791"/>
                <a:gd name="connsiteX10" fmla="*/ 586740 w 668740"/>
                <a:gd name="connsiteY10" fmla="*/ 1015 h 110791"/>
                <a:gd name="connsiteX11" fmla="*/ 630555 w 668740"/>
                <a:gd name="connsiteY11" fmla="*/ 13397 h 110791"/>
                <a:gd name="connsiteX12" fmla="*/ 641032 w 668740"/>
                <a:gd name="connsiteY12" fmla="*/ 21017 h 110791"/>
                <a:gd name="connsiteX13" fmla="*/ 647700 w 668740"/>
                <a:gd name="connsiteY13" fmla="*/ 51497 h 110791"/>
                <a:gd name="connsiteX14" fmla="*/ 667702 w 668740"/>
                <a:gd name="connsiteY14" fmla="*/ 66737 h 110791"/>
                <a:gd name="connsiteX15" fmla="*/ 666750 w 668740"/>
                <a:gd name="connsiteY15" fmla="*/ 78167 h 11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8740" h="110791">
                  <a:moveTo>
                    <a:pt x="666750" y="78167"/>
                  </a:moveTo>
                  <a:cubicBezTo>
                    <a:pt x="660082" y="81977"/>
                    <a:pt x="653415" y="84835"/>
                    <a:pt x="646747" y="88645"/>
                  </a:cubicBezTo>
                  <a:cubicBezTo>
                    <a:pt x="616267" y="84835"/>
                    <a:pt x="621030" y="58165"/>
                    <a:pt x="614363" y="31495"/>
                  </a:cubicBezTo>
                  <a:cubicBezTo>
                    <a:pt x="476250" y="115315"/>
                    <a:pt x="324802" y="116267"/>
                    <a:pt x="172402" y="106742"/>
                  </a:cubicBezTo>
                  <a:cubicBezTo>
                    <a:pt x="143827" y="98170"/>
                    <a:pt x="111442" y="107695"/>
                    <a:pt x="85725" y="87692"/>
                  </a:cubicBezTo>
                  <a:cubicBezTo>
                    <a:pt x="80010" y="84835"/>
                    <a:pt x="73342" y="81977"/>
                    <a:pt x="67627" y="78167"/>
                  </a:cubicBezTo>
                  <a:cubicBezTo>
                    <a:pt x="46672" y="68642"/>
                    <a:pt x="21907" y="69595"/>
                    <a:pt x="3810" y="55307"/>
                  </a:cubicBezTo>
                  <a:cubicBezTo>
                    <a:pt x="2857" y="53402"/>
                    <a:pt x="952" y="51497"/>
                    <a:pt x="0" y="50545"/>
                  </a:cubicBezTo>
                  <a:cubicBezTo>
                    <a:pt x="5715" y="41020"/>
                    <a:pt x="20002" y="37210"/>
                    <a:pt x="19050" y="22922"/>
                  </a:cubicBezTo>
                  <a:cubicBezTo>
                    <a:pt x="31432" y="15302"/>
                    <a:pt x="43815" y="21017"/>
                    <a:pt x="55245" y="25780"/>
                  </a:cubicBezTo>
                  <a:cubicBezTo>
                    <a:pt x="236220" y="100075"/>
                    <a:pt x="413385" y="83882"/>
                    <a:pt x="586740" y="1015"/>
                  </a:cubicBezTo>
                  <a:cubicBezTo>
                    <a:pt x="603885" y="-3748"/>
                    <a:pt x="616267" y="9587"/>
                    <a:pt x="630555" y="13397"/>
                  </a:cubicBezTo>
                  <a:cubicBezTo>
                    <a:pt x="634365" y="15302"/>
                    <a:pt x="638175" y="17207"/>
                    <a:pt x="641032" y="21017"/>
                  </a:cubicBezTo>
                  <a:cubicBezTo>
                    <a:pt x="638175" y="32447"/>
                    <a:pt x="636270" y="43877"/>
                    <a:pt x="647700" y="51497"/>
                  </a:cubicBezTo>
                  <a:cubicBezTo>
                    <a:pt x="654367" y="57212"/>
                    <a:pt x="662940" y="59117"/>
                    <a:pt x="667702" y="66737"/>
                  </a:cubicBezTo>
                  <a:cubicBezTo>
                    <a:pt x="669607" y="70547"/>
                    <a:pt x="668655" y="74357"/>
                    <a:pt x="666750" y="78167"/>
                  </a:cubicBezTo>
                  <a:close/>
                </a:path>
              </a:pathLst>
            </a:custGeom>
            <a:solidFill>
              <a:srgbClr val="27465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4" name="Freeform: Shape 223">
              <a:extLst>
                <a:ext uri="{FF2B5EF4-FFF2-40B4-BE49-F238E27FC236}">
                  <a16:creationId xmlns:a16="http://schemas.microsoft.com/office/drawing/2014/main" id="{2129BAF6-B7BB-4113-8732-F9CEC0C576B2}"/>
                </a:ext>
              </a:extLst>
            </p:cNvPr>
            <p:cNvSpPr/>
            <p:nvPr/>
          </p:nvSpPr>
          <p:spPr>
            <a:xfrm>
              <a:off x="12856612" y="-1581152"/>
              <a:ext cx="107797" cy="54815"/>
            </a:xfrm>
            <a:custGeom>
              <a:avLst/>
              <a:gdLst>
                <a:gd name="connsiteX0" fmla="*/ 18097 w 107797"/>
                <a:gd name="connsiteY0" fmla="*/ 49926 h 54815"/>
                <a:gd name="connsiteX1" fmla="*/ 0 w 107797"/>
                <a:gd name="connsiteY1" fmla="*/ 30876 h 54815"/>
                <a:gd name="connsiteX2" fmla="*/ 67627 w 107797"/>
                <a:gd name="connsiteY2" fmla="*/ 12779 h 54815"/>
                <a:gd name="connsiteX3" fmla="*/ 105727 w 107797"/>
                <a:gd name="connsiteY3" fmla="*/ 11826 h 54815"/>
                <a:gd name="connsiteX4" fmla="*/ 77152 w 107797"/>
                <a:gd name="connsiteY4" fmla="*/ 49926 h 54815"/>
                <a:gd name="connsiteX5" fmla="*/ 67627 w 107797"/>
                <a:gd name="connsiteY5" fmla="*/ 51831 h 54815"/>
                <a:gd name="connsiteX6" fmla="*/ 18097 w 107797"/>
                <a:gd name="connsiteY6" fmla="*/ 49926 h 5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797" h="54815">
                  <a:moveTo>
                    <a:pt x="18097" y="49926"/>
                  </a:moveTo>
                  <a:cubicBezTo>
                    <a:pt x="10477" y="45164"/>
                    <a:pt x="952" y="41354"/>
                    <a:pt x="0" y="30876"/>
                  </a:cubicBezTo>
                  <a:cubicBezTo>
                    <a:pt x="22860" y="25161"/>
                    <a:pt x="44767" y="17541"/>
                    <a:pt x="67627" y="12779"/>
                  </a:cubicBezTo>
                  <a:cubicBezTo>
                    <a:pt x="80010" y="9921"/>
                    <a:pt x="96202" y="-13891"/>
                    <a:pt x="105727" y="11826"/>
                  </a:cubicBezTo>
                  <a:cubicBezTo>
                    <a:pt x="113347" y="32781"/>
                    <a:pt x="99060" y="47069"/>
                    <a:pt x="77152" y="49926"/>
                  </a:cubicBezTo>
                  <a:cubicBezTo>
                    <a:pt x="74295" y="49926"/>
                    <a:pt x="71438" y="50879"/>
                    <a:pt x="67627" y="51831"/>
                  </a:cubicBezTo>
                  <a:cubicBezTo>
                    <a:pt x="50482" y="55641"/>
                    <a:pt x="34290" y="56594"/>
                    <a:pt x="18097" y="49926"/>
                  </a:cubicBezTo>
                  <a:close/>
                </a:path>
              </a:pathLst>
            </a:custGeom>
            <a:solidFill>
              <a:srgbClr val="D9C1B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5" name="Freeform: Shape 224">
              <a:extLst>
                <a:ext uri="{FF2B5EF4-FFF2-40B4-BE49-F238E27FC236}">
                  <a16:creationId xmlns:a16="http://schemas.microsoft.com/office/drawing/2014/main" id="{D97F11DD-A520-4A0A-857A-4010892986B0}"/>
                </a:ext>
              </a:extLst>
            </p:cNvPr>
            <p:cNvSpPr/>
            <p:nvPr/>
          </p:nvSpPr>
          <p:spPr>
            <a:xfrm>
              <a:off x="12840139" y="-1608378"/>
              <a:ext cx="83148" cy="28194"/>
            </a:xfrm>
            <a:custGeom>
              <a:avLst/>
              <a:gdLst>
                <a:gd name="connsiteX0" fmla="*/ 15520 w 83148"/>
                <a:gd name="connsiteY0" fmla="*/ 0 h 28194"/>
                <a:gd name="connsiteX1" fmla="*/ 83148 w 83148"/>
                <a:gd name="connsiteY1" fmla="*/ 10477 h 28194"/>
                <a:gd name="connsiteX2" fmla="*/ 8853 w 83148"/>
                <a:gd name="connsiteY2" fmla="*/ 26670 h 28194"/>
                <a:gd name="connsiteX3" fmla="*/ 8853 w 83148"/>
                <a:gd name="connsiteY3" fmla="*/ 26670 h 28194"/>
                <a:gd name="connsiteX4" fmla="*/ 15520 w 83148"/>
                <a:gd name="connsiteY4" fmla="*/ 0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48" h="28194">
                  <a:moveTo>
                    <a:pt x="15520" y="0"/>
                  </a:moveTo>
                  <a:cubicBezTo>
                    <a:pt x="32665" y="41910"/>
                    <a:pt x="62193" y="-2858"/>
                    <a:pt x="83148" y="10477"/>
                  </a:cubicBezTo>
                  <a:cubicBezTo>
                    <a:pt x="60288" y="24765"/>
                    <a:pt x="35523" y="31433"/>
                    <a:pt x="8853" y="26670"/>
                  </a:cubicBezTo>
                  <a:cubicBezTo>
                    <a:pt x="8853" y="26670"/>
                    <a:pt x="8853" y="26670"/>
                    <a:pt x="8853" y="26670"/>
                  </a:cubicBezTo>
                  <a:cubicBezTo>
                    <a:pt x="-2577" y="14288"/>
                    <a:pt x="-5435" y="3810"/>
                    <a:pt x="15520" y="0"/>
                  </a:cubicBezTo>
                  <a:close/>
                </a:path>
              </a:pathLst>
            </a:custGeom>
            <a:solidFill>
              <a:srgbClr val="D0C5C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6" name="Freeform: Shape 225">
              <a:extLst>
                <a:ext uri="{FF2B5EF4-FFF2-40B4-BE49-F238E27FC236}">
                  <a16:creationId xmlns:a16="http://schemas.microsoft.com/office/drawing/2014/main" id="{BA01C442-84C0-4DB0-B642-DDE24EA08161}"/>
                </a:ext>
              </a:extLst>
            </p:cNvPr>
            <p:cNvSpPr/>
            <p:nvPr/>
          </p:nvSpPr>
          <p:spPr>
            <a:xfrm>
              <a:off x="12874709" y="-1531226"/>
              <a:ext cx="48577" cy="8572"/>
            </a:xfrm>
            <a:custGeom>
              <a:avLst/>
              <a:gdLst>
                <a:gd name="connsiteX0" fmla="*/ 0 w 48577"/>
                <a:gd name="connsiteY0" fmla="*/ 0 h 8572"/>
                <a:gd name="connsiteX1" fmla="*/ 48578 w 48577"/>
                <a:gd name="connsiteY1" fmla="*/ 953 h 8572"/>
                <a:gd name="connsiteX2" fmla="*/ 46673 w 48577"/>
                <a:gd name="connsiteY2" fmla="*/ 8573 h 8572"/>
                <a:gd name="connsiteX3" fmla="*/ 953 w 48577"/>
                <a:gd name="connsiteY3" fmla="*/ 8573 h 8572"/>
                <a:gd name="connsiteX4" fmla="*/ 0 w 4857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8572">
                  <a:moveTo>
                    <a:pt x="0" y="0"/>
                  </a:moveTo>
                  <a:cubicBezTo>
                    <a:pt x="16193" y="0"/>
                    <a:pt x="32385" y="953"/>
                    <a:pt x="48578" y="953"/>
                  </a:cubicBezTo>
                  <a:cubicBezTo>
                    <a:pt x="48578" y="3810"/>
                    <a:pt x="47625" y="5715"/>
                    <a:pt x="46673" y="8573"/>
                  </a:cubicBezTo>
                  <a:cubicBezTo>
                    <a:pt x="31432" y="8573"/>
                    <a:pt x="16193" y="8573"/>
                    <a:pt x="953" y="8573"/>
                  </a:cubicBezTo>
                  <a:cubicBezTo>
                    <a:pt x="0" y="4763"/>
                    <a:pt x="0" y="1905"/>
                    <a:pt x="0" y="0"/>
                  </a:cubicBezTo>
                  <a:close/>
                </a:path>
              </a:pathLst>
            </a:custGeom>
            <a:solidFill>
              <a:srgbClr val="827A7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7" name="Freeform: Shape 226">
              <a:extLst>
                <a:ext uri="{FF2B5EF4-FFF2-40B4-BE49-F238E27FC236}">
                  <a16:creationId xmlns:a16="http://schemas.microsoft.com/office/drawing/2014/main" id="{B3659E50-1D56-48BC-8CAC-E71318F78624}"/>
                </a:ext>
              </a:extLst>
            </p:cNvPr>
            <p:cNvSpPr/>
            <p:nvPr/>
          </p:nvSpPr>
          <p:spPr>
            <a:xfrm>
              <a:off x="12087587" y="-1846586"/>
              <a:ext cx="154303" cy="294404"/>
            </a:xfrm>
            <a:custGeom>
              <a:avLst/>
              <a:gdLst>
                <a:gd name="connsiteX0" fmla="*/ 148947 w 154303"/>
                <a:gd name="connsiteY0" fmla="*/ 27705 h 294404"/>
                <a:gd name="connsiteX1" fmla="*/ 147995 w 154303"/>
                <a:gd name="connsiteY1" fmla="*/ 55327 h 294404"/>
                <a:gd name="connsiteX2" fmla="*/ 102275 w 154303"/>
                <a:gd name="connsiteY2" fmla="*/ 276307 h 294404"/>
                <a:gd name="connsiteX3" fmla="*/ 84177 w 154303"/>
                <a:gd name="connsiteY3" fmla="*/ 294405 h 294404"/>
                <a:gd name="connsiteX4" fmla="*/ 36552 w 154303"/>
                <a:gd name="connsiteY4" fmla="*/ 146767 h 294404"/>
                <a:gd name="connsiteX5" fmla="*/ 127992 w 154303"/>
                <a:gd name="connsiteY5" fmla="*/ 8655 h 294404"/>
                <a:gd name="connsiteX6" fmla="*/ 150852 w 154303"/>
                <a:gd name="connsiteY6" fmla="*/ 3892 h 294404"/>
                <a:gd name="connsiteX7" fmla="*/ 148947 w 154303"/>
                <a:gd name="connsiteY7" fmla="*/ 27705 h 29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03" h="294404">
                  <a:moveTo>
                    <a:pt x="148947" y="27705"/>
                  </a:moveTo>
                  <a:cubicBezTo>
                    <a:pt x="148947" y="37230"/>
                    <a:pt x="147995" y="45802"/>
                    <a:pt x="147995" y="55327"/>
                  </a:cubicBezTo>
                  <a:cubicBezTo>
                    <a:pt x="145138" y="131527"/>
                    <a:pt x="122277" y="203917"/>
                    <a:pt x="102275" y="276307"/>
                  </a:cubicBezTo>
                  <a:cubicBezTo>
                    <a:pt x="96560" y="282022"/>
                    <a:pt x="89892" y="288690"/>
                    <a:pt x="84177" y="294405"/>
                  </a:cubicBezTo>
                  <a:cubicBezTo>
                    <a:pt x="-17740" y="248685"/>
                    <a:pt x="-18692" y="247732"/>
                    <a:pt x="36552" y="146767"/>
                  </a:cubicBezTo>
                  <a:cubicBezTo>
                    <a:pt x="63222" y="98190"/>
                    <a:pt x="89892" y="49612"/>
                    <a:pt x="127992" y="8655"/>
                  </a:cubicBezTo>
                  <a:cubicBezTo>
                    <a:pt x="135613" y="4845"/>
                    <a:pt x="141327" y="-5633"/>
                    <a:pt x="150852" y="3892"/>
                  </a:cubicBezTo>
                  <a:cubicBezTo>
                    <a:pt x="156567" y="10560"/>
                    <a:pt x="154663" y="20085"/>
                    <a:pt x="148947" y="27705"/>
                  </a:cubicBezTo>
                  <a:close/>
                </a:path>
              </a:pathLst>
            </a:custGeom>
            <a:solidFill>
              <a:srgbClr val="F5EFF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8" name="Freeform: Shape 227">
              <a:extLst>
                <a:ext uri="{FF2B5EF4-FFF2-40B4-BE49-F238E27FC236}">
                  <a16:creationId xmlns:a16="http://schemas.microsoft.com/office/drawing/2014/main" id="{2590D542-2F70-46D7-8E3A-15832954C334}"/>
                </a:ext>
              </a:extLst>
            </p:cNvPr>
            <p:cNvSpPr/>
            <p:nvPr/>
          </p:nvSpPr>
          <p:spPr>
            <a:xfrm>
              <a:off x="12214627" y="-1939848"/>
              <a:ext cx="86677" cy="120967"/>
            </a:xfrm>
            <a:custGeom>
              <a:avLst/>
              <a:gdLst>
                <a:gd name="connsiteX0" fmla="*/ 21907 w 86677"/>
                <a:gd name="connsiteY0" fmla="*/ 120967 h 120967"/>
                <a:gd name="connsiteX1" fmla="*/ 0 w 86677"/>
                <a:gd name="connsiteY1" fmla="*/ 101917 h 120967"/>
                <a:gd name="connsiteX2" fmla="*/ 71438 w 86677"/>
                <a:gd name="connsiteY2" fmla="*/ 0 h 120967"/>
                <a:gd name="connsiteX3" fmla="*/ 86677 w 86677"/>
                <a:gd name="connsiteY3" fmla="*/ 24765 h 120967"/>
                <a:gd name="connsiteX4" fmla="*/ 36195 w 86677"/>
                <a:gd name="connsiteY4" fmla="*/ 92392 h 120967"/>
                <a:gd name="connsiteX5" fmla="*/ 21907 w 86677"/>
                <a:gd name="connsiteY5" fmla="*/ 120967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120967">
                  <a:moveTo>
                    <a:pt x="21907" y="120967"/>
                  </a:moveTo>
                  <a:cubicBezTo>
                    <a:pt x="23813" y="104775"/>
                    <a:pt x="19050" y="95250"/>
                    <a:pt x="0" y="101917"/>
                  </a:cubicBezTo>
                  <a:cubicBezTo>
                    <a:pt x="19050" y="64770"/>
                    <a:pt x="44768" y="31433"/>
                    <a:pt x="71438" y="0"/>
                  </a:cubicBezTo>
                  <a:cubicBezTo>
                    <a:pt x="80010" y="6667"/>
                    <a:pt x="86677" y="13335"/>
                    <a:pt x="86677" y="24765"/>
                  </a:cubicBezTo>
                  <a:cubicBezTo>
                    <a:pt x="68580" y="46672"/>
                    <a:pt x="48577" y="65722"/>
                    <a:pt x="36195" y="92392"/>
                  </a:cubicBezTo>
                  <a:cubicBezTo>
                    <a:pt x="32385" y="101917"/>
                    <a:pt x="26670" y="111442"/>
                    <a:pt x="21907" y="120967"/>
                  </a:cubicBezTo>
                  <a:close/>
                </a:path>
              </a:pathLst>
            </a:custGeom>
            <a:solidFill>
              <a:srgbClr val="F5EFE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9" name="Freeform: Shape 228">
              <a:extLst>
                <a:ext uri="{FF2B5EF4-FFF2-40B4-BE49-F238E27FC236}">
                  <a16:creationId xmlns:a16="http://schemas.microsoft.com/office/drawing/2014/main" id="{39C4DA75-5A56-4DFE-B046-986DD5B9B9CE}"/>
                </a:ext>
              </a:extLst>
            </p:cNvPr>
            <p:cNvSpPr/>
            <p:nvPr/>
          </p:nvSpPr>
          <p:spPr>
            <a:xfrm>
              <a:off x="12102662" y="-1546809"/>
              <a:ext cx="75609" cy="46836"/>
            </a:xfrm>
            <a:custGeom>
              <a:avLst/>
              <a:gdLst>
                <a:gd name="connsiteX0" fmla="*/ 29097 w 75609"/>
                <a:gd name="connsiteY0" fmla="*/ 4153 h 46836"/>
                <a:gd name="connsiteX1" fmla="*/ 74817 w 75609"/>
                <a:gd name="connsiteY1" fmla="*/ 35585 h 46836"/>
                <a:gd name="connsiteX2" fmla="*/ 16715 w 75609"/>
                <a:gd name="connsiteY2" fmla="*/ 39395 h 46836"/>
                <a:gd name="connsiteX3" fmla="*/ 10047 w 75609"/>
                <a:gd name="connsiteY3" fmla="*/ 33680 h 46836"/>
                <a:gd name="connsiteX4" fmla="*/ 4332 w 75609"/>
                <a:gd name="connsiteY4" fmla="*/ 1295 h 46836"/>
                <a:gd name="connsiteX5" fmla="*/ 29097 w 75609"/>
                <a:gd name="connsiteY5" fmla="*/ 4153 h 4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09" h="46836">
                  <a:moveTo>
                    <a:pt x="29097" y="4153"/>
                  </a:moveTo>
                  <a:cubicBezTo>
                    <a:pt x="44337" y="15583"/>
                    <a:pt x="81484" y="12725"/>
                    <a:pt x="74817" y="35585"/>
                  </a:cubicBezTo>
                  <a:cubicBezTo>
                    <a:pt x="68150" y="58445"/>
                    <a:pt x="36717" y="39395"/>
                    <a:pt x="16715" y="39395"/>
                  </a:cubicBezTo>
                  <a:cubicBezTo>
                    <a:pt x="14809" y="39395"/>
                    <a:pt x="11952" y="35585"/>
                    <a:pt x="10047" y="33680"/>
                  </a:cubicBezTo>
                  <a:cubicBezTo>
                    <a:pt x="10047" y="22250"/>
                    <a:pt x="-8050" y="11773"/>
                    <a:pt x="4332" y="1295"/>
                  </a:cubicBezTo>
                  <a:cubicBezTo>
                    <a:pt x="8142" y="-2515"/>
                    <a:pt x="20525" y="3200"/>
                    <a:pt x="29097" y="4153"/>
                  </a:cubicBezTo>
                  <a:close/>
                </a:path>
              </a:pathLst>
            </a:custGeom>
            <a:solidFill>
              <a:srgbClr val="C6BDB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0" name="Freeform: Shape 229">
              <a:extLst>
                <a:ext uri="{FF2B5EF4-FFF2-40B4-BE49-F238E27FC236}">
                  <a16:creationId xmlns:a16="http://schemas.microsoft.com/office/drawing/2014/main" id="{1EF0E222-3499-4CE9-BBD9-330018D77766}"/>
                </a:ext>
              </a:extLst>
            </p:cNvPr>
            <p:cNvSpPr/>
            <p:nvPr/>
          </p:nvSpPr>
          <p:spPr>
            <a:xfrm>
              <a:off x="12606843" y="-1309413"/>
              <a:ext cx="175838" cy="132161"/>
            </a:xfrm>
            <a:custGeom>
              <a:avLst/>
              <a:gdLst>
                <a:gd name="connsiteX0" fmla="*/ 93559 w 175838"/>
                <a:gd name="connsiteY0" fmla="*/ 5834 h 132161"/>
                <a:gd name="connsiteX1" fmla="*/ 98322 w 175838"/>
                <a:gd name="connsiteY1" fmla="*/ 5834 h 132161"/>
                <a:gd name="connsiteX2" fmla="*/ 174522 w 175838"/>
                <a:gd name="connsiteY2" fmla="*/ 17264 h 132161"/>
                <a:gd name="connsiteX3" fmla="*/ 82129 w 175838"/>
                <a:gd name="connsiteY3" fmla="*/ 131564 h 132161"/>
                <a:gd name="connsiteX4" fmla="*/ 44029 w 175838"/>
                <a:gd name="connsiteY4" fmla="*/ 131564 h 132161"/>
                <a:gd name="connsiteX5" fmla="*/ 215 w 175838"/>
                <a:gd name="connsiteY5" fmla="*/ 84892 h 132161"/>
                <a:gd name="connsiteX6" fmla="*/ 83082 w 175838"/>
                <a:gd name="connsiteY6" fmla="*/ 6787 h 132161"/>
                <a:gd name="connsiteX7" fmla="*/ 93559 w 175838"/>
                <a:gd name="connsiteY7" fmla="*/ 5834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838" h="132161">
                  <a:moveTo>
                    <a:pt x="93559" y="5834"/>
                  </a:moveTo>
                  <a:cubicBezTo>
                    <a:pt x="95465" y="5834"/>
                    <a:pt x="96417" y="5834"/>
                    <a:pt x="98322" y="5834"/>
                  </a:cubicBezTo>
                  <a:cubicBezTo>
                    <a:pt x="124040" y="14407"/>
                    <a:pt x="164045" y="-18931"/>
                    <a:pt x="174522" y="17264"/>
                  </a:cubicBezTo>
                  <a:cubicBezTo>
                    <a:pt x="185952" y="57269"/>
                    <a:pt x="120229" y="129659"/>
                    <a:pt x="82129" y="131564"/>
                  </a:cubicBezTo>
                  <a:cubicBezTo>
                    <a:pt x="69747" y="132517"/>
                    <a:pt x="56412" y="130612"/>
                    <a:pt x="44029" y="131564"/>
                  </a:cubicBezTo>
                  <a:cubicBezTo>
                    <a:pt x="8787" y="135374"/>
                    <a:pt x="-1691" y="121087"/>
                    <a:pt x="215" y="84892"/>
                  </a:cubicBezTo>
                  <a:cubicBezTo>
                    <a:pt x="4977" y="6787"/>
                    <a:pt x="2120" y="6787"/>
                    <a:pt x="83082" y="6787"/>
                  </a:cubicBezTo>
                  <a:cubicBezTo>
                    <a:pt x="86892" y="6787"/>
                    <a:pt x="90702" y="6787"/>
                    <a:pt x="93559" y="5834"/>
                  </a:cubicBezTo>
                  <a:close/>
                </a:path>
              </a:pathLst>
            </a:custGeom>
            <a:solidFill>
              <a:srgbClr val="F4F2F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1" name="Freeform: Shape 230">
              <a:extLst>
                <a:ext uri="{FF2B5EF4-FFF2-40B4-BE49-F238E27FC236}">
                  <a16:creationId xmlns:a16="http://schemas.microsoft.com/office/drawing/2014/main" id="{6BE0289C-AF4D-455C-AA6C-8175A6B528B0}"/>
                </a:ext>
              </a:extLst>
            </p:cNvPr>
            <p:cNvSpPr/>
            <p:nvPr/>
          </p:nvSpPr>
          <p:spPr>
            <a:xfrm>
              <a:off x="13258584" y="-2977006"/>
              <a:ext cx="224913" cy="150465"/>
            </a:xfrm>
            <a:custGeom>
              <a:avLst/>
              <a:gdLst>
                <a:gd name="connsiteX0" fmla="*/ 8555 w 224913"/>
                <a:gd name="connsiteY0" fmla="*/ 140855 h 150465"/>
                <a:gd name="connsiteX1" fmla="*/ 6650 w 224913"/>
                <a:gd name="connsiteY1" fmla="*/ 110375 h 150465"/>
                <a:gd name="connsiteX2" fmla="*/ 165718 w 224913"/>
                <a:gd name="connsiteY2" fmla="*/ 4648 h 150465"/>
                <a:gd name="connsiteX3" fmla="*/ 204770 w 224913"/>
                <a:gd name="connsiteY3" fmla="*/ 10363 h 150465"/>
                <a:gd name="connsiteX4" fmla="*/ 224773 w 224913"/>
                <a:gd name="connsiteY4" fmla="*/ 83705 h 150465"/>
                <a:gd name="connsiteX5" fmla="*/ 200961 w 224913"/>
                <a:gd name="connsiteY5" fmla="*/ 111328 h 150465"/>
                <a:gd name="connsiteX6" fmla="*/ 8555 w 224913"/>
                <a:gd name="connsiteY6" fmla="*/ 140855 h 15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913" h="150465">
                  <a:moveTo>
                    <a:pt x="8555" y="140855"/>
                  </a:moveTo>
                  <a:cubicBezTo>
                    <a:pt x="-5732" y="131330"/>
                    <a:pt x="936" y="120853"/>
                    <a:pt x="6650" y="110375"/>
                  </a:cubicBezTo>
                  <a:cubicBezTo>
                    <a:pt x="45703" y="54178"/>
                    <a:pt x="105711" y="28460"/>
                    <a:pt x="165718" y="4648"/>
                  </a:cubicBezTo>
                  <a:cubicBezTo>
                    <a:pt x="176195" y="-115"/>
                    <a:pt x="193341" y="-4877"/>
                    <a:pt x="204770" y="10363"/>
                  </a:cubicBezTo>
                  <a:cubicBezTo>
                    <a:pt x="208581" y="35128"/>
                    <a:pt x="226678" y="57035"/>
                    <a:pt x="224773" y="83705"/>
                  </a:cubicBezTo>
                  <a:cubicBezTo>
                    <a:pt x="220963" y="97040"/>
                    <a:pt x="212391" y="106565"/>
                    <a:pt x="200961" y="111328"/>
                  </a:cubicBezTo>
                  <a:cubicBezTo>
                    <a:pt x="139048" y="135140"/>
                    <a:pt x="78088" y="166573"/>
                    <a:pt x="8555" y="140855"/>
                  </a:cubicBezTo>
                  <a:close/>
                </a:path>
              </a:pathLst>
            </a:custGeom>
            <a:solidFill>
              <a:srgbClr val="C18A6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2" name="Freeform: Shape 231">
              <a:extLst>
                <a:ext uri="{FF2B5EF4-FFF2-40B4-BE49-F238E27FC236}">
                  <a16:creationId xmlns:a16="http://schemas.microsoft.com/office/drawing/2014/main" id="{FB94B793-B6FE-4C27-8264-479005FE9353}"/>
                </a:ext>
              </a:extLst>
            </p:cNvPr>
            <p:cNvSpPr/>
            <p:nvPr/>
          </p:nvSpPr>
          <p:spPr>
            <a:xfrm>
              <a:off x="13228087" y="-3056312"/>
              <a:ext cx="214368" cy="170218"/>
            </a:xfrm>
            <a:custGeom>
              <a:avLst/>
              <a:gdLst>
                <a:gd name="connsiteX0" fmla="*/ 37147 w 214368"/>
                <a:gd name="connsiteY0" fmla="*/ 169678 h 170218"/>
                <a:gd name="connsiteX1" fmla="*/ 0 w 214368"/>
                <a:gd name="connsiteY1" fmla="*/ 143008 h 170218"/>
                <a:gd name="connsiteX2" fmla="*/ 151447 w 214368"/>
                <a:gd name="connsiteY2" fmla="*/ 11563 h 170218"/>
                <a:gd name="connsiteX3" fmla="*/ 188595 w 214368"/>
                <a:gd name="connsiteY3" fmla="*/ 7753 h 170218"/>
                <a:gd name="connsiteX4" fmla="*/ 209550 w 214368"/>
                <a:gd name="connsiteY4" fmla="*/ 67761 h 170218"/>
                <a:gd name="connsiteX5" fmla="*/ 37147 w 214368"/>
                <a:gd name="connsiteY5" fmla="*/ 169678 h 17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368" h="170218">
                  <a:moveTo>
                    <a:pt x="37147" y="169678"/>
                  </a:moveTo>
                  <a:cubicBezTo>
                    <a:pt x="15240" y="173488"/>
                    <a:pt x="9525" y="156343"/>
                    <a:pt x="0" y="143008"/>
                  </a:cubicBezTo>
                  <a:cubicBezTo>
                    <a:pt x="39052" y="85858"/>
                    <a:pt x="98107" y="51568"/>
                    <a:pt x="151447" y="11563"/>
                  </a:cubicBezTo>
                  <a:cubicBezTo>
                    <a:pt x="162877" y="2991"/>
                    <a:pt x="179070" y="-7487"/>
                    <a:pt x="188595" y="7753"/>
                  </a:cubicBezTo>
                  <a:cubicBezTo>
                    <a:pt x="200025" y="24898"/>
                    <a:pt x="224790" y="40138"/>
                    <a:pt x="209550" y="67761"/>
                  </a:cubicBezTo>
                  <a:cubicBezTo>
                    <a:pt x="152400" y="103003"/>
                    <a:pt x="94297" y="135388"/>
                    <a:pt x="37147" y="169678"/>
                  </a:cubicBezTo>
                  <a:close/>
                </a:path>
              </a:pathLst>
            </a:custGeom>
            <a:solidFill>
              <a:srgbClr val="A86E5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3" name="Freeform: Shape 232">
              <a:extLst>
                <a:ext uri="{FF2B5EF4-FFF2-40B4-BE49-F238E27FC236}">
                  <a16:creationId xmlns:a16="http://schemas.microsoft.com/office/drawing/2014/main" id="{F30FE134-ED24-420F-BE24-A3E58406BBBE}"/>
                </a:ext>
              </a:extLst>
            </p:cNvPr>
            <p:cNvSpPr/>
            <p:nvPr/>
          </p:nvSpPr>
          <p:spPr>
            <a:xfrm>
              <a:off x="13267389" y="-2873682"/>
              <a:ext cx="244542" cy="84702"/>
            </a:xfrm>
            <a:custGeom>
              <a:avLst/>
              <a:gdLst>
                <a:gd name="connsiteX0" fmla="*/ 244543 w 244542"/>
                <a:gd name="connsiteY0" fmla="*/ 63249 h 84702"/>
                <a:gd name="connsiteX1" fmla="*/ 8323 w 244542"/>
                <a:gd name="connsiteY1" fmla="*/ 84204 h 84702"/>
                <a:gd name="connsiteX2" fmla="*/ 9275 w 244542"/>
                <a:gd name="connsiteY2" fmla="*/ 57534 h 84702"/>
                <a:gd name="connsiteX3" fmla="*/ 90238 w 244542"/>
                <a:gd name="connsiteY3" fmla="*/ 39436 h 84702"/>
                <a:gd name="connsiteX4" fmla="*/ 192155 w 244542"/>
                <a:gd name="connsiteY4" fmla="*/ 6099 h 84702"/>
                <a:gd name="connsiteX5" fmla="*/ 235018 w 244542"/>
                <a:gd name="connsiteY5" fmla="*/ 9909 h 84702"/>
                <a:gd name="connsiteX6" fmla="*/ 244543 w 244542"/>
                <a:gd name="connsiteY6" fmla="*/ 63249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42" h="84702">
                  <a:moveTo>
                    <a:pt x="244543" y="63249"/>
                  </a:moveTo>
                  <a:cubicBezTo>
                    <a:pt x="167390" y="91824"/>
                    <a:pt x="87380" y="83251"/>
                    <a:pt x="8323" y="84204"/>
                  </a:cubicBezTo>
                  <a:cubicBezTo>
                    <a:pt x="-7870" y="74679"/>
                    <a:pt x="3560" y="66106"/>
                    <a:pt x="9275" y="57534"/>
                  </a:cubicBezTo>
                  <a:cubicBezTo>
                    <a:pt x="33088" y="38484"/>
                    <a:pt x="63568" y="47056"/>
                    <a:pt x="90238" y="39436"/>
                  </a:cubicBezTo>
                  <a:cubicBezTo>
                    <a:pt x="124527" y="29911"/>
                    <a:pt x="160723" y="26101"/>
                    <a:pt x="192155" y="6099"/>
                  </a:cubicBezTo>
                  <a:cubicBezTo>
                    <a:pt x="207395" y="-3426"/>
                    <a:pt x="221682" y="-1521"/>
                    <a:pt x="235018" y="9909"/>
                  </a:cubicBezTo>
                  <a:cubicBezTo>
                    <a:pt x="237875" y="27054"/>
                    <a:pt x="240732" y="45151"/>
                    <a:pt x="244543" y="63249"/>
                  </a:cubicBezTo>
                  <a:close/>
                </a:path>
              </a:pathLst>
            </a:custGeom>
            <a:solidFill>
              <a:srgbClr val="B6867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4" name="Freeform: Shape 233">
              <a:extLst>
                <a:ext uri="{FF2B5EF4-FFF2-40B4-BE49-F238E27FC236}">
                  <a16:creationId xmlns:a16="http://schemas.microsoft.com/office/drawing/2014/main" id="{10F40D6B-5910-4C8C-A5CB-5ABE64B0CE69}"/>
                </a:ext>
              </a:extLst>
            </p:cNvPr>
            <p:cNvSpPr/>
            <p:nvPr/>
          </p:nvSpPr>
          <p:spPr>
            <a:xfrm>
              <a:off x="13267140" y="-2894254"/>
              <a:ext cx="235267" cy="78210"/>
            </a:xfrm>
            <a:custGeom>
              <a:avLst/>
              <a:gdLst>
                <a:gd name="connsiteX0" fmla="*/ 235268 w 235267"/>
                <a:gd name="connsiteY0" fmla="*/ 29528 h 78210"/>
                <a:gd name="connsiteX1" fmla="*/ 98107 w 235267"/>
                <a:gd name="connsiteY1" fmla="*/ 70485 h 78210"/>
                <a:gd name="connsiteX2" fmla="*/ 9525 w 235267"/>
                <a:gd name="connsiteY2" fmla="*/ 78105 h 78210"/>
                <a:gd name="connsiteX3" fmla="*/ 0 w 235267"/>
                <a:gd name="connsiteY3" fmla="*/ 58103 h 78210"/>
                <a:gd name="connsiteX4" fmla="*/ 216218 w 235267"/>
                <a:gd name="connsiteY4" fmla="*/ 0 h 78210"/>
                <a:gd name="connsiteX5" fmla="*/ 235268 w 235267"/>
                <a:gd name="connsiteY5" fmla="*/ 29528 h 7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267" h="78210">
                  <a:moveTo>
                    <a:pt x="235268" y="29528"/>
                  </a:moveTo>
                  <a:cubicBezTo>
                    <a:pt x="184785" y="27623"/>
                    <a:pt x="147638" y="65723"/>
                    <a:pt x="98107" y="70485"/>
                  </a:cubicBezTo>
                  <a:cubicBezTo>
                    <a:pt x="68580" y="73343"/>
                    <a:pt x="39052" y="79057"/>
                    <a:pt x="9525" y="78105"/>
                  </a:cubicBezTo>
                  <a:cubicBezTo>
                    <a:pt x="6668" y="71438"/>
                    <a:pt x="3810" y="64770"/>
                    <a:pt x="0" y="58103"/>
                  </a:cubicBezTo>
                  <a:cubicBezTo>
                    <a:pt x="76200" y="55245"/>
                    <a:pt x="150495" y="42863"/>
                    <a:pt x="216218" y="0"/>
                  </a:cubicBezTo>
                  <a:cubicBezTo>
                    <a:pt x="222885" y="9525"/>
                    <a:pt x="228600" y="20003"/>
                    <a:pt x="235268" y="29528"/>
                  </a:cubicBezTo>
                  <a:close/>
                </a:path>
              </a:pathLst>
            </a:custGeom>
            <a:solidFill>
              <a:srgbClr val="713D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5" name="Freeform: Shape 234">
              <a:extLst>
                <a:ext uri="{FF2B5EF4-FFF2-40B4-BE49-F238E27FC236}">
                  <a16:creationId xmlns:a16="http://schemas.microsoft.com/office/drawing/2014/main" id="{BDA1D986-A8FC-4F3C-8AD9-9C702FAD1011}"/>
                </a:ext>
              </a:extLst>
            </p:cNvPr>
            <p:cNvSpPr/>
            <p:nvPr/>
          </p:nvSpPr>
          <p:spPr>
            <a:xfrm>
              <a:off x="13265234" y="-2988551"/>
              <a:ext cx="198119" cy="121919"/>
            </a:xfrm>
            <a:custGeom>
              <a:avLst/>
              <a:gdLst>
                <a:gd name="connsiteX0" fmla="*/ 0 w 198119"/>
                <a:gd name="connsiteY0" fmla="*/ 101917 h 121919"/>
                <a:gd name="connsiteX1" fmla="*/ 171450 w 198119"/>
                <a:gd name="connsiteY1" fmla="*/ 0 h 121919"/>
                <a:gd name="connsiteX2" fmla="*/ 198120 w 198119"/>
                <a:gd name="connsiteY2" fmla="*/ 21907 h 121919"/>
                <a:gd name="connsiteX3" fmla="*/ 22860 w 198119"/>
                <a:gd name="connsiteY3" fmla="*/ 105727 h 121919"/>
                <a:gd name="connsiteX4" fmla="*/ 0 w 198119"/>
                <a:gd name="connsiteY4" fmla="*/ 121920 h 121919"/>
                <a:gd name="connsiteX5" fmla="*/ 0 w 198119"/>
                <a:gd name="connsiteY5" fmla="*/ 101917 h 12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121919">
                  <a:moveTo>
                    <a:pt x="0" y="101917"/>
                  </a:moveTo>
                  <a:cubicBezTo>
                    <a:pt x="47625" y="51435"/>
                    <a:pt x="106680" y="20955"/>
                    <a:pt x="171450" y="0"/>
                  </a:cubicBezTo>
                  <a:cubicBezTo>
                    <a:pt x="177165" y="11430"/>
                    <a:pt x="196215" y="5715"/>
                    <a:pt x="198120" y="21907"/>
                  </a:cubicBezTo>
                  <a:cubicBezTo>
                    <a:pt x="128588" y="25717"/>
                    <a:pt x="78105" y="71438"/>
                    <a:pt x="22860" y="105727"/>
                  </a:cubicBezTo>
                  <a:cubicBezTo>
                    <a:pt x="15240" y="110490"/>
                    <a:pt x="7620" y="116205"/>
                    <a:pt x="0" y="121920"/>
                  </a:cubicBezTo>
                  <a:cubicBezTo>
                    <a:pt x="0" y="114300"/>
                    <a:pt x="0" y="108585"/>
                    <a:pt x="0" y="101917"/>
                  </a:cubicBezTo>
                  <a:close/>
                </a:path>
              </a:pathLst>
            </a:custGeom>
            <a:solidFill>
              <a:srgbClr val="703E1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6" name="Freeform: Shape 235">
              <a:extLst>
                <a:ext uri="{FF2B5EF4-FFF2-40B4-BE49-F238E27FC236}">
                  <a16:creationId xmlns:a16="http://schemas.microsoft.com/office/drawing/2014/main" id="{127019AC-644A-470A-B071-56E43D9D6F27}"/>
                </a:ext>
              </a:extLst>
            </p:cNvPr>
            <p:cNvSpPr/>
            <p:nvPr/>
          </p:nvSpPr>
          <p:spPr>
            <a:xfrm>
              <a:off x="11777958" y="-3200837"/>
              <a:ext cx="306349" cy="630433"/>
            </a:xfrm>
            <a:custGeom>
              <a:avLst/>
              <a:gdLst>
                <a:gd name="connsiteX0" fmla="*/ 306176 w 306349"/>
                <a:gd name="connsiteY0" fmla="*/ 11308 h 630433"/>
                <a:gd name="connsiteX1" fmla="*/ 170921 w 306349"/>
                <a:gd name="connsiteY1" fmla="*/ 192283 h 630433"/>
                <a:gd name="connsiteX2" fmla="*/ 88054 w 306349"/>
                <a:gd name="connsiteY2" fmla="*/ 292296 h 630433"/>
                <a:gd name="connsiteX3" fmla="*/ 21379 w 306349"/>
                <a:gd name="connsiteY3" fmla="*/ 488511 h 630433"/>
                <a:gd name="connsiteX4" fmla="*/ 11854 w 306349"/>
                <a:gd name="connsiteY4" fmla="*/ 630433 h 630433"/>
                <a:gd name="connsiteX5" fmla="*/ 11854 w 306349"/>
                <a:gd name="connsiteY5" fmla="*/ 393261 h 630433"/>
                <a:gd name="connsiteX6" fmla="*/ 68051 w 306349"/>
                <a:gd name="connsiteY6" fmla="*/ 248481 h 630433"/>
                <a:gd name="connsiteX7" fmla="*/ 270934 w 306349"/>
                <a:gd name="connsiteY7" fmla="*/ 15118 h 630433"/>
                <a:gd name="connsiteX8" fmla="*/ 294746 w 306349"/>
                <a:gd name="connsiteY8" fmla="*/ 831 h 630433"/>
                <a:gd name="connsiteX9" fmla="*/ 306176 w 306349"/>
                <a:gd name="connsiteY9" fmla="*/ 11308 h 6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349" h="630433">
                  <a:moveTo>
                    <a:pt x="306176" y="11308"/>
                  </a:moveTo>
                  <a:cubicBezTo>
                    <a:pt x="253789" y="66553"/>
                    <a:pt x="197592" y="117988"/>
                    <a:pt x="170921" y="192283"/>
                  </a:cubicBezTo>
                  <a:cubicBezTo>
                    <a:pt x="128059" y="212286"/>
                    <a:pt x="108057" y="252291"/>
                    <a:pt x="88054" y="292296"/>
                  </a:cubicBezTo>
                  <a:cubicBezTo>
                    <a:pt x="57574" y="355161"/>
                    <a:pt x="49954" y="425646"/>
                    <a:pt x="21379" y="488511"/>
                  </a:cubicBezTo>
                  <a:cubicBezTo>
                    <a:pt x="15664" y="536136"/>
                    <a:pt x="31857" y="584713"/>
                    <a:pt x="11854" y="630433"/>
                  </a:cubicBezTo>
                  <a:cubicBezTo>
                    <a:pt x="-6243" y="551376"/>
                    <a:pt x="-1481" y="472318"/>
                    <a:pt x="11854" y="393261"/>
                  </a:cubicBezTo>
                  <a:cubicBezTo>
                    <a:pt x="30904" y="344683"/>
                    <a:pt x="49001" y="297058"/>
                    <a:pt x="68051" y="248481"/>
                  </a:cubicBezTo>
                  <a:cubicBezTo>
                    <a:pt x="124249" y="160851"/>
                    <a:pt x="184257" y="76078"/>
                    <a:pt x="270934" y="15118"/>
                  </a:cubicBezTo>
                  <a:cubicBezTo>
                    <a:pt x="278554" y="9403"/>
                    <a:pt x="287126" y="5593"/>
                    <a:pt x="294746" y="831"/>
                  </a:cubicBezTo>
                  <a:cubicBezTo>
                    <a:pt x="304271" y="-2027"/>
                    <a:pt x="307129" y="2736"/>
                    <a:pt x="306176" y="11308"/>
                  </a:cubicBezTo>
                  <a:close/>
                </a:path>
              </a:pathLst>
            </a:custGeom>
            <a:solidFill>
              <a:srgbClr val="BC927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7" name="Freeform: Shape 236">
              <a:extLst>
                <a:ext uri="{FF2B5EF4-FFF2-40B4-BE49-F238E27FC236}">
                  <a16:creationId xmlns:a16="http://schemas.microsoft.com/office/drawing/2014/main" id="{4BD97280-A024-41C3-B428-AA2D80038832}"/>
                </a:ext>
              </a:extLst>
            </p:cNvPr>
            <p:cNvSpPr/>
            <p:nvPr/>
          </p:nvSpPr>
          <p:spPr>
            <a:xfrm>
              <a:off x="12073657" y="-3229533"/>
              <a:ext cx="41674" cy="40004"/>
            </a:xfrm>
            <a:custGeom>
              <a:avLst/>
              <a:gdLst>
                <a:gd name="connsiteX0" fmla="*/ 10477 w 41674"/>
                <a:gd name="connsiteY0" fmla="*/ 40005 h 40004"/>
                <a:gd name="connsiteX1" fmla="*/ 0 w 41674"/>
                <a:gd name="connsiteY1" fmla="*/ 29528 h 40004"/>
                <a:gd name="connsiteX2" fmla="*/ 40005 w 41674"/>
                <a:gd name="connsiteY2" fmla="*/ 0 h 40004"/>
                <a:gd name="connsiteX3" fmla="*/ 10477 w 41674"/>
                <a:gd name="connsiteY3" fmla="*/ 40005 h 40004"/>
              </a:gdLst>
              <a:ahLst/>
              <a:cxnLst>
                <a:cxn ang="0">
                  <a:pos x="connsiteX0" y="connsiteY0"/>
                </a:cxn>
                <a:cxn ang="0">
                  <a:pos x="connsiteX1" y="connsiteY1"/>
                </a:cxn>
                <a:cxn ang="0">
                  <a:pos x="connsiteX2" y="connsiteY2"/>
                </a:cxn>
                <a:cxn ang="0">
                  <a:pos x="connsiteX3" y="connsiteY3"/>
                </a:cxn>
              </a:cxnLst>
              <a:rect l="l" t="t" r="r" b="b"/>
              <a:pathLst>
                <a:path w="41674" h="40004">
                  <a:moveTo>
                    <a:pt x="10477" y="40005"/>
                  </a:moveTo>
                  <a:cubicBezTo>
                    <a:pt x="6668" y="36195"/>
                    <a:pt x="2857" y="32385"/>
                    <a:pt x="0" y="29528"/>
                  </a:cubicBezTo>
                  <a:cubicBezTo>
                    <a:pt x="10477" y="16192"/>
                    <a:pt x="23813" y="5715"/>
                    <a:pt x="40005" y="0"/>
                  </a:cubicBezTo>
                  <a:cubicBezTo>
                    <a:pt x="48577" y="26670"/>
                    <a:pt x="21907" y="28575"/>
                    <a:pt x="10477" y="40005"/>
                  </a:cubicBezTo>
                  <a:close/>
                </a:path>
              </a:pathLst>
            </a:custGeom>
            <a:solidFill>
              <a:srgbClr val="987B6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8" name="Freeform: Shape 237">
              <a:extLst>
                <a:ext uri="{FF2B5EF4-FFF2-40B4-BE49-F238E27FC236}">
                  <a16:creationId xmlns:a16="http://schemas.microsoft.com/office/drawing/2014/main" id="{EC09D76D-BD98-4A73-8DD6-46ABD2D4C906}"/>
                </a:ext>
              </a:extLst>
            </p:cNvPr>
            <p:cNvSpPr/>
            <p:nvPr/>
          </p:nvSpPr>
          <p:spPr>
            <a:xfrm>
              <a:off x="12111757" y="-1482721"/>
              <a:ext cx="47625" cy="49602"/>
            </a:xfrm>
            <a:custGeom>
              <a:avLst/>
              <a:gdLst>
                <a:gd name="connsiteX0" fmla="*/ 47625 w 47625"/>
                <a:gd name="connsiteY0" fmla="*/ 11503 h 49602"/>
                <a:gd name="connsiteX1" fmla="*/ 12382 w 47625"/>
                <a:gd name="connsiteY1" fmla="*/ 49603 h 49602"/>
                <a:gd name="connsiteX2" fmla="*/ 952 w 47625"/>
                <a:gd name="connsiteY2" fmla="*/ 45793 h 49602"/>
                <a:gd name="connsiteX3" fmla="*/ 0 w 47625"/>
                <a:gd name="connsiteY3" fmla="*/ 17218 h 49602"/>
                <a:gd name="connsiteX4" fmla="*/ 25718 w 47625"/>
                <a:gd name="connsiteY4" fmla="*/ 73 h 49602"/>
                <a:gd name="connsiteX5" fmla="*/ 47625 w 47625"/>
                <a:gd name="connsiteY5" fmla="*/ 11503 h 4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49602">
                  <a:moveTo>
                    <a:pt x="47625" y="11503"/>
                  </a:moveTo>
                  <a:cubicBezTo>
                    <a:pt x="35243" y="23885"/>
                    <a:pt x="29527" y="41982"/>
                    <a:pt x="12382" y="49603"/>
                  </a:cubicBezTo>
                  <a:cubicBezTo>
                    <a:pt x="8572" y="48650"/>
                    <a:pt x="4763" y="46745"/>
                    <a:pt x="952" y="45793"/>
                  </a:cubicBezTo>
                  <a:cubicBezTo>
                    <a:pt x="952" y="36268"/>
                    <a:pt x="952" y="26743"/>
                    <a:pt x="0" y="17218"/>
                  </a:cubicBezTo>
                  <a:cubicBezTo>
                    <a:pt x="5715" y="7693"/>
                    <a:pt x="12382" y="-880"/>
                    <a:pt x="25718" y="73"/>
                  </a:cubicBezTo>
                  <a:cubicBezTo>
                    <a:pt x="32385" y="4835"/>
                    <a:pt x="44768" y="-880"/>
                    <a:pt x="47625" y="11503"/>
                  </a:cubicBezTo>
                  <a:close/>
                </a:path>
              </a:pathLst>
            </a:custGeom>
            <a:solidFill>
              <a:srgbClr val="9FC4D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9" name="Freeform: Shape 238">
              <a:extLst>
                <a:ext uri="{FF2B5EF4-FFF2-40B4-BE49-F238E27FC236}">
                  <a16:creationId xmlns:a16="http://schemas.microsoft.com/office/drawing/2014/main" id="{5ED39031-2999-42E1-99A0-B6DDBC460E51}"/>
                </a:ext>
              </a:extLst>
            </p:cNvPr>
            <p:cNvSpPr/>
            <p:nvPr/>
          </p:nvSpPr>
          <p:spPr>
            <a:xfrm>
              <a:off x="12244154" y="-1448352"/>
              <a:ext cx="31953" cy="41903"/>
            </a:xfrm>
            <a:custGeom>
              <a:avLst/>
              <a:gdLst>
                <a:gd name="connsiteX0" fmla="*/ 0 w 31953"/>
                <a:gd name="connsiteY0" fmla="*/ 20949 h 41903"/>
                <a:gd name="connsiteX1" fmla="*/ 20003 w 31953"/>
                <a:gd name="connsiteY1" fmla="*/ 1899 h 41903"/>
                <a:gd name="connsiteX2" fmla="*/ 20955 w 31953"/>
                <a:gd name="connsiteY2" fmla="*/ 41904 h 41903"/>
                <a:gd name="connsiteX3" fmla="*/ 0 w 31953"/>
                <a:gd name="connsiteY3" fmla="*/ 20949 h 41903"/>
              </a:gdLst>
              <a:ahLst/>
              <a:cxnLst>
                <a:cxn ang="0">
                  <a:pos x="connsiteX0" y="connsiteY0"/>
                </a:cxn>
                <a:cxn ang="0">
                  <a:pos x="connsiteX1" y="connsiteY1"/>
                </a:cxn>
                <a:cxn ang="0">
                  <a:pos x="connsiteX2" y="connsiteY2"/>
                </a:cxn>
                <a:cxn ang="0">
                  <a:pos x="connsiteX3" y="connsiteY3"/>
                </a:cxn>
              </a:cxnLst>
              <a:rect l="l" t="t" r="r" b="b"/>
              <a:pathLst>
                <a:path w="31953" h="41903">
                  <a:moveTo>
                    <a:pt x="0" y="20949"/>
                  </a:moveTo>
                  <a:cubicBezTo>
                    <a:pt x="4763" y="11424"/>
                    <a:pt x="6668" y="-5721"/>
                    <a:pt x="20003" y="1899"/>
                  </a:cubicBezTo>
                  <a:cubicBezTo>
                    <a:pt x="38100" y="11424"/>
                    <a:pt x="33338" y="27616"/>
                    <a:pt x="20955" y="41904"/>
                  </a:cubicBezTo>
                  <a:cubicBezTo>
                    <a:pt x="20003" y="27616"/>
                    <a:pt x="20955" y="12376"/>
                    <a:pt x="0" y="20949"/>
                  </a:cubicBezTo>
                  <a:close/>
                </a:path>
              </a:pathLst>
            </a:custGeom>
            <a:solidFill>
              <a:srgbClr val="24598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0" name="Freeform: Shape 239">
              <a:extLst>
                <a:ext uri="{FF2B5EF4-FFF2-40B4-BE49-F238E27FC236}">
                  <a16:creationId xmlns:a16="http://schemas.microsoft.com/office/drawing/2014/main" id="{4425EA32-108B-4569-82C2-A8C674FCF209}"/>
                </a:ext>
              </a:extLst>
            </p:cNvPr>
            <p:cNvSpPr/>
            <p:nvPr/>
          </p:nvSpPr>
          <p:spPr>
            <a:xfrm>
              <a:off x="13201417" y="-2891396"/>
              <a:ext cx="35510" cy="113347"/>
            </a:xfrm>
            <a:custGeom>
              <a:avLst/>
              <a:gdLst>
                <a:gd name="connsiteX0" fmla="*/ 0 w 35510"/>
                <a:gd name="connsiteY0" fmla="*/ 0 h 113347"/>
                <a:gd name="connsiteX1" fmla="*/ 32385 w 35510"/>
                <a:gd name="connsiteY1" fmla="*/ 113348 h 113347"/>
                <a:gd name="connsiteX2" fmla="*/ 0 w 35510"/>
                <a:gd name="connsiteY2" fmla="*/ 0 h 113347"/>
              </a:gdLst>
              <a:ahLst/>
              <a:cxnLst>
                <a:cxn ang="0">
                  <a:pos x="connsiteX0" y="connsiteY0"/>
                </a:cxn>
                <a:cxn ang="0">
                  <a:pos x="connsiteX1" y="connsiteY1"/>
                </a:cxn>
                <a:cxn ang="0">
                  <a:pos x="connsiteX2" y="connsiteY2"/>
                </a:cxn>
              </a:cxnLst>
              <a:rect l="l" t="t" r="r" b="b"/>
              <a:pathLst>
                <a:path w="35510" h="113347">
                  <a:moveTo>
                    <a:pt x="0" y="0"/>
                  </a:moveTo>
                  <a:cubicBezTo>
                    <a:pt x="25718" y="28575"/>
                    <a:pt x="42863" y="61913"/>
                    <a:pt x="32385" y="113348"/>
                  </a:cubicBezTo>
                  <a:cubicBezTo>
                    <a:pt x="20003" y="69533"/>
                    <a:pt x="9525" y="34290"/>
                    <a:pt x="0" y="0"/>
                  </a:cubicBezTo>
                  <a:close/>
                </a:path>
              </a:pathLst>
            </a:custGeom>
            <a:solidFill>
              <a:srgbClr val="77949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1" name="Freeform: Shape 240">
              <a:extLst>
                <a:ext uri="{FF2B5EF4-FFF2-40B4-BE49-F238E27FC236}">
                  <a16:creationId xmlns:a16="http://schemas.microsoft.com/office/drawing/2014/main" id="{B6D03A16-361C-4BD3-B2FB-FF518474467A}"/>
                </a:ext>
              </a:extLst>
            </p:cNvPr>
            <p:cNvSpPr/>
            <p:nvPr/>
          </p:nvSpPr>
          <p:spPr>
            <a:xfrm>
              <a:off x="11767904" y="-2963786"/>
              <a:ext cx="55245" cy="115252"/>
            </a:xfrm>
            <a:custGeom>
              <a:avLst/>
              <a:gdLst>
                <a:gd name="connsiteX0" fmla="*/ 0 w 55245"/>
                <a:gd name="connsiteY0" fmla="*/ 68580 h 115252"/>
                <a:gd name="connsiteX1" fmla="*/ 55245 w 55245"/>
                <a:gd name="connsiteY1" fmla="*/ 0 h 115252"/>
                <a:gd name="connsiteX2" fmla="*/ 10478 w 55245"/>
                <a:gd name="connsiteY2" fmla="*/ 115252 h 115252"/>
                <a:gd name="connsiteX3" fmla="*/ 0 w 55245"/>
                <a:gd name="connsiteY3" fmla="*/ 68580 h 115252"/>
              </a:gdLst>
              <a:ahLst/>
              <a:cxnLst>
                <a:cxn ang="0">
                  <a:pos x="connsiteX0" y="connsiteY0"/>
                </a:cxn>
                <a:cxn ang="0">
                  <a:pos x="connsiteX1" y="connsiteY1"/>
                </a:cxn>
                <a:cxn ang="0">
                  <a:pos x="connsiteX2" y="connsiteY2"/>
                </a:cxn>
                <a:cxn ang="0">
                  <a:pos x="connsiteX3" y="connsiteY3"/>
                </a:cxn>
              </a:cxnLst>
              <a:rect l="l" t="t" r="r" b="b"/>
              <a:pathLst>
                <a:path w="55245" h="115252">
                  <a:moveTo>
                    <a:pt x="0" y="68580"/>
                  </a:moveTo>
                  <a:cubicBezTo>
                    <a:pt x="13335" y="28575"/>
                    <a:pt x="13335" y="27623"/>
                    <a:pt x="55245" y="0"/>
                  </a:cubicBezTo>
                  <a:cubicBezTo>
                    <a:pt x="38100" y="45720"/>
                    <a:pt x="23813" y="80963"/>
                    <a:pt x="10478" y="115252"/>
                  </a:cubicBezTo>
                  <a:cubicBezTo>
                    <a:pt x="-2857" y="101918"/>
                    <a:pt x="4763" y="83820"/>
                    <a:pt x="0" y="68580"/>
                  </a:cubicBezTo>
                  <a:close/>
                </a:path>
              </a:pathLst>
            </a:custGeom>
            <a:solidFill>
              <a:srgbClr val="41759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2" name="Freeform: Shape 241">
              <a:extLst>
                <a:ext uri="{FF2B5EF4-FFF2-40B4-BE49-F238E27FC236}">
                  <a16:creationId xmlns:a16="http://schemas.microsoft.com/office/drawing/2014/main" id="{BBC49E89-C2D3-401C-80D6-201D216D22D8}"/>
                </a:ext>
              </a:extLst>
            </p:cNvPr>
            <p:cNvSpPr/>
            <p:nvPr/>
          </p:nvSpPr>
          <p:spPr>
            <a:xfrm>
              <a:off x="11754205" y="-2895206"/>
              <a:ext cx="26100" cy="65089"/>
            </a:xfrm>
            <a:custGeom>
              <a:avLst/>
              <a:gdLst>
                <a:gd name="connsiteX0" fmla="*/ 13699 w 26100"/>
                <a:gd name="connsiteY0" fmla="*/ 0 h 65089"/>
                <a:gd name="connsiteX1" fmla="*/ 24177 w 26100"/>
                <a:gd name="connsiteY1" fmla="*/ 46672 h 65089"/>
                <a:gd name="connsiteX2" fmla="*/ 7032 w 26100"/>
                <a:gd name="connsiteY2" fmla="*/ 64770 h 65089"/>
                <a:gd name="connsiteX3" fmla="*/ 2269 w 26100"/>
                <a:gd name="connsiteY3" fmla="*/ 44768 h 65089"/>
                <a:gd name="connsiteX4" fmla="*/ 13699 w 26100"/>
                <a:gd name="connsiteY4" fmla="*/ 0 h 65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 h="65089">
                  <a:moveTo>
                    <a:pt x="13699" y="0"/>
                  </a:moveTo>
                  <a:cubicBezTo>
                    <a:pt x="32749" y="12382"/>
                    <a:pt x="24177" y="30480"/>
                    <a:pt x="24177" y="46672"/>
                  </a:cubicBezTo>
                  <a:cubicBezTo>
                    <a:pt x="15604" y="50482"/>
                    <a:pt x="19414" y="67627"/>
                    <a:pt x="7032" y="64770"/>
                  </a:cubicBezTo>
                  <a:cubicBezTo>
                    <a:pt x="-3446" y="61913"/>
                    <a:pt x="364" y="51435"/>
                    <a:pt x="2269" y="44768"/>
                  </a:cubicBezTo>
                  <a:cubicBezTo>
                    <a:pt x="6079" y="30480"/>
                    <a:pt x="364" y="12382"/>
                    <a:pt x="13699" y="0"/>
                  </a:cubicBezTo>
                  <a:close/>
                </a:path>
              </a:pathLst>
            </a:custGeom>
            <a:solidFill>
              <a:srgbClr val="779CB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3" name="Freeform: Shape 242">
              <a:extLst>
                <a:ext uri="{FF2B5EF4-FFF2-40B4-BE49-F238E27FC236}">
                  <a16:creationId xmlns:a16="http://schemas.microsoft.com/office/drawing/2014/main" id="{A047CCD6-75BA-4B90-AD50-0E731ADEA45D}"/>
                </a:ext>
              </a:extLst>
            </p:cNvPr>
            <p:cNvSpPr/>
            <p:nvPr/>
          </p:nvSpPr>
          <p:spPr>
            <a:xfrm>
              <a:off x="12207845" y="-1865718"/>
              <a:ext cx="630192" cy="351890"/>
            </a:xfrm>
            <a:custGeom>
              <a:avLst/>
              <a:gdLst>
                <a:gd name="connsiteX0" fmla="*/ 600190 w 630192"/>
                <a:gd name="connsiteY0" fmla="*/ 271627 h 351890"/>
                <a:gd name="connsiteX1" fmla="*/ 19165 w 630192"/>
                <a:gd name="connsiteY1" fmla="*/ 287819 h 351890"/>
                <a:gd name="connsiteX2" fmla="*/ 17260 w 630192"/>
                <a:gd name="connsiteY2" fmla="*/ 284962 h 351890"/>
                <a:gd name="connsiteX3" fmla="*/ 13450 w 630192"/>
                <a:gd name="connsiteY3" fmla="*/ 284962 h 351890"/>
                <a:gd name="connsiteX4" fmla="*/ 36310 w 630192"/>
                <a:gd name="connsiteY4" fmla="*/ 151612 h 351890"/>
                <a:gd name="connsiteX5" fmla="*/ 67743 w 630192"/>
                <a:gd name="connsiteY5" fmla="*/ 124942 h 351890"/>
                <a:gd name="connsiteX6" fmla="*/ 136322 w 630192"/>
                <a:gd name="connsiteY6" fmla="*/ 32549 h 351890"/>
                <a:gd name="connsiteX7" fmla="*/ 189662 w 630192"/>
                <a:gd name="connsiteY7" fmla="*/ 13499 h 351890"/>
                <a:gd name="connsiteX8" fmla="*/ 205855 w 630192"/>
                <a:gd name="connsiteY8" fmla="*/ 29692 h 351890"/>
                <a:gd name="connsiteX9" fmla="*/ 206807 w 630192"/>
                <a:gd name="connsiteY9" fmla="*/ 55409 h 351890"/>
                <a:gd name="connsiteX10" fmla="*/ 238240 w 630192"/>
                <a:gd name="connsiteY10" fmla="*/ 95414 h 351890"/>
                <a:gd name="connsiteX11" fmla="*/ 299200 w 630192"/>
                <a:gd name="connsiteY11" fmla="*/ 133514 h 351890"/>
                <a:gd name="connsiteX12" fmla="*/ 317297 w 630192"/>
                <a:gd name="connsiteY12" fmla="*/ 131609 h 351890"/>
                <a:gd name="connsiteX13" fmla="*/ 373495 w 630192"/>
                <a:gd name="connsiteY13" fmla="*/ 81127 h 351890"/>
                <a:gd name="connsiteX14" fmla="*/ 389687 w 630192"/>
                <a:gd name="connsiteY14" fmla="*/ 17309 h 351890"/>
                <a:gd name="connsiteX15" fmla="*/ 448743 w 630192"/>
                <a:gd name="connsiteY15" fmla="*/ 1117 h 351890"/>
                <a:gd name="connsiteX16" fmla="*/ 563043 w 630192"/>
                <a:gd name="connsiteY16" fmla="*/ 143992 h 351890"/>
                <a:gd name="connsiteX17" fmla="*/ 627812 w 630192"/>
                <a:gd name="connsiteY17" fmla="*/ 213524 h 351890"/>
                <a:gd name="connsiteX18" fmla="*/ 600190 w 630192"/>
                <a:gd name="connsiteY18" fmla="*/ 271627 h 35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0192" h="351890">
                  <a:moveTo>
                    <a:pt x="600190" y="271627"/>
                  </a:moveTo>
                  <a:cubicBezTo>
                    <a:pt x="408737" y="369734"/>
                    <a:pt x="215380" y="381164"/>
                    <a:pt x="19165" y="287819"/>
                  </a:cubicBezTo>
                  <a:cubicBezTo>
                    <a:pt x="19165" y="287819"/>
                    <a:pt x="17260" y="284962"/>
                    <a:pt x="17260" y="284962"/>
                  </a:cubicBezTo>
                  <a:lnTo>
                    <a:pt x="13450" y="284962"/>
                  </a:lnTo>
                  <a:cubicBezTo>
                    <a:pt x="-11315" y="245909"/>
                    <a:pt x="-838" y="185902"/>
                    <a:pt x="36310" y="151612"/>
                  </a:cubicBezTo>
                  <a:cubicBezTo>
                    <a:pt x="46787" y="142087"/>
                    <a:pt x="61075" y="137324"/>
                    <a:pt x="67743" y="124942"/>
                  </a:cubicBezTo>
                  <a:cubicBezTo>
                    <a:pt x="100127" y="101129"/>
                    <a:pt x="119177" y="66839"/>
                    <a:pt x="136322" y="32549"/>
                  </a:cubicBezTo>
                  <a:cubicBezTo>
                    <a:pt x="149657" y="5879"/>
                    <a:pt x="163945" y="-1741"/>
                    <a:pt x="189662" y="13499"/>
                  </a:cubicBezTo>
                  <a:cubicBezTo>
                    <a:pt x="200140" y="13499"/>
                    <a:pt x="204902" y="20167"/>
                    <a:pt x="205855" y="29692"/>
                  </a:cubicBezTo>
                  <a:cubicBezTo>
                    <a:pt x="208712" y="38264"/>
                    <a:pt x="182043" y="47789"/>
                    <a:pt x="206807" y="55409"/>
                  </a:cubicBezTo>
                  <a:cubicBezTo>
                    <a:pt x="221095" y="65887"/>
                    <a:pt x="236335" y="77317"/>
                    <a:pt x="238240" y="95414"/>
                  </a:cubicBezTo>
                  <a:cubicBezTo>
                    <a:pt x="242050" y="136372"/>
                    <a:pt x="263005" y="144944"/>
                    <a:pt x="299200" y="133514"/>
                  </a:cubicBezTo>
                  <a:cubicBezTo>
                    <a:pt x="304915" y="131609"/>
                    <a:pt x="311582" y="130657"/>
                    <a:pt x="317297" y="131609"/>
                  </a:cubicBezTo>
                  <a:cubicBezTo>
                    <a:pt x="358255" y="139229"/>
                    <a:pt x="373495" y="119227"/>
                    <a:pt x="373495" y="81127"/>
                  </a:cubicBezTo>
                  <a:cubicBezTo>
                    <a:pt x="387782" y="62077"/>
                    <a:pt x="376352" y="36359"/>
                    <a:pt x="389687" y="17309"/>
                  </a:cubicBezTo>
                  <a:cubicBezTo>
                    <a:pt x="407785" y="7784"/>
                    <a:pt x="425882" y="-3646"/>
                    <a:pt x="448743" y="1117"/>
                  </a:cubicBezTo>
                  <a:cubicBezTo>
                    <a:pt x="478270" y="55409"/>
                    <a:pt x="508750" y="109702"/>
                    <a:pt x="563043" y="143992"/>
                  </a:cubicBezTo>
                  <a:cubicBezTo>
                    <a:pt x="591618" y="160184"/>
                    <a:pt x="621145" y="176377"/>
                    <a:pt x="627812" y="213524"/>
                  </a:cubicBezTo>
                  <a:cubicBezTo>
                    <a:pt x="631622" y="237337"/>
                    <a:pt x="635432" y="264007"/>
                    <a:pt x="600190" y="271627"/>
                  </a:cubicBezTo>
                  <a:close/>
                </a:path>
              </a:pathLst>
            </a:custGeom>
            <a:solidFill>
              <a:srgbClr val="FCFCF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4" name="Freeform: Shape 243">
              <a:extLst>
                <a:ext uri="{FF2B5EF4-FFF2-40B4-BE49-F238E27FC236}">
                  <a16:creationId xmlns:a16="http://schemas.microsoft.com/office/drawing/2014/main" id="{62D7FEA0-4C14-4B54-A4EE-BE13F72CF132}"/>
                </a:ext>
              </a:extLst>
            </p:cNvPr>
            <p:cNvSpPr/>
            <p:nvPr/>
          </p:nvSpPr>
          <p:spPr>
            <a:xfrm>
              <a:off x="12186829" y="-1792211"/>
              <a:ext cx="88757" cy="220979"/>
            </a:xfrm>
            <a:custGeom>
              <a:avLst/>
              <a:gdLst>
                <a:gd name="connsiteX0" fmla="*/ 88758 w 88757"/>
                <a:gd name="connsiteY0" fmla="*/ 50483 h 220979"/>
                <a:gd name="connsiteX1" fmla="*/ 32560 w 88757"/>
                <a:gd name="connsiteY1" fmla="*/ 160020 h 220979"/>
                <a:gd name="connsiteX2" fmla="*/ 34465 w 88757"/>
                <a:gd name="connsiteY2" fmla="*/ 210503 h 220979"/>
                <a:gd name="connsiteX3" fmla="*/ 3033 w 88757"/>
                <a:gd name="connsiteY3" fmla="*/ 220980 h 220979"/>
                <a:gd name="connsiteX4" fmla="*/ 25892 w 88757"/>
                <a:gd name="connsiteY4" fmla="*/ 75247 h 220979"/>
                <a:gd name="connsiteX5" fmla="*/ 48753 w 88757"/>
                <a:gd name="connsiteY5" fmla="*/ 0 h 220979"/>
                <a:gd name="connsiteX6" fmla="*/ 60183 w 88757"/>
                <a:gd name="connsiteY6" fmla="*/ 30480 h 220979"/>
                <a:gd name="connsiteX7" fmla="*/ 69708 w 88757"/>
                <a:gd name="connsiteY7" fmla="*/ 33338 h 220979"/>
                <a:gd name="connsiteX8" fmla="*/ 88758 w 88757"/>
                <a:gd name="connsiteY8" fmla="*/ 50483 h 22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57" h="220979">
                  <a:moveTo>
                    <a:pt x="88758" y="50483"/>
                  </a:moveTo>
                  <a:cubicBezTo>
                    <a:pt x="70660" y="87630"/>
                    <a:pt x="32560" y="113347"/>
                    <a:pt x="32560" y="160020"/>
                  </a:cubicBezTo>
                  <a:cubicBezTo>
                    <a:pt x="32560" y="177165"/>
                    <a:pt x="25892" y="194310"/>
                    <a:pt x="34465" y="210503"/>
                  </a:cubicBezTo>
                  <a:cubicBezTo>
                    <a:pt x="23987" y="214313"/>
                    <a:pt x="13510" y="218122"/>
                    <a:pt x="3033" y="220980"/>
                  </a:cubicBezTo>
                  <a:cubicBezTo>
                    <a:pt x="-8397" y="169545"/>
                    <a:pt x="15415" y="123825"/>
                    <a:pt x="25892" y="75247"/>
                  </a:cubicBezTo>
                  <a:cubicBezTo>
                    <a:pt x="31608" y="49530"/>
                    <a:pt x="41133" y="24765"/>
                    <a:pt x="48753" y="0"/>
                  </a:cubicBezTo>
                  <a:cubicBezTo>
                    <a:pt x="50658" y="10478"/>
                    <a:pt x="47800" y="23813"/>
                    <a:pt x="60183" y="30480"/>
                  </a:cubicBezTo>
                  <a:cubicBezTo>
                    <a:pt x="63992" y="26670"/>
                    <a:pt x="67803" y="27622"/>
                    <a:pt x="69708" y="33338"/>
                  </a:cubicBezTo>
                  <a:cubicBezTo>
                    <a:pt x="67803" y="48578"/>
                    <a:pt x="68755" y="60008"/>
                    <a:pt x="88758" y="50483"/>
                  </a:cubicBezTo>
                  <a:close/>
                </a:path>
              </a:pathLst>
            </a:custGeom>
            <a:solidFill>
              <a:srgbClr val="43343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5" name="Freeform: Shape 244">
              <a:extLst>
                <a:ext uri="{FF2B5EF4-FFF2-40B4-BE49-F238E27FC236}">
                  <a16:creationId xmlns:a16="http://schemas.microsoft.com/office/drawing/2014/main" id="{CEFA8F87-8644-450B-9319-266DBA7E4AE7}"/>
                </a:ext>
              </a:extLst>
            </p:cNvPr>
            <p:cNvSpPr/>
            <p:nvPr/>
          </p:nvSpPr>
          <p:spPr>
            <a:xfrm>
              <a:off x="12197958" y="-1551228"/>
              <a:ext cx="17657" cy="60007"/>
            </a:xfrm>
            <a:custGeom>
              <a:avLst/>
              <a:gdLst>
                <a:gd name="connsiteX0" fmla="*/ 10954 w 17657"/>
                <a:gd name="connsiteY0" fmla="*/ 57150 h 60007"/>
                <a:gd name="connsiteX1" fmla="*/ 1429 w 17657"/>
                <a:gd name="connsiteY1" fmla="*/ 60008 h 60007"/>
                <a:gd name="connsiteX2" fmla="*/ 10001 w 17657"/>
                <a:gd name="connsiteY2" fmla="*/ 0 h 60007"/>
                <a:gd name="connsiteX3" fmla="*/ 12859 w 17657"/>
                <a:gd name="connsiteY3" fmla="*/ 1905 h 60007"/>
                <a:gd name="connsiteX4" fmla="*/ 10954 w 17657"/>
                <a:gd name="connsiteY4" fmla="*/ 57150 h 6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7" h="60007">
                  <a:moveTo>
                    <a:pt x="10954" y="57150"/>
                  </a:moveTo>
                  <a:cubicBezTo>
                    <a:pt x="8096" y="58102"/>
                    <a:pt x="5239" y="59055"/>
                    <a:pt x="1429" y="60008"/>
                  </a:cubicBezTo>
                  <a:cubicBezTo>
                    <a:pt x="2381" y="40005"/>
                    <a:pt x="-6191" y="18097"/>
                    <a:pt x="10001" y="0"/>
                  </a:cubicBezTo>
                  <a:cubicBezTo>
                    <a:pt x="10001" y="0"/>
                    <a:pt x="12859" y="1905"/>
                    <a:pt x="12859" y="1905"/>
                  </a:cubicBezTo>
                  <a:cubicBezTo>
                    <a:pt x="23336" y="20955"/>
                    <a:pt x="13811" y="39052"/>
                    <a:pt x="10954" y="57150"/>
                  </a:cubicBezTo>
                  <a:close/>
                </a:path>
              </a:pathLst>
            </a:custGeom>
            <a:solidFill>
              <a:srgbClr val="27465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6" name="Freeform: Shape 245">
              <a:extLst>
                <a:ext uri="{FF2B5EF4-FFF2-40B4-BE49-F238E27FC236}">
                  <a16:creationId xmlns:a16="http://schemas.microsoft.com/office/drawing/2014/main" id="{37FC8884-7BBE-4130-AD0A-0B8662E18E95}"/>
                </a:ext>
              </a:extLst>
            </p:cNvPr>
            <p:cNvSpPr/>
            <p:nvPr/>
          </p:nvSpPr>
          <p:spPr>
            <a:xfrm>
              <a:off x="12137475" y="-1483601"/>
              <a:ext cx="50482" cy="12382"/>
            </a:xfrm>
            <a:custGeom>
              <a:avLst/>
              <a:gdLst>
                <a:gd name="connsiteX0" fmla="*/ 21907 w 50482"/>
                <a:gd name="connsiteY0" fmla="*/ 12383 h 12382"/>
                <a:gd name="connsiteX1" fmla="*/ 0 w 50482"/>
                <a:gd name="connsiteY1" fmla="*/ 953 h 12382"/>
                <a:gd name="connsiteX2" fmla="*/ 50482 w 50482"/>
                <a:gd name="connsiteY2" fmla="*/ 0 h 12382"/>
                <a:gd name="connsiteX3" fmla="*/ 21907 w 50482"/>
                <a:gd name="connsiteY3" fmla="*/ 12383 h 12382"/>
              </a:gdLst>
              <a:ahLst/>
              <a:cxnLst>
                <a:cxn ang="0">
                  <a:pos x="connsiteX0" y="connsiteY0"/>
                </a:cxn>
                <a:cxn ang="0">
                  <a:pos x="connsiteX1" y="connsiteY1"/>
                </a:cxn>
                <a:cxn ang="0">
                  <a:pos x="connsiteX2" y="connsiteY2"/>
                </a:cxn>
                <a:cxn ang="0">
                  <a:pos x="connsiteX3" y="connsiteY3"/>
                </a:cxn>
              </a:cxnLst>
              <a:rect l="l" t="t" r="r" b="b"/>
              <a:pathLst>
                <a:path w="50482" h="12382">
                  <a:moveTo>
                    <a:pt x="21907" y="12383"/>
                  </a:moveTo>
                  <a:cubicBezTo>
                    <a:pt x="14288" y="8573"/>
                    <a:pt x="7620" y="4763"/>
                    <a:pt x="0" y="953"/>
                  </a:cubicBezTo>
                  <a:cubicBezTo>
                    <a:pt x="17145" y="953"/>
                    <a:pt x="33338" y="953"/>
                    <a:pt x="50482" y="0"/>
                  </a:cubicBezTo>
                  <a:cubicBezTo>
                    <a:pt x="43815" y="10478"/>
                    <a:pt x="31432" y="8573"/>
                    <a:pt x="21907" y="12383"/>
                  </a:cubicBezTo>
                  <a:close/>
                </a:path>
              </a:pathLst>
            </a:custGeom>
            <a:solidFill>
              <a:srgbClr val="4544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7" name="Freeform: Shape 246">
              <a:extLst>
                <a:ext uri="{FF2B5EF4-FFF2-40B4-BE49-F238E27FC236}">
                  <a16:creationId xmlns:a16="http://schemas.microsoft.com/office/drawing/2014/main" id="{E14F5BB3-4EDA-45C7-9D83-A267E3FFEBA6}"/>
                </a:ext>
              </a:extLst>
            </p:cNvPr>
            <p:cNvSpPr/>
            <p:nvPr/>
          </p:nvSpPr>
          <p:spPr>
            <a:xfrm>
              <a:off x="12026992" y="-2483726"/>
              <a:ext cx="275264" cy="208913"/>
            </a:xfrm>
            <a:custGeom>
              <a:avLst/>
              <a:gdLst>
                <a:gd name="connsiteX0" fmla="*/ 275265 w 275264"/>
                <a:gd name="connsiteY0" fmla="*/ 85725 h 208913"/>
                <a:gd name="connsiteX1" fmla="*/ 182872 w 275264"/>
                <a:gd name="connsiteY1" fmla="*/ 180975 h 208913"/>
                <a:gd name="connsiteX2" fmla="*/ 4755 w 275264"/>
                <a:gd name="connsiteY2" fmla="*/ 152400 h 208913"/>
                <a:gd name="connsiteX3" fmla="*/ 92385 w 275264"/>
                <a:gd name="connsiteY3" fmla="*/ 49530 h 208913"/>
                <a:gd name="connsiteX4" fmla="*/ 160012 w 275264"/>
                <a:gd name="connsiteY4" fmla="*/ 0 h 208913"/>
                <a:gd name="connsiteX5" fmla="*/ 170490 w 275264"/>
                <a:gd name="connsiteY5" fmla="*/ 14288 h 208913"/>
                <a:gd name="connsiteX6" fmla="*/ 257167 w 275264"/>
                <a:gd name="connsiteY6" fmla="*/ 78105 h 208913"/>
                <a:gd name="connsiteX7" fmla="*/ 275265 w 275264"/>
                <a:gd name="connsiteY7" fmla="*/ 85725 h 20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264" h="208913">
                  <a:moveTo>
                    <a:pt x="275265" y="85725"/>
                  </a:moveTo>
                  <a:cubicBezTo>
                    <a:pt x="221925" y="96202"/>
                    <a:pt x="210495" y="144780"/>
                    <a:pt x="182872" y="180975"/>
                  </a:cubicBezTo>
                  <a:cubicBezTo>
                    <a:pt x="148583" y="227648"/>
                    <a:pt x="29520" y="214313"/>
                    <a:pt x="4755" y="152400"/>
                  </a:cubicBezTo>
                  <a:cubicBezTo>
                    <a:pt x="-14295" y="101917"/>
                    <a:pt x="25710" y="44767"/>
                    <a:pt x="92385" y="49530"/>
                  </a:cubicBezTo>
                  <a:cubicBezTo>
                    <a:pt x="138105" y="52388"/>
                    <a:pt x="154297" y="40005"/>
                    <a:pt x="160012" y="0"/>
                  </a:cubicBezTo>
                  <a:cubicBezTo>
                    <a:pt x="164775" y="3810"/>
                    <a:pt x="168585" y="8573"/>
                    <a:pt x="170490" y="14288"/>
                  </a:cubicBezTo>
                  <a:cubicBezTo>
                    <a:pt x="192397" y="75248"/>
                    <a:pt x="192397" y="75248"/>
                    <a:pt x="257167" y="78105"/>
                  </a:cubicBezTo>
                  <a:cubicBezTo>
                    <a:pt x="265740" y="79057"/>
                    <a:pt x="271455" y="80963"/>
                    <a:pt x="275265" y="85725"/>
                  </a:cubicBezTo>
                  <a:close/>
                </a:path>
              </a:pathLst>
            </a:custGeom>
            <a:solidFill>
              <a:srgbClr val="F9AFA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8" name="Freeform: Shape 247">
              <a:extLst>
                <a:ext uri="{FF2B5EF4-FFF2-40B4-BE49-F238E27FC236}">
                  <a16:creationId xmlns:a16="http://schemas.microsoft.com/office/drawing/2014/main" id="{B142C2D3-CB2F-45E1-97A4-611EAE7EE443}"/>
                </a:ext>
              </a:extLst>
            </p:cNvPr>
            <p:cNvSpPr/>
            <p:nvPr/>
          </p:nvSpPr>
          <p:spPr>
            <a:xfrm>
              <a:off x="12713218" y="-2437053"/>
              <a:ext cx="212506" cy="172640"/>
            </a:xfrm>
            <a:custGeom>
              <a:avLst/>
              <a:gdLst>
                <a:gd name="connsiteX0" fmla="*/ 85291 w 212506"/>
                <a:gd name="connsiteY0" fmla="*/ 0 h 172640"/>
                <a:gd name="connsiteX1" fmla="*/ 122439 w 212506"/>
                <a:gd name="connsiteY1" fmla="*/ 16192 h 172640"/>
                <a:gd name="connsiteX2" fmla="*/ 206259 w 212506"/>
                <a:gd name="connsiteY2" fmla="*/ 64770 h 172640"/>
                <a:gd name="connsiteX3" fmla="*/ 180541 w 212506"/>
                <a:gd name="connsiteY3" fmla="*/ 158115 h 172640"/>
                <a:gd name="connsiteX4" fmla="*/ 40524 w 212506"/>
                <a:gd name="connsiteY4" fmla="*/ 157163 h 172640"/>
                <a:gd name="connsiteX5" fmla="*/ 10996 w 212506"/>
                <a:gd name="connsiteY5" fmla="*/ 56197 h 172640"/>
                <a:gd name="connsiteX6" fmla="*/ 85291 w 212506"/>
                <a:gd name="connsiteY6" fmla="*/ 0 h 17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06" h="172640">
                  <a:moveTo>
                    <a:pt x="85291" y="0"/>
                  </a:moveTo>
                  <a:cubicBezTo>
                    <a:pt x="90054" y="22860"/>
                    <a:pt x="106246" y="15240"/>
                    <a:pt x="122439" y="16192"/>
                  </a:cubicBezTo>
                  <a:cubicBezTo>
                    <a:pt x="157682" y="17145"/>
                    <a:pt x="192924" y="29527"/>
                    <a:pt x="206259" y="64770"/>
                  </a:cubicBezTo>
                  <a:cubicBezTo>
                    <a:pt x="218641" y="98107"/>
                    <a:pt x="213879" y="133350"/>
                    <a:pt x="180541" y="158115"/>
                  </a:cubicBezTo>
                  <a:cubicBezTo>
                    <a:pt x="154824" y="177165"/>
                    <a:pt x="70051" y="178117"/>
                    <a:pt x="40524" y="157163"/>
                  </a:cubicBezTo>
                  <a:cubicBezTo>
                    <a:pt x="4329" y="131445"/>
                    <a:pt x="-12816" y="100013"/>
                    <a:pt x="10996" y="56197"/>
                  </a:cubicBezTo>
                  <a:cubicBezTo>
                    <a:pt x="34809" y="37147"/>
                    <a:pt x="56716" y="14288"/>
                    <a:pt x="85291" y="0"/>
                  </a:cubicBezTo>
                  <a:close/>
                </a:path>
              </a:pathLst>
            </a:custGeom>
            <a:solidFill>
              <a:srgbClr val="F8B0A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9" name="Freeform: Shape 248">
              <a:extLst>
                <a:ext uri="{FF2B5EF4-FFF2-40B4-BE49-F238E27FC236}">
                  <a16:creationId xmlns:a16="http://schemas.microsoft.com/office/drawing/2014/main" id="{7D388DD0-B2F1-4256-BDE8-86FD4C0293B3}"/>
                </a:ext>
              </a:extLst>
            </p:cNvPr>
            <p:cNvSpPr/>
            <p:nvPr/>
          </p:nvSpPr>
          <p:spPr>
            <a:xfrm>
              <a:off x="12659211" y="-2535531"/>
              <a:ext cx="142867" cy="154674"/>
            </a:xfrm>
            <a:custGeom>
              <a:avLst/>
              <a:gdLst>
                <a:gd name="connsiteX0" fmla="*/ 139299 w 142867"/>
                <a:gd name="connsiteY0" fmla="*/ 98477 h 154674"/>
                <a:gd name="connsiteX1" fmla="*/ 64052 w 142867"/>
                <a:gd name="connsiteY1" fmla="*/ 154675 h 154674"/>
                <a:gd name="connsiteX2" fmla="*/ 64052 w 142867"/>
                <a:gd name="connsiteY2" fmla="*/ 154675 h 154674"/>
                <a:gd name="connsiteX3" fmla="*/ 25952 w 142867"/>
                <a:gd name="connsiteY3" fmla="*/ 136577 h 154674"/>
                <a:gd name="connsiteX4" fmla="*/ 5949 w 142867"/>
                <a:gd name="connsiteY4" fmla="*/ 45137 h 154674"/>
                <a:gd name="connsiteX5" fmla="*/ 118344 w 142867"/>
                <a:gd name="connsiteY5" fmla="*/ 13705 h 154674"/>
                <a:gd name="connsiteX6" fmla="*/ 139299 w 142867"/>
                <a:gd name="connsiteY6" fmla="*/ 98477 h 154674"/>
                <a:gd name="connsiteX7" fmla="*/ 139299 w 142867"/>
                <a:gd name="connsiteY7" fmla="*/ 98477 h 15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67" h="154674">
                  <a:moveTo>
                    <a:pt x="139299" y="98477"/>
                  </a:moveTo>
                  <a:cubicBezTo>
                    <a:pt x="125964" y="133720"/>
                    <a:pt x="99294" y="149912"/>
                    <a:pt x="64052" y="154675"/>
                  </a:cubicBezTo>
                  <a:cubicBezTo>
                    <a:pt x="64052" y="154675"/>
                    <a:pt x="64052" y="154675"/>
                    <a:pt x="64052" y="154675"/>
                  </a:cubicBezTo>
                  <a:cubicBezTo>
                    <a:pt x="50716" y="148960"/>
                    <a:pt x="36429" y="147055"/>
                    <a:pt x="25952" y="136577"/>
                  </a:cubicBezTo>
                  <a:cubicBezTo>
                    <a:pt x="4997" y="108955"/>
                    <a:pt x="-8339" y="80380"/>
                    <a:pt x="5949" y="45137"/>
                  </a:cubicBezTo>
                  <a:cubicBezTo>
                    <a:pt x="24999" y="-1535"/>
                    <a:pt x="62147" y="-12013"/>
                    <a:pt x="118344" y="13705"/>
                  </a:cubicBezTo>
                  <a:cubicBezTo>
                    <a:pt x="135489" y="39422"/>
                    <a:pt x="149777" y="66092"/>
                    <a:pt x="139299" y="98477"/>
                  </a:cubicBezTo>
                  <a:lnTo>
                    <a:pt x="139299" y="98477"/>
                  </a:lnTo>
                  <a:close/>
                </a:path>
              </a:pathLst>
            </a:custGeom>
            <a:solidFill>
              <a:srgbClr val="2C232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0" name="Freeform: Shape 249">
              <a:extLst>
                <a:ext uri="{FF2B5EF4-FFF2-40B4-BE49-F238E27FC236}">
                  <a16:creationId xmlns:a16="http://schemas.microsoft.com/office/drawing/2014/main" id="{851B680E-23CA-4D0D-B438-03F7A2761A39}"/>
                </a:ext>
              </a:extLst>
            </p:cNvPr>
            <p:cNvSpPr/>
            <p:nvPr/>
          </p:nvSpPr>
          <p:spPr>
            <a:xfrm>
              <a:off x="12187957" y="-2536681"/>
              <a:ext cx="139433" cy="149263"/>
            </a:xfrm>
            <a:custGeom>
              <a:avLst/>
              <a:gdLst>
                <a:gd name="connsiteX0" fmla="*/ 114300 w 139433"/>
                <a:gd name="connsiteY0" fmla="*/ 138680 h 149263"/>
                <a:gd name="connsiteX1" fmla="*/ 0 w 139433"/>
                <a:gd name="connsiteY1" fmla="*/ 52955 h 149263"/>
                <a:gd name="connsiteX2" fmla="*/ 952 w 139433"/>
                <a:gd name="connsiteY2" fmla="*/ 52955 h 149263"/>
                <a:gd name="connsiteX3" fmla="*/ 10477 w 139433"/>
                <a:gd name="connsiteY3" fmla="*/ 33905 h 149263"/>
                <a:gd name="connsiteX4" fmla="*/ 112395 w 139433"/>
                <a:gd name="connsiteY4" fmla="*/ 16760 h 149263"/>
                <a:gd name="connsiteX5" fmla="*/ 114300 w 139433"/>
                <a:gd name="connsiteY5" fmla="*/ 138680 h 14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33" h="149263">
                  <a:moveTo>
                    <a:pt x="114300" y="138680"/>
                  </a:moveTo>
                  <a:cubicBezTo>
                    <a:pt x="35243" y="166302"/>
                    <a:pt x="1905" y="140585"/>
                    <a:pt x="0" y="52955"/>
                  </a:cubicBezTo>
                  <a:cubicBezTo>
                    <a:pt x="0" y="52955"/>
                    <a:pt x="952" y="52955"/>
                    <a:pt x="952" y="52955"/>
                  </a:cubicBezTo>
                  <a:cubicBezTo>
                    <a:pt x="18097" y="52955"/>
                    <a:pt x="4763" y="38667"/>
                    <a:pt x="10477" y="33905"/>
                  </a:cubicBezTo>
                  <a:cubicBezTo>
                    <a:pt x="50482" y="-5148"/>
                    <a:pt x="80010" y="-9910"/>
                    <a:pt x="112395" y="16760"/>
                  </a:cubicBezTo>
                  <a:cubicBezTo>
                    <a:pt x="147638" y="47240"/>
                    <a:pt x="148590" y="87245"/>
                    <a:pt x="114300" y="138680"/>
                  </a:cubicBezTo>
                  <a:close/>
                </a:path>
              </a:pathLst>
            </a:custGeom>
            <a:solidFill>
              <a:srgbClr val="28222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1" name="Freeform: Shape 250">
              <a:extLst>
                <a:ext uri="{FF2B5EF4-FFF2-40B4-BE49-F238E27FC236}">
                  <a16:creationId xmlns:a16="http://schemas.microsoft.com/office/drawing/2014/main" id="{8B592D27-99DD-4088-BBBF-BF8C7EFFB7AD}"/>
                </a:ext>
              </a:extLst>
            </p:cNvPr>
            <p:cNvSpPr/>
            <p:nvPr/>
          </p:nvSpPr>
          <p:spPr>
            <a:xfrm>
              <a:off x="12370837" y="-2377225"/>
              <a:ext cx="256222" cy="180595"/>
            </a:xfrm>
            <a:custGeom>
              <a:avLst/>
              <a:gdLst>
                <a:gd name="connsiteX0" fmla="*/ 256222 w 256222"/>
                <a:gd name="connsiteY0" fmla="*/ 63996 h 180595"/>
                <a:gd name="connsiteX1" fmla="*/ 149542 w 256222"/>
                <a:gd name="connsiteY1" fmla="*/ 179249 h 180595"/>
                <a:gd name="connsiteX2" fmla="*/ 0 w 256222"/>
                <a:gd name="connsiteY2" fmla="*/ 83046 h 180595"/>
                <a:gd name="connsiteX3" fmla="*/ 3810 w 256222"/>
                <a:gd name="connsiteY3" fmla="*/ 37326 h 180595"/>
                <a:gd name="connsiteX4" fmla="*/ 40957 w 256222"/>
                <a:gd name="connsiteY4" fmla="*/ 2084 h 180595"/>
                <a:gd name="connsiteX5" fmla="*/ 41910 w 256222"/>
                <a:gd name="connsiteY5" fmla="*/ 28754 h 180595"/>
                <a:gd name="connsiteX6" fmla="*/ 40957 w 256222"/>
                <a:gd name="connsiteY6" fmla="*/ 87809 h 180595"/>
                <a:gd name="connsiteX7" fmla="*/ 130492 w 256222"/>
                <a:gd name="connsiteY7" fmla="*/ 145911 h 180595"/>
                <a:gd name="connsiteX8" fmla="*/ 214313 w 256222"/>
                <a:gd name="connsiteY8" fmla="*/ 87809 h 180595"/>
                <a:gd name="connsiteX9" fmla="*/ 215265 w 256222"/>
                <a:gd name="connsiteY9" fmla="*/ 1131 h 180595"/>
                <a:gd name="connsiteX10" fmla="*/ 252413 w 256222"/>
                <a:gd name="connsiteY10" fmla="*/ 28754 h 180595"/>
                <a:gd name="connsiteX11" fmla="*/ 256222 w 256222"/>
                <a:gd name="connsiteY11" fmla="*/ 63996 h 18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222" h="180595">
                  <a:moveTo>
                    <a:pt x="256222" y="63996"/>
                  </a:moveTo>
                  <a:cubicBezTo>
                    <a:pt x="249555" y="133529"/>
                    <a:pt x="214313" y="172581"/>
                    <a:pt x="149542" y="179249"/>
                  </a:cubicBezTo>
                  <a:cubicBezTo>
                    <a:pt x="73342" y="187821"/>
                    <a:pt x="23813" y="155436"/>
                    <a:pt x="0" y="83046"/>
                  </a:cubicBezTo>
                  <a:cubicBezTo>
                    <a:pt x="8572" y="68759"/>
                    <a:pt x="3810" y="52566"/>
                    <a:pt x="3810" y="37326"/>
                  </a:cubicBezTo>
                  <a:cubicBezTo>
                    <a:pt x="3810" y="11609"/>
                    <a:pt x="15240" y="179"/>
                    <a:pt x="40957" y="2084"/>
                  </a:cubicBezTo>
                  <a:cubicBezTo>
                    <a:pt x="58102" y="9704"/>
                    <a:pt x="46672" y="21134"/>
                    <a:pt x="41910" y="28754"/>
                  </a:cubicBezTo>
                  <a:cubicBezTo>
                    <a:pt x="30480" y="48756"/>
                    <a:pt x="35242" y="67806"/>
                    <a:pt x="40957" y="87809"/>
                  </a:cubicBezTo>
                  <a:cubicBezTo>
                    <a:pt x="56197" y="129719"/>
                    <a:pt x="90488" y="144006"/>
                    <a:pt x="130492" y="145911"/>
                  </a:cubicBezTo>
                  <a:cubicBezTo>
                    <a:pt x="171450" y="147816"/>
                    <a:pt x="199072" y="126861"/>
                    <a:pt x="214313" y="87809"/>
                  </a:cubicBezTo>
                  <a:cubicBezTo>
                    <a:pt x="226695" y="59234"/>
                    <a:pt x="202882" y="29706"/>
                    <a:pt x="215265" y="1131"/>
                  </a:cubicBezTo>
                  <a:cubicBezTo>
                    <a:pt x="238125" y="-3631"/>
                    <a:pt x="249555" y="6846"/>
                    <a:pt x="252413" y="28754"/>
                  </a:cubicBezTo>
                  <a:cubicBezTo>
                    <a:pt x="252413" y="41136"/>
                    <a:pt x="247650" y="53519"/>
                    <a:pt x="256222" y="63996"/>
                  </a:cubicBezTo>
                  <a:close/>
                </a:path>
              </a:pathLst>
            </a:custGeom>
            <a:solidFill>
              <a:srgbClr val="8451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2" name="Freeform: Shape 251">
              <a:extLst>
                <a:ext uri="{FF2B5EF4-FFF2-40B4-BE49-F238E27FC236}">
                  <a16:creationId xmlns:a16="http://schemas.microsoft.com/office/drawing/2014/main" id="{D3587696-EE37-4A21-A936-907F57ECC840}"/>
                </a:ext>
              </a:extLst>
            </p:cNvPr>
            <p:cNvSpPr/>
            <p:nvPr/>
          </p:nvSpPr>
          <p:spPr>
            <a:xfrm>
              <a:off x="12365656" y="-2385619"/>
              <a:ext cx="264134" cy="91440"/>
            </a:xfrm>
            <a:custGeom>
              <a:avLst/>
              <a:gdLst>
                <a:gd name="connsiteX0" fmla="*/ 261403 w 264134"/>
                <a:gd name="connsiteY0" fmla="*/ 72390 h 91440"/>
                <a:gd name="connsiteX1" fmla="*/ 211873 w 264134"/>
                <a:gd name="connsiteY1" fmla="*/ 17145 h 91440"/>
                <a:gd name="connsiteX2" fmla="*/ 197586 w 264134"/>
                <a:gd name="connsiteY2" fmla="*/ 25718 h 91440"/>
                <a:gd name="connsiteX3" fmla="*/ 74713 w 264134"/>
                <a:gd name="connsiteY3" fmla="*/ 27623 h 91440"/>
                <a:gd name="connsiteX4" fmla="*/ 52806 w 264134"/>
                <a:gd name="connsiteY4" fmla="*/ 16193 h 91440"/>
                <a:gd name="connsiteX5" fmla="*/ 13753 w 264134"/>
                <a:gd name="connsiteY5" fmla="*/ 52388 h 91440"/>
                <a:gd name="connsiteX6" fmla="*/ 5181 w 264134"/>
                <a:gd name="connsiteY6" fmla="*/ 91440 h 91440"/>
                <a:gd name="connsiteX7" fmla="*/ 4228 w 264134"/>
                <a:gd name="connsiteY7" fmla="*/ 86678 h 91440"/>
                <a:gd name="connsiteX8" fmla="*/ 76619 w 264134"/>
                <a:gd name="connsiteY8" fmla="*/ 953 h 91440"/>
                <a:gd name="connsiteX9" fmla="*/ 194728 w 264134"/>
                <a:gd name="connsiteY9" fmla="*/ 0 h 91440"/>
                <a:gd name="connsiteX10" fmla="*/ 261403 w 264134"/>
                <a:gd name="connsiteY10" fmla="*/ 7239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134" h="91440">
                  <a:moveTo>
                    <a:pt x="261403" y="72390"/>
                  </a:moveTo>
                  <a:cubicBezTo>
                    <a:pt x="243306" y="55245"/>
                    <a:pt x="260451" y="6668"/>
                    <a:pt x="211873" y="17145"/>
                  </a:cubicBezTo>
                  <a:cubicBezTo>
                    <a:pt x="208063" y="20955"/>
                    <a:pt x="203301" y="23813"/>
                    <a:pt x="197586" y="25718"/>
                  </a:cubicBezTo>
                  <a:cubicBezTo>
                    <a:pt x="156628" y="32385"/>
                    <a:pt x="115671" y="29528"/>
                    <a:pt x="74713" y="27623"/>
                  </a:cubicBezTo>
                  <a:cubicBezTo>
                    <a:pt x="66141" y="25718"/>
                    <a:pt x="58521" y="22860"/>
                    <a:pt x="52806" y="16193"/>
                  </a:cubicBezTo>
                  <a:cubicBezTo>
                    <a:pt x="24231" y="11430"/>
                    <a:pt x="12801" y="24765"/>
                    <a:pt x="13753" y="52388"/>
                  </a:cubicBezTo>
                  <a:cubicBezTo>
                    <a:pt x="13753" y="65723"/>
                    <a:pt x="17563" y="80010"/>
                    <a:pt x="5181" y="91440"/>
                  </a:cubicBezTo>
                  <a:cubicBezTo>
                    <a:pt x="5181" y="89535"/>
                    <a:pt x="4228" y="88583"/>
                    <a:pt x="4228" y="86678"/>
                  </a:cubicBezTo>
                  <a:cubicBezTo>
                    <a:pt x="-5297" y="2858"/>
                    <a:pt x="-5297" y="2858"/>
                    <a:pt x="76619" y="953"/>
                  </a:cubicBezTo>
                  <a:cubicBezTo>
                    <a:pt x="115671" y="0"/>
                    <a:pt x="155676" y="0"/>
                    <a:pt x="194728" y="0"/>
                  </a:cubicBezTo>
                  <a:cubicBezTo>
                    <a:pt x="268071" y="0"/>
                    <a:pt x="268071" y="0"/>
                    <a:pt x="261403" y="72390"/>
                  </a:cubicBezTo>
                  <a:close/>
                </a:path>
              </a:pathLst>
            </a:custGeom>
            <a:solidFill>
              <a:srgbClr val="60382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3" name="Freeform: Shape 252">
              <a:extLst>
                <a:ext uri="{FF2B5EF4-FFF2-40B4-BE49-F238E27FC236}">
                  <a16:creationId xmlns:a16="http://schemas.microsoft.com/office/drawing/2014/main" id="{5B542D19-CDAE-4332-99F7-93697CC6FDB4}"/>
                </a:ext>
              </a:extLst>
            </p:cNvPr>
            <p:cNvSpPr/>
            <p:nvPr/>
          </p:nvSpPr>
          <p:spPr>
            <a:xfrm>
              <a:off x="12457515" y="-2454263"/>
              <a:ext cx="82030" cy="56262"/>
            </a:xfrm>
            <a:custGeom>
              <a:avLst/>
              <a:gdLst>
                <a:gd name="connsiteX0" fmla="*/ 41910 w 82030"/>
                <a:gd name="connsiteY0" fmla="*/ 56262 h 56262"/>
                <a:gd name="connsiteX1" fmla="*/ 0 w 82030"/>
                <a:gd name="connsiteY1" fmla="*/ 31497 h 56262"/>
                <a:gd name="connsiteX2" fmla="*/ 40005 w 82030"/>
                <a:gd name="connsiteY2" fmla="*/ 65 h 56262"/>
                <a:gd name="connsiteX3" fmla="*/ 81915 w 82030"/>
                <a:gd name="connsiteY3" fmla="*/ 29592 h 56262"/>
                <a:gd name="connsiteX4" fmla="*/ 41910 w 82030"/>
                <a:gd name="connsiteY4" fmla="*/ 56262 h 5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30" h="56262">
                  <a:moveTo>
                    <a:pt x="41910" y="56262"/>
                  </a:moveTo>
                  <a:cubicBezTo>
                    <a:pt x="23813" y="54357"/>
                    <a:pt x="0" y="58167"/>
                    <a:pt x="0" y="31497"/>
                  </a:cubicBezTo>
                  <a:cubicBezTo>
                    <a:pt x="0" y="9590"/>
                    <a:pt x="18098" y="1017"/>
                    <a:pt x="40005" y="65"/>
                  </a:cubicBezTo>
                  <a:cubicBezTo>
                    <a:pt x="60960" y="-888"/>
                    <a:pt x="80010" y="8637"/>
                    <a:pt x="81915" y="29592"/>
                  </a:cubicBezTo>
                  <a:cubicBezTo>
                    <a:pt x="83820" y="54357"/>
                    <a:pt x="61913" y="55310"/>
                    <a:pt x="41910" y="56262"/>
                  </a:cubicBezTo>
                  <a:close/>
                </a:path>
              </a:pathLst>
            </a:custGeom>
            <a:solidFill>
              <a:srgbClr val="EAA09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4" name="Freeform: Shape 253">
              <a:extLst>
                <a:ext uri="{FF2B5EF4-FFF2-40B4-BE49-F238E27FC236}">
                  <a16:creationId xmlns:a16="http://schemas.microsoft.com/office/drawing/2014/main" id="{F60C9F77-D61C-47AA-BFA3-6C07CBBDCD82}"/>
                </a:ext>
              </a:extLst>
            </p:cNvPr>
            <p:cNvSpPr/>
            <p:nvPr/>
          </p:nvSpPr>
          <p:spPr>
            <a:xfrm>
              <a:off x="12369884" y="-1941753"/>
              <a:ext cx="181023" cy="50210"/>
            </a:xfrm>
            <a:custGeom>
              <a:avLst/>
              <a:gdLst>
                <a:gd name="connsiteX0" fmla="*/ 0 w 181023"/>
                <a:gd name="connsiteY0" fmla="*/ 19050 h 50210"/>
                <a:gd name="connsiteX1" fmla="*/ 66675 w 181023"/>
                <a:gd name="connsiteY1" fmla="*/ 0 h 50210"/>
                <a:gd name="connsiteX2" fmla="*/ 180975 w 181023"/>
                <a:gd name="connsiteY2" fmla="*/ 952 h 50210"/>
                <a:gd name="connsiteX3" fmla="*/ 157163 w 181023"/>
                <a:gd name="connsiteY3" fmla="*/ 20955 h 50210"/>
                <a:gd name="connsiteX4" fmla="*/ 108585 w 181023"/>
                <a:gd name="connsiteY4" fmla="*/ 49530 h 50210"/>
                <a:gd name="connsiteX5" fmla="*/ 0 w 181023"/>
                <a:gd name="connsiteY5" fmla="*/ 19050 h 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23" h="50210">
                  <a:moveTo>
                    <a:pt x="0" y="19050"/>
                  </a:moveTo>
                  <a:cubicBezTo>
                    <a:pt x="18098" y="-2858"/>
                    <a:pt x="48578" y="22860"/>
                    <a:pt x="66675" y="0"/>
                  </a:cubicBezTo>
                  <a:cubicBezTo>
                    <a:pt x="104775" y="0"/>
                    <a:pt x="142875" y="0"/>
                    <a:pt x="180975" y="952"/>
                  </a:cubicBezTo>
                  <a:cubicBezTo>
                    <a:pt x="181928" y="18097"/>
                    <a:pt x="168593" y="18097"/>
                    <a:pt x="157163" y="20955"/>
                  </a:cubicBezTo>
                  <a:cubicBezTo>
                    <a:pt x="130493" y="11430"/>
                    <a:pt x="134303" y="56197"/>
                    <a:pt x="108585" y="49530"/>
                  </a:cubicBezTo>
                  <a:cubicBezTo>
                    <a:pt x="73343" y="36195"/>
                    <a:pt x="31432" y="45720"/>
                    <a:pt x="0" y="19050"/>
                  </a:cubicBezTo>
                  <a:close/>
                </a:path>
              </a:pathLst>
            </a:custGeom>
            <a:solidFill>
              <a:srgbClr val="5C4F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5" name="Freeform: Shape 254">
              <a:extLst>
                <a:ext uri="{FF2B5EF4-FFF2-40B4-BE49-F238E27FC236}">
                  <a16:creationId xmlns:a16="http://schemas.microsoft.com/office/drawing/2014/main" id="{AEBC08F6-E8AC-46DE-91BB-5FEB8200880E}"/>
                </a:ext>
              </a:extLst>
            </p:cNvPr>
            <p:cNvSpPr/>
            <p:nvPr/>
          </p:nvSpPr>
          <p:spPr>
            <a:xfrm>
              <a:off x="12762955" y="-2521826"/>
              <a:ext cx="46090" cy="84772"/>
            </a:xfrm>
            <a:custGeom>
              <a:avLst/>
              <a:gdLst>
                <a:gd name="connsiteX0" fmla="*/ 35555 w 46090"/>
                <a:gd name="connsiteY0" fmla="*/ 84773 h 84772"/>
                <a:gd name="connsiteX1" fmla="*/ 12695 w 46090"/>
                <a:gd name="connsiteY1" fmla="*/ 56198 h 84772"/>
                <a:gd name="connsiteX2" fmla="*/ 7933 w 46090"/>
                <a:gd name="connsiteY2" fmla="*/ 36195 h 84772"/>
                <a:gd name="connsiteX3" fmla="*/ 14600 w 46090"/>
                <a:gd name="connsiteY3" fmla="*/ 0 h 84772"/>
                <a:gd name="connsiteX4" fmla="*/ 35555 w 46090"/>
                <a:gd name="connsiteY4" fmla="*/ 84773 h 8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0" h="84772">
                  <a:moveTo>
                    <a:pt x="35555" y="84773"/>
                  </a:moveTo>
                  <a:cubicBezTo>
                    <a:pt x="28887" y="75248"/>
                    <a:pt x="50795" y="44767"/>
                    <a:pt x="12695" y="56198"/>
                  </a:cubicBezTo>
                  <a:cubicBezTo>
                    <a:pt x="-640" y="60007"/>
                    <a:pt x="-5403" y="40005"/>
                    <a:pt x="7933" y="36195"/>
                  </a:cubicBezTo>
                  <a:cubicBezTo>
                    <a:pt x="41270" y="27623"/>
                    <a:pt x="15552" y="12382"/>
                    <a:pt x="14600" y="0"/>
                  </a:cubicBezTo>
                  <a:cubicBezTo>
                    <a:pt x="47937" y="21907"/>
                    <a:pt x="54605" y="50482"/>
                    <a:pt x="35555" y="84773"/>
                  </a:cubicBezTo>
                  <a:close/>
                </a:path>
              </a:pathLst>
            </a:custGeom>
            <a:solidFill>
              <a:srgbClr val="D4C8C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6" name="Freeform: Shape 255">
              <a:extLst>
                <a:ext uri="{FF2B5EF4-FFF2-40B4-BE49-F238E27FC236}">
                  <a16:creationId xmlns:a16="http://schemas.microsoft.com/office/drawing/2014/main" id="{07350DE2-A42F-42EA-9EBA-37665B29AEB9}"/>
                </a:ext>
              </a:extLst>
            </p:cNvPr>
            <p:cNvSpPr/>
            <p:nvPr/>
          </p:nvSpPr>
          <p:spPr>
            <a:xfrm>
              <a:off x="12517477" y="-1941753"/>
              <a:ext cx="71482" cy="33337"/>
            </a:xfrm>
            <a:custGeom>
              <a:avLst/>
              <a:gdLst>
                <a:gd name="connsiteX0" fmla="*/ 3855 w 71482"/>
                <a:gd name="connsiteY0" fmla="*/ 10477 h 33337"/>
                <a:gd name="connsiteX1" fmla="*/ 33382 w 71482"/>
                <a:gd name="connsiteY1" fmla="*/ 952 h 33337"/>
                <a:gd name="connsiteX2" fmla="*/ 71482 w 71482"/>
                <a:gd name="connsiteY2" fmla="*/ 0 h 33337"/>
                <a:gd name="connsiteX3" fmla="*/ 71482 w 71482"/>
                <a:gd name="connsiteY3" fmla="*/ 9525 h 33337"/>
                <a:gd name="connsiteX4" fmla="*/ 65768 w 71482"/>
                <a:gd name="connsiteY4" fmla="*/ 20955 h 33337"/>
                <a:gd name="connsiteX5" fmla="*/ 55290 w 71482"/>
                <a:gd name="connsiteY5" fmla="*/ 26670 h 33337"/>
                <a:gd name="connsiteX6" fmla="*/ 12427 w 71482"/>
                <a:gd name="connsiteY6" fmla="*/ 33338 h 33337"/>
                <a:gd name="connsiteX7" fmla="*/ 1950 w 71482"/>
                <a:gd name="connsiteY7" fmla="*/ 27622 h 33337"/>
                <a:gd name="connsiteX8" fmla="*/ 3855 w 71482"/>
                <a:gd name="connsiteY8" fmla="*/ 10477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82" h="33337">
                  <a:moveTo>
                    <a:pt x="3855" y="10477"/>
                  </a:moveTo>
                  <a:cubicBezTo>
                    <a:pt x="14332" y="9525"/>
                    <a:pt x="25763" y="11430"/>
                    <a:pt x="33382" y="952"/>
                  </a:cubicBezTo>
                  <a:cubicBezTo>
                    <a:pt x="45765" y="952"/>
                    <a:pt x="59100" y="0"/>
                    <a:pt x="71482" y="0"/>
                  </a:cubicBezTo>
                  <a:cubicBezTo>
                    <a:pt x="71482" y="2858"/>
                    <a:pt x="71482" y="6667"/>
                    <a:pt x="71482" y="9525"/>
                  </a:cubicBezTo>
                  <a:cubicBezTo>
                    <a:pt x="70530" y="13335"/>
                    <a:pt x="68625" y="17145"/>
                    <a:pt x="65768" y="20955"/>
                  </a:cubicBezTo>
                  <a:cubicBezTo>
                    <a:pt x="62910" y="23813"/>
                    <a:pt x="59100" y="25717"/>
                    <a:pt x="55290" y="26670"/>
                  </a:cubicBezTo>
                  <a:cubicBezTo>
                    <a:pt x="41002" y="29527"/>
                    <a:pt x="26715" y="31433"/>
                    <a:pt x="12427" y="33338"/>
                  </a:cubicBezTo>
                  <a:cubicBezTo>
                    <a:pt x="7665" y="32385"/>
                    <a:pt x="4807" y="30480"/>
                    <a:pt x="1950" y="27622"/>
                  </a:cubicBezTo>
                  <a:cubicBezTo>
                    <a:pt x="-907" y="21908"/>
                    <a:pt x="-907" y="15240"/>
                    <a:pt x="3855" y="10477"/>
                  </a:cubicBezTo>
                  <a:close/>
                </a:path>
              </a:pathLst>
            </a:custGeom>
            <a:solidFill>
              <a:srgbClr val="453B3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7" name="Freeform: Shape 256">
              <a:extLst>
                <a:ext uri="{FF2B5EF4-FFF2-40B4-BE49-F238E27FC236}">
                  <a16:creationId xmlns:a16="http://schemas.microsoft.com/office/drawing/2014/main" id="{96069842-1919-453C-B7FB-59731D8130D6}"/>
                </a:ext>
              </a:extLst>
            </p:cNvPr>
            <p:cNvSpPr/>
            <p:nvPr/>
          </p:nvSpPr>
          <p:spPr>
            <a:xfrm>
              <a:off x="12188644" y="-2503728"/>
              <a:ext cx="40020" cy="40752"/>
            </a:xfrm>
            <a:custGeom>
              <a:avLst/>
              <a:gdLst>
                <a:gd name="connsiteX0" fmla="*/ 9790 w 40020"/>
                <a:gd name="connsiteY0" fmla="*/ 0 h 40752"/>
                <a:gd name="connsiteX1" fmla="*/ 15505 w 40020"/>
                <a:gd name="connsiteY1" fmla="*/ 7620 h 40752"/>
                <a:gd name="connsiteX2" fmla="*/ 35508 w 40020"/>
                <a:gd name="connsiteY2" fmla="*/ 34290 h 40752"/>
                <a:gd name="connsiteX3" fmla="*/ 1218 w 40020"/>
                <a:gd name="connsiteY3" fmla="*/ 19050 h 40752"/>
                <a:gd name="connsiteX4" fmla="*/ 9790 w 40020"/>
                <a:gd name="connsiteY4" fmla="*/ 0 h 4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20" h="40752">
                  <a:moveTo>
                    <a:pt x="9790" y="0"/>
                  </a:moveTo>
                  <a:cubicBezTo>
                    <a:pt x="11695" y="2857"/>
                    <a:pt x="13600" y="4763"/>
                    <a:pt x="15505" y="7620"/>
                  </a:cubicBezTo>
                  <a:cubicBezTo>
                    <a:pt x="23125" y="16192"/>
                    <a:pt x="50747" y="16192"/>
                    <a:pt x="35508" y="34290"/>
                  </a:cubicBezTo>
                  <a:cubicBezTo>
                    <a:pt x="20268" y="52388"/>
                    <a:pt x="11695" y="27622"/>
                    <a:pt x="1218" y="19050"/>
                  </a:cubicBezTo>
                  <a:cubicBezTo>
                    <a:pt x="-1640" y="10477"/>
                    <a:pt x="265" y="3810"/>
                    <a:pt x="9790" y="0"/>
                  </a:cubicBezTo>
                  <a:close/>
                </a:path>
              </a:pathLst>
            </a:custGeom>
            <a:solidFill>
              <a:srgbClr val="B5B6B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8" name="Freeform: Shape 257">
              <a:extLst>
                <a:ext uri="{FF2B5EF4-FFF2-40B4-BE49-F238E27FC236}">
                  <a16:creationId xmlns:a16="http://schemas.microsoft.com/office/drawing/2014/main" id="{0FCD323B-EC0C-4DC0-BDE8-A5BAFB54C13A}"/>
                </a:ext>
              </a:extLst>
            </p:cNvPr>
            <p:cNvSpPr/>
            <p:nvPr/>
          </p:nvSpPr>
          <p:spPr>
            <a:xfrm>
              <a:off x="12604200" y="-1953288"/>
              <a:ext cx="71437" cy="12646"/>
            </a:xfrm>
            <a:custGeom>
              <a:avLst/>
              <a:gdLst>
                <a:gd name="connsiteX0" fmla="*/ 71438 w 71437"/>
                <a:gd name="connsiteY0" fmla="*/ 1057 h 12646"/>
                <a:gd name="connsiteX1" fmla="*/ 0 w 71437"/>
                <a:gd name="connsiteY1" fmla="*/ 10582 h 12646"/>
                <a:gd name="connsiteX2" fmla="*/ 71438 w 71437"/>
                <a:gd name="connsiteY2" fmla="*/ 1057 h 12646"/>
              </a:gdLst>
              <a:ahLst/>
              <a:cxnLst>
                <a:cxn ang="0">
                  <a:pos x="connsiteX0" y="connsiteY0"/>
                </a:cxn>
                <a:cxn ang="0">
                  <a:pos x="connsiteX1" y="connsiteY1"/>
                </a:cxn>
                <a:cxn ang="0">
                  <a:pos x="connsiteX2" y="connsiteY2"/>
                </a:cxn>
              </a:cxnLst>
              <a:rect l="l" t="t" r="r" b="b"/>
              <a:pathLst>
                <a:path w="71437" h="12646">
                  <a:moveTo>
                    <a:pt x="71438" y="1057"/>
                  </a:moveTo>
                  <a:cubicBezTo>
                    <a:pt x="49530" y="21060"/>
                    <a:pt x="23813" y="8677"/>
                    <a:pt x="0" y="10582"/>
                  </a:cubicBezTo>
                  <a:cubicBezTo>
                    <a:pt x="22860" y="1057"/>
                    <a:pt x="46672" y="-1800"/>
                    <a:pt x="71438" y="1057"/>
                  </a:cubicBezTo>
                  <a:close/>
                </a:path>
              </a:pathLst>
            </a:custGeom>
            <a:solidFill>
              <a:srgbClr val="453B3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9" name="Freeform: Shape 258">
              <a:extLst>
                <a:ext uri="{FF2B5EF4-FFF2-40B4-BE49-F238E27FC236}">
                  <a16:creationId xmlns:a16="http://schemas.microsoft.com/office/drawing/2014/main" id="{F732D9F1-F239-4B70-A3B9-B1E7CDFAC88C}"/>
                </a:ext>
              </a:extLst>
            </p:cNvPr>
            <p:cNvSpPr/>
            <p:nvPr/>
          </p:nvSpPr>
          <p:spPr>
            <a:xfrm>
              <a:off x="12685162" y="-2398953"/>
              <a:ext cx="38100" cy="19162"/>
            </a:xfrm>
            <a:custGeom>
              <a:avLst/>
              <a:gdLst>
                <a:gd name="connsiteX0" fmla="*/ 0 w 38100"/>
                <a:gd name="connsiteY0" fmla="*/ 0 h 19162"/>
                <a:gd name="connsiteX1" fmla="*/ 38100 w 38100"/>
                <a:gd name="connsiteY1" fmla="*/ 18097 h 19162"/>
                <a:gd name="connsiteX2" fmla="*/ 0 w 38100"/>
                <a:gd name="connsiteY2" fmla="*/ 0 h 19162"/>
              </a:gdLst>
              <a:ahLst/>
              <a:cxnLst>
                <a:cxn ang="0">
                  <a:pos x="connsiteX0" y="connsiteY0"/>
                </a:cxn>
                <a:cxn ang="0">
                  <a:pos x="connsiteX1" y="connsiteY1"/>
                </a:cxn>
                <a:cxn ang="0">
                  <a:pos x="connsiteX2" y="connsiteY2"/>
                </a:cxn>
              </a:cxnLst>
              <a:rect l="l" t="t" r="r" b="b"/>
              <a:pathLst>
                <a:path w="38100" h="19162">
                  <a:moveTo>
                    <a:pt x="0" y="0"/>
                  </a:moveTo>
                  <a:cubicBezTo>
                    <a:pt x="12382" y="5715"/>
                    <a:pt x="25717" y="12382"/>
                    <a:pt x="38100" y="18097"/>
                  </a:cubicBezTo>
                  <a:cubicBezTo>
                    <a:pt x="20955" y="20955"/>
                    <a:pt x="6667" y="19050"/>
                    <a:pt x="0" y="0"/>
                  </a:cubicBezTo>
                  <a:close/>
                </a:path>
              </a:pathLst>
            </a:custGeom>
            <a:solidFill>
              <a:srgbClr val="F8B0A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0" name="Freeform: Shape 259">
              <a:extLst>
                <a:ext uri="{FF2B5EF4-FFF2-40B4-BE49-F238E27FC236}">
                  <a16:creationId xmlns:a16="http://schemas.microsoft.com/office/drawing/2014/main" id="{CA8BFEB8-531E-43EB-BA2C-2A0EE44D5F75}"/>
                </a:ext>
              </a:extLst>
            </p:cNvPr>
            <p:cNvSpPr/>
            <p:nvPr/>
          </p:nvSpPr>
          <p:spPr>
            <a:xfrm>
              <a:off x="11798384" y="-3012656"/>
              <a:ext cx="149542" cy="300329"/>
            </a:xfrm>
            <a:custGeom>
              <a:avLst/>
              <a:gdLst>
                <a:gd name="connsiteX0" fmla="*/ 0 w 149542"/>
                <a:gd name="connsiteY0" fmla="*/ 300330 h 300329"/>
                <a:gd name="connsiteX1" fmla="*/ 102870 w 149542"/>
                <a:gd name="connsiteY1" fmla="*/ 19342 h 300329"/>
                <a:gd name="connsiteX2" fmla="*/ 149543 w 149542"/>
                <a:gd name="connsiteY2" fmla="*/ 4102 h 300329"/>
                <a:gd name="connsiteX3" fmla="*/ 93345 w 149542"/>
                <a:gd name="connsiteY3" fmla="*/ 166027 h 300329"/>
                <a:gd name="connsiteX4" fmla="*/ 71438 w 149542"/>
                <a:gd name="connsiteY4" fmla="*/ 200317 h 300329"/>
                <a:gd name="connsiteX5" fmla="*/ 0 w 149542"/>
                <a:gd name="connsiteY5" fmla="*/ 300330 h 3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42" h="300329">
                  <a:moveTo>
                    <a:pt x="0" y="300330"/>
                  </a:moveTo>
                  <a:cubicBezTo>
                    <a:pt x="13335" y="199365"/>
                    <a:pt x="40957" y="103162"/>
                    <a:pt x="102870" y="19342"/>
                  </a:cubicBezTo>
                  <a:cubicBezTo>
                    <a:pt x="117157" y="292"/>
                    <a:pt x="129540" y="-4470"/>
                    <a:pt x="149543" y="4102"/>
                  </a:cubicBezTo>
                  <a:cubicBezTo>
                    <a:pt x="123825" y="55537"/>
                    <a:pt x="103823" y="109830"/>
                    <a:pt x="93345" y="166027"/>
                  </a:cubicBezTo>
                  <a:cubicBezTo>
                    <a:pt x="79057" y="172695"/>
                    <a:pt x="77153" y="187935"/>
                    <a:pt x="71438" y="200317"/>
                  </a:cubicBezTo>
                  <a:cubicBezTo>
                    <a:pt x="57150" y="239370"/>
                    <a:pt x="31432" y="271755"/>
                    <a:pt x="0" y="300330"/>
                  </a:cubicBezTo>
                  <a:close/>
                </a:path>
              </a:pathLst>
            </a:custGeom>
            <a:solidFill>
              <a:srgbClr val="C7886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1" name="Freeform: Shape 260">
              <a:extLst>
                <a:ext uri="{FF2B5EF4-FFF2-40B4-BE49-F238E27FC236}">
                  <a16:creationId xmlns:a16="http://schemas.microsoft.com/office/drawing/2014/main" id="{AFE45CCA-72CB-4A32-BCF9-8C12CDFF3E17}"/>
                </a:ext>
              </a:extLst>
            </p:cNvPr>
            <p:cNvSpPr/>
            <p:nvPr/>
          </p:nvSpPr>
          <p:spPr>
            <a:xfrm>
              <a:off x="12396554" y="-1905332"/>
              <a:ext cx="230532" cy="118880"/>
            </a:xfrm>
            <a:custGeom>
              <a:avLst/>
              <a:gdLst>
                <a:gd name="connsiteX0" fmla="*/ 202883 w 230532"/>
                <a:gd name="connsiteY0" fmla="*/ 60734 h 118880"/>
                <a:gd name="connsiteX1" fmla="*/ 194310 w 230532"/>
                <a:gd name="connsiteY1" fmla="*/ 116931 h 118880"/>
                <a:gd name="connsiteX2" fmla="*/ 178118 w 230532"/>
                <a:gd name="connsiteY2" fmla="*/ 111216 h 118880"/>
                <a:gd name="connsiteX3" fmla="*/ 131445 w 230532"/>
                <a:gd name="connsiteY3" fmla="*/ 67401 h 118880"/>
                <a:gd name="connsiteX4" fmla="*/ 60960 w 230532"/>
                <a:gd name="connsiteY4" fmla="*/ 68354 h 118880"/>
                <a:gd name="connsiteX5" fmla="*/ 22860 w 230532"/>
                <a:gd name="connsiteY5" fmla="*/ 75021 h 118880"/>
                <a:gd name="connsiteX6" fmla="*/ 11430 w 230532"/>
                <a:gd name="connsiteY6" fmla="*/ 68354 h 118880"/>
                <a:gd name="connsiteX7" fmla="*/ 0 w 230532"/>
                <a:gd name="connsiteY7" fmla="*/ 53114 h 118880"/>
                <a:gd name="connsiteX8" fmla="*/ 1905 w 230532"/>
                <a:gd name="connsiteY8" fmla="*/ 40731 h 118880"/>
                <a:gd name="connsiteX9" fmla="*/ 59055 w 230532"/>
                <a:gd name="connsiteY9" fmla="*/ 21681 h 118880"/>
                <a:gd name="connsiteX10" fmla="*/ 79058 w 230532"/>
                <a:gd name="connsiteY10" fmla="*/ 18824 h 118880"/>
                <a:gd name="connsiteX11" fmla="*/ 135255 w 230532"/>
                <a:gd name="connsiteY11" fmla="*/ 726 h 118880"/>
                <a:gd name="connsiteX12" fmla="*/ 183833 w 230532"/>
                <a:gd name="connsiteY12" fmla="*/ 21681 h 118880"/>
                <a:gd name="connsiteX13" fmla="*/ 200978 w 230532"/>
                <a:gd name="connsiteY13" fmla="*/ 27396 h 118880"/>
                <a:gd name="connsiteX14" fmla="*/ 230505 w 230532"/>
                <a:gd name="connsiteY14" fmla="*/ 44541 h 118880"/>
                <a:gd name="connsiteX15" fmla="*/ 202883 w 230532"/>
                <a:gd name="connsiteY15" fmla="*/ 60734 h 1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532" h="118880">
                  <a:moveTo>
                    <a:pt x="202883" y="60734"/>
                  </a:moveTo>
                  <a:cubicBezTo>
                    <a:pt x="193358" y="78831"/>
                    <a:pt x="228600" y="102644"/>
                    <a:pt x="194310" y="116931"/>
                  </a:cubicBezTo>
                  <a:cubicBezTo>
                    <a:pt x="186690" y="121694"/>
                    <a:pt x="181928" y="116931"/>
                    <a:pt x="178118" y="111216"/>
                  </a:cubicBezTo>
                  <a:cubicBezTo>
                    <a:pt x="169545" y="89309"/>
                    <a:pt x="170498" y="57876"/>
                    <a:pt x="131445" y="67401"/>
                  </a:cubicBezTo>
                  <a:cubicBezTo>
                    <a:pt x="107633" y="74069"/>
                    <a:pt x="83820" y="65496"/>
                    <a:pt x="60960" y="68354"/>
                  </a:cubicBezTo>
                  <a:cubicBezTo>
                    <a:pt x="48578" y="70259"/>
                    <a:pt x="36195" y="75021"/>
                    <a:pt x="22860" y="75021"/>
                  </a:cubicBezTo>
                  <a:cubicBezTo>
                    <a:pt x="18098" y="74069"/>
                    <a:pt x="14288" y="72164"/>
                    <a:pt x="11430" y="68354"/>
                  </a:cubicBezTo>
                  <a:cubicBezTo>
                    <a:pt x="7620" y="63591"/>
                    <a:pt x="3810" y="57876"/>
                    <a:pt x="0" y="53114"/>
                  </a:cubicBezTo>
                  <a:cubicBezTo>
                    <a:pt x="953" y="49304"/>
                    <a:pt x="953" y="44541"/>
                    <a:pt x="1905" y="40731"/>
                  </a:cubicBezTo>
                  <a:cubicBezTo>
                    <a:pt x="17145" y="23586"/>
                    <a:pt x="40958" y="31206"/>
                    <a:pt x="59055" y="21681"/>
                  </a:cubicBezTo>
                  <a:cubicBezTo>
                    <a:pt x="65723" y="18824"/>
                    <a:pt x="71438" y="16919"/>
                    <a:pt x="79058" y="18824"/>
                  </a:cubicBezTo>
                  <a:cubicBezTo>
                    <a:pt x="106680" y="39779"/>
                    <a:pt x="124778" y="32159"/>
                    <a:pt x="135255" y="726"/>
                  </a:cubicBezTo>
                  <a:cubicBezTo>
                    <a:pt x="157163" y="-4036"/>
                    <a:pt x="167640" y="15966"/>
                    <a:pt x="183833" y="21681"/>
                  </a:cubicBezTo>
                  <a:cubicBezTo>
                    <a:pt x="189548" y="24539"/>
                    <a:pt x="195263" y="26444"/>
                    <a:pt x="200978" y="27396"/>
                  </a:cubicBezTo>
                  <a:cubicBezTo>
                    <a:pt x="212408" y="30254"/>
                    <a:pt x="229553" y="30254"/>
                    <a:pt x="230505" y="44541"/>
                  </a:cubicBezTo>
                  <a:cubicBezTo>
                    <a:pt x="231458" y="61686"/>
                    <a:pt x="207645" y="47399"/>
                    <a:pt x="202883" y="60734"/>
                  </a:cubicBezTo>
                  <a:close/>
                </a:path>
              </a:pathLst>
            </a:custGeom>
            <a:solidFill>
              <a:srgbClr val="273C4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2" name="Freeform: Shape 261">
              <a:extLst>
                <a:ext uri="{FF2B5EF4-FFF2-40B4-BE49-F238E27FC236}">
                  <a16:creationId xmlns:a16="http://schemas.microsoft.com/office/drawing/2014/main" id="{EFD5AA36-474D-462C-A215-9EDFD36222EB}"/>
                </a:ext>
              </a:extLst>
            </p:cNvPr>
            <p:cNvSpPr/>
            <p:nvPr/>
          </p:nvSpPr>
          <p:spPr>
            <a:xfrm>
              <a:off x="12246059" y="-1922525"/>
              <a:ext cx="103996" cy="163651"/>
            </a:xfrm>
            <a:custGeom>
              <a:avLst/>
              <a:gdLst>
                <a:gd name="connsiteX0" fmla="*/ 9525 w 103996"/>
                <a:gd name="connsiteY0" fmla="*/ 163651 h 163651"/>
                <a:gd name="connsiteX1" fmla="*/ 0 w 103996"/>
                <a:gd name="connsiteY1" fmla="*/ 160794 h 163651"/>
                <a:gd name="connsiteX2" fmla="*/ 78105 w 103996"/>
                <a:gd name="connsiteY2" fmla="*/ 11251 h 163651"/>
                <a:gd name="connsiteX3" fmla="*/ 96203 w 103996"/>
                <a:gd name="connsiteY3" fmla="*/ 1726 h 163651"/>
                <a:gd name="connsiteX4" fmla="*/ 100965 w 103996"/>
                <a:gd name="connsiteY4" fmla="*/ 27444 h 163651"/>
                <a:gd name="connsiteX5" fmla="*/ 9525 w 103996"/>
                <a:gd name="connsiteY5" fmla="*/ 163651 h 16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96" h="163651">
                  <a:moveTo>
                    <a:pt x="9525" y="163651"/>
                  </a:moveTo>
                  <a:cubicBezTo>
                    <a:pt x="6668" y="162699"/>
                    <a:pt x="3810" y="161746"/>
                    <a:pt x="0" y="160794"/>
                  </a:cubicBezTo>
                  <a:cubicBezTo>
                    <a:pt x="13335" y="104596"/>
                    <a:pt x="59055" y="64591"/>
                    <a:pt x="78105" y="11251"/>
                  </a:cubicBezTo>
                  <a:cubicBezTo>
                    <a:pt x="80963" y="2679"/>
                    <a:pt x="87630" y="-3036"/>
                    <a:pt x="96203" y="1726"/>
                  </a:cubicBezTo>
                  <a:cubicBezTo>
                    <a:pt x="106680" y="7441"/>
                    <a:pt x="104775" y="17919"/>
                    <a:pt x="100965" y="27444"/>
                  </a:cubicBezTo>
                  <a:cubicBezTo>
                    <a:pt x="78105" y="77926"/>
                    <a:pt x="54293" y="128409"/>
                    <a:pt x="9525" y="163651"/>
                  </a:cubicBezTo>
                  <a:close/>
                </a:path>
              </a:pathLst>
            </a:custGeom>
            <a:solidFill>
              <a:srgbClr val="B9B25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3" name="Freeform: Shape 262">
              <a:extLst>
                <a:ext uri="{FF2B5EF4-FFF2-40B4-BE49-F238E27FC236}">
                  <a16:creationId xmlns:a16="http://schemas.microsoft.com/office/drawing/2014/main" id="{67F32D0D-5010-4138-9FF3-DA384C89B67D}"/>
                </a:ext>
              </a:extLst>
            </p:cNvPr>
            <p:cNvSpPr/>
            <p:nvPr/>
          </p:nvSpPr>
          <p:spPr>
            <a:xfrm>
              <a:off x="12367556" y="-1922703"/>
              <a:ext cx="114280" cy="53407"/>
            </a:xfrm>
            <a:custGeom>
              <a:avLst/>
              <a:gdLst>
                <a:gd name="connsiteX0" fmla="*/ 106151 w 114280"/>
                <a:gd name="connsiteY0" fmla="*/ 36195 h 53407"/>
                <a:gd name="connsiteX1" fmla="*/ 96626 w 114280"/>
                <a:gd name="connsiteY1" fmla="*/ 43815 h 53407"/>
                <a:gd name="connsiteX2" fmla="*/ 30903 w 114280"/>
                <a:gd name="connsiteY2" fmla="*/ 48577 h 53407"/>
                <a:gd name="connsiteX3" fmla="*/ 2328 w 114280"/>
                <a:gd name="connsiteY3" fmla="*/ 0 h 53407"/>
                <a:gd name="connsiteX4" fmla="*/ 94721 w 114280"/>
                <a:gd name="connsiteY4" fmla="*/ 8572 h 53407"/>
                <a:gd name="connsiteX5" fmla="*/ 113771 w 114280"/>
                <a:gd name="connsiteY5" fmla="*/ 27622 h 53407"/>
                <a:gd name="connsiteX6" fmla="*/ 106151 w 114280"/>
                <a:gd name="connsiteY6" fmla="*/ 36195 h 5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280" h="53407">
                  <a:moveTo>
                    <a:pt x="106151" y="36195"/>
                  </a:moveTo>
                  <a:cubicBezTo>
                    <a:pt x="103293" y="39052"/>
                    <a:pt x="99483" y="41910"/>
                    <a:pt x="96626" y="43815"/>
                  </a:cubicBezTo>
                  <a:cubicBezTo>
                    <a:pt x="75671" y="60008"/>
                    <a:pt x="52810" y="51435"/>
                    <a:pt x="30903" y="48577"/>
                  </a:cubicBezTo>
                  <a:cubicBezTo>
                    <a:pt x="19473" y="33338"/>
                    <a:pt x="-8149" y="28575"/>
                    <a:pt x="2328" y="0"/>
                  </a:cubicBezTo>
                  <a:cubicBezTo>
                    <a:pt x="32808" y="2858"/>
                    <a:pt x="64241" y="5715"/>
                    <a:pt x="94721" y="8572"/>
                  </a:cubicBezTo>
                  <a:cubicBezTo>
                    <a:pt x="107103" y="9525"/>
                    <a:pt x="116628" y="12383"/>
                    <a:pt x="113771" y="27622"/>
                  </a:cubicBezTo>
                  <a:cubicBezTo>
                    <a:pt x="112818" y="31433"/>
                    <a:pt x="110913" y="35242"/>
                    <a:pt x="106151" y="36195"/>
                  </a:cubicBezTo>
                  <a:close/>
                </a:path>
              </a:pathLst>
            </a:custGeom>
            <a:solidFill>
              <a:srgbClr val="EEE7E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4" name="Freeform: Shape 263">
              <a:extLst>
                <a:ext uri="{FF2B5EF4-FFF2-40B4-BE49-F238E27FC236}">
                  <a16:creationId xmlns:a16="http://schemas.microsoft.com/office/drawing/2014/main" id="{C8470CEB-3923-49EB-9CB9-BF5ED91E1972}"/>
                </a:ext>
              </a:extLst>
            </p:cNvPr>
            <p:cNvSpPr/>
            <p:nvPr/>
          </p:nvSpPr>
          <p:spPr>
            <a:xfrm>
              <a:off x="12251775" y="-1915083"/>
              <a:ext cx="50482" cy="67627"/>
            </a:xfrm>
            <a:custGeom>
              <a:avLst/>
              <a:gdLst>
                <a:gd name="connsiteX0" fmla="*/ 0 w 50482"/>
                <a:gd name="connsiteY0" fmla="*/ 67627 h 67627"/>
                <a:gd name="connsiteX1" fmla="*/ 50482 w 50482"/>
                <a:gd name="connsiteY1" fmla="*/ 0 h 67627"/>
                <a:gd name="connsiteX2" fmla="*/ 0 w 50482"/>
                <a:gd name="connsiteY2" fmla="*/ 67627 h 67627"/>
              </a:gdLst>
              <a:ahLst/>
              <a:cxnLst>
                <a:cxn ang="0">
                  <a:pos x="connsiteX0" y="connsiteY0"/>
                </a:cxn>
                <a:cxn ang="0">
                  <a:pos x="connsiteX1" y="connsiteY1"/>
                </a:cxn>
                <a:cxn ang="0">
                  <a:pos x="connsiteX2" y="connsiteY2"/>
                </a:cxn>
              </a:cxnLst>
              <a:rect l="l" t="t" r="r" b="b"/>
              <a:pathLst>
                <a:path w="50482" h="67627">
                  <a:moveTo>
                    <a:pt x="0" y="67627"/>
                  </a:moveTo>
                  <a:cubicBezTo>
                    <a:pt x="2857" y="35242"/>
                    <a:pt x="24765" y="16192"/>
                    <a:pt x="50482" y="0"/>
                  </a:cubicBezTo>
                  <a:cubicBezTo>
                    <a:pt x="43815" y="30480"/>
                    <a:pt x="18097" y="46672"/>
                    <a:pt x="0" y="67627"/>
                  </a:cubicBezTo>
                  <a:close/>
                </a:path>
              </a:pathLst>
            </a:custGeom>
            <a:solidFill>
              <a:srgbClr val="4544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5" name="Freeform: Shape 264">
              <a:extLst>
                <a:ext uri="{FF2B5EF4-FFF2-40B4-BE49-F238E27FC236}">
                  <a16:creationId xmlns:a16="http://schemas.microsoft.com/office/drawing/2014/main" id="{6E4C4743-3EFD-44BE-ADBD-892791543A09}"/>
                </a:ext>
              </a:extLst>
            </p:cNvPr>
            <p:cNvSpPr/>
            <p:nvPr/>
          </p:nvSpPr>
          <p:spPr>
            <a:xfrm>
              <a:off x="12398459" y="-1878889"/>
              <a:ext cx="65722" cy="14585"/>
            </a:xfrm>
            <a:custGeom>
              <a:avLst/>
              <a:gdLst>
                <a:gd name="connsiteX0" fmla="*/ 0 w 65722"/>
                <a:gd name="connsiteY0" fmla="*/ 4763 h 14585"/>
                <a:gd name="connsiteX1" fmla="*/ 65723 w 65722"/>
                <a:gd name="connsiteY1" fmla="*/ 0 h 14585"/>
                <a:gd name="connsiteX2" fmla="*/ 953 w 65722"/>
                <a:gd name="connsiteY2" fmla="*/ 13335 h 14585"/>
                <a:gd name="connsiteX3" fmla="*/ 0 w 65722"/>
                <a:gd name="connsiteY3" fmla="*/ 4763 h 14585"/>
              </a:gdLst>
              <a:ahLst/>
              <a:cxnLst>
                <a:cxn ang="0">
                  <a:pos x="connsiteX0" y="connsiteY0"/>
                </a:cxn>
                <a:cxn ang="0">
                  <a:pos x="connsiteX1" y="connsiteY1"/>
                </a:cxn>
                <a:cxn ang="0">
                  <a:pos x="connsiteX2" y="connsiteY2"/>
                </a:cxn>
                <a:cxn ang="0">
                  <a:pos x="connsiteX3" y="connsiteY3"/>
                </a:cxn>
              </a:cxnLst>
              <a:rect l="l" t="t" r="r" b="b"/>
              <a:pathLst>
                <a:path w="65722" h="14585">
                  <a:moveTo>
                    <a:pt x="0" y="4763"/>
                  </a:moveTo>
                  <a:cubicBezTo>
                    <a:pt x="21907" y="3810"/>
                    <a:pt x="44768" y="10478"/>
                    <a:pt x="65723" y="0"/>
                  </a:cubicBezTo>
                  <a:cubicBezTo>
                    <a:pt x="48578" y="25718"/>
                    <a:pt x="21907" y="8573"/>
                    <a:pt x="953" y="13335"/>
                  </a:cubicBezTo>
                  <a:cubicBezTo>
                    <a:pt x="0" y="10478"/>
                    <a:pt x="0" y="7620"/>
                    <a:pt x="0" y="4763"/>
                  </a:cubicBezTo>
                  <a:close/>
                </a:path>
              </a:pathLst>
            </a:custGeom>
            <a:solidFill>
              <a:srgbClr val="39424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6" name="Freeform: Shape 265">
              <a:extLst>
                <a:ext uri="{FF2B5EF4-FFF2-40B4-BE49-F238E27FC236}">
                  <a16:creationId xmlns:a16="http://schemas.microsoft.com/office/drawing/2014/main" id="{8EF49B07-D9BD-4A07-AFA2-0DF2A32718E4}"/>
                </a:ext>
              </a:extLst>
            </p:cNvPr>
            <p:cNvSpPr/>
            <p:nvPr/>
          </p:nvSpPr>
          <p:spPr>
            <a:xfrm>
              <a:off x="12769934" y="-1754111"/>
              <a:ext cx="85821" cy="174782"/>
            </a:xfrm>
            <a:custGeom>
              <a:avLst/>
              <a:gdLst>
                <a:gd name="connsiteX0" fmla="*/ 38100 w 85821"/>
                <a:gd name="connsiteY0" fmla="*/ 160020 h 174782"/>
                <a:gd name="connsiteX1" fmla="*/ 25718 w 85821"/>
                <a:gd name="connsiteY1" fmla="*/ 53340 h 174782"/>
                <a:gd name="connsiteX2" fmla="*/ 0 w 85821"/>
                <a:gd name="connsiteY2" fmla="*/ 32385 h 174782"/>
                <a:gd name="connsiteX3" fmla="*/ 41910 w 85821"/>
                <a:gd name="connsiteY3" fmla="*/ 45720 h 174782"/>
                <a:gd name="connsiteX4" fmla="*/ 40005 w 85821"/>
                <a:gd name="connsiteY4" fmla="*/ 0 h 174782"/>
                <a:gd name="connsiteX5" fmla="*/ 85725 w 85821"/>
                <a:gd name="connsiteY5" fmla="*/ 147638 h 174782"/>
                <a:gd name="connsiteX6" fmla="*/ 79057 w 85821"/>
                <a:gd name="connsiteY6" fmla="*/ 174308 h 174782"/>
                <a:gd name="connsiteX7" fmla="*/ 38100 w 85821"/>
                <a:gd name="connsiteY7" fmla="*/ 160020 h 1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21" h="174782">
                  <a:moveTo>
                    <a:pt x="38100" y="160020"/>
                  </a:moveTo>
                  <a:cubicBezTo>
                    <a:pt x="63818" y="127635"/>
                    <a:pt x="59055" y="81915"/>
                    <a:pt x="25718" y="53340"/>
                  </a:cubicBezTo>
                  <a:cubicBezTo>
                    <a:pt x="17145" y="45720"/>
                    <a:pt x="8573" y="39053"/>
                    <a:pt x="0" y="32385"/>
                  </a:cubicBezTo>
                  <a:cubicBezTo>
                    <a:pt x="12382" y="36195"/>
                    <a:pt x="25718" y="40005"/>
                    <a:pt x="41910" y="45720"/>
                  </a:cubicBezTo>
                  <a:cubicBezTo>
                    <a:pt x="40957" y="29528"/>
                    <a:pt x="40005" y="14288"/>
                    <a:pt x="40005" y="0"/>
                  </a:cubicBezTo>
                  <a:cubicBezTo>
                    <a:pt x="60960" y="47625"/>
                    <a:pt x="87630" y="92392"/>
                    <a:pt x="85725" y="147638"/>
                  </a:cubicBezTo>
                  <a:cubicBezTo>
                    <a:pt x="76200" y="155258"/>
                    <a:pt x="79057" y="164783"/>
                    <a:pt x="79057" y="174308"/>
                  </a:cubicBezTo>
                  <a:cubicBezTo>
                    <a:pt x="63818" y="172403"/>
                    <a:pt x="45720" y="181928"/>
                    <a:pt x="38100" y="160020"/>
                  </a:cubicBezTo>
                  <a:close/>
                </a:path>
              </a:pathLst>
            </a:custGeom>
            <a:solidFill>
              <a:srgbClr val="3D3D3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7" name="Freeform: Shape 266">
              <a:extLst>
                <a:ext uri="{FF2B5EF4-FFF2-40B4-BE49-F238E27FC236}">
                  <a16:creationId xmlns:a16="http://schemas.microsoft.com/office/drawing/2014/main" id="{79AE9B4E-A898-4E3A-9DCD-6957E8B1BF19}"/>
                </a:ext>
              </a:extLst>
            </p:cNvPr>
            <p:cNvSpPr/>
            <p:nvPr/>
          </p:nvSpPr>
          <p:spPr>
            <a:xfrm>
              <a:off x="12522666" y="-1927351"/>
              <a:ext cx="132016" cy="58614"/>
            </a:xfrm>
            <a:custGeom>
              <a:avLst/>
              <a:gdLst>
                <a:gd name="connsiteX0" fmla="*/ 48197 w 132016"/>
                <a:gd name="connsiteY0" fmla="*/ 54178 h 58614"/>
                <a:gd name="connsiteX1" fmla="*/ 9144 w 132016"/>
                <a:gd name="connsiteY1" fmla="*/ 28460 h 58614"/>
                <a:gd name="connsiteX2" fmla="*/ 572 w 132016"/>
                <a:gd name="connsiteY2" fmla="*/ 17030 h 58614"/>
                <a:gd name="connsiteX3" fmla="*/ 9144 w 132016"/>
                <a:gd name="connsiteY3" fmla="*/ 14173 h 58614"/>
                <a:gd name="connsiteX4" fmla="*/ 57722 w 132016"/>
                <a:gd name="connsiteY4" fmla="*/ 7505 h 58614"/>
                <a:gd name="connsiteX5" fmla="*/ 57722 w 132016"/>
                <a:gd name="connsiteY5" fmla="*/ 7505 h 58614"/>
                <a:gd name="connsiteX6" fmla="*/ 132016 w 132016"/>
                <a:gd name="connsiteY6" fmla="*/ 7505 h 58614"/>
                <a:gd name="connsiteX7" fmla="*/ 122491 w 132016"/>
                <a:gd name="connsiteY7" fmla="*/ 34175 h 58614"/>
                <a:gd name="connsiteX8" fmla="*/ 48197 w 132016"/>
                <a:gd name="connsiteY8" fmla="*/ 54178 h 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6" h="58614">
                  <a:moveTo>
                    <a:pt x="48197" y="54178"/>
                  </a:moveTo>
                  <a:cubicBezTo>
                    <a:pt x="34861" y="45605"/>
                    <a:pt x="22479" y="37033"/>
                    <a:pt x="9144" y="28460"/>
                  </a:cubicBezTo>
                  <a:cubicBezTo>
                    <a:pt x="1524" y="27508"/>
                    <a:pt x="-1334" y="24650"/>
                    <a:pt x="572" y="17030"/>
                  </a:cubicBezTo>
                  <a:cubicBezTo>
                    <a:pt x="3429" y="17030"/>
                    <a:pt x="6286" y="16078"/>
                    <a:pt x="9144" y="14173"/>
                  </a:cubicBezTo>
                  <a:cubicBezTo>
                    <a:pt x="24384" y="6553"/>
                    <a:pt x="42481" y="16078"/>
                    <a:pt x="57722" y="7505"/>
                  </a:cubicBezTo>
                  <a:lnTo>
                    <a:pt x="57722" y="7505"/>
                  </a:lnTo>
                  <a:cubicBezTo>
                    <a:pt x="82486" y="-2020"/>
                    <a:pt x="107251" y="-2972"/>
                    <a:pt x="132016" y="7505"/>
                  </a:cubicBezTo>
                  <a:cubicBezTo>
                    <a:pt x="129159" y="16078"/>
                    <a:pt x="126301" y="24650"/>
                    <a:pt x="122491" y="34175"/>
                  </a:cubicBezTo>
                  <a:cubicBezTo>
                    <a:pt x="106299" y="69418"/>
                    <a:pt x="75819" y="57035"/>
                    <a:pt x="48197" y="54178"/>
                  </a:cubicBezTo>
                  <a:close/>
                </a:path>
              </a:pathLst>
            </a:custGeom>
            <a:solidFill>
              <a:srgbClr val="E6DFD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8" name="Freeform: Shape 267">
              <a:extLst>
                <a:ext uri="{FF2B5EF4-FFF2-40B4-BE49-F238E27FC236}">
                  <a16:creationId xmlns:a16="http://schemas.microsoft.com/office/drawing/2014/main" id="{254B3337-0AA1-4F6E-B239-FCE50CB366EE}"/>
                </a:ext>
              </a:extLst>
            </p:cNvPr>
            <p:cNvSpPr/>
            <p:nvPr/>
          </p:nvSpPr>
          <p:spPr>
            <a:xfrm>
              <a:off x="12674261" y="-1902701"/>
              <a:ext cx="103292" cy="147637"/>
            </a:xfrm>
            <a:custGeom>
              <a:avLst/>
              <a:gdLst>
                <a:gd name="connsiteX0" fmla="*/ 18521 w 103292"/>
                <a:gd name="connsiteY0" fmla="*/ 0 h 147637"/>
                <a:gd name="connsiteX1" fmla="*/ 103293 w 103292"/>
                <a:gd name="connsiteY1" fmla="*/ 147638 h 147637"/>
                <a:gd name="connsiteX2" fmla="*/ 1376 w 103292"/>
                <a:gd name="connsiteY2" fmla="*/ 15240 h 147637"/>
                <a:gd name="connsiteX3" fmla="*/ 18521 w 103292"/>
                <a:gd name="connsiteY3" fmla="*/ 0 h 147637"/>
                <a:gd name="connsiteX4" fmla="*/ 18521 w 103292"/>
                <a:gd name="connsiteY4" fmla="*/ 0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92" h="147637">
                  <a:moveTo>
                    <a:pt x="18521" y="0"/>
                  </a:moveTo>
                  <a:cubicBezTo>
                    <a:pt x="33761" y="57150"/>
                    <a:pt x="83291" y="93345"/>
                    <a:pt x="103293" y="147638"/>
                  </a:cubicBezTo>
                  <a:cubicBezTo>
                    <a:pt x="50905" y="117158"/>
                    <a:pt x="26141" y="65723"/>
                    <a:pt x="1376" y="15240"/>
                  </a:cubicBezTo>
                  <a:cubicBezTo>
                    <a:pt x="-4339" y="2858"/>
                    <a:pt x="8996" y="953"/>
                    <a:pt x="18521" y="0"/>
                  </a:cubicBezTo>
                  <a:cubicBezTo>
                    <a:pt x="18521" y="953"/>
                    <a:pt x="18521" y="0"/>
                    <a:pt x="18521" y="0"/>
                  </a:cubicBezTo>
                  <a:close/>
                </a:path>
              </a:pathLst>
            </a:custGeom>
            <a:solidFill>
              <a:srgbClr val="B3B26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9" name="Freeform: Shape 268">
              <a:extLst>
                <a:ext uri="{FF2B5EF4-FFF2-40B4-BE49-F238E27FC236}">
                  <a16:creationId xmlns:a16="http://schemas.microsoft.com/office/drawing/2014/main" id="{359A4F7F-77DA-43D0-A959-54715A896BA5}"/>
                </a:ext>
              </a:extLst>
            </p:cNvPr>
            <p:cNvSpPr/>
            <p:nvPr/>
          </p:nvSpPr>
          <p:spPr>
            <a:xfrm>
              <a:off x="12570862" y="-1894128"/>
              <a:ext cx="85725" cy="51112"/>
            </a:xfrm>
            <a:custGeom>
              <a:avLst/>
              <a:gdLst>
                <a:gd name="connsiteX0" fmla="*/ 0 w 85725"/>
                <a:gd name="connsiteY0" fmla="*/ 20955 h 51112"/>
                <a:gd name="connsiteX1" fmla="*/ 75247 w 85725"/>
                <a:gd name="connsiteY1" fmla="*/ 0 h 51112"/>
                <a:gd name="connsiteX2" fmla="*/ 85725 w 85725"/>
                <a:gd name="connsiteY2" fmla="*/ 29527 h 51112"/>
                <a:gd name="connsiteX3" fmla="*/ 29527 w 85725"/>
                <a:gd name="connsiteY3" fmla="*/ 50483 h 51112"/>
                <a:gd name="connsiteX4" fmla="*/ 47625 w 85725"/>
                <a:gd name="connsiteY4" fmla="*/ 32385 h 51112"/>
                <a:gd name="connsiteX5" fmla="*/ 0 w 85725"/>
                <a:gd name="connsiteY5" fmla="*/ 20955 h 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51112">
                  <a:moveTo>
                    <a:pt x="0" y="20955"/>
                  </a:moveTo>
                  <a:cubicBezTo>
                    <a:pt x="27622" y="21908"/>
                    <a:pt x="54292" y="21908"/>
                    <a:pt x="75247" y="0"/>
                  </a:cubicBezTo>
                  <a:cubicBezTo>
                    <a:pt x="79057" y="9525"/>
                    <a:pt x="81915" y="20002"/>
                    <a:pt x="85725" y="29527"/>
                  </a:cubicBezTo>
                  <a:cubicBezTo>
                    <a:pt x="68580" y="40005"/>
                    <a:pt x="52388" y="54292"/>
                    <a:pt x="29527" y="50483"/>
                  </a:cubicBezTo>
                  <a:cubicBezTo>
                    <a:pt x="35242" y="44767"/>
                    <a:pt x="41910" y="38100"/>
                    <a:pt x="47625" y="32385"/>
                  </a:cubicBezTo>
                  <a:cubicBezTo>
                    <a:pt x="31432" y="24765"/>
                    <a:pt x="12382" y="36195"/>
                    <a:pt x="0" y="20955"/>
                  </a:cubicBezTo>
                  <a:close/>
                </a:path>
              </a:pathLst>
            </a:custGeom>
            <a:solidFill>
              <a:srgbClr val="5C4F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0" name="Freeform: Shape 269">
              <a:extLst>
                <a:ext uri="{FF2B5EF4-FFF2-40B4-BE49-F238E27FC236}">
                  <a16:creationId xmlns:a16="http://schemas.microsoft.com/office/drawing/2014/main" id="{05240650-22F7-47E2-8D62-80824344BECB}"/>
                </a:ext>
              </a:extLst>
            </p:cNvPr>
            <p:cNvSpPr/>
            <p:nvPr/>
          </p:nvSpPr>
          <p:spPr>
            <a:xfrm>
              <a:off x="12580387" y="-1932929"/>
              <a:ext cx="74294" cy="12130"/>
            </a:xfrm>
            <a:custGeom>
              <a:avLst/>
              <a:gdLst>
                <a:gd name="connsiteX0" fmla="*/ 74295 w 74294"/>
                <a:gd name="connsiteY0" fmla="*/ 12130 h 12130"/>
                <a:gd name="connsiteX1" fmla="*/ 0 w 74294"/>
                <a:gd name="connsiteY1" fmla="*/ 12130 h 12130"/>
                <a:gd name="connsiteX2" fmla="*/ 8572 w 74294"/>
                <a:gd name="connsiteY2" fmla="*/ 1653 h 12130"/>
                <a:gd name="connsiteX3" fmla="*/ 74295 w 74294"/>
                <a:gd name="connsiteY3" fmla="*/ 12130 h 12130"/>
              </a:gdLst>
              <a:ahLst/>
              <a:cxnLst>
                <a:cxn ang="0">
                  <a:pos x="connsiteX0" y="connsiteY0"/>
                </a:cxn>
                <a:cxn ang="0">
                  <a:pos x="connsiteX1" y="connsiteY1"/>
                </a:cxn>
                <a:cxn ang="0">
                  <a:pos x="connsiteX2" y="connsiteY2"/>
                </a:cxn>
                <a:cxn ang="0">
                  <a:pos x="connsiteX3" y="connsiteY3"/>
                </a:cxn>
              </a:cxnLst>
              <a:rect l="l" t="t" r="r" b="b"/>
              <a:pathLst>
                <a:path w="74294" h="12130">
                  <a:moveTo>
                    <a:pt x="74295" y="12130"/>
                  </a:moveTo>
                  <a:cubicBezTo>
                    <a:pt x="49530" y="12130"/>
                    <a:pt x="24765" y="12130"/>
                    <a:pt x="0" y="12130"/>
                  </a:cubicBezTo>
                  <a:cubicBezTo>
                    <a:pt x="2857" y="8320"/>
                    <a:pt x="5715" y="4510"/>
                    <a:pt x="8572" y="1653"/>
                  </a:cubicBezTo>
                  <a:cubicBezTo>
                    <a:pt x="30480" y="5463"/>
                    <a:pt x="55245" y="-9777"/>
                    <a:pt x="74295" y="12130"/>
                  </a:cubicBezTo>
                  <a:close/>
                </a:path>
              </a:pathLst>
            </a:custGeom>
            <a:solidFill>
              <a:srgbClr val="5C4F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1" name="Freeform: Shape 270">
              <a:extLst>
                <a:ext uri="{FF2B5EF4-FFF2-40B4-BE49-F238E27FC236}">
                  <a16:creationId xmlns:a16="http://schemas.microsoft.com/office/drawing/2014/main" id="{F944BA0B-2C56-4918-93FC-E5601E6900EB}"/>
                </a:ext>
              </a:extLst>
            </p:cNvPr>
            <p:cNvSpPr/>
            <p:nvPr/>
          </p:nvSpPr>
          <p:spPr>
            <a:xfrm>
              <a:off x="12208912" y="-1549377"/>
              <a:ext cx="66675" cy="55298"/>
            </a:xfrm>
            <a:custGeom>
              <a:avLst/>
              <a:gdLst>
                <a:gd name="connsiteX0" fmla="*/ 0 w 66675"/>
                <a:gd name="connsiteY0" fmla="*/ 55298 h 55298"/>
                <a:gd name="connsiteX1" fmla="*/ 1905 w 66675"/>
                <a:gd name="connsiteY1" fmla="*/ 1006 h 55298"/>
                <a:gd name="connsiteX2" fmla="*/ 66675 w 66675"/>
                <a:gd name="connsiteY2" fmla="*/ 26723 h 55298"/>
                <a:gd name="connsiteX3" fmla="*/ 0 w 66675"/>
                <a:gd name="connsiteY3" fmla="*/ 55298 h 55298"/>
              </a:gdLst>
              <a:ahLst/>
              <a:cxnLst>
                <a:cxn ang="0">
                  <a:pos x="connsiteX0" y="connsiteY0"/>
                </a:cxn>
                <a:cxn ang="0">
                  <a:pos x="connsiteX1" y="connsiteY1"/>
                </a:cxn>
                <a:cxn ang="0">
                  <a:pos x="connsiteX2" y="connsiteY2"/>
                </a:cxn>
                <a:cxn ang="0">
                  <a:pos x="connsiteX3" y="connsiteY3"/>
                </a:cxn>
              </a:cxnLst>
              <a:rect l="l" t="t" r="r" b="b"/>
              <a:pathLst>
                <a:path w="66675" h="55298">
                  <a:moveTo>
                    <a:pt x="0" y="55298"/>
                  </a:moveTo>
                  <a:cubicBezTo>
                    <a:pt x="952" y="37201"/>
                    <a:pt x="952" y="19103"/>
                    <a:pt x="1905" y="1006"/>
                  </a:cubicBezTo>
                  <a:cubicBezTo>
                    <a:pt x="29527" y="-4709"/>
                    <a:pt x="46672" y="15293"/>
                    <a:pt x="66675" y="26723"/>
                  </a:cubicBezTo>
                  <a:cubicBezTo>
                    <a:pt x="40005" y="27676"/>
                    <a:pt x="11430" y="21008"/>
                    <a:pt x="0" y="55298"/>
                  </a:cubicBezTo>
                  <a:close/>
                </a:path>
              </a:pathLst>
            </a:custGeom>
            <a:solidFill>
              <a:srgbClr val="6AA7C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2" name="Freeform: Shape 271">
              <a:extLst>
                <a:ext uri="{FF2B5EF4-FFF2-40B4-BE49-F238E27FC236}">
                  <a16:creationId xmlns:a16="http://schemas.microsoft.com/office/drawing/2014/main" id="{89A4EE92-DA90-4F81-9B45-C575A9FC794B}"/>
                </a:ext>
              </a:extLst>
            </p:cNvPr>
            <p:cNvSpPr/>
            <p:nvPr/>
          </p:nvSpPr>
          <p:spPr>
            <a:xfrm>
              <a:off x="12293684" y="-1514081"/>
              <a:ext cx="86677" cy="21679"/>
            </a:xfrm>
            <a:custGeom>
              <a:avLst/>
              <a:gdLst>
                <a:gd name="connsiteX0" fmla="*/ 0 w 86677"/>
                <a:gd name="connsiteY0" fmla="*/ 0 h 21679"/>
                <a:gd name="connsiteX1" fmla="*/ 86678 w 86677"/>
                <a:gd name="connsiteY1" fmla="*/ 19050 h 21679"/>
                <a:gd name="connsiteX2" fmla="*/ 0 w 86677"/>
                <a:gd name="connsiteY2" fmla="*/ 0 h 21679"/>
              </a:gdLst>
              <a:ahLst/>
              <a:cxnLst>
                <a:cxn ang="0">
                  <a:pos x="connsiteX0" y="connsiteY0"/>
                </a:cxn>
                <a:cxn ang="0">
                  <a:pos x="connsiteX1" y="connsiteY1"/>
                </a:cxn>
                <a:cxn ang="0">
                  <a:pos x="connsiteX2" y="connsiteY2"/>
                </a:cxn>
              </a:cxnLst>
              <a:rect l="l" t="t" r="r" b="b"/>
              <a:pathLst>
                <a:path w="86677" h="21679">
                  <a:moveTo>
                    <a:pt x="0" y="0"/>
                  </a:moveTo>
                  <a:cubicBezTo>
                    <a:pt x="29528" y="2858"/>
                    <a:pt x="59055" y="7620"/>
                    <a:pt x="86678" y="19050"/>
                  </a:cubicBezTo>
                  <a:cubicBezTo>
                    <a:pt x="57150" y="15240"/>
                    <a:pt x="22860" y="36195"/>
                    <a:pt x="0" y="0"/>
                  </a:cubicBezTo>
                  <a:close/>
                </a:path>
              </a:pathLst>
            </a:custGeom>
            <a:solidFill>
              <a:srgbClr val="6AA7C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3" name="Freeform: Shape 272">
              <a:extLst>
                <a:ext uri="{FF2B5EF4-FFF2-40B4-BE49-F238E27FC236}">
                  <a16:creationId xmlns:a16="http://schemas.microsoft.com/office/drawing/2014/main" id="{971BB9CD-2FA1-462E-B8CA-971D360BFA2D}"/>
                </a:ext>
              </a:extLst>
            </p:cNvPr>
            <p:cNvSpPr/>
            <p:nvPr/>
          </p:nvSpPr>
          <p:spPr>
            <a:xfrm>
              <a:off x="12400365" y="-1851073"/>
              <a:ext cx="191452" cy="137042"/>
            </a:xfrm>
            <a:custGeom>
              <a:avLst/>
              <a:gdLst>
                <a:gd name="connsiteX0" fmla="*/ 180023 w 191452"/>
                <a:gd name="connsiteY0" fmla="*/ 53147 h 137042"/>
                <a:gd name="connsiteX1" fmla="*/ 191452 w 191452"/>
                <a:gd name="connsiteY1" fmla="*/ 62672 h 137042"/>
                <a:gd name="connsiteX2" fmla="*/ 116205 w 191452"/>
                <a:gd name="connsiteY2" fmla="*/ 127442 h 137042"/>
                <a:gd name="connsiteX3" fmla="*/ 65723 w 191452"/>
                <a:gd name="connsiteY3" fmla="*/ 136015 h 137042"/>
                <a:gd name="connsiteX4" fmla="*/ 33338 w 191452"/>
                <a:gd name="connsiteY4" fmla="*/ 109345 h 137042"/>
                <a:gd name="connsiteX5" fmla="*/ 0 w 191452"/>
                <a:gd name="connsiteY5" fmla="*/ 42670 h 137042"/>
                <a:gd name="connsiteX6" fmla="*/ 20002 w 191452"/>
                <a:gd name="connsiteY6" fmla="*/ 28382 h 137042"/>
                <a:gd name="connsiteX7" fmla="*/ 55245 w 191452"/>
                <a:gd name="connsiteY7" fmla="*/ 3617 h 137042"/>
                <a:gd name="connsiteX8" fmla="*/ 133350 w 191452"/>
                <a:gd name="connsiteY8" fmla="*/ 4570 h 137042"/>
                <a:gd name="connsiteX9" fmla="*/ 180023 w 191452"/>
                <a:gd name="connsiteY9" fmla="*/ 53147 h 13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52" h="137042">
                  <a:moveTo>
                    <a:pt x="180023" y="53147"/>
                  </a:moveTo>
                  <a:cubicBezTo>
                    <a:pt x="183832" y="56005"/>
                    <a:pt x="187643" y="59815"/>
                    <a:pt x="191452" y="62672"/>
                  </a:cubicBezTo>
                  <a:cubicBezTo>
                    <a:pt x="187643" y="126490"/>
                    <a:pt x="187643" y="126490"/>
                    <a:pt x="116205" y="127442"/>
                  </a:cubicBezTo>
                  <a:cubicBezTo>
                    <a:pt x="99060" y="127442"/>
                    <a:pt x="84773" y="140777"/>
                    <a:pt x="65723" y="136015"/>
                  </a:cubicBezTo>
                  <a:cubicBezTo>
                    <a:pt x="50482" y="131252"/>
                    <a:pt x="29527" y="130300"/>
                    <a:pt x="33338" y="109345"/>
                  </a:cubicBezTo>
                  <a:cubicBezTo>
                    <a:pt x="40005" y="76007"/>
                    <a:pt x="17145" y="61720"/>
                    <a:pt x="0" y="42670"/>
                  </a:cubicBezTo>
                  <a:cubicBezTo>
                    <a:pt x="4763" y="36002"/>
                    <a:pt x="11430" y="30287"/>
                    <a:pt x="20002" y="28382"/>
                  </a:cubicBezTo>
                  <a:cubicBezTo>
                    <a:pt x="38100" y="29335"/>
                    <a:pt x="49530" y="20762"/>
                    <a:pt x="55245" y="3617"/>
                  </a:cubicBezTo>
                  <a:cubicBezTo>
                    <a:pt x="80963" y="-7813"/>
                    <a:pt x="106680" y="12190"/>
                    <a:pt x="133350" y="4570"/>
                  </a:cubicBezTo>
                  <a:cubicBezTo>
                    <a:pt x="162877" y="7427"/>
                    <a:pt x="158115" y="42670"/>
                    <a:pt x="180023" y="53147"/>
                  </a:cubicBezTo>
                  <a:close/>
                </a:path>
              </a:pathLst>
            </a:custGeom>
            <a:solidFill>
              <a:srgbClr val="33536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4" name="Freeform: Shape 273">
              <a:extLst>
                <a:ext uri="{FF2B5EF4-FFF2-40B4-BE49-F238E27FC236}">
                  <a16:creationId xmlns:a16="http://schemas.microsoft.com/office/drawing/2014/main" id="{845A3B6F-3B27-4E93-95FD-2ADEE72C8659}"/>
                </a:ext>
              </a:extLst>
            </p:cNvPr>
            <p:cNvSpPr/>
            <p:nvPr/>
          </p:nvSpPr>
          <p:spPr>
            <a:xfrm>
              <a:off x="12393351" y="-1836978"/>
              <a:ext cx="28811" cy="28575"/>
            </a:xfrm>
            <a:custGeom>
              <a:avLst/>
              <a:gdLst>
                <a:gd name="connsiteX0" fmla="*/ 25111 w 28811"/>
                <a:gd name="connsiteY0" fmla="*/ 17145 h 28575"/>
                <a:gd name="connsiteX1" fmla="*/ 6061 w 28811"/>
                <a:gd name="connsiteY1" fmla="*/ 28575 h 28575"/>
                <a:gd name="connsiteX2" fmla="*/ 14633 w 28811"/>
                <a:gd name="connsiteY2" fmla="*/ 0 h 28575"/>
                <a:gd name="connsiteX3" fmla="*/ 26063 w 28811"/>
                <a:gd name="connsiteY3" fmla="*/ 952 h 28575"/>
                <a:gd name="connsiteX4" fmla="*/ 25111 w 28811"/>
                <a:gd name="connsiteY4" fmla="*/ 17145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1" h="28575">
                  <a:moveTo>
                    <a:pt x="25111" y="17145"/>
                  </a:moveTo>
                  <a:cubicBezTo>
                    <a:pt x="21301" y="24765"/>
                    <a:pt x="14633" y="27622"/>
                    <a:pt x="6061" y="28575"/>
                  </a:cubicBezTo>
                  <a:cubicBezTo>
                    <a:pt x="-10132" y="13335"/>
                    <a:pt x="10823" y="9525"/>
                    <a:pt x="14633" y="0"/>
                  </a:cubicBezTo>
                  <a:cubicBezTo>
                    <a:pt x="18443" y="0"/>
                    <a:pt x="22253" y="952"/>
                    <a:pt x="26063" y="952"/>
                  </a:cubicBezTo>
                  <a:cubicBezTo>
                    <a:pt x="29873" y="6667"/>
                    <a:pt x="29873" y="12383"/>
                    <a:pt x="25111" y="17145"/>
                  </a:cubicBezTo>
                  <a:close/>
                </a:path>
              </a:pathLst>
            </a:custGeom>
            <a:solidFill>
              <a:srgbClr val="39424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5" name="Freeform: Shape 274">
              <a:extLst>
                <a:ext uri="{FF2B5EF4-FFF2-40B4-BE49-F238E27FC236}">
                  <a16:creationId xmlns:a16="http://schemas.microsoft.com/office/drawing/2014/main" id="{2473797A-104C-4C07-B96B-D123116645F7}"/>
                </a:ext>
              </a:extLst>
            </p:cNvPr>
            <p:cNvSpPr/>
            <p:nvPr/>
          </p:nvSpPr>
          <p:spPr>
            <a:xfrm>
              <a:off x="12389548" y="-2368473"/>
              <a:ext cx="212203" cy="96532"/>
            </a:xfrm>
            <a:custGeom>
              <a:avLst/>
              <a:gdLst>
                <a:gd name="connsiteX0" fmla="*/ 180361 w 212203"/>
                <a:gd name="connsiteY0" fmla="*/ 952 h 96532"/>
                <a:gd name="connsiteX1" fmla="*/ 187981 w 212203"/>
                <a:gd name="connsiteY1" fmla="*/ 0 h 96532"/>
                <a:gd name="connsiteX2" fmla="*/ 207031 w 212203"/>
                <a:gd name="connsiteY2" fmla="*/ 84773 h 96532"/>
                <a:gd name="connsiteX3" fmla="*/ 171789 w 212203"/>
                <a:gd name="connsiteY3" fmla="*/ 96202 h 96532"/>
                <a:gd name="connsiteX4" fmla="*/ 36534 w 212203"/>
                <a:gd name="connsiteY4" fmla="*/ 95250 h 96532"/>
                <a:gd name="connsiteX5" fmla="*/ 11769 w 212203"/>
                <a:gd name="connsiteY5" fmla="*/ 84773 h 96532"/>
                <a:gd name="connsiteX6" fmla="*/ 29866 w 212203"/>
                <a:gd name="connsiteY6" fmla="*/ 0 h 96532"/>
                <a:gd name="connsiteX7" fmla="*/ 45106 w 212203"/>
                <a:gd name="connsiteY7" fmla="*/ 1905 h 96532"/>
                <a:gd name="connsiteX8" fmla="*/ 180361 w 212203"/>
                <a:gd name="connsiteY8" fmla="*/ 952 h 9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203" h="96532">
                  <a:moveTo>
                    <a:pt x="180361" y="952"/>
                  </a:moveTo>
                  <a:cubicBezTo>
                    <a:pt x="183219" y="0"/>
                    <a:pt x="185124" y="0"/>
                    <a:pt x="187981" y="0"/>
                  </a:cubicBezTo>
                  <a:cubicBezTo>
                    <a:pt x="228939" y="20955"/>
                    <a:pt x="205127" y="55245"/>
                    <a:pt x="207031" y="84773"/>
                  </a:cubicBezTo>
                  <a:cubicBezTo>
                    <a:pt x="196554" y="91440"/>
                    <a:pt x="185124" y="98108"/>
                    <a:pt x="171789" y="96202"/>
                  </a:cubicBezTo>
                  <a:cubicBezTo>
                    <a:pt x="127021" y="88583"/>
                    <a:pt x="81302" y="90488"/>
                    <a:pt x="36534" y="95250"/>
                  </a:cubicBezTo>
                  <a:cubicBezTo>
                    <a:pt x="27009" y="96202"/>
                    <a:pt x="18436" y="92392"/>
                    <a:pt x="11769" y="84773"/>
                  </a:cubicBezTo>
                  <a:cubicBezTo>
                    <a:pt x="-1566" y="52388"/>
                    <a:pt x="-12044" y="20955"/>
                    <a:pt x="29866" y="0"/>
                  </a:cubicBezTo>
                  <a:cubicBezTo>
                    <a:pt x="34629" y="952"/>
                    <a:pt x="40344" y="952"/>
                    <a:pt x="45106" y="1905"/>
                  </a:cubicBezTo>
                  <a:cubicBezTo>
                    <a:pt x="89874" y="23813"/>
                    <a:pt x="135594" y="17145"/>
                    <a:pt x="180361" y="952"/>
                  </a:cubicBezTo>
                  <a:close/>
                </a:path>
              </a:pathLst>
            </a:custGeom>
            <a:solidFill>
              <a:srgbClr val="EA617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6" name="Freeform: Shape 275">
              <a:extLst>
                <a:ext uri="{FF2B5EF4-FFF2-40B4-BE49-F238E27FC236}">
                  <a16:creationId xmlns:a16="http://schemas.microsoft.com/office/drawing/2014/main" id="{19F2663F-FEEE-450E-B94F-9402A2FB9310}"/>
                </a:ext>
              </a:extLst>
            </p:cNvPr>
            <p:cNvSpPr/>
            <p:nvPr/>
          </p:nvSpPr>
          <p:spPr>
            <a:xfrm>
              <a:off x="12401317" y="-2293285"/>
              <a:ext cx="195262" cy="73109"/>
            </a:xfrm>
            <a:custGeom>
              <a:avLst/>
              <a:gdLst>
                <a:gd name="connsiteX0" fmla="*/ 0 w 195262"/>
                <a:gd name="connsiteY0" fmla="*/ 8631 h 73109"/>
                <a:gd name="connsiteX1" fmla="*/ 195263 w 195262"/>
                <a:gd name="connsiteY1" fmla="*/ 8631 h 73109"/>
                <a:gd name="connsiteX2" fmla="*/ 92393 w 195262"/>
                <a:gd name="connsiteY2" fmla="*/ 72449 h 73109"/>
                <a:gd name="connsiteX3" fmla="*/ 0 w 195262"/>
                <a:gd name="connsiteY3" fmla="*/ 8631 h 73109"/>
              </a:gdLst>
              <a:ahLst/>
              <a:cxnLst>
                <a:cxn ang="0">
                  <a:pos x="connsiteX0" y="connsiteY0"/>
                </a:cxn>
                <a:cxn ang="0">
                  <a:pos x="connsiteX1" y="connsiteY1"/>
                </a:cxn>
                <a:cxn ang="0">
                  <a:pos x="connsiteX2" y="connsiteY2"/>
                </a:cxn>
                <a:cxn ang="0">
                  <a:pos x="connsiteX3" y="connsiteY3"/>
                </a:cxn>
              </a:cxnLst>
              <a:rect l="l" t="t" r="r" b="b"/>
              <a:pathLst>
                <a:path w="195262" h="73109">
                  <a:moveTo>
                    <a:pt x="0" y="8631"/>
                  </a:moveTo>
                  <a:cubicBezTo>
                    <a:pt x="64770" y="-4704"/>
                    <a:pt x="130493" y="-894"/>
                    <a:pt x="195263" y="8631"/>
                  </a:cubicBezTo>
                  <a:cubicBezTo>
                    <a:pt x="177165" y="56256"/>
                    <a:pt x="140970" y="77211"/>
                    <a:pt x="92393" y="72449"/>
                  </a:cubicBezTo>
                  <a:cubicBezTo>
                    <a:pt x="51435" y="68639"/>
                    <a:pt x="11430" y="58161"/>
                    <a:pt x="0" y="8631"/>
                  </a:cubicBezTo>
                  <a:close/>
                </a:path>
              </a:pathLst>
            </a:custGeom>
            <a:solidFill>
              <a:srgbClr val="F4919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7" name="Freeform: Shape 276">
              <a:extLst>
                <a:ext uri="{FF2B5EF4-FFF2-40B4-BE49-F238E27FC236}">
                  <a16:creationId xmlns:a16="http://schemas.microsoft.com/office/drawing/2014/main" id="{5F200AD2-06C2-41E2-8578-2343E1EC25B6}"/>
                </a:ext>
              </a:extLst>
            </p:cNvPr>
            <p:cNvSpPr/>
            <p:nvPr/>
          </p:nvSpPr>
          <p:spPr>
            <a:xfrm>
              <a:off x="12434032" y="-2367521"/>
              <a:ext cx="135876" cy="28242"/>
            </a:xfrm>
            <a:custGeom>
              <a:avLst/>
              <a:gdLst>
                <a:gd name="connsiteX0" fmla="*/ 135877 w 135876"/>
                <a:gd name="connsiteY0" fmla="*/ 0 h 28242"/>
                <a:gd name="connsiteX1" fmla="*/ 1575 w 135876"/>
                <a:gd name="connsiteY1" fmla="*/ 18098 h 28242"/>
                <a:gd name="connsiteX2" fmla="*/ 622 w 135876"/>
                <a:gd name="connsiteY2" fmla="*/ 952 h 28242"/>
                <a:gd name="connsiteX3" fmla="*/ 135877 w 135876"/>
                <a:gd name="connsiteY3" fmla="*/ 0 h 28242"/>
              </a:gdLst>
              <a:ahLst/>
              <a:cxnLst>
                <a:cxn ang="0">
                  <a:pos x="connsiteX0" y="connsiteY0"/>
                </a:cxn>
                <a:cxn ang="0">
                  <a:pos x="connsiteX1" y="connsiteY1"/>
                </a:cxn>
                <a:cxn ang="0">
                  <a:pos x="connsiteX2" y="connsiteY2"/>
                </a:cxn>
                <a:cxn ang="0">
                  <a:pos x="connsiteX3" y="connsiteY3"/>
                </a:cxn>
              </a:cxnLst>
              <a:rect l="l" t="t" r="r" b="b"/>
              <a:pathLst>
                <a:path w="135876" h="28242">
                  <a:moveTo>
                    <a:pt x="135877" y="0"/>
                  </a:moveTo>
                  <a:cubicBezTo>
                    <a:pt x="113017" y="26670"/>
                    <a:pt x="27292" y="38100"/>
                    <a:pt x="1575" y="18098"/>
                  </a:cubicBezTo>
                  <a:cubicBezTo>
                    <a:pt x="-1283" y="16193"/>
                    <a:pt x="622" y="6668"/>
                    <a:pt x="622" y="952"/>
                  </a:cubicBezTo>
                  <a:cubicBezTo>
                    <a:pt x="45389" y="0"/>
                    <a:pt x="91109" y="0"/>
                    <a:pt x="135877" y="0"/>
                  </a:cubicBezTo>
                  <a:close/>
                </a:path>
              </a:pathLst>
            </a:custGeom>
            <a:solidFill>
              <a:srgbClr val="E8A6A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8" name="Freeform: Shape 277">
              <a:extLst>
                <a:ext uri="{FF2B5EF4-FFF2-40B4-BE49-F238E27FC236}">
                  <a16:creationId xmlns:a16="http://schemas.microsoft.com/office/drawing/2014/main" id="{CCA8F03B-9433-4AFB-AE33-7370D6064CD7}"/>
                </a:ext>
              </a:extLst>
            </p:cNvPr>
            <p:cNvSpPr/>
            <p:nvPr/>
          </p:nvSpPr>
          <p:spPr>
            <a:xfrm>
              <a:off x="12473707" y="-1936392"/>
              <a:ext cx="61104" cy="78902"/>
            </a:xfrm>
            <a:custGeom>
              <a:avLst/>
              <a:gdLst>
                <a:gd name="connsiteX0" fmla="*/ 49530 w 61104"/>
                <a:gd name="connsiteY0" fmla="*/ 25119 h 78902"/>
                <a:gd name="connsiteX1" fmla="*/ 58102 w 61104"/>
                <a:gd name="connsiteY1" fmla="*/ 36549 h 78902"/>
                <a:gd name="connsiteX2" fmla="*/ 33338 w 61104"/>
                <a:gd name="connsiteY2" fmla="*/ 76554 h 78902"/>
                <a:gd name="connsiteX3" fmla="*/ 0 w 61104"/>
                <a:gd name="connsiteY3" fmla="*/ 48931 h 78902"/>
                <a:gd name="connsiteX4" fmla="*/ 7620 w 61104"/>
                <a:gd name="connsiteY4" fmla="*/ 39406 h 78902"/>
                <a:gd name="connsiteX5" fmla="*/ 48577 w 61104"/>
                <a:gd name="connsiteY5" fmla="*/ 4164 h 78902"/>
                <a:gd name="connsiteX6" fmla="*/ 49530 w 61104"/>
                <a:gd name="connsiteY6" fmla="*/ 25119 h 7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04" h="78902">
                  <a:moveTo>
                    <a:pt x="49530" y="25119"/>
                  </a:moveTo>
                  <a:cubicBezTo>
                    <a:pt x="52388" y="28929"/>
                    <a:pt x="55245" y="32739"/>
                    <a:pt x="58102" y="36549"/>
                  </a:cubicBezTo>
                  <a:cubicBezTo>
                    <a:pt x="68580" y="61314"/>
                    <a:pt x="49530" y="70839"/>
                    <a:pt x="33338" y="76554"/>
                  </a:cubicBezTo>
                  <a:cubicBezTo>
                    <a:pt x="10477" y="85126"/>
                    <a:pt x="2857" y="68934"/>
                    <a:pt x="0" y="48931"/>
                  </a:cubicBezTo>
                  <a:cubicBezTo>
                    <a:pt x="2857" y="46074"/>
                    <a:pt x="4763" y="43216"/>
                    <a:pt x="7620" y="39406"/>
                  </a:cubicBezTo>
                  <a:cubicBezTo>
                    <a:pt x="29527" y="37501"/>
                    <a:pt x="7620" y="-14886"/>
                    <a:pt x="48577" y="4164"/>
                  </a:cubicBezTo>
                  <a:cubicBezTo>
                    <a:pt x="48577" y="11784"/>
                    <a:pt x="48577" y="18451"/>
                    <a:pt x="49530" y="25119"/>
                  </a:cubicBezTo>
                  <a:close/>
                </a:path>
              </a:pathLst>
            </a:custGeom>
            <a:solidFill>
              <a:srgbClr val="2622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9" name="Freeform: Shape 278">
              <a:extLst>
                <a:ext uri="{FF2B5EF4-FFF2-40B4-BE49-F238E27FC236}">
                  <a16:creationId xmlns:a16="http://schemas.microsoft.com/office/drawing/2014/main" id="{3B6BA4AB-2F85-4296-89B6-F118CB10D979}"/>
                </a:ext>
              </a:extLst>
            </p:cNvPr>
            <p:cNvSpPr/>
            <p:nvPr/>
          </p:nvSpPr>
          <p:spPr>
            <a:xfrm>
              <a:off x="12531809" y="-1923781"/>
              <a:ext cx="48577" cy="8974"/>
            </a:xfrm>
            <a:custGeom>
              <a:avLst/>
              <a:gdLst>
                <a:gd name="connsiteX0" fmla="*/ 48578 w 48577"/>
                <a:gd name="connsiteY0" fmla="*/ 2030 h 8974"/>
                <a:gd name="connsiteX1" fmla="*/ 0 w 48577"/>
                <a:gd name="connsiteY1" fmla="*/ 8698 h 8974"/>
                <a:gd name="connsiteX2" fmla="*/ 48578 w 48577"/>
                <a:gd name="connsiteY2" fmla="*/ 2030 h 8974"/>
              </a:gdLst>
              <a:ahLst/>
              <a:cxnLst>
                <a:cxn ang="0">
                  <a:pos x="connsiteX0" y="connsiteY0"/>
                </a:cxn>
                <a:cxn ang="0">
                  <a:pos x="connsiteX1" y="connsiteY1"/>
                </a:cxn>
                <a:cxn ang="0">
                  <a:pos x="connsiteX2" y="connsiteY2"/>
                </a:cxn>
              </a:cxnLst>
              <a:rect l="l" t="t" r="r" b="b"/>
              <a:pathLst>
                <a:path w="48577" h="8974">
                  <a:moveTo>
                    <a:pt x="48578" y="2030"/>
                  </a:moveTo>
                  <a:cubicBezTo>
                    <a:pt x="33338" y="12508"/>
                    <a:pt x="16193" y="7745"/>
                    <a:pt x="0" y="8698"/>
                  </a:cubicBezTo>
                  <a:cubicBezTo>
                    <a:pt x="14288" y="-4637"/>
                    <a:pt x="32385" y="1078"/>
                    <a:pt x="48578" y="2030"/>
                  </a:cubicBezTo>
                  <a:close/>
                </a:path>
              </a:pathLst>
            </a:custGeom>
            <a:solidFill>
              <a:srgbClr val="5C4F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0" name="Freeform: Shape 279">
              <a:extLst>
                <a:ext uri="{FF2B5EF4-FFF2-40B4-BE49-F238E27FC236}">
                  <a16:creationId xmlns:a16="http://schemas.microsoft.com/office/drawing/2014/main" id="{6C1B28BC-45C6-4FC7-A7FC-DF507E87C98C}"/>
                </a:ext>
              </a:extLst>
            </p:cNvPr>
            <p:cNvSpPr/>
            <p:nvPr/>
          </p:nvSpPr>
          <p:spPr>
            <a:xfrm>
              <a:off x="12533715" y="-1849407"/>
              <a:ext cx="46720" cy="56984"/>
            </a:xfrm>
            <a:custGeom>
              <a:avLst/>
              <a:gdLst>
                <a:gd name="connsiteX0" fmla="*/ 46673 w 46720"/>
                <a:gd name="connsiteY0" fmla="*/ 51481 h 56984"/>
                <a:gd name="connsiteX1" fmla="*/ 16193 w 46720"/>
                <a:gd name="connsiteY1" fmla="*/ 40051 h 56984"/>
                <a:gd name="connsiteX2" fmla="*/ 0 w 46720"/>
                <a:gd name="connsiteY2" fmla="*/ 2903 h 56984"/>
                <a:gd name="connsiteX3" fmla="*/ 46673 w 46720"/>
                <a:gd name="connsiteY3" fmla="*/ 51481 h 56984"/>
              </a:gdLst>
              <a:ahLst/>
              <a:cxnLst>
                <a:cxn ang="0">
                  <a:pos x="connsiteX0" y="connsiteY0"/>
                </a:cxn>
                <a:cxn ang="0">
                  <a:pos x="connsiteX1" y="connsiteY1"/>
                </a:cxn>
                <a:cxn ang="0">
                  <a:pos x="connsiteX2" y="connsiteY2"/>
                </a:cxn>
                <a:cxn ang="0">
                  <a:pos x="connsiteX3" y="connsiteY3"/>
                </a:cxn>
              </a:cxnLst>
              <a:rect l="l" t="t" r="r" b="b"/>
              <a:pathLst>
                <a:path w="46720" h="56984">
                  <a:moveTo>
                    <a:pt x="46673" y="51481"/>
                  </a:moveTo>
                  <a:cubicBezTo>
                    <a:pt x="32385" y="58148"/>
                    <a:pt x="19050" y="62911"/>
                    <a:pt x="16193" y="40051"/>
                  </a:cubicBezTo>
                  <a:cubicBezTo>
                    <a:pt x="14288" y="25763"/>
                    <a:pt x="10477" y="12428"/>
                    <a:pt x="0" y="2903"/>
                  </a:cubicBezTo>
                  <a:cubicBezTo>
                    <a:pt x="34290" y="-6622"/>
                    <a:pt x="47625" y="6713"/>
                    <a:pt x="46673" y="51481"/>
                  </a:cubicBezTo>
                  <a:close/>
                </a:path>
              </a:pathLst>
            </a:custGeom>
            <a:solidFill>
              <a:srgbClr val="6A97B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1" name="Freeform: Shape 280">
              <a:extLst>
                <a:ext uri="{FF2B5EF4-FFF2-40B4-BE49-F238E27FC236}">
                  <a16:creationId xmlns:a16="http://schemas.microsoft.com/office/drawing/2014/main" id="{E0F7E959-EF15-4382-A802-6EB351E64AC8}"/>
                </a:ext>
              </a:extLst>
            </p:cNvPr>
            <p:cNvSpPr/>
            <p:nvPr/>
          </p:nvSpPr>
          <p:spPr>
            <a:xfrm>
              <a:off x="12418462" y="-1847456"/>
              <a:ext cx="43535" cy="42357"/>
            </a:xfrm>
            <a:custGeom>
              <a:avLst/>
              <a:gdLst>
                <a:gd name="connsiteX0" fmla="*/ 0 w 43535"/>
                <a:gd name="connsiteY0" fmla="*/ 27623 h 42357"/>
                <a:gd name="connsiteX1" fmla="*/ 952 w 43535"/>
                <a:gd name="connsiteY1" fmla="*/ 11430 h 42357"/>
                <a:gd name="connsiteX2" fmla="*/ 36195 w 43535"/>
                <a:gd name="connsiteY2" fmla="*/ 0 h 42357"/>
                <a:gd name="connsiteX3" fmla="*/ 25717 w 43535"/>
                <a:gd name="connsiteY3" fmla="*/ 38100 h 42357"/>
                <a:gd name="connsiteX4" fmla="*/ 0 w 43535"/>
                <a:gd name="connsiteY4" fmla="*/ 27623 h 4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5" h="42357">
                  <a:moveTo>
                    <a:pt x="0" y="27623"/>
                  </a:moveTo>
                  <a:cubicBezTo>
                    <a:pt x="0" y="21908"/>
                    <a:pt x="952" y="17145"/>
                    <a:pt x="952" y="11430"/>
                  </a:cubicBezTo>
                  <a:cubicBezTo>
                    <a:pt x="12382" y="7620"/>
                    <a:pt x="24765" y="3810"/>
                    <a:pt x="36195" y="0"/>
                  </a:cubicBezTo>
                  <a:cubicBezTo>
                    <a:pt x="54292" y="18098"/>
                    <a:pt x="34290" y="29528"/>
                    <a:pt x="25717" y="38100"/>
                  </a:cubicBezTo>
                  <a:cubicBezTo>
                    <a:pt x="15240" y="50483"/>
                    <a:pt x="9525" y="32385"/>
                    <a:pt x="0" y="27623"/>
                  </a:cubicBezTo>
                  <a:close/>
                </a:path>
              </a:pathLst>
            </a:custGeom>
            <a:solidFill>
              <a:srgbClr val="7793B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2" name="Freeform: Shape 281">
              <a:extLst>
                <a:ext uri="{FF2B5EF4-FFF2-40B4-BE49-F238E27FC236}">
                  <a16:creationId xmlns:a16="http://schemas.microsoft.com/office/drawing/2014/main" id="{3C023447-6124-4026-8998-C685051BC28E}"/>
                </a:ext>
              </a:extLst>
            </p:cNvPr>
            <p:cNvSpPr/>
            <p:nvPr/>
          </p:nvSpPr>
          <p:spPr>
            <a:xfrm>
              <a:off x="12454551" y="-1827453"/>
              <a:ext cx="49304" cy="90248"/>
            </a:xfrm>
            <a:custGeom>
              <a:avLst/>
              <a:gdLst>
                <a:gd name="connsiteX0" fmla="*/ 38206 w 49304"/>
                <a:gd name="connsiteY0" fmla="*/ 76200 h 90248"/>
                <a:gd name="connsiteX1" fmla="*/ 10583 w 49304"/>
                <a:gd name="connsiteY1" fmla="*/ 88583 h 90248"/>
                <a:gd name="connsiteX2" fmla="*/ 2011 w 49304"/>
                <a:gd name="connsiteY2" fmla="*/ 59055 h 90248"/>
                <a:gd name="connsiteX3" fmla="*/ 38206 w 49304"/>
                <a:gd name="connsiteY3" fmla="*/ 0 h 90248"/>
                <a:gd name="connsiteX4" fmla="*/ 38206 w 49304"/>
                <a:gd name="connsiteY4" fmla="*/ 76200 h 9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4" h="90248">
                  <a:moveTo>
                    <a:pt x="38206" y="76200"/>
                  </a:moveTo>
                  <a:cubicBezTo>
                    <a:pt x="28681" y="80010"/>
                    <a:pt x="22966" y="95250"/>
                    <a:pt x="10583" y="88583"/>
                  </a:cubicBezTo>
                  <a:cubicBezTo>
                    <a:pt x="-847" y="82867"/>
                    <a:pt x="-1799" y="68580"/>
                    <a:pt x="2011" y="59055"/>
                  </a:cubicBezTo>
                  <a:cubicBezTo>
                    <a:pt x="12488" y="38100"/>
                    <a:pt x="4868" y="5715"/>
                    <a:pt x="38206" y="0"/>
                  </a:cubicBezTo>
                  <a:cubicBezTo>
                    <a:pt x="51541" y="25717"/>
                    <a:pt x="54399" y="51435"/>
                    <a:pt x="38206" y="76200"/>
                  </a:cubicBezTo>
                  <a:close/>
                </a:path>
              </a:pathLst>
            </a:custGeom>
            <a:solidFill>
              <a:srgbClr val="659FB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3" name="Freeform: Shape 282">
              <a:extLst>
                <a:ext uri="{FF2B5EF4-FFF2-40B4-BE49-F238E27FC236}">
                  <a16:creationId xmlns:a16="http://schemas.microsoft.com/office/drawing/2014/main" id="{0ED6AE8E-1030-40CD-ABC2-D4DDC02047AB}"/>
                </a:ext>
              </a:extLst>
            </p:cNvPr>
            <p:cNvSpPr/>
            <p:nvPr/>
          </p:nvSpPr>
          <p:spPr>
            <a:xfrm>
              <a:off x="12522256" y="-1807451"/>
              <a:ext cx="41380" cy="65193"/>
            </a:xfrm>
            <a:custGeom>
              <a:avLst/>
              <a:gdLst>
                <a:gd name="connsiteX0" fmla="*/ 2886 w 41380"/>
                <a:gd name="connsiteY0" fmla="*/ 0 h 65193"/>
                <a:gd name="connsiteX1" fmla="*/ 26698 w 41380"/>
                <a:gd name="connsiteY1" fmla="*/ 40005 h 65193"/>
                <a:gd name="connsiteX2" fmla="*/ 33366 w 41380"/>
                <a:gd name="connsiteY2" fmla="*/ 61913 h 65193"/>
                <a:gd name="connsiteX3" fmla="*/ 5744 w 41380"/>
                <a:gd name="connsiteY3" fmla="*/ 53340 h 65193"/>
                <a:gd name="connsiteX4" fmla="*/ 2886 w 41380"/>
                <a:gd name="connsiteY4" fmla="*/ 0 h 65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80" h="65193">
                  <a:moveTo>
                    <a:pt x="2886" y="0"/>
                  </a:moveTo>
                  <a:cubicBezTo>
                    <a:pt x="10506" y="14288"/>
                    <a:pt x="12411" y="30480"/>
                    <a:pt x="26698" y="40005"/>
                  </a:cubicBezTo>
                  <a:cubicBezTo>
                    <a:pt x="34319" y="44768"/>
                    <a:pt x="51464" y="50483"/>
                    <a:pt x="33366" y="61913"/>
                  </a:cubicBezTo>
                  <a:cubicBezTo>
                    <a:pt x="22889" y="68580"/>
                    <a:pt x="11458" y="64770"/>
                    <a:pt x="5744" y="53340"/>
                  </a:cubicBezTo>
                  <a:cubicBezTo>
                    <a:pt x="-3781" y="37148"/>
                    <a:pt x="981" y="18098"/>
                    <a:pt x="2886" y="0"/>
                  </a:cubicBezTo>
                  <a:close/>
                </a:path>
              </a:pathLst>
            </a:custGeom>
            <a:solidFill>
              <a:srgbClr val="6C96A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4" name="Freeform: Shape 283">
              <a:extLst>
                <a:ext uri="{FF2B5EF4-FFF2-40B4-BE49-F238E27FC236}">
                  <a16:creationId xmlns:a16="http://schemas.microsoft.com/office/drawing/2014/main" id="{C43EF4DB-DE38-4D30-8FE4-5589402CEEC9}"/>
                </a:ext>
              </a:extLst>
            </p:cNvPr>
            <p:cNvSpPr/>
            <p:nvPr/>
          </p:nvSpPr>
          <p:spPr>
            <a:xfrm>
              <a:off x="12492757" y="-1827453"/>
              <a:ext cx="23803" cy="76200"/>
            </a:xfrm>
            <a:custGeom>
              <a:avLst/>
              <a:gdLst>
                <a:gd name="connsiteX0" fmla="*/ 0 w 23803"/>
                <a:gd name="connsiteY0" fmla="*/ 76200 h 76200"/>
                <a:gd name="connsiteX1" fmla="*/ 952 w 23803"/>
                <a:gd name="connsiteY1" fmla="*/ 0 h 76200"/>
                <a:gd name="connsiteX2" fmla="*/ 0 w 23803"/>
                <a:gd name="connsiteY2" fmla="*/ 76200 h 76200"/>
              </a:gdLst>
              <a:ahLst/>
              <a:cxnLst>
                <a:cxn ang="0">
                  <a:pos x="connsiteX0" y="connsiteY0"/>
                </a:cxn>
                <a:cxn ang="0">
                  <a:pos x="connsiteX1" y="connsiteY1"/>
                </a:cxn>
                <a:cxn ang="0">
                  <a:pos x="connsiteX2" y="connsiteY2"/>
                </a:cxn>
              </a:cxnLst>
              <a:rect l="l" t="t" r="r" b="b"/>
              <a:pathLst>
                <a:path w="23803" h="76200">
                  <a:moveTo>
                    <a:pt x="0" y="76200"/>
                  </a:moveTo>
                  <a:cubicBezTo>
                    <a:pt x="0" y="50483"/>
                    <a:pt x="0" y="25717"/>
                    <a:pt x="952" y="0"/>
                  </a:cubicBezTo>
                  <a:cubicBezTo>
                    <a:pt x="26670" y="25717"/>
                    <a:pt x="36195" y="51435"/>
                    <a:pt x="0" y="76200"/>
                  </a:cubicBezTo>
                  <a:close/>
                </a:path>
              </a:pathLst>
            </a:custGeom>
            <a:solidFill>
              <a:srgbClr val="16315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grpSp>
        <p:nvGrpSpPr>
          <p:cNvPr id="285" name="Group 284">
            <a:extLst>
              <a:ext uri="{FF2B5EF4-FFF2-40B4-BE49-F238E27FC236}">
                <a16:creationId xmlns:a16="http://schemas.microsoft.com/office/drawing/2014/main" id="{347A6CDE-95C9-450C-916D-8EBC34337E5E}"/>
              </a:ext>
            </a:extLst>
          </p:cNvPr>
          <p:cNvGrpSpPr/>
          <p:nvPr/>
        </p:nvGrpSpPr>
        <p:grpSpPr>
          <a:xfrm>
            <a:off x="10680609" y="4523523"/>
            <a:ext cx="881937" cy="949480"/>
            <a:chOff x="11461136" y="-3358396"/>
            <a:chExt cx="2076971" cy="2236037"/>
          </a:xfrm>
        </p:grpSpPr>
        <p:sp>
          <p:nvSpPr>
            <p:cNvPr id="286" name="Freeform: Shape 285">
              <a:extLst>
                <a:ext uri="{FF2B5EF4-FFF2-40B4-BE49-F238E27FC236}">
                  <a16:creationId xmlns:a16="http://schemas.microsoft.com/office/drawing/2014/main" id="{04024B61-3595-4DAF-833C-68F1EDC7C925}"/>
                </a:ext>
              </a:extLst>
            </p:cNvPr>
            <p:cNvSpPr/>
            <p:nvPr/>
          </p:nvSpPr>
          <p:spPr>
            <a:xfrm>
              <a:off x="11753485" y="-2795193"/>
              <a:ext cx="1488091" cy="446764"/>
            </a:xfrm>
            <a:custGeom>
              <a:avLst/>
              <a:gdLst>
                <a:gd name="connsiteX0" fmla="*/ 1483174 w 1488091"/>
                <a:gd name="connsiteY0" fmla="*/ 72390 h 446764"/>
                <a:gd name="connsiteX1" fmla="*/ 1466982 w 1488091"/>
                <a:gd name="connsiteY1" fmla="*/ 273368 h 446764"/>
                <a:gd name="connsiteX2" fmla="*/ 1482222 w 1488091"/>
                <a:gd name="connsiteY2" fmla="*/ 348615 h 446764"/>
                <a:gd name="connsiteX3" fmla="*/ 1476507 w 1488091"/>
                <a:gd name="connsiteY3" fmla="*/ 371475 h 446764"/>
                <a:gd name="connsiteX4" fmla="*/ 1438407 w 1488091"/>
                <a:gd name="connsiteY4" fmla="*/ 356235 h 446764"/>
                <a:gd name="connsiteX5" fmla="*/ 1357444 w 1488091"/>
                <a:gd name="connsiteY5" fmla="*/ 361950 h 446764"/>
                <a:gd name="connsiteX6" fmla="*/ 1340299 w 1488091"/>
                <a:gd name="connsiteY6" fmla="*/ 419100 h 446764"/>
                <a:gd name="connsiteX7" fmla="*/ 1313629 w 1488091"/>
                <a:gd name="connsiteY7" fmla="*/ 446722 h 446764"/>
                <a:gd name="connsiteX8" fmla="*/ 1291722 w 1488091"/>
                <a:gd name="connsiteY8" fmla="*/ 418147 h 446764"/>
                <a:gd name="connsiteX9" fmla="*/ 1292674 w 1488091"/>
                <a:gd name="connsiteY9" fmla="*/ 402908 h 446764"/>
                <a:gd name="connsiteX10" fmla="*/ 1205997 w 1488091"/>
                <a:gd name="connsiteY10" fmla="*/ 243840 h 446764"/>
                <a:gd name="connsiteX11" fmla="*/ 1082172 w 1488091"/>
                <a:gd name="connsiteY11" fmla="*/ 209550 h 446764"/>
                <a:gd name="connsiteX12" fmla="*/ 1004067 w 1488091"/>
                <a:gd name="connsiteY12" fmla="*/ 179070 h 446764"/>
                <a:gd name="connsiteX13" fmla="*/ 929772 w 1488091"/>
                <a:gd name="connsiteY13" fmla="*/ 185737 h 446764"/>
                <a:gd name="connsiteX14" fmla="*/ 674502 w 1488091"/>
                <a:gd name="connsiteY14" fmla="*/ 170497 h 446764"/>
                <a:gd name="connsiteX15" fmla="*/ 462094 w 1488091"/>
                <a:gd name="connsiteY15" fmla="*/ 185737 h 446764"/>
                <a:gd name="connsiteX16" fmla="*/ 363987 w 1488091"/>
                <a:gd name="connsiteY16" fmla="*/ 107632 h 446764"/>
                <a:gd name="connsiteX17" fmla="*/ 238257 w 1488091"/>
                <a:gd name="connsiteY17" fmla="*/ 240030 h 446764"/>
                <a:gd name="connsiteX18" fmla="*/ 142054 w 1488091"/>
                <a:gd name="connsiteY18" fmla="*/ 278130 h 446764"/>
                <a:gd name="connsiteX19" fmla="*/ 82047 w 1488091"/>
                <a:gd name="connsiteY19" fmla="*/ 308610 h 446764"/>
                <a:gd name="connsiteX20" fmla="*/ 42042 w 1488091"/>
                <a:gd name="connsiteY20" fmla="*/ 317183 h 446764"/>
                <a:gd name="connsiteX21" fmla="*/ 23944 w 1488091"/>
                <a:gd name="connsiteY21" fmla="*/ 297180 h 446764"/>
                <a:gd name="connsiteX22" fmla="*/ 11562 w 1488091"/>
                <a:gd name="connsiteY22" fmla="*/ 243840 h 446764"/>
                <a:gd name="connsiteX23" fmla="*/ 2990 w 1488091"/>
                <a:gd name="connsiteY23" fmla="*/ 214312 h 446764"/>
                <a:gd name="connsiteX24" fmla="*/ 2037 w 1488091"/>
                <a:gd name="connsiteY24" fmla="*/ 185737 h 446764"/>
                <a:gd name="connsiteX25" fmla="*/ 15372 w 1488091"/>
                <a:gd name="connsiteY25" fmla="*/ 182880 h 446764"/>
                <a:gd name="connsiteX26" fmla="*/ 41090 w 1488091"/>
                <a:gd name="connsiteY26" fmla="*/ 230505 h 446764"/>
                <a:gd name="connsiteX27" fmla="*/ 94429 w 1488091"/>
                <a:gd name="connsiteY27" fmla="*/ 243840 h 446764"/>
                <a:gd name="connsiteX28" fmla="*/ 137292 w 1488091"/>
                <a:gd name="connsiteY28" fmla="*/ 215265 h 446764"/>
                <a:gd name="connsiteX29" fmla="*/ 166819 w 1488091"/>
                <a:gd name="connsiteY29" fmla="*/ 200025 h 446764"/>
                <a:gd name="connsiteX30" fmla="*/ 317315 w 1488091"/>
                <a:gd name="connsiteY30" fmla="*/ 87630 h 446764"/>
                <a:gd name="connsiteX31" fmla="*/ 380179 w 1488091"/>
                <a:gd name="connsiteY31" fmla="*/ 0 h 446764"/>
                <a:gd name="connsiteX32" fmla="*/ 412565 w 1488091"/>
                <a:gd name="connsiteY32" fmla="*/ 28575 h 446764"/>
                <a:gd name="connsiteX33" fmla="*/ 417327 w 1488091"/>
                <a:gd name="connsiteY33" fmla="*/ 84772 h 446764"/>
                <a:gd name="connsiteX34" fmla="*/ 468762 w 1488091"/>
                <a:gd name="connsiteY34" fmla="*/ 129540 h 446764"/>
                <a:gd name="connsiteX35" fmla="*/ 762132 w 1488091"/>
                <a:gd name="connsiteY35" fmla="*/ 114300 h 446764"/>
                <a:gd name="connsiteX36" fmla="*/ 889767 w 1488091"/>
                <a:gd name="connsiteY36" fmla="*/ 123825 h 446764"/>
                <a:gd name="connsiteX37" fmla="*/ 947869 w 1488091"/>
                <a:gd name="connsiteY37" fmla="*/ 114300 h 446764"/>
                <a:gd name="connsiteX38" fmla="*/ 963110 w 1488091"/>
                <a:gd name="connsiteY38" fmla="*/ 69532 h 446764"/>
                <a:gd name="connsiteX39" fmla="*/ 966919 w 1488091"/>
                <a:gd name="connsiteY39" fmla="*/ 56197 h 446764"/>
                <a:gd name="connsiteX40" fmla="*/ 996447 w 1488091"/>
                <a:gd name="connsiteY40" fmla="*/ 24765 h 446764"/>
                <a:gd name="connsiteX41" fmla="*/ 1029785 w 1488091"/>
                <a:gd name="connsiteY41" fmla="*/ 100965 h 446764"/>
                <a:gd name="connsiteX42" fmla="*/ 1085029 w 1488091"/>
                <a:gd name="connsiteY42" fmla="*/ 156210 h 446764"/>
                <a:gd name="connsiteX43" fmla="*/ 1269815 w 1488091"/>
                <a:gd name="connsiteY43" fmla="*/ 212408 h 446764"/>
                <a:gd name="connsiteX44" fmla="*/ 1321249 w 1488091"/>
                <a:gd name="connsiteY44" fmla="*/ 233362 h 446764"/>
                <a:gd name="connsiteX45" fmla="*/ 1368874 w 1488091"/>
                <a:gd name="connsiteY45" fmla="*/ 262890 h 446764"/>
                <a:gd name="connsiteX46" fmla="*/ 1394592 w 1488091"/>
                <a:gd name="connsiteY46" fmla="*/ 287655 h 446764"/>
                <a:gd name="connsiteX47" fmla="*/ 1426977 w 1488091"/>
                <a:gd name="connsiteY47" fmla="*/ 251460 h 446764"/>
                <a:gd name="connsiteX48" fmla="*/ 1440312 w 1488091"/>
                <a:gd name="connsiteY48" fmla="*/ 82868 h 446764"/>
                <a:gd name="connsiteX49" fmla="*/ 1447932 w 1488091"/>
                <a:gd name="connsiteY49" fmla="*/ 15240 h 446764"/>
                <a:gd name="connsiteX50" fmla="*/ 1483174 w 1488091"/>
                <a:gd name="connsiteY50" fmla="*/ 72390 h 44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488091" h="446764">
                  <a:moveTo>
                    <a:pt x="1483174" y="72390"/>
                  </a:moveTo>
                  <a:cubicBezTo>
                    <a:pt x="1493652" y="140970"/>
                    <a:pt x="1486985" y="207645"/>
                    <a:pt x="1466982" y="273368"/>
                  </a:cubicBezTo>
                  <a:cubicBezTo>
                    <a:pt x="1457457" y="304800"/>
                    <a:pt x="1460315" y="327660"/>
                    <a:pt x="1482222" y="348615"/>
                  </a:cubicBezTo>
                  <a:cubicBezTo>
                    <a:pt x="1490794" y="359093"/>
                    <a:pt x="1486032" y="365760"/>
                    <a:pt x="1476507" y="371475"/>
                  </a:cubicBezTo>
                  <a:cubicBezTo>
                    <a:pt x="1460315" y="374333"/>
                    <a:pt x="1449837" y="363855"/>
                    <a:pt x="1438407" y="356235"/>
                  </a:cubicBezTo>
                  <a:cubicBezTo>
                    <a:pt x="1409832" y="338137"/>
                    <a:pt x="1382210" y="335280"/>
                    <a:pt x="1357444" y="361950"/>
                  </a:cubicBezTo>
                  <a:cubicBezTo>
                    <a:pt x="1345062" y="379095"/>
                    <a:pt x="1346015" y="400050"/>
                    <a:pt x="1340299" y="419100"/>
                  </a:cubicBezTo>
                  <a:cubicBezTo>
                    <a:pt x="1336490" y="433387"/>
                    <a:pt x="1329822" y="445770"/>
                    <a:pt x="1313629" y="446722"/>
                  </a:cubicBezTo>
                  <a:cubicBezTo>
                    <a:pt x="1294579" y="447675"/>
                    <a:pt x="1292674" y="432435"/>
                    <a:pt x="1291722" y="418147"/>
                  </a:cubicBezTo>
                  <a:cubicBezTo>
                    <a:pt x="1291722" y="413385"/>
                    <a:pt x="1291722" y="407670"/>
                    <a:pt x="1292674" y="402908"/>
                  </a:cubicBezTo>
                  <a:cubicBezTo>
                    <a:pt x="1320297" y="281940"/>
                    <a:pt x="1320297" y="282893"/>
                    <a:pt x="1205997" y="243840"/>
                  </a:cubicBezTo>
                  <a:cubicBezTo>
                    <a:pt x="1165040" y="229553"/>
                    <a:pt x="1124082" y="220028"/>
                    <a:pt x="1082172" y="209550"/>
                  </a:cubicBezTo>
                  <a:cubicBezTo>
                    <a:pt x="1055502" y="202883"/>
                    <a:pt x="1026927" y="200978"/>
                    <a:pt x="1004067" y="179070"/>
                  </a:cubicBezTo>
                  <a:cubicBezTo>
                    <a:pt x="981207" y="158115"/>
                    <a:pt x="959299" y="192405"/>
                    <a:pt x="929772" y="185737"/>
                  </a:cubicBezTo>
                  <a:cubicBezTo>
                    <a:pt x="845952" y="168593"/>
                    <a:pt x="760227" y="170497"/>
                    <a:pt x="674502" y="170497"/>
                  </a:cubicBezTo>
                  <a:cubicBezTo>
                    <a:pt x="603065" y="170497"/>
                    <a:pt x="532579" y="175260"/>
                    <a:pt x="462094" y="185737"/>
                  </a:cubicBezTo>
                  <a:cubicBezTo>
                    <a:pt x="387799" y="196215"/>
                    <a:pt x="371607" y="182880"/>
                    <a:pt x="363987" y="107632"/>
                  </a:cubicBezTo>
                  <a:cubicBezTo>
                    <a:pt x="345890" y="176212"/>
                    <a:pt x="308742" y="222885"/>
                    <a:pt x="238257" y="240030"/>
                  </a:cubicBezTo>
                  <a:cubicBezTo>
                    <a:pt x="204919" y="248603"/>
                    <a:pt x="170629" y="256222"/>
                    <a:pt x="142054" y="278130"/>
                  </a:cubicBezTo>
                  <a:cubicBezTo>
                    <a:pt x="134434" y="312420"/>
                    <a:pt x="103002" y="300037"/>
                    <a:pt x="82047" y="308610"/>
                  </a:cubicBezTo>
                  <a:cubicBezTo>
                    <a:pt x="68712" y="312420"/>
                    <a:pt x="55377" y="317183"/>
                    <a:pt x="42042" y="317183"/>
                  </a:cubicBezTo>
                  <a:cubicBezTo>
                    <a:pt x="30612" y="315278"/>
                    <a:pt x="21087" y="312420"/>
                    <a:pt x="23944" y="297180"/>
                  </a:cubicBezTo>
                  <a:cubicBezTo>
                    <a:pt x="27754" y="277178"/>
                    <a:pt x="22992" y="260033"/>
                    <a:pt x="11562" y="243840"/>
                  </a:cubicBezTo>
                  <a:cubicBezTo>
                    <a:pt x="-821" y="237172"/>
                    <a:pt x="5847" y="223837"/>
                    <a:pt x="2990" y="214312"/>
                  </a:cubicBezTo>
                  <a:cubicBezTo>
                    <a:pt x="-821" y="204787"/>
                    <a:pt x="-821" y="195262"/>
                    <a:pt x="2037" y="185737"/>
                  </a:cubicBezTo>
                  <a:cubicBezTo>
                    <a:pt x="5847" y="182880"/>
                    <a:pt x="10609" y="180975"/>
                    <a:pt x="15372" y="182880"/>
                  </a:cubicBezTo>
                  <a:cubicBezTo>
                    <a:pt x="35374" y="193358"/>
                    <a:pt x="34422" y="214312"/>
                    <a:pt x="41090" y="230505"/>
                  </a:cubicBezTo>
                  <a:cubicBezTo>
                    <a:pt x="61092" y="272415"/>
                    <a:pt x="61092" y="272415"/>
                    <a:pt x="94429" y="243840"/>
                  </a:cubicBezTo>
                  <a:cubicBezTo>
                    <a:pt x="107765" y="232410"/>
                    <a:pt x="123004" y="224790"/>
                    <a:pt x="137292" y="215265"/>
                  </a:cubicBezTo>
                  <a:cubicBezTo>
                    <a:pt x="146817" y="208597"/>
                    <a:pt x="155390" y="200978"/>
                    <a:pt x="166819" y="200025"/>
                  </a:cubicBezTo>
                  <a:cubicBezTo>
                    <a:pt x="239209" y="192405"/>
                    <a:pt x="293502" y="162878"/>
                    <a:pt x="317315" y="87630"/>
                  </a:cubicBezTo>
                  <a:cubicBezTo>
                    <a:pt x="328744" y="53340"/>
                    <a:pt x="337317" y="13335"/>
                    <a:pt x="380179" y="0"/>
                  </a:cubicBezTo>
                  <a:cubicBezTo>
                    <a:pt x="399229" y="952"/>
                    <a:pt x="406849" y="13335"/>
                    <a:pt x="412565" y="28575"/>
                  </a:cubicBezTo>
                  <a:cubicBezTo>
                    <a:pt x="418279" y="46672"/>
                    <a:pt x="419232" y="66675"/>
                    <a:pt x="417327" y="84772"/>
                  </a:cubicBezTo>
                  <a:cubicBezTo>
                    <a:pt x="415422" y="122872"/>
                    <a:pt x="432567" y="137160"/>
                    <a:pt x="468762" y="129540"/>
                  </a:cubicBezTo>
                  <a:cubicBezTo>
                    <a:pt x="565917" y="109537"/>
                    <a:pt x="664024" y="115253"/>
                    <a:pt x="762132" y="114300"/>
                  </a:cubicBezTo>
                  <a:cubicBezTo>
                    <a:pt x="804994" y="113347"/>
                    <a:pt x="847857" y="119062"/>
                    <a:pt x="889767" y="123825"/>
                  </a:cubicBezTo>
                  <a:cubicBezTo>
                    <a:pt x="909769" y="125730"/>
                    <a:pt x="930724" y="133350"/>
                    <a:pt x="947869" y="114300"/>
                  </a:cubicBezTo>
                  <a:cubicBezTo>
                    <a:pt x="959299" y="101918"/>
                    <a:pt x="960252" y="85725"/>
                    <a:pt x="963110" y="69532"/>
                  </a:cubicBezTo>
                  <a:cubicBezTo>
                    <a:pt x="964062" y="64770"/>
                    <a:pt x="965015" y="60007"/>
                    <a:pt x="966919" y="56197"/>
                  </a:cubicBezTo>
                  <a:cubicBezTo>
                    <a:pt x="974540" y="43815"/>
                    <a:pt x="969777" y="20002"/>
                    <a:pt x="996447" y="24765"/>
                  </a:cubicBezTo>
                  <a:cubicBezTo>
                    <a:pt x="1019307" y="45720"/>
                    <a:pt x="1024069" y="74295"/>
                    <a:pt x="1029785" y="100965"/>
                  </a:cubicBezTo>
                  <a:cubicBezTo>
                    <a:pt x="1036452" y="132397"/>
                    <a:pt x="1053597" y="148590"/>
                    <a:pt x="1085029" y="156210"/>
                  </a:cubicBezTo>
                  <a:cubicBezTo>
                    <a:pt x="1147894" y="171450"/>
                    <a:pt x="1211712" y="181928"/>
                    <a:pt x="1269815" y="212408"/>
                  </a:cubicBezTo>
                  <a:cubicBezTo>
                    <a:pt x="1286007" y="221933"/>
                    <a:pt x="1303152" y="226695"/>
                    <a:pt x="1321249" y="233362"/>
                  </a:cubicBezTo>
                  <a:cubicBezTo>
                    <a:pt x="1338394" y="240983"/>
                    <a:pt x="1355540" y="247650"/>
                    <a:pt x="1368874" y="262890"/>
                  </a:cubicBezTo>
                  <a:cubicBezTo>
                    <a:pt x="1376494" y="271462"/>
                    <a:pt x="1369827" y="294322"/>
                    <a:pt x="1394592" y="287655"/>
                  </a:cubicBezTo>
                  <a:cubicBezTo>
                    <a:pt x="1414594" y="281940"/>
                    <a:pt x="1424119" y="268605"/>
                    <a:pt x="1426977" y="251460"/>
                  </a:cubicBezTo>
                  <a:cubicBezTo>
                    <a:pt x="1436502" y="196215"/>
                    <a:pt x="1446979" y="140018"/>
                    <a:pt x="1440312" y="82868"/>
                  </a:cubicBezTo>
                  <a:cubicBezTo>
                    <a:pt x="1437454" y="60007"/>
                    <a:pt x="1430787" y="36195"/>
                    <a:pt x="1447932" y="15240"/>
                  </a:cubicBezTo>
                  <a:cubicBezTo>
                    <a:pt x="1491747" y="19050"/>
                    <a:pt x="1466029" y="57150"/>
                    <a:pt x="1483174" y="72390"/>
                  </a:cubicBezTo>
                  <a:close/>
                </a:path>
              </a:pathLst>
            </a:custGeom>
            <a:solidFill>
              <a:srgbClr val="4D281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7" name="Freeform: Shape 286">
              <a:extLst>
                <a:ext uri="{FF2B5EF4-FFF2-40B4-BE49-F238E27FC236}">
                  <a16:creationId xmlns:a16="http://schemas.microsoft.com/office/drawing/2014/main" id="{9486E9F5-E71A-4AE3-B04A-4C53DB721427}"/>
                </a:ext>
              </a:extLst>
            </p:cNvPr>
            <p:cNvSpPr/>
            <p:nvPr/>
          </p:nvSpPr>
          <p:spPr>
            <a:xfrm>
              <a:off x="12159302" y="-3358396"/>
              <a:ext cx="1034552" cy="482820"/>
            </a:xfrm>
            <a:custGeom>
              <a:avLst/>
              <a:gdLst>
                <a:gd name="connsiteX0" fmla="*/ 10557 w 1034552"/>
                <a:gd name="connsiteY0" fmla="*/ 73618 h 482820"/>
                <a:gd name="connsiteX1" fmla="*/ 350600 w 1034552"/>
                <a:gd name="connsiteY1" fmla="*/ 275 h 482820"/>
                <a:gd name="connsiteX2" fmla="*/ 1004968 w 1034552"/>
                <a:gd name="connsiteY2" fmla="*/ 390800 h 482820"/>
                <a:gd name="connsiteX3" fmla="*/ 1012588 w 1034552"/>
                <a:gd name="connsiteY3" fmla="*/ 412708 h 482820"/>
                <a:gd name="connsiteX4" fmla="*/ 1024018 w 1034552"/>
                <a:gd name="connsiteY4" fmla="*/ 482240 h 482820"/>
                <a:gd name="connsiteX5" fmla="*/ 988775 w 1034552"/>
                <a:gd name="connsiteY5" fmla="*/ 446998 h 482820"/>
                <a:gd name="connsiteX6" fmla="*/ 750650 w 1034552"/>
                <a:gd name="connsiteY6" fmla="*/ 158390 h 482820"/>
                <a:gd name="connsiteX7" fmla="*/ 584915 w 1034552"/>
                <a:gd name="connsiteY7" fmla="*/ 75523 h 482820"/>
                <a:gd name="connsiteX8" fmla="*/ 538243 w 1034552"/>
                <a:gd name="connsiteY8" fmla="*/ 82190 h 482820"/>
                <a:gd name="connsiteX9" fmla="*/ 427752 w 1034552"/>
                <a:gd name="connsiteY9" fmla="*/ 49805 h 482820"/>
                <a:gd name="connsiteX10" fmla="*/ 399177 w 1034552"/>
                <a:gd name="connsiteY10" fmla="*/ 46948 h 482820"/>
                <a:gd name="connsiteX11" fmla="*/ 227727 w 1034552"/>
                <a:gd name="connsiteY11" fmla="*/ 60283 h 482820"/>
                <a:gd name="connsiteX12" fmla="*/ 194390 w 1034552"/>
                <a:gd name="connsiteY12" fmla="*/ 51710 h 482820"/>
                <a:gd name="connsiteX13" fmla="*/ 72470 w 1034552"/>
                <a:gd name="connsiteY13" fmla="*/ 98383 h 482820"/>
                <a:gd name="connsiteX14" fmla="*/ 15320 w 1034552"/>
                <a:gd name="connsiteY14" fmla="*/ 116480 h 482820"/>
                <a:gd name="connsiteX15" fmla="*/ 10557 w 1034552"/>
                <a:gd name="connsiteY15" fmla="*/ 73618 h 4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4552" h="482820">
                  <a:moveTo>
                    <a:pt x="10557" y="73618"/>
                  </a:moveTo>
                  <a:cubicBezTo>
                    <a:pt x="116285" y="16468"/>
                    <a:pt x="231538" y="-2582"/>
                    <a:pt x="350600" y="275"/>
                  </a:cubicBezTo>
                  <a:cubicBezTo>
                    <a:pt x="642065" y="6943"/>
                    <a:pt x="864950" y="129815"/>
                    <a:pt x="1004968" y="390800"/>
                  </a:cubicBezTo>
                  <a:cubicBezTo>
                    <a:pt x="1008777" y="397468"/>
                    <a:pt x="1009730" y="405088"/>
                    <a:pt x="1012588" y="412708"/>
                  </a:cubicBezTo>
                  <a:cubicBezTo>
                    <a:pt x="1034495" y="432710"/>
                    <a:pt x="1043068" y="455570"/>
                    <a:pt x="1024018" y="482240"/>
                  </a:cubicBezTo>
                  <a:cubicBezTo>
                    <a:pt x="996395" y="487003"/>
                    <a:pt x="996395" y="461285"/>
                    <a:pt x="988775" y="446998"/>
                  </a:cubicBezTo>
                  <a:cubicBezTo>
                    <a:pt x="932577" y="331745"/>
                    <a:pt x="858282" y="230780"/>
                    <a:pt x="750650" y="158390"/>
                  </a:cubicBezTo>
                  <a:cubicBezTo>
                    <a:pt x="698263" y="123148"/>
                    <a:pt x="642065" y="98383"/>
                    <a:pt x="584915" y="75523"/>
                  </a:cubicBezTo>
                  <a:cubicBezTo>
                    <a:pt x="567770" y="65045"/>
                    <a:pt x="553482" y="81238"/>
                    <a:pt x="538243" y="82190"/>
                  </a:cubicBezTo>
                  <a:cubicBezTo>
                    <a:pt x="499190" y="78380"/>
                    <a:pt x="469663" y="44090"/>
                    <a:pt x="427752" y="49805"/>
                  </a:cubicBezTo>
                  <a:cubicBezTo>
                    <a:pt x="418227" y="49805"/>
                    <a:pt x="408702" y="48853"/>
                    <a:pt x="399177" y="46948"/>
                  </a:cubicBezTo>
                  <a:cubicBezTo>
                    <a:pt x="341075" y="33613"/>
                    <a:pt x="283925" y="39328"/>
                    <a:pt x="227727" y="60283"/>
                  </a:cubicBezTo>
                  <a:cubicBezTo>
                    <a:pt x="215345" y="62188"/>
                    <a:pt x="204868" y="55520"/>
                    <a:pt x="194390" y="51710"/>
                  </a:cubicBezTo>
                  <a:cubicBezTo>
                    <a:pt x="149623" y="57425"/>
                    <a:pt x="111523" y="79333"/>
                    <a:pt x="72470" y="98383"/>
                  </a:cubicBezTo>
                  <a:cubicBezTo>
                    <a:pt x="54373" y="106955"/>
                    <a:pt x="38180" y="121243"/>
                    <a:pt x="15320" y="116480"/>
                  </a:cubicBezTo>
                  <a:cubicBezTo>
                    <a:pt x="16273" y="102193"/>
                    <a:pt x="-16112" y="91715"/>
                    <a:pt x="10557" y="73618"/>
                  </a:cubicBezTo>
                  <a:close/>
                </a:path>
              </a:pathLst>
            </a:custGeom>
            <a:solidFill>
              <a:srgbClr val="49302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8" name="Freeform: Shape 287">
              <a:extLst>
                <a:ext uri="{FF2B5EF4-FFF2-40B4-BE49-F238E27FC236}">
                  <a16:creationId xmlns:a16="http://schemas.microsoft.com/office/drawing/2014/main" id="{ECE00929-427D-47E6-871F-A2EC72E8B067}"/>
                </a:ext>
              </a:extLst>
            </p:cNvPr>
            <p:cNvSpPr/>
            <p:nvPr/>
          </p:nvSpPr>
          <p:spPr>
            <a:xfrm>
              <a:off x="11713222" y="-2550401"/>
              <a:ext cx="620467" cy="611547"/>
            </a:xfrm>
            <a:custGeom>
              <a:avLst/>
              <a:gdLst>
                <a:gd name="connsiteX0" fmla="*/ 53730 w 620467"/>
                <a:gd name="connsiteY0" fmla="*/ 0 h 611547"/>
                <a:gd name="connsiteX1" fmla="*/ 88020 w 620467"/>
                <a:gd name="connsiteY1" fmla="*/ 66675 h 611547"/>
                <a:gd name="connsiteX2" fmla="*/ 40395 w 620467"/>
                <a:gd name="connsiteY2" fmla="*/ 193357 h 611547"/>
                <a:gd name="connsiteX3" fmla="*/ 141360 w 620467"/>
                <a:gd name="connsiteY3" fmla="*/ 325755 h 611547"/>
                <a:gd name="connsiteX4" fmla="*/ 166125 w 620467"/>
                <a:gd name="connsiteY4" fmla="*/ 300038 h 611547"/>
                <a:gd name="connsiteX5" fmla="*/ 196605 w 620467"/>
                <a:gd name="connsiteY5" fmla="*/ 251460 h 611547"/>
                <a:gd name="connsiteX6" fmla="*/ 213750 w 620467"/>
                <a:gd name="connsiteY6" fmla="*/ 279082 h 611547"/>
                <a:gd name="connsiteX7" fmla="*/ 485213 w 620467"/>
                <a:gd name="connsiteY7" fmla="*/ 545782 h 611547"/>
                <a:gd name="connsiteX8" fmla="*/ 593798 w 620467"/>
                <a:gd name="connsiteY8" fmla="*/ 577215 h 611547"/>
                <a:gd name="connsiteX9" fmla="*/ 620468 w 620467"/>
                <a:gd name="connsiteY9" fmla="*/ 599123 h 611547"/>
                <a:gd name="connsiteX10" fmla="*/ 545220 w 620467"/>
                <a:gd name="connsiteY10" fmla="*/ 605790 h 611547"/>
                <a:gd name="connsiteX11" fmla="*/ 532838 w 620467"/>
                <a:gd name="connsiteY11" fmla="*/ 599123 h 611547"/>
                <a:gd name="connsiteX12" fmla="*/ 222323 w 620467"/>
                <a:gd name="connsiteY12" fmla="*/ 397192 h 611547"/>
                <a:gd name="connsiteX13" fmla="*/ 173745 w 620467"/>
                <a:gd name="connsiteY13" fmla="*/ 374332 h 611547"/>
                <a:gd name="connsiteX14" fmla="*/ 3248 w 620467"/>
                <a:gd name="connsiteY14" fmla="*/ 140970 h 611547"/>
                <a:gd name="connsiteX15" fmla="*/ 36585 w 620467"/>
                <a:gd name="connsiteY15" fmla="*/ 74295 h 611547"/>
                <a:gd name="connsiteX16" fmla="*/ 53730 w 620467"/>
                <a:gd name="connsiteY16" fmla="*/ 0 h 6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467" h="611547">
                  <a:moveTo>
                    <a:pt x="53730" y="0"/>
                  </a:moveTo>
                  <a:cubicBezTo>
                    <a:pt x="86115" y="11430"/>
                    <a:pt x="56588" y="55245"/>
                    <a:pt x="88020" y="66675"/>
                  </a:cubicBezTo>
                  <a:cubicBezTo>
                    <a:pt x="63255" y="105727"/>
                    <a:pt x="31823" y="140017"/>
                    <a:pt x="40395" y="193357"/>
                  </a:cubicBezTo>
                  <a:cubicBezTo>
                    <a:pt x="48968" y="251460"/>
                    <a:pt x="90878" y="310515"/>
                    <a:pt x="141360" y="325755"/>
                  </a:cubicBezTo>
                  <a:cubicBezTo>
                    <a:pt x="168030" y="333375"/>
                    <a:pt x="171840" y="322898"/>
                    <a:pt x="166125" y="300038"/>
                  </a:cubicBezTo>
                  <a:cubicBezTo>
                    <a:pt x="163268" y="275273"/>
                    <a:pt x="151838" y="245745"/>
                    <a:pt x="196605" y="251460"/>
                  </a:cubicBezTo>
                  <a:cubicBezTo>
                    <a:pt x="207082" y="257175"/>
                    <a:pt x="210893" y="268605"/>
                    <a:pt x="213750" y="279082"/>
                  </a:cubicBezTo>
                  <a:cubicBezTo>
                    <a:pt x="251850" y="421957"/>
                    <a:pt x="356625" y="495300"/>
                    <a:pt x="485213" y="545782"/>
                  </a:cubicBezTo>
                  <a:cubicBezTo>
                    <a:pt x="520455" y="559118"/>
                    <a:pt x="557603" y="568643"/>
                    <a:pt x="593798" y="577215"/>
                  </a:cubicBezTo>
                  <a:cubicBezTo>
                    <a:pt x="605228" y="580073"/>
                    <a:pt x="619515" y="581978"/>
                    <a:pt x="620468" y="599123"/>
                  </a:cubicBezTo>
                  <a:cubicBezTo>
                    <a:pt x="596655" y="621030"/>
                    <a:pt x="569985" y="607695"/>
                    <a:pt x="545220" y="605790"/>
                  </a:cubicBezTo>
                  <a:cubicBezTo>
                    <a:pt x="540457" y="604837"/>
                    <a:pt x="536648" y="601980"/>
                    <a:pt x="532838" y="599123"/>
                  </a:cubicBezTo>
                  <a:cubicBezTo>
                    <a:pt x="406155" y="566737"/>
                    <a:pt x="295665" y="509587"/>
                    <a:pt x="222323" y="397192"/>
                  </a:cubicBezTo>
                  <a:cubicBezTo>
                    <a:pt x="208988" y="377190"/>
                    <a:pt x="191843" y="377190"/>
                    <a:pt x="173745" y="374332"/>
                  </a:cubicBezTo>
                  <a:cubicBezTo>
                    <a:pt x="57540" y="356235"/>
                    <a:pt x="-16755" y="255270"/>
                    <a:pt x="3248" y="140970"/>
                  </a:cubicBezTo>
                  <a:cubicBezTo>
                    <a:pt x="8010" y="115252"/>
                    <a:pt x="15630" y="89535"/>
                    <a:pt x="36585" y="74295"/>
                  </a:cubicBezTo>
                  <a:cubicBezTo>
                    <a:pt x="63255" y="53340"/>
                    <a:pt x="63255" y="29527"/>
                    <a:pt x="53730" y="0"/>
                  </a:cubicBezTo>
                  <a:close/>
                </a:path>
              </a:pathLst>
            </a:custGeom>
            <a:solidFill>
              <a:srgbClr val="44352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9" name="Freeform: Shape 288">
              <a:extLst>
                <a:ext uri="{FF2B5EF4-FFF2-40B4-BE49-F238E27FC236}">
                  <a16:creationId xmlns:a16="http://schemas.microsoft.com/office/drawing/2014/main" id="{1852514B-9EE1-4384-B663-11766FE10765}"/>
                </a:ext>
              </a:extLst>
            </p:cNvPr>
            <p:cNvSpPr/>
            <p:nvPr/>
          </p:nvSpPr>
          <p:spPr>
            <a:xfrm>
              <a:off x="12678495" y="-2446578"/>
              <a:ext cx="586895" cy="528063"/>
            </a:xfrm>
            <a:custGeom>
              <a:avLst/>
              <a:gdLst>
                <a:gd name="connsiteX0" fmla="*/ 545782 w 586895"/>
                <a:gd name="connsiteY0" fmla="*/ 20002 h 528063"/>
                <a:gd name="connsiteX1" fmla="*/ 557213 w 586895"/>
                <a:gd name="connsiteY1" fmla="*/ 0 h 528063"/>
                <a:gd name="connsiteX2" fmla="*/ 531495 w 586895"/>
                <a:gd name="connsiteY2" fmla="*/ 218122 h 528063"/>
                <a:gd name="connsiteX3" fmla="*/ 393382 w 586895"/>
                <a:gd name="connsiteY3" fmla="*/ 283845 h 528063"/>
                <a:gd name="connsiteX4" fmla="*/ 346710 w 586895"/>
                <a:gd name="connsiteY4" fmla="*/ 308610 h 528063"/>
                <a:gd name="connsiteX5" fmla="*/ 134302 w 586895"/>
                <a:gd name="connsiteY5" fmla="*/ 476250 h 528063"/>
                <a:gd name="connsiteX6" fmla="*/ 100013 w 586895"/>
                <a:gd name="connsiteY6" fmla="*/ 503872 h 528063"/>
                <a:gd name="connsiteX7" fmla="*/ 94297 w 586895"/>
                <a:gd name="connsiteY7" fmla="*/ 527685 h 528063"/>
                <a:gd name="connsiteX8" fmla="*/ 32385 w 586895"/>
                <a:gd name="connsiteY8" fmla="*/ 517208 h 528063"/>
                <a:gd name="connsiteX9" fmla="*/ 11430 w 586895"/>
                <a:gd name="connsiteY9" fmla="*/ 511492 h 528063"/>
                <a:gd name="connsiteX10" fmla="*/ 0 w 586895"/>
                <a:gd name="connsiteY10" fmla="*/ 494347 h 528063"/>
                <a:gd name="connsiteX11" fmla="*/ 54293 w 586895"/>
                <a:gd name="connsiteY11" fmla="*/ 462915 h 528063"/>
                <a:gd name="connsiteX12" fmla="*/ 260032 w 586895"/>
                <a:gd name="connsiteY12" fmla="*/ 349567 h 528063"/>
                <a:gd name="connsiteX13" fmla="*/ 342900 w 586895"/>
                <a:gd name="connsiteY13" fmla="*/ 224790 h 528063"/>
                <a:gd name="connsiteX14" fmla="*/ 369570 w 586895"/>
                <a:gd name="connsiteY14" fmla="*/ 176213 h 528063"/>
                <a:gd name="connsiteX15" fmla="*/ 404813 w 586895"/>
                <a:gd name="connsiteY15" fmla="*/ 202882 h 528063"/>
                <a:gd name="connsiteX16" fmla="*/ 445770 w 586895"/>
                <a:gd name="connsiteY16" fmla="*/ 232410 h 528063"/>
                <a:gd name="connsiteX17" fmla="*/ 543877 w 586895"/>
                <a:gd name="connsiteY17" fmla="*/ 75247 h 528063"/>
                <a:gd name="connsiteX18" fmla="*/ 545782 w 586895"/>
                <a:gd name="connsiteY18" fmla="*/ 20002 h 52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895" h="528063">
                  <a:moveTo>
                    <a:pt x="545782" y="20002"/>
                  </a:moveTo>
                  <a:cubicBezTo>
                    <a:pt x="555307" y="16192"/>
                    <a:pt x="557213" y="8572"/>
                    <a:pt x="557213" y="0"/>
                  </a:cubicBezTo>
                  <a:cubicBezTo>
                    <a:pt x="604838" y="65722"/>
                    <a:pt x="594360" y="153352"/>
                    <a:pt x="531495" y="218122"/>
                  </a:cubicBezTo>
                  <a:cubicBezTo>
                    <a:pt x="494347" y="256222"/>
                    <a:pt x="447675" y="280035"/>
                    <a:pt x="393382" y="283845"/>
                  </a:cubicBezTo>
                  <a:cubicBezTo>
                    <a:pt x="373380" y="285750"/>
                    <a:pt x="358140" y="290513"/>
                    <a:pt x="346710" y="308610"/>
                  </a:cubicBezTo>
                  <a:cubicBezTo>
                    <a:pt x="294322" y="387667"/>
                    <a:pt x="219075" y="438150"/>
                    <a:pt x="134302" y="476250"/>
                  </a:cubicBezTo>
                  <a:cubicBezTo>
                    <a:pt x="120015" y="482917"/>
                    <a:pt x="102870" y="483870"/>
                    <a:pt x="100013" y="503872"/>
                  </a:cubicBezTo>
                  <a:cubicBezTo>
                    <a:pt x="107632" y="514350"/>
                    <a:pt x="104775" y="521970"/>
                    <a:pt x="94297" y="527685"/>
                  </a:cubicBezTo>
                  <a:cubicBezTo>
                    <a:pt x="72390" y="530543"/>
                    <a:pt x="54293" y="516255"/>
                    <a:pt x="32385" y="517208"/>
                  </a:cubicBezTo>
                  <a:cubicBezTo>
                    <a:pt x="24765" y="516255"/>
                    <a:pt x="18097" y="515302"/>
                    <a:pt x="11430" y="511492"/>
                  </a:cubicBezTo>
                  <a:cubicBezTo>
                    <a:pt x="4763" y="507683"/>
                    <a:pt x="952" y="501967"/>
                    <a:pt x="0" y="494347"/>
                  </a:cubicBezTo>
                  <a:cubicBezTo>
                    <a:pt x="9525" y="468630"/>
                    <a:pt x="34290" y="468630"/>
                    <a:pt x="54293" y="462915"/>
                  </a:cubicBezTo>
                  <a:cubicBezTo>
                    <a:pt x="131445" y="441008"/>
                    <a:pt x="200025" y="402908"/>
                    <a:pt x="260032" y="349567"/>
                  </a:cubicBezTo>
                  <a:cubicBezTo>
                    <a:pt x="298132" y="315277"/>
                    <a:pt x="325755" y="273367"/>
                    <a:pt x="342900" y="224790"/>
                  </a:cubicBezTo>
                  <a:cubicBezTo>
                    <a:pt x="348615" y="207645"/>
                    <a:pt x="351472" y="187642"/>
                    <a:pt x="369570" y="176213"/>
                  </a:cubicBezTo>
                  <a:cubicBezTo>
                    <a:pt x="392430" y="170497"/>
                    <a:pt x="401955" y="180975"/>
                    <a:pt x="404813" y="202882"/>
                  </a:cubicBezTo>
                  <a:cubicBezTo>
                    <a:pt x="401955" y="245745"/>
                    <a:pt x="406718" y="249555"/>
                    <a:pt x="445770" y="232410"/>
                  </a:cubicBezTo>
                  <a:cubicBezTo>
                    <a:pt x="509588" y="204788"/>
                    <a:pt x="545782" y="145732"/>
                    <a:pt x="543877" y="75247"/>
                  </a:cubicBezTo>
                  <a:cubicBezTo>
                    <a:pt x="544830" y="57150"/>
                    <a:pt x="535305" y="38100"/>
                    <a:pt x="545782" y="20002"/>
                  </a:cubicBezTo>
                  <a:close/>
                </a:path>
              </a:pathLst>
            </a:custGeom>
            <a:solidFill>
              <a:srgbClr val="453B3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0" name="Freeform: Shape 289">
              <a:extLst>
                <a:ext uri="{FF2B5EF4-FFF2-40B4-BE49-F238E27FC236}">
                  <a16:creationId xmlns:a16="http://schemas.microsoft.com/office/drawing/2014/main" id="{C6AB0D5D-F0D8-4309-AE8F-ED116E22841A}"/>
                </a:ext>
              </a:extLst>
            </p:cNvPr>
            <p:cNvSpPr/>
            <p:nvPr/>
          </p:nvSpPr>
          <p:spPr>
            <a:xfrm>
              <a:off x="11461136" y="-3150597"/>
              <a:ext cx="349631" cy="340163"/>
            </a:xfrm>
            <a:custGeom>
              <a:avLst/>
              <a:gdLst>
                <a:gd name="connsiteX0" fmla="*/ 280099 w 349631"/>
                <a:gd name="connsiteY0" fmla="*/ 340164 h 340163"/>
                <a:gd name="connsiteX1" fmla="*/ 159131 w 349631"/>
                <a:gd name="connsiteY1" fmla="*/ 326829 h 340163"/>
                <a:gd name="connsiteX2" fmla="*/ 38164 w 349631"/>
                <a:gd name="connsiteY2" fmla="*/ 304921 h 340163"/>
                <a:gd name="connsiteX3" fmla="*/ 2922 w 349631"/>
                <a:gd name="connsiteY3" fmla="*/ 244914 h 340163"/>
                <a:gd name="connsiteX4" fmla="*/ 116269 w 349631"/>
                <a:gd name="connsiteY4" fmla="*/ 17266 h 340163"/>
                <a:gd name="connsiteX5" fmla="*/ 177229 w 349631"/>
                <a:gd name="connsiteY5" fmla="*/ 13456 h 340163"/>
                <a:gd name="connsiteX6" fmla="*/ 349631 w 349631"/>
                <a:gd name="connsiteY6" fmla="*/ 169666 h 340163"/>
                <a:gd name="connsiteX7" fmla="*/ 310579 w 349631"/>
                <a:gd name="connsiteY7" fmla="*/ 193479 h 340163"/>
                <a:gd name="connsiteX8" fmla="*/ 185802 w 349631"/>
                <a:gd name="connsiteY8" fmla="*/ 68701 h 340163"/>
                <a:gd name="connsiteX9" fmla="*/ 119127 w 349631"/>
                <a:gd name="connsiteY9" fmla="*/ 80131 h 340163"/>
                <a:gd name="connsiteX10" fmla="*/ 98172 w 349631"/>
                <a:gd name="connsiteY10" fmla="*/ 120136 h 340163"/>
                <a:gd name="connsiteX11" fmla="*/ 76264 w 349631"/>
                <a:gd name="connsiteY11" fmla="*/ 204909 h 340163"/>
                <a:gd name="connsiteX12" fmla="*/ 64834 w 349631"/>
                <a:gd name="connsiteY12" fmla="*/ 221101 h 340163"/>
                <a:gd name="connsiteX13" fmla="*/ 68644 w 349631"/>
                <a:gd name="connsiteY13" fmla="*/ 273489 h 340163"/>
                <a:gd name="connsiteX14" fmla="*/ 244856 w 349631"/>
                <a:gd name="connsiteY14" fmla="*/ 291586 h 340163"/>
                <a:gd name="connsiteX15" fmla="*/ 257239 w 349631"/>
                <a:gd name="connsiteY15" fmla="*/ 278251 h 340163"/>
                <a:gd name="connsiteX16" fmla="*/ 274384 w 349631"/>
                <a:gd name="connsiteY16" fmla="*/ 255391 h 340163"/>
                <a:gd name="connsiteX17" fmla="*/ 287719 w 349631"/>
                <a:gd name="connsiteY17" fmla="*/ 263011 h 340163"/>
                <a:gd name="connsiteX18" fmla="*/ 280099 w 349631"/>
                <a:gd name="connsiteY18" fmla="*/ 340164 h 34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631" h="340163">
                  <a:moveTo>
                    <a:pt x="280099" y="340164"/>
                  </a:moveTo>
                  <a:cubicBezTo>
                    <a:pt x="241999" y="321114"/>
                    <a:pt x="200089" y="331591"/>
                    <a:pt x="159131" y="326829"/>
                  </a:cubicBezTo>
                  <a:cubicBezTo>
                    <a:pt x="118174" y="322066"/>
                    <a:pt x="77216" y="316351"/>
                    <a:pt x="38164" y="304921"/>
                  </a:cubicBezTo>
                  <a:cubicBezTo>
                    <a:pt x="7684" y="296349"/>
                    <a:pt x="-6603" y="278251"/>
                    <a:pt x="2922" y="244914"/>
                  </a:cubicBezTo>
                  <a:cubicBezTo>
                    <a:pt x="25781" y="161094"/>
                    <a:pt x="64834" y="85846"/>
                    <a:pt x="116269" y="17266"/>
                  </a:cubicBezTo>
                  <a:cubicBezTo>
                    <a:pt x="134366" y="-7499"/>
                    <a:pt x="153416" y="-2736"/>
                    <a:pt x="177229" y="13456"/>
                  </a:cubicBezTo>
                  <a:cubicBezTo>
                    <a:pt x="240094" y="59176"/>
                    <a:pt x="291529" y="117279"/>
                    <a:pt x="349631" y="169666"/>
                  </a:cubicBezTo>
                  <a:cubicBezTo>
                    <a:pt x="342011" y="185859"/>
                    <a:pt x="328677" y="193479"/>
                    <a:pt x="310579" y="193479"/>
                  </a:cubicBezTo>
                  <a:cubicBezTo>
                    <a:pt x="274384" y="146806"/>
                    <a:pt x="231522" y="105849"/>
                    <a:pt x="185802" y="68701"/>
                  </a:cubicBezTo>
                  <a:cubicBezTo>
                    <a:pt x="156274" y="44889"/>
                    <a:pt x="136272" y="46794"/>
                    <a:pt x="119127" y="80131"/>
                  </a:cubicBezTo>
                  <a:cubicBezTo>
                    <a:pt x="110554" y="92514"/>
                    <a:pt x="105791" y="106801"/>
                    <a:pt x="98172" y="120136"/>
                  </a:cubicBezTo>
                  <a:cubicBezTo>
                    <a:pt x="79122" y="144901"/>
                    <a:pt x="70549" y="173476"/>
                    <a:pt x="76264" y="204909"/>
                  </a:cubicBezTo>
                  <a:cubicBezTo>
                    <a:pt x="74359" y="211576"/>
                    <a:pt x="69597" y="216339"/>
                    <a:pt x="64834" y="221101"/>
                  </a:cubicBezTo>
                  <a:cubicBezTo>
                    <a:pt x="42927" y="240151"/>
                    <a:pt x="34354" y="263011"/>
                    <a:pt x="68644" y="273489"/>
                  </a:cubicBezTo>
                  <a:cubicBezTo>
                    <a:pt x="125794" y="289681"/>
                    <a:pt x="184849" y="298254"/>
                    <a:pt x="244856" y="291586"/>
                  </a:cubicBezTo>
                  <a:cubicBezTo>
                    <a:pt x="251524" y="290634"/>
                    <a:pt x="255334" y="284919"/>
                    <a:pt x="257239" y="278251"/>
                  </a:cubicBezTo>
                  <a:cubicBezTo>
                    <a:pt x="261049" y="269679"/>
                    <a:pt x="264859" y="260154"/>
                    <a:pt x="274384" y="255391"/>
                  </a:cubicBezTo>
                  <a:cubicBezTo>
                    <a:pt x="280099" y="255391"/>
                    <a:pt x="284861" y="258249"/>
                    <a:pt x="287719" y="263011"/>
                  </a:cubicBezTo>
                  <a:cubicBezTo>
                    <a:pt x="294386" y="288729"/>
                    <a:pt x="300102" y="315399"/>
                    <a:pt x="280099" y="340164"/>
                  </a:cubicBezTo>
                  <a:close/>
                </a:path>
              </a:pathLst>
            </a:custGeom>
            <a:solidFill>
              <a:srgbClr val="4A312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1" name="Freeform: Shape 290">
              <a:extLst>
                <a:ext uri="{FF2B5EF4-FFF2-40B4-BE49-F238E27FC236}">
                  <a16:creationId xmlns:a16="http://schemas.microsoft.com/office/drawing/2014/main" id="{191043A5-7F08-44D0-81AA-766935C0E4DC}"/>
                </a:ext>
              </a:extLst>
            </p:cNvPr>
            <p:cNvSpPr/>
            <p:nvPr/>
          </p:nvSpPr>
          <p:spPr>
            <a:xfrm>
              <a:off x="12245107" y="-1374540"/>
              <a:ext cx="254538" cy="252181"/>
            </a:xfrm>
            <a:custGeom>
              <a:avLst/>
              <a:gdLst>
                <a:gd name="connsiteX0" fmla="*/ 247650 w 254538"/>
                <a:gd name="connsiteY0" fmla="*/ 169069 h 252181"/>
                <a:gd name="connsiteX1" fmla="*/ 200025 w 254538"/>
                <a:gd name="connsiteY1" fmla="*/ 249079 h 252181"/>
                <a:gd name="connsiteX2" fmla="*/ 51435 w 254538"/>
                <a:gd name="connsiteY2" fmla="*/ 196691 h 252181"/>
                <a:gd name="connsiteX3" fmla="*/ 20002 w 254538"/>
                <a:gd name="connsiteY3" fmla="*/ 118586 h 252181"/>
                <a:gd name="connsiteX4" fmla="*/ 0 w 254538"/>
                <a:gd name="connsiteY4" fmla="*/ 42386 h 252181"/>
                <a:gd name="connsiteX5" fmla="*/ 36195 w 254538"/>
                <a:gd name="connsiteY5" fmla="*/ 1429 h 252181"/>
                <a:gd name="connsiteX6" fmla="*/ 154305 w 254538"/>
                <a:gd name="connsiteY6" fmla="*/ 1429 h 252181"/>
                <a:gd name="connsiteX7" fmla="*/ 183832 w 254538"/>
                <a:gd name="connsiteY7" fmla="*/ 20479 h 252181"/>
                <a:gd name="connsiteX8" fmla="*/ 63818 w 254538"/>
                <a:gd name="connsiteY8" fmla="*/ 37624 h 252181"/>
                <a:gd name="connsiteX9" fmla="*/ 120015 w 254538"/>
                <a:gd name="connsiteY9" fmla="*/ 47149 h 252181"/>
                <a:gd name="connsiteX10" fmla="*/ 179070 w 254538"/>
                <a:gd name="connsiteY10" fmla="*/ 39529 h 252181"/>
                <a:gd name="connsiteX11" fmla="*/ 220980 w 254538"/>
                <a:gd name="connsiteY11" fmla="*/ 51911 h 252181"/>
                <a:gd name="connsiteX12" fmla="*/ 173355 w 254538"/>
                <a:gd name="connsiteY12" fmla="*/ 67151 h 252181"/>
                <a:gd name="connsiteX13" fmla="*/ 173355 w 254538"/>
                <a:gd name="connsiteY13" fmla="*/ 71914 h 252181"/>
                <a:gd name="connsiteX14" fmla="*/ 177165 w 254538"/>
                <a:gd name="connsiteY14" fmla="*/ 69056 h 252181"/>
                <a:gd name="connsiteX15" fmla="*/ 224790 w 254538"/>
                <a:gd name="connsiteY15" fmla="*/ 124301 h 252181"/>
                <a:gd name="connsiteX16" fmla="*/ 210502 w 254538"/>
                <a:gd name="connsiteY16" fmla="*/ 128111 h 252181"/>
                <a:gd name="connsiteX17" fmla="*/ 80963 w 254538"/>
                <a:gd name="connsiteY17" fmla="*/ 97631 h 252181"/>
                <a:gd name="connsiteX18" fmla="*/ 64770 w 254538"/>
                <a:gd name="connsiteY18" fmla="*/ 116681 h 252181"/>
                <a:gd name="connsiteX19" fmla="*/ 159068 w 254538"/>
                <a:gd name="connsiteY19" fmla="*/ 211931 h 252181"/>
                <a:gd name="connsiteX20" fmla="*/ 211455 w 254538"/>
                <a:gd name="connsiteY20" fmla="*/ 169069 h 252181"/>
                <a:gd name="connsiteX21" fmla="*/ 224790 w 254538"/>
                <a:gd name="connsiteY21" fmla="*/ 69056 h 252181"/>
                <a:gd name="connsiteX22" fmla="*/ 240982 w 254538"/>
                <a:gd name="connsiteY22" fmla="*/ 34766 h 252181"/>
                <a:gd name="connsiteX23" fmla="*/ 251460 w 254538"/>
                <a:gd name="connsiteY23" fmla="*/ 125254 h 252181"/>
                <a:gd name="connsiteX24" fmla="*/ 247650 w 254538"/>
                <a:gd name="connsiteY24" fmla="*/ 169069 h 25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38" h="252181">
                  <a:moveTo>
                    <a:pt x="247650" y="169069"/>
                  </a:moveTo>
                  <a:cubicBezTo>
                    <a:pt x="246697" y="205264"/>
                    <a:pt x="253365" y="245269"/>
                    <a:pt x="200025" y="249079"/>
                  </a:cubicBezTo>
                  <a:cubicBezTo>
                    <a:pt x="100013" y="257651"/>
                    <a:pt x="68580" y="250984"/>
                    <a:pt x="51435" y="196691"/>
                  </a:cubicBezTo>
                  <a:cubicBezTo>
                    <a:pt x="42863" y="170021"/>
                    <a:pt x="30480" y="144304"/>
                    <a:pt x="20002" y="118586"/>
                  </a:cubicBezTo>
                  <a:cubicBezTo>
                    <a:pt x="13335" y="92869"/>
                    <a:pt x="6668" y="68104"/>
                    <a:pt x="0" y="42386"/>
                  </a:cubicBezTo>
                  <a:cubicBezTo>
                    <a:pt x="1905" y="19526"/>
                    <a:pt x="10477" y="3334"/>
                    <a:pt x="36195" y="1429"/>
                  </a:cubicBezTo>
                  <a:cubicBezTo>
                    <a:pt x="75247" y="-476"/>
                    <a:pt x="115252" y="-476"/>
                    <a:pt x="154305" y="1429"/>
                  </a:cubicBezTo>
                  <a:cubicBezTo>
                    <a:pt x="166688" y="2381"/>
                    <a:pt x="179070" y="6191"/>
                    <a:pt x="183832" y="20479"/>
                  </a:cubicBezTo>
                  <a:cubicBezTo>
                    <a:pt x="147638" y="51911"/>
                    <a:pt x="102870" y="30004"/>
                    <a:pt x="63818" y="37624"/>
                  </a:cubicBezTo>
                  <a:cubicBezTo>
                    <a:pt x="82868" y="49054"/>
                    <a:pt x="93345" y="51911"/>
                    <a:pt x="120015" y="47149"/>
                  </a:cubicBezTo>
                  <a:cubicBezTo>
                    <a:pt x="140018" y="44291"/>
                    <a:pt x="159068" y="38576"/>
                    <a:pt x="179070" y="39529"/>
                  </a:cubicBezTo>
                  <a:cubicBezTo>
                    <a:pt x="194310" y="39529"/>
                    <a:pt x="209550" y="39529"/>
                    <a:pt x="220980" y="51911"/>
                  </a:cubicBezTo>
                  <a:cubicBezTo>
                    <a:pt x="213360" y="82391"/>
                    <a:pt x="187643" y="59531"/>
                    <a:pt x="173355" y="67151"/>
                  </a:cubicBezTo>
                  <a:cubicBezTo>
                    <a:pt x="166688" y="67151"/>
                    <a:pt x="176213" y="77629"/>
                    <a:pt x="173355" y="71914"/>
                  </a:cubicBezTo>
                  <a:cubicBezTo>
                    <a:pt x="172402" y="70009"/>
                    <a:pt x="173355" y="69056"/>
                    <a:pt x="177165" y="69056"/>
                  </a:cubicBezTo>
                  <a:cubicBezTo>
                    <a:pt x="225743" y="65246"/>
                    <a:pt x="225743" y="65246"/>
                    <a:pt x="224790" y="124301"/>
                  </a:cubicBezTo>
                  <a:cubicBezTo>
                    <a:pt x="220980" y="131921"/>
                    <a:pt x="214313" y="133826"/>
                    <a:pt x="210502" y="128111"/>
                  </a:cubicBezTo>
                  <a:cubicBezTo>
                    <a:pt x="177165" y="74771"/>
                    <a:pt x="125730" y="100489"/>
                    <a:pt x="80963" y="97631"/>
                  </a:cubicBezTo>
                  <a:cubicBezTo>
                    <a:pt x="70485" y="96679"/>
                    <a:pt x="64770" y="105251"/>
                    <a:pt x="64770" y="116681"/>
                  </a:cubicBezTo>
                  <a:cubicBezTo>
                    <a:pt x="64770" y="170974"/>
                    <a:pt x="106680" y="212884"/>
                    <a:pt x="159068" y="211931"/>
                  </a:cubicBezTo>
                  <a:cubicBezTo>
                    <a:pt x="190500" y="211931"/>
                    <a:pt x="206693" y="198596"/>
                    <a:pt x="211455" y="169069"/>
                  </a:cubicBezTo>
                  <a:cubicBezTo>
                    <a:pt x="222885" y="136684"/>
                    <a:pt x="226695" y="103346"/>
                    <a:pt x="224790" y="69056"/>
                  </a:cubicBezTo>
                  <a:cubicBezTo>
                    <a:pt x="223838" y="57626"/>
                    <a:pt x="214313" y="35719"/>
                    <a:pt x="240982" y="34766"/>
                  </a:cubicBezTo>
                  <a:cubicBezTo>
                    <a:pt x="260032" y="63341"/>
                    <a:pt x="254318" y="94774"/>
                    <a:pt x="251460" y="125254"/>
                  </a:cubicBezTo>
                  <a:cubicBezTo>
                    <a:pt x="249555" y="138589"/>
                    <a:pt x="239077" y="152876"/>
                    <a:pt x="247650" y="169069"/>
                  </a:cubicBezTo>
                  <a:close/>
                </a:path>
              </a:pathLst>
            </a:custGeom>
            <a:solidFill>
              <a:srgbClr val="483F3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2" name="Freeform: Shape 291">
              <a:extLst>
                <a:ext uri="{FF2B5EF4-FFF2-40B4-BE49-F238E27FC236}">
                  <a16:creationId xmlns:a16="http://schemas.microsoft.com/office/drawing/2014/main" id="{04EC2148-42D3-4F9E-B05A-C117CA8873E0}"/>
                </a:ext>
              </a:extLst>
            </p:cNvPr>
            <p:cNvSpPr/>
            <p:nvPr/>
          </p:nvSpPr>
          <p:spPr>
            <a:xfrm>
              <a:off x="12434654" y="-1514081"/>
              <a:ext cx="549176" cy="195262"/>
            </a:xfrm>
            <a:custGeom>
              <a:avLst/>
              <a:gdLst>
                <a:gd name="connsiteX0" fmla="*/ 535305 w 549176"/>
                <a:gd name="connsiteY0" fmla="*/ 49530 h 195262"/>
                <a:gd name="connsiteX1" fmla="*/ 500063 w 549176"/>
                <a:gd name="connsiteY1" fmla="*/ 71438 h 195262"/>
                <a:gd name="connsiteX2" fmla="*/ 382905 w 549176"/>
                <a:gd name="connsiteY2" fmla="*/ 190500 h 195262"/>
                <a:gd name="connsiteX3" fmla="*/ 350520 w 549176"/>
                <a:gd name="connsiteY3" fmla="*/ 177165 h 195262"/>
                <a:gd name="connsiteX4" fmla="*/ 314325 w 549176"/>
                <a:gd name="connsiteY4" fmla="*/ 141923 h 195262"/>
                <a:gd name="connsiteX5" fmla="*/ 170498 w 549176"/>
                <a:gd name="connsiteY5" fmla="*/ 162878 h 195262"/>
                <a:gd name="connsiteX6" fmla="*/ 140018 w 549176"/>
                <a:gd name="connsiteY6" fmla="*/ 195263 h 195262"/>
                <a:gd name="connsiteX7" fmla="*/ 57150 w 549176"/>
                <a:gd name="connsiteY7" fmla="*/ 171450 h 195262"/>
                <a:gd name="connsiteX8" fmla="*/ 0 w 549176"/>
                <a:gd name="connsiteY8" fmla="*/ 146685 h 195262"/>
                <a:gd name="connsiteX9" fmla="*/ 11430 w 549176"/>
                <a:gd name="connsiteY9" fmla="*/ 137160 h 195262"/>
                <a:gd name="connsiteX10" fmla="*/ 154305 w 549176"/>
                <a:gd name="connsiteY10" fmla="*/ 114300 h 195262"/>
                <a:gd name="connsiteX11" fmla="*/ 189548 w 549176"/>
                <a:gd name="connsiteY11" fmla="*/ 105728 h 195262"/>
                <a:gd name="connsiteX12" fmla="*/ 255270 w 549176"/>
                <a:gd name="connsiteY12" fmla="*/ 102870 h 195262"/>
                <a:gd name="connsiteX13" fmla="*/ 314325 w 549176"/>
                <a:gd name="connsiteY13" fmla="*/ 53340 h 195262"/>
                <a:gd name="connsiteX14" fmla="*/ 356235 w 549176"/>
                <a:gd name="connsiteY14" fmla="*/ 44767 h 195262"/>
                <a:gd name="connsiteX15" fmla="*/ 417195 w 549176"/>
                <a:gd name="connsiteY15" fmla="*/ 60960 h 195262"/>
                <a:gd name="connsiteX16" fmla="*/ 509588 w 549176"/>
                <a:gd name="connsiteY16" fmla="*/ 10478 h 195262"/>
                <a:gd name="connsiteX17" fmla="*/ 526733 w 549176"/>
                <a:gd name="connsiteY17" fmla="*/ 0 h 195262"/>
                <a:gd name="connsiteX18" fmla="*/ 535305 w 549176"/>
                <a:gd name="connsiteY18" fmla="*/ 49530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176" h="195262">
                  <a:moveTo>
                    <a:pt x="535305" y="49530"/>
                  </a:moveTo>
                  <a:cubicBezTo>
                    <a:pt x="523875" y="57150"/>
                    <a:pt x="512445" y="67628"/>
                    <a:pt x="500063" y="71438"/>
                  </a:cubicBezTo>
                  <a:cubicBezTo>
                    <a:pt x="437198" y="88583"/>
                    <a:pt x="393383" y="122873"/>
                    <a:pt x="382905" y="190500"/>
                  </a:cubicBezTo>
                  <a:cubicBezTo>
                    <a:pt x="372428" y="184785"/>
                    <a:pt x="355283" y="196215"/>
                    <a:pt x="350520" y="177165"/>
                  </a:cubicBezTo>
                  <a:cubicBezTo>
                    <a:pt x="360998" y="128588"/>
                    <a:pt x="360045" y="127635"/>
                    <a:pt x="314325" y="141923"/>
                  </a:cubicBezTo>
                  <a:cubicBezTo>
                    <a:pt x="267653" y="157163"/>
                    <a:pt x="219075" y="158115"/>
                    <a:pt x="170498" y="162878"/>
                  </a:cubicBezTo>
                  <a:cubicBezTo>
                    <a:pt x="145733" y="160020"/>
                    <a:pt x="159068" y="192405"/>
                    <a:pt x="140018" y="195263"/>
                  </a:cubicBezTo>
                  <a:cubicBezTo>
                    <a:pt x="115253" y="178117"/>
                    <a:pt x="84773" y="178117"/>
                    <a:pt x="57150" y="171450"/>
                  </a:cubicBezTo>
                  <a:cubicBezTo>
                    <a:pt x="40005" y="158115"/>
                    <a:pt x="8573" y="179070"/>
                    <a:pt x="0" y="146685"/>
                  </a:cubicBezTo>
                  <a:cubicBezTo>
                    <a:pt x="2858" y="141923"/>
                    <a:pt x="6668" y="139065"/>
                    <a:pt x="11430" y="137160"/>
                  </a:cubicBezTo>
                  <a:cubicBezTo>
                    <a:pt x="59055" y="128588"/>
                    <a:pt x="107633" y="125730"/>
                    <a:pt x="154305" y="114300"/>
                  </a:cubicBezTo>
                  <a:cubicBezTo>
                    <a:pt x="165735" y="111442"/>
                    <a:pt x="177165" y="106680"/>
                    <a:pt x="189548" y="105728"/>
                  </a:cubicBezTo>
                  <a:cubicBezTo>
                    <a:pt x="211455" y="103823"/>
                    <a:pt x="233363" y="105728"/>
                    <a:pt x="255270" y="102870"/>
                  </a:cubicBezTo>
                  <a:cubicBezTo>
                    <a:pt x="284798" y="99060"/>
                    <a:pt x="307658" y="89535"/>
                    <a:pt x="314325" y="53340"/>
                  </a:cubicBezTo>
                  <a:cubicBezTo>
                    <a:pt x="320993" y="20955"/>
                    <a:pt x="337185" y="17145"/>
                    <a:pt x="356235" y="44767"/>
                  </a:cubicBezTo>
                  <a:cubicBezTo>
                    <a:pt x="373380" y="69533"/>
                    <a:pt x="392430" y="71438"/>
                    <a:pt x="417195" y="60960"/>
                  </a:cubicBezTo>
                  <a:cubicBezTo>
                    <a:pt x="449580" y="47625"/>
                    <a:pt x="488633" y="45720"/>
                    <a:pt x="509588" y="10478"/>
                  </a:cubicBezTo>
                  <a:cubicBezTo>
                    <a:pt x="514350" y="4763"/>
                    <a:pt x="520065" y="953"/>
                    <a:pt x="526733" y="0"/>
                  </a:cubicBezTo>
                  <a:cubicBezTo>
                    <a:pt x="546735" y="13335"/>
                    <a:pt x="561023" y="28575"/>
                    <a:pt x="535305" y="49530"/>
                  </a:cubicBezTo>
                  <a:close/>
                </a:path>
              </a:pathLst>
            </a:custGeom>
            <a:solidFill>
              <a:srgbClr val="293C4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3" name="Freeform: Shape 292">
              <a:extLst>
                <a:ext uri="{FF2B5EF4-FFF2-40B4-BE49-F238E27FC236}">
                  <a16:creationId xmlns:a16="http://schemas.microsoft.com/office/drawing/2014/main" id="{D98144D7-266B-4C68-8A81-6F66D86AB547}"/>
                </a:ext>
              </a:extLst>
            </p:cNvPr>
            <p:cNvSpPr/>
            <p:nvPr/>
          </p:nvSpPr>
          <p:spPr>
            <a:xfrm>
              <a:off x="12766897" y="-1941753"/>
              <a:ext cx="224311" cy="477202"/>
            </a:xfrm>
            <a:custGeom>
              <a:avLst/>
              <a:gdLst>
                <a:gd name="connsiteX0" fmla="*/ 203063 w 224311"/>
                <a:gd name="connsiteY0" fmla="*/ 477202 h 477202"/>
                <a:gd name="connsiteX1" fmla="*/ 194491 w 224311"/>
                <a:gd name="connsiteY1" fmla="*/ 429577 h 477202"/>
                <a:gd name="connsiteX2" fmla="*/ 154486 w 224311"/>
                <a:gd name="connsiteY2" fmla="*/ 421958 h 477202"/>
                <a:gd name="connsiteX3" fmla="*/ 153533 w 224311"/>
                <a:gd name="connsiteY3" fmla="*/ 408622 h 477202"/>
                <a:gd name="connsiteX4" fmla="*/ 170678 w 224311"/>
                <a:gd name="connsiteY4" fmla="*/ 384810 h 477202"/>
                <a:gd name="connsiteX5" fmla="*/ 82095 w 224311"/>
                <a:gd name="connsiteY5" fmla="*/ 394335 h 477202"/>
                <a:gd name="connsiteX6" fmla="*/ 76380 w 224311"/>
                <a:gd name="connsiteY6" fmla="*/ 362902 h 477202"/>
                <a:gd name="connsiteX7" fmla="*/ 148770 w 224311"/>
                <a:gd name="connsiteY7" fmla="*/ 336233 h 477202"/>
                <a:gd name="connsiteX8" fmla="*/ 161153 w 224311"/>
                <a:gd name="connsiteY8" fmla="*/ 280035 h 477202"/>
                <a:gd name="connsiteX9" fmla="*/ 24945 w 224311"/>
                <a:gd name="connsiteY9" fmla="*/ 74295 h 477202"/>
                <a:gd name="connsiteX10" fmla="*/ 1133 w 224311"/>
                <a:gd name="connsiteY10" fmla="*/ 20002 h 477202"/>
                <a:gd name="connsiteX11" fmla="*/ 12563 w 224311"/>
                <a:gd name="connsiteY11" fmla="*/ 0 h 477202"/>
                <a:gd name="connsiteX12" fmla="*/ 219255 w 224311"/>
                <a:gd name="connsiteY12" fmla="*/ 308610 h 477202"/>
                <a:gd name="connsiteX13" fmla="*/ 223066 w 224311"/>
                <a:gd name="connsiteY13" fmla="*/ 368617 h 477202"/>
                <a:gd name="connsiteX14" fmla="*/ 222113 w 224311"/>
                <a:gd name="connsiteY14" fmla="*/ 461963 h 477202"/>
                <a:gd name="connsiteX15" fmla="*/ 203063 w 224311"/>
                <a:gd name="connsiteY15" fmla="*/ 477202 h 47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11" h="477202">
                  <a:moveTo>
                    <a:pt x="203063" y="477202"/>
                  </a:moveTo>
                  <a:cubicBezTo>
                    <a:pt x="215445" y="458152"/>
                    <a:pt x="208778" y="442913"/>
                    <a:pt x="194491" y="429577"/>
                  </a:cubicBezTo>
                  <a:cubicBezTo>
                    <a:pt x="181155" y="429577"/>
                    <a:pt x="165916" y="433388"/>
                    <a:pt x="154486" y="421958"/>
                  </a:cubicBezTo>
                  <a:cubicBezTo>
                    <a:pt x="152580" y="418147"/>
                    <a:pt x="151628" y="413385"/>
                    <a:pt x="153533" y="408622"/>
                  </a:cubicBezTo>
                  <a:cubicBezTo>
                    <a:pt x="158295" y="401002"/>
                    <a:pt x="168773" y="397192"/>
                    <a:pt x="170678" y="384810"/>
                  </a:cubicBezTo>
                  <a:cubicBezTo>
                    <a:pt x="140198" y="381952"/>
                    <a:pt x="113528" y="411480"/>
                    <a:pt x="82095" y="394335"/>
                  </a:cubicBezTo>
                  <a:cubicBezTo>
                    <a:pt x="70666" y="385763"/>
                    <a:pt x="69713" y="374333"/>
                    <a:pt x="76380" y="362902"/>
                  </a:cubicBezTo>
                  <a:cubicBezTo>
                    <a:pt x="96383" y="342900"/>
                    <a:pt x="127816" y="352425"/>
                    <a:pt x="148770" y="336233"/>
                  </a:cubicBezTo>
                  <a:cubicBezTo>
                    <a:pt x="182108" y="323850"/>
                    <a:pt x="176393" y="302895"/>
                    <a:pt x="161153" y="280035"/>
                  </a:cubicBezTo>
                  <a:cubicBezTo>
                    <a:pt x="116386" y="210502"/>
                    <a:pt x="76380" y="138113"/>
                    <a:pt x="24945" y="74295"/>
                  </a:cubicBezTo>
                  <a:cubicBezTo>
                    <a:pt x="12563" y="59055"/>
                    <a:pt x="-4582" y="43815"/>
                    <a:pt x="1133" y="20002"/>
                  </a:cubicBezTo>
                  <a:cubicBezTo>
                    <a:pt x="9705" y="16192"/>
                    <a:pt x="12563" y="8572"/>
                    <a:pt x="12563" y="0"/>
                  </a:cubicBezTo>
                  <a:cubicBezTo>
                    <a:pt x="95430" y="93345"/>
                    <a:pt x="159248" y="199072"/>
                    <a:pt x="219255" y="308610"/>
                  </a:cubicBezTo>
                  <a:cubicBezTo>
                    <a:pt x="229733" y="328613"/>
                    <a:pt x="220208" y="348615"/>
                    <a:pt x="223066" y="368617"/>
                  </a:cubicBezTo>
                  <a:cubicBezTo>
                    <a:pt x="226875" y="399097"/>
                    <a:pt x="199253" y="429577"/>
                    <a:pt x="222113" y="461963"/>
                  </a:cubicBezTo>
                  <a:cubicBezTo>
                    <a:pt x="226875" y="468630"/>
                    <a:pt x="213541" y="477202"/>
                    <a:pt x="203063" y="477202"/>
                  </a:cubicBezTo>
                  <a:close/>
                </a:path>
              </a:pathLst>
            </a:custGeom>
            <a:solidFill>
              <a:srgbClr val="3D3D3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4" name="Freeform: Shape 293">
              <a:extLst>
                <a:ext uri="{FF2B5EF4-FFF2-40B4-BE49-F238E27FC236}">
                  <a16:creationId xmlns:a16="http://schemas.microsoft.com/office/drawing/2014/main" id="{78A22F18-489E-4DEF-AA1F-6D0902F25527}"/>
                </a:ext>
              </a:extLst>
            </p:cNvPr>
            <p:cNvSpPr/>
            <p:nvPr/>
          </p:nvSpPr>
          <p:spPr>
            <a:xfrm>
              <a:off x="12059625" y="-1952563"/>
              <a:ext cx="226439" cy="460389"/>
            </a:xfrm>
            <a:custGeom>
              <a:avLst/>
              <a:gdLst>
                <a:gd name="connsiteX0" fmla="*/ 185482 w 226439"/>
                <a:gd name="connsiteY0" fmla="*/ 1285 h 460389"/>
                <a:gd name="connsiteX1" fmla="*/ 195959 w 226439"/>
                <a:gd name="connsiteY1" fmla="*/ 332 h 460389"/>
                <a:gd name="connsiteX2" fmla="*/ 226439 w 226439"/>
                <a:gd name="connsiteY2" fmla="*/ 10810 h 460389"/>
                <a:gd name="connsiteX3" fmla="*/ 163575 w 226439"/>
                <a:gd name="connsiteY3" fmla="*/ 119394 h 460389"/>
                <a:gd name="connsiteX4" fmla="*/ 54037 w 226439"/>
                <a:gd name="connsiteY4" fmla="*/ 297512 h 460389"/>
                <a:gd name="connsiteX5" fmla="*/ 78802 w 226439"/>
                <a:gd name="connsiteY5" fmla="*/ 372760 h 460389"/>
                <a:gd name="connsiteX6" fmla="*/ 112139 w 226439"/>
                <a:gd name="connsiteY6" fmla="*/ 402287 h 460389"/>
                <a:gd name="connsiteX7" fmla="*/ 76897 w 226439"/>
                <a:gd name="connsiteY7" fmla="*/ 417527 h 460389"/>
                <a:gd name="connsiteX8" fmla="*/ 57847 w 226439"/>
                <a:gd name="connsiteY8" fmla="*/ 441339 h 460389"/>
                <a:gd name="connsiteX9" fmla="*/ 43559 w 226439"/>
                <a:gd name="connsiteY9" fmla="*/ 460389 h 460389"/>
                <a:gd name="connsiteX10" fmla="*/ 17842 w 226439"/>
                <a:gd name="connsiteY10" fmla="*/ 284177 h 460389"/>
                <a:gd name="connsiteX11" fmla="*/ 163575 w 226439"/>
                <a:gd name="connsiteY11" fmla="*/ 51767 h 460389"/>
                <a:gd name="connsiteX12" fmla="*/ 185482 w 226439"/>
                <a:gd name="connsiteY12" fmla="*/ 1285 h 4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439" h="460389">
                  <a:moveTo>
                    <a:pt x="185482" y="1285"/>
                  </a:moveTo>
                  <a:cubicBezTo>
                    <a:pt x="189292" y="1285"/>
                    <a:pt x="193102" y="332"/>
                    <a:pt x="195959" y="332"/>
                  </a:cubicBezTo>
                  <a:cubicBezTo>
                    <a:pt x="208342" y="-1573"/>
                    <a:pt x="216914" y="5094"/>
                    <a:pt x="226439" y="10810"/>
                  </a:cubicBezTo>
                  <a:cubicBezTo>
                    <a:pt x="216914" y="53672"/>
                    <a:pt x="181672" y="81294"/>
                    <a:pt x="163575" y="119394"/>
                  </a:cubicBezTo>
                  <a:cubicBezTo>
                    <a:pt x="118807" y="173687"/>
                    <a:pt x="87375" y="236552"/>
                    <a:pt x="54037" y="297512"/>
                  </a:cubicBezTo>
                  <a:cubicBezTo>
                    <a:pt x="28320" y="344185"/>
                    <a:pt x="32129" y="348947"/>
                    <a:pt x="78802" y="372760"/>
                  </a:cubicBezTo>
                  <a:cubicBezTo>
                    <a:pt x="92137" y="379427"/>
                    <a:pt x="111187" y="380380"/>
                    <a:pt x="112139" y="402287"/>
                  </a:cubicBezTo>
                  <a:cubicBezTo>
                    <a:pt x="103567" y="413717"/>
                    <a:pt x="89279" y="413717"/>
                    <a:pt x="76897" y="417527"/>
                  </a:cubicBezTo>
                  <a:cubicBezTo>
                    <a:pt x="62609" y="419432"/>
                    <a:pt x="58800" y="428957"/>
                    <a:pt x="57847" y="441339"/>
                  </a:cubicBezTo>
                  <a:cubicBezTo>
                    <a:pt x="54989" y="449912"/>
                    <a:pt x="51179" y="456580"/>
                    <a:pt x="43559" y="460389"/>
                  </a:cubicBezTo>
                  <a:cubicBezTo>
                    <a:pt x="-4066" y="407049"/>
                    <a:pt x="-12638" y="347042"/>
                    <a:pt x="17842" y="284177"/>
                  </a:cubicBezTo>
                  <a:cubicBezTo>
                    <a:pt x="57847" y="201310"/>
                    <a:pt x="111187" y="127014"/>
                    <a:pt x="163575" y="51767"/>
                  </a:cubicBezTo>
                  <a:cubicBezTo>
                    <a:pt x="173100" y="36527"/>
                    <a:pt x="189292" y="23192"/>
                    <a:pt x="185482" y="1285"/>
                  </a:cubicBezTo>
                  <a:close/>
                </a:path>
              </a:pathLst>
            </a:custGeom>
            <a:solidFill>
              <a:srgbClr val="4544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5" name="Freeform: Shape 294">
              <a:extLst>
                <a:ext uri="{FF2B5EF4-FFF2-40B4-BE49-F238E27FC236}">
                  <a16:creationId xmlns:a16="http://schemas.microsoft.com/office/drawing/2014/main" id="{8E256600-6ADA-48C8-9F9B-C68CFEF079DB}"/>
                </a:ext>
              </a:extLst>
            </p:cNvPr>
            <p:cNvSpPr/>
            <p:nvPr/>
          </p:nvSpPr>
          <p:spPr>
            <a:xfrm>
              <a:off x="12580387" y="-1347755"/>
              <a:ext cx="228600" cy="203316"/>
            </a:xfrm>
            <a:custGeom>
              <a:avLst/>
              <a:gdLst>
                <a:gd name="connsiteX0" fmla="*/ 218122 w 228600"/>
                <a:gd name="connsiteY0" fmla="*/ 101326 h 203316"/>
                <a:gd name="connsiteX1" fmla="*/ 203835 w 228600"/>
                <a:gd name="connsiteY1" fmla="*/ 125139 h 203316"/>
                <a:gd name="connsiteX2" fmla="*/ 0 w 228600"/>
                <a:gd name="connsiteY2" fmla="*/ 183241 h 203316"/>
                <a:gd name="connsiteX3" fmla="*/ 5715 w 228600"/>
                <a:gd name="connsiteY3" fmla="*/ 76561 h 203316"/>
                <a:gd name="connsiteX4" fmla="*/ 30480 w 228600"/>
                <a:gd name="connsiteY4" fmla="*/ 9886 h 203316"/>
                <a:gd name="connsiteX5" fmla="*/ 182880 w 228600"/>
                <a:gd name="connsiteY5" fmla="*/ 5124 h 203316"/>
                <a:gd name="connsiteX6" fmla="*/ 228600 w 228600"/>
                <a:gd name="connsiteY6" fmla="*/ 63226 h 203316"/>
                <a:gd name="connsiteX7" fmla="*/ 218122 w 228600"/>
                <a:gd name="connsiteY7" fmla="*/ 101326 h 2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203316">
                  <a:moveTo>
                    <a:pt x="218122" y="101326"/>
                  </a:moveTo>
                  <a:cubicBezTo>
                    <a:pt x="213360" y="108946"/>
                    <a:pt x="208597" y="117519"/>
                    <a:pt x="203835" y="125139"/>
                  </a:cubicBezTo>
                  <a:cubicBezTo>
                    <a:pt x="163830" y="201339"/>
                    <a:pt x="81915" y="224199"/>
                    <a:pt x="0" y="183241"/>
                  </a:cubicBezTo>
                  <a:cubicBezTo>
                    <a:pt x="7620" y="147999"/>
                    <a:pt x="4763" y="111804"/>
                    <a:pt x="5715" y="76561"/>
                  </a:cubicBezTo>
                  <a:cubicBezTo>
                    <a:pt x="6667" y="51796"/>
                    <a:pt x="6667" y="26079"/>
                    <a:pt x="30480" y="9886"/>
                  </a:cubicBezTo>
                  <a:cubicBezTo>
                    <a:pt x="80963" y="-5354"/>
                    <a:pt x="132397" y="361"/>
                    <a:pt x="182880" y="5124"/>
                  </a:cubicBezTo>
                  <a:cubicBezTo>
                    <a:pt x="212407" y="13696"/>
                    <a:pt x="225742" y="33699"/>
                    <a:pt x="228600" y="63226"/>
                  </a:cubicBezTo>
                  <a:cubicBezTo>
                    <a:pt x="223838" y="75609"/>
                    <a:pt x="220980" y="88944"/>
                    <a:pt x="218122" y="101326"/>
                  </a:cubicBezTo>
                  <a:close/>
                </a:path>
              </a:pathLst>
            </a:custGeom>
            <a:solidFill>
              <a:srgbClr val="52463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6" name="Freeform: Shape 295">
              <a:extLst>
                <a:ext uri="{FF2B5EF4-FFF2-40B4-BE49-F238E27FC236}">
                  <a16:creationId xmlns:a16="http://schemas.microsoft.com/office/drawing/2014/main" id="{8417946F-4F8B-4588-85DC-09A0F8F2E557}"/>
                </a:ext>
              </a:extLst>
            </p:cNvPr>
            <p:cNvSpPr/>
            <p:nvPr/>
          </p:nvSpPr>
          <p:spPr>
            <a:xfrm>
              <a:off x="13205644" y="-3088461"/>
              <a:ext cx="332463" cy="289907"/>
            </a:xfrm>
            <a:custGeom>
              <a:avLst/>
              <a:gdLst>
                <a:gd name="connsiteX0" fmla="*/ 326291 w 332463"/>
                <a:gd name="connsiteY0" fmla="*/ 251357 h 289907"/>
                <a:gd name="connsiteX1" fmla="*/ 328196 w 332463"/>
                <a:gd name="connsiteY1" fmla="*/ 279932 h 289907"/>
                <a:gd name="connsiteX2" fmla="*/ 300573 w 332463"/>
                <a:gd name="connsiteY2" fmla="*/ 280885 h 289907"/>
                <a:gd name="connsiteX3" fmla="*/ 284381 w 332463"/>
                <a:gd name="connsiteY3" fmla="*/ 229450 h 289907"/>
                <a:gd name="connsiteX4" fmla="*/ 269141 w 332463"/>
                <a:gd name="connsiteY4" fmla="*/ 194207 h 289907"/>
                <a:gd name="connsiteX5" fmla="*/ 247233 w 332463"/>
                <a:gd name="connsiteY5" fmla="*/ 129437 h 289907"/>
                <a:gd name="connsiteX6" fmla="*/ 225326 w 332463"/>
                <a:gd name="connsiteY6" fmla="*/ 99910 h 289907"/>
                <a:gd name="connsiteX7" fmla="*/ 151983 w 332463"/>
                <a:gd name="connsiteY7" fmla="*/ 72287 h 289907"/>
                <a:gd name="connsiteX8" fmla="*/ 19586 w 332463"/>
                <a:gd name="connsiteY8" fmla="*/ 178967 h 289907"/>
                <a:gd name="connsiteX9" fmla="*/ 10061 w 332463"/>
                <a:gd name="connsiteY9" fmla="*/ 144677 h 289907"/>
                <a:gd name="connsiteX10" fmla="*/ 177701 w 332463"/>
                <a:gd name="connsiteY10" fmla="*/ 8470 h 289907"/>
                <a:gd name="connsiteX11" fmla="*/ 235803 w 332463"/>
                <a:gd name="connsiteY11" fmla="*/ 25615 h 289907"/>
                <a:gd name="connsiteX12" fmla="*/ 306288 w 332463"/>
                <a:gd name="connsiteY12" fmla="*/ 186587 h 289907"/>
                <a:gd name="connsiteX13" fmla="*/ 326291 w 332463"/>
                <a:gd name="connsiteY13" fmla="*/ 251357 h 28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463" h="289907">
                  <a:moveTo>
                    <a:pt x="326291" y="251357"/>
                  </a:moveTo>
                  <a:cubicBezTo>
                    <a:pt x="332006" y="260882"/>
                    <a:pt x="335816" y="270407"/>
                    <a:pt x="328196" y="279932"/>
                  </a:cubicBezTo>
                  <a:cubicBezTo>
                    <a:pt x="319623" y="289457"/>
                    <a:pt x="311051" y="296125"/>
                    <a:pt x="300573" y="280885"/>
                  </a:cubicBezTo>
                  <a:cubicBezTo>
                    <a:pt x="292953" y="264692"/>
                    <a:pt x="290096" y="246595"/>
                    <a:pt x="284381" y="229450"/>
                  </a:cubicBezTo>
                  <a:cubicBezTo>
                    <a:pt x="281523" y="217067"/>
                    <a:pt x="272951" y="206590"/>
                    <a:pt x="269141" y="194207"/>
                  </a:cubicBezTo>
                  <a:cubicBezTo>
                    <a:pt x="262473" y="172300"/>
                    <a:pt x="257711" y="149440"/>
                    <a:pt x="247233" y="129437"/>
                  </a:cubicBezTo>
                  <a:cubicBezTo>
                    <a:pt x="241519" y="118007"/>
                    <a:pt x="229136" y="112292"/>
                    <a:pt x="225326" y="99910"/>
                  </a:cubicBezTo>
                  <a:cubicBezTo>
                    <a:pt x="208181" y="43712"/>
                    <a:pt x="198656" y="40855"/>
                    <a:pt x="151983" y="72287"/>
                  </a:cubicBezTo>
                  <a:cubicBezTo>
                    <a:pt x="104358" y="103720"/>
                    <a:pt x="68163" y="148487"/>
                    <a:pt x="19586" y="178967"/>
                  </a:cubicBezTo>
                  <a:cubicBezTo>
                    <a:pt x="-5179" y="173252"/>
                    <a:pt x="-4227" y="160870"/>
                    <a:pt x="10061" y="144677"/>
                  </a:cubicBezTo>
                  <a:cubicBezTo>
                    <a:pt x="57686" y="88480"/>
                    <a:pt x="116741" y="47522"/>
                    <a:pt x="177701" y="8470"/>
                  </a:cubicBezTo>
                  <a:cubicBezTo>
                    <a:pt x="206276" y="-9628"/>
                    <a:pt x="221516" y="3707"/>
                    <a:pt x="235803" y="25615"/>
                  </a:cubicBezTo>
                  <a:cubicBezTo>
                    <a:pt x="268188" y="75145"/>
                    <a:pt x="283428" y="132295"/>
                    <a:pt x="306288" y="186587"/>
                  </a:cubicBezTo>
                  <a:cubicBezTo>
                    <a:pt x="315813" y="207542"/>
                    <a:pt x="317719" y="230402"/>
                    <a:pt x="326291" y="251357"/>
                  </a:cubicBezTo>
                  <a:close/>
                </a:path>
              </a:pathLst>
            </a:custGeom>
            <a:solidFill>
              <a:srgbClr val="49302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7" name="Freeform: Shape 296">
              <a:extLst>
                <a:ext uri="{FF2B5EF4-FFF2-40B4-BE49-F238E27FC236}">
                  <a16:creationId xmlns:a16="http://schemas.microsoft.com/office/drawing/2014/main" id="{30D720DF-2F33-4350-B560-64E7CEE23E74}"/>
                </a:ext>
              </a:extLst>
            </p:cNvPr>
            <p:cNvSpPr/>
            <p:nvPr/>
          </p:nvSpPr>
          <p:spPr>
            <a:xfrm>
              <a:off x="11826516" y="-3284778"/>
              <a:ext cx="347020" cy="337185"/>
            </a:xfrm>
            <a:custGeom>
              <a:avLst/>
              <a:gdLst>
                <a:gd name="connsiteX0" fmla="*/ 343343 w 347020"/>
                <a:gd name="connsiteY0" fmla="*/ 0 h 337185"/>
                <a:gd name="connsiteX1" fmla="*/ 343343 w 347020"/>
                <a:gd name="connsiteY1" fmla="*/ 40005 h 337185"/>
                <a:gd name="connsiteX2" fmla="*/ 325246 w 347020"/>
                <a:gd name="connsiteY2" fmla="*/ 60960 h 337185"/>
                <a:gd name="connsiteX3" fmla="*/ 287146 w 347020"/>
                <a:gd name="connsiteY3" fmla="*/ 64770 h 337185"/>
                <a:gd name="connsiteX4" fmla="*/ 248093 w 347020"/>
                <a:gd name="connsiteY4" fmla="*/ 94298 h 337185"/>
                <a:gd name="connsiteX5" fmla="*/ 58546 w 347020"/>
                <a:gd name="connsiteY5" fmla="*/ 296228 h 337185"/>
                <a:gd name="connsiteX6" fmla="*/ 21398 w 347020"/>
                <a:gd name="connsiteY6" fmla="*/ 337185 h 337185"/>
                <a:gd name="connsiteX7" fmla="*/ 443 w 347020"/>
                <a:gd name="connsiteY7" fmla="*/ 306705 h 337185"/>
                <a:gd name="connsiteX8" fmla="*/ 29018 w 347020"/>
                <a:gd name="connsiteY8" fmla="*/ 270510 h 337185"/>
                <a:gd name="connsiteX9" fmla="*/ 343343 w 347020"/>
                <a:gd name="connsiteY9" fmla="*/ 0 h 33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20" h="337185">
                  <a:moveTo>
                    <a:pt x="343343" y="0"/>
                  </a:moveTo>
                  <a:cubicBezTo>
                    <a:pt x="331913" y="13335"/>
                    <a:pt x="355725" y="26670"/>
                    <a:pt x="343343" y="40005"/>
                  </a:cubicBezTo>
                  <a:cubicBezTo>
                    <a:pt x="345248" y="53340"/>
                    <a:pt x="337628" y="59055"/>
                    <a:pt x="325246" y="60960"/>
                  </a:cubicBezTo>
                  <a:cubicBezTo>
                    <a:pt x="311911" y="58102"/>
                    <a:pt x="298575" y="53340"/>
                    <a:pt x="287146" y="64770"/>
                  </a:cubicBezTo>
                  <a:cubicBezTo>
                    <a:pt x="272858" y="72390"/>
                    <a:pt x="261428" y="84773"/>
                    <a:pt x="248093" y="94298"/>
                  </a:cubicBezTo>
                  <a:cubicBezTo>
                    <a:pt x="170941" y="148590"/>
                    <a:pt x="106171" y="214312"/>
                    <a:pt x="58546" y="296228"/>
                  </a:cubicBezTo>
                  <a:cubicBezTo>
                    <a:pt x="49021" y="311468"/>
                    <a:pt x="43305" y="332423"/>
                    <a:pt x="21398" y="337185"/>
                  </a:cubicBezTo>
                  <a:cubicBezTo>
                    <a:pt x="9016" y="330518"/>
                    <a:pt x="-2414" y="323850"/>
                    <a:pt x="443" y="306705"/>
                  </a:cubicBezTo>
                  <a:cubicBezTo>
                    <a:pt x="17588" y="300038"/>
                    <a:pt x="20446" y="282893"/>
                    <a:pt x="29018" y="270510"/>
                  </a:cubicBezTo>
                  <a:cubicBezTo>
                    <a:pt x="109980" y="151448"/>
                    <a:pt x="208088" y="55245"/>
                    <a:pt x="343343" y="0"/>
                  </a:cubicBezTo>
                  <a:close/>
                </a:path>
              </a:pathLst>
            </a:custGeom>
            <a:solidFill>
              <a:srgbClr val="4A372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8" name="Freeform: Shape 297">
              <a:extLst>
                <a:ext uri="{FF2B5EF4-FFF2-40B4-BE49-F238E27FC236}">
                  <a16:creationId xmlns:a16="http://schemas.microsoft.com/office/drawing/2014/main" id="{3A509683-2AA0-471E-AEAB-C56F4B923350}"/>
                </a:ext>
              </a:extLst>
            </p:cNvPr>
            <p:cNvSpPr/>
            <p:nvPr/>
          </p:nvSpPr>
          <p:spPr>
            <a:xfrm>
              <a:off x="12099177" y="-1441112"/>
              <a:ext cx="395485" cy="242308"/>
            </a:xfrm>
            <a:custGeom>
              <a:avLst/>
              <a:gdLst>
                <a:gd name="connsiteX0" fmla="*/ 337383 w 395485"/>
                <a:gd name="connsiteY0" fmla="*/ 72764 h 242308"/>
                <a:gd name="connsiteX1" fmla="*/ 395486 w 395485"/>
                <a:gd name="connsiteY1" fmla="*/ 92766 h 242308"/>
                <a:gd name="connsiteX2" fmla="*/ 386913 w 395485"/>
                <a:gd name="connsiteY2" fmla="*/ 100386 h 242308"/>
                <a:gd name="connsiteX3" fmla="*/ 375483 w 395485"/>
                <a:gd name="connsiteY3" fmla="*/ 166109 h 242308"/>
                <a:gd name="connsiteX4" fmla="*/ 365005 w 395485"/>
                <a:gd name="connsiteY4" fmla="*/ 242309 h 242308"/>
                <a:gd name="connsiteX5" fmla="*/ 363100 w 395485"/>
                <a:gd name="connsiteY5" fmla="*/ 198494 h 242308"/>
                <a:gd name="connsiteX6" fmla="*/ 307855 w 395485"/>
                <a:gd name="connsiteY6" fmla="*/ 138486 h 242308"/>
                <a:gd name="connsiteX7" fmla="*/ 363100 w 395485"/>
                <a:gd name="connsiteY7" fmla="*/ 114674 h 242308"/>
                <a:gd name="connsiteX8" fmla="*/ 325953 w 395485"/>
                <a:gd name="connsiteY8" fmla="*/ 94671 h 242308"/>
                <a:gd name="connsiteX9" fmla="*/ 145930 w 395485"/>
                <a:gd name="connsiteY9" fmla="*/ 108959 h 242308"/>
                <a:gd name="connsiteX10" fmla="*/ 95448 w 395485"/>
                <a:gd name="connsiteY10" fmla="*/ 67049 h 242308"/>
                <a:gd name="connsiteX11" fmla="*/ 49728 w 395485"/>
                <a:gd name="connsiteY11" fmla="*/ 46094 h 242308"/>
                <a:gd name="connsiteX12" fmla="*/ 10675 w 395485"/>
                <a:gd name="connsiteY12" fmla="*/ 24186 h 242308"/>
                <a:gd name="connsiteX13" fmla="*/ 4008 w 395485"/>
                <a:gd name="connsiteY13" fmla="*/ 21329 h 242308"/>
                <a:gd name="connsiteX14" fmla="*/ 10675 w 395485"/>
                <a:gd name="connsiteY14" fmla="*/ 374 h 242308"/>
                <a:gd name="connsiteX15" fmla="*/ 30678 w 395485"/>
                <a:gd name="connsiteY15" fmla="*/ 2279 h 242308"/>
                <a:gd name="connsiteX16" fmla="*/ 141168 w 395485"/>
                <a:gd name="connsiteY16" fmla="*/ 6089 h 242308"/>
                <a:gd name="connsiteX17" fmla="*/ 174505 w 395485"/>
                <a:gd name="connsiteY17" fmla="*/ 24186 h 242308"/>
                <a:gd name="connsiteX18" fmla="*/ 174505 w 395485"/>
                <a:gd name="connsiteY18" fmla="*/ 37521 h 242308"/>
                <a:gd name="connsiteX19" fmla="*/ 284043 w 395485"/>
                <a:gd name="connsiteY19" fmla="*/ 49904 h 242308"/>
                <a:gd name="connsiteX20" fmla="*/ 337383 w 395485"/>
                <a:gd name="connsiteY20" fmla="*/ 72764 h 24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485" h="242308">
                  <a:moveTo>
                    <a:pt x="337383" y="72764"/>
                  </a:moveTo>
                  <a:cubicBezTo>
                    <a:pt x="353575" y="89909"/>
                    <a:pt x="382150" y="69906"/>
                    <a:pt x="395486" y="92766"/>
                  </a:cubicBezTo>
                  <a:cubicBezTo>
                    <a:pt x="394533" y="97529"/>
                    <a:pt x="391675" y="100386"/>
                    <a:pt x="386913" y="100386"/>
                  </a:cubicBezTo>
                  <a:cubicBezTo>
                    <a:pt x="365005" y="118484"/>
                    <a:pt x="379293" y="144201"/>
                    <a:pt x="375483" y="166109"/>
                  </a:cubicBezTo>
                  <a:cubicBezTo>
                    <a:pt x="370720" y="190874"/>
                    <a:pt x="385008" y="219449"/>
                    <a:pt x="365005" y="242309"/>
                  </a:cubicBezTo>
                  <a:cubicBezTo>
                    <a:pt x="352623" y="228021"/>
                    <a:pt x="352623" y="213734"/>
                    <a:pt x="363100" y="198494"/>
                  </a:cubicBezTo>
                  <a:cubicBezTo>
                    <a:pt x="372625" y="154679"/>
                    <a:pt x="364053" y="127056"/>
                    <a:pt x="307855" y="138486"/>
                  </a:cubicBezTo>
                  <a:cubicBezTo>
                    <a:pt x="325000" y="117531"/>
                    <a:pt x="353575" y="142296"/>
                    <a:pt x="363100" y="114674"/>
                  </a:cubicBezTo>
                  <a:cubicBezTo>
                    <a:pt x="352623" y="105149"/>
                    <a:pt x="331668" y="113721"/>
                    <a:pt x="325953" y="94671"/>
                  </a:cubicBezTo>
                  <a:cubicBezTo>
                    <a:pt x="282138" y="67049"/>
                    <a:pt x="170695" y="76574"/>
                    <a:pt x="145930" y="108959"/>
                  </a:cubicBezTo>
                  <a:cubicBezTo>
                    <a:pt x="140215" y="81336"/>
                    <a:pt x="119261" y="73716"/>
                    <a:pt x="95448" y="67049"/>
                  </a:cubicBezTo>
                  <a:cubicBezTo>
                    <a:pt x="79255" y="63239"/>
                    <a:pt x="64968" y="52761"/>
                    <a:pt x="49728" y="46094"/>
                  </a:cubicBezTo>
                  <a:cubicBezTo>
                    <a:pt x="41155" y="31806"/>
                    <a:pt x="23058" y="32759"/>
                    <a:pt x="10675" y="24186"/>
                  </a:cubicBezTo>
                  <a:cubicBezTo>
                    <a:pt x="7818" y="25139"/>
                    <a:pt x="4961" y="24186"/>
                    <a:pt x="4008" y="21329"/>
                  </a:cubicBezTo>
                  <a:cubicBezTo>
                    <a:pt x="-3612" y="10851"/>
                    <a:pt x="198" y="5136"/>
                    <a:pt x="10675" y="374"/>
                  </a:cubicBezTo>
                  <a:cubicBezTo>
                    <a:pt x="17343" y="-579"/>
                    <a:pt x="24011" y="374"/>
                    <a:pt x="30678" y="2279"/>
                  </a:cubicBezTo>
                  <a:cubicBezTo>
                    <a:pt x="66873" y="15614"/>
                    <a:pt x="103068" y="47046"/>
                    <a:pt x="141168" y="6089"/>
                  </a:cubicBezTo>
                  <a:cubicBezTo>
                    <a:pt x="160218" y="-3436"/>
                    <a:pt x="171648" y="2279"/>
                    <a:pt x="174505" y="24186"/>
                  </a:cubicBezTo>
                  <a:cubicBezTo>
                    <a:pt x="174505" y="28949"/>
                    <a:pt x="174505" y="32759"/>
                    <a:pt x="174505" y="37521"/>
                  </a:cubicBezTo>
                  <a:cubicBezTo>
                    <a:pt x="193555" y="61334"/>
                    <a:pt x="253563" y="68001"/>
                    <a:pt x="284043" y="49904"/>
                  </a:cubicBezTo>
                  <a:cubicBezTo>
                    <a:pt x="323095" y="27044"/>
                    <a:pt x="323095" y="27044"/>
                    <a:pt x="337383" y="72764"/>
                  </a:cubicBezTo>
                  <a:close/>
                </a:path>
              </a:pathLst>
            </a:custGeom>
            <a:solidFill>
              <a:srgbClr val="2B313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9" name="Freeform: Shape 298">
              <a:extLst>
                <a:ext uri="{FF2B5EF4-FFF2-40B4-BE49-F238E27FC236}">
                  <a16:creationId xmlns:a16="http://schemas.microsoft.com/office/drawing/2014/main" id="{F8410E0C-4D2B-4BE3-92B4-E723ECE7BF64}"/>
                </a:ext>
              </a:extLst>
            </p:cNvPr>
            <p:cNvSpPr/>
            <p:nvPr/>
          </p:nvSpPr>
          <p:spPr>
            <a:xfrm>
              <a:off x="13169984" y="-2944736"/>
              <a:ext cx="110490" cy="222885"/>
            </a:xfrm>
            <a:custGeom>
              <a:avLst/>
              <a:gdLst>
                <a:gd name="connsiteX0" fmla="*/ 46673 w 110490"/>
                <a:gd name="connsiteY0" fmla="*/ 952 h 222885"/>
                <a:gd name="connsiteX1" fmla="*/ 57150 w 110490"/>
                <a:gd name="connsiteY1" fmla="*/ 31432 h 222885"/>
                <a:gd name="connsiteX2" fmla="*/ 98107 w 110490"/>
                <a:gd name="connsiteY2" fmla="*/ 59055 h 222885"/>
                <a:gd name="connsiteX3" fmla="*/ 102870 w 110490"/>
                <a:gd name="connsiteY3" fmla="*/ 76200 h 222885"/>
                <a:gd name="connsiteX4" fmla="*/ 103823 w 110490"/>
                <a:gd name="connsiteY4" fmla="*/ 104775 h 222885"/>
                <a:gd name="connsiteX5" fmla="*/ 110490 w 110490"/>
                <a:gd name="connsiteY5" fmla="*/ 126682 h 222885"/>
                <a:gd name="connsiteX6" fmla="*/ 110490 w 110490"/>
                <a:gd name="connsiteY6" fmla="*/ 160973 h 222885"/>
                <a:gd name="connsiteX7" fmla="*/ 103823 w 110490"/>
                <a:gd name="connsiteY7" fmla="*/ 176213 h 222885"/>
                <a:gd name="connsiteX8" fmla="*/ 65723 w 110490"/>
                <a:gd name="connsiteY8" fmla="*/ 222885 h 222885"/>
                <a:gd name="connsiteX9" fmla="*/ 35243 w 110490"/>
                <a:gd name="connsiteY9" fmla="*/ 165735 h 222885"/>
                <a:gd name="connsiteX10" fmla="*/ 7620 w 110490"/>
                <a:gd name="connsiteY10" fmla="*/ 118110 h 222885"/>
                <a:gd name="connsiteX11" fmla="*/ 7620 w 110490"/>
                <a:gd name="connsiteY11" fmla="*/ 70485 h 222885"/>
                <a:gd name="connsiteX12" fmla="*/ 0 w 110490"/>
                <a:gd name="connsiteY12" fmla="*/ 0 h 222885"/>
                <a:gd name="connsiteX13" fmla="*/ 46673 w 110490"/>
                <a:gd name="connsiteY13" fmla="*/ 952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90" h="222885">
                  <a:moveTo>
                    <a:pt x="46673" y="952"/>
                  </a:moveTo>
                  <a:cubicBezTo>
                    <a:pt x="41910" y="14288"/>
                    <a:pt x="40005" y="26670"/>
                    <a:pt x="57150" y="31432"/>
                  </a:cubicBezTo>
                  <a:cubicBezTo>
                    <a:pt x="74295" y="35243"/>
                    <a:pt x="86678" y="46673"/>
                    <a:pt x="98107" y="59055"/>
                  </a:cubicBezTo>
                  <a:cubicBezTo>
                    <a:pt x="100965" y="64770"/>
                    <a:pt x="102870" y="70485"/>
                    <a:pt x="102870" y="76200"/>
                  </a:cubicBezTo>
                  <a:cubicBezTo>
                    <a:pt x="102870" y="85725"/>
                    <a:pt x="100965" y="95250"/>
                    <a:pt x="103823" y="104775"/>
                  </a:cubicBezTo>
                  <a:cubicBezTo>
                    <a:pt x="106680" y="111443"/>
                    <a:pt x="109538" y="119063"/>
                    <a:pt x="110490" y="126682"/>
                  </a:cubicBezTo>
                  <a:cubicBezTo>
                    <a:pt x="110490" y="138113"/>
                    <a:pt x="109538" y="149543"/>
                    <a:pt x="110490" y="160973"/>
                  </a:cubicBezTo>
                  <a:cubicBezTo>
                    <a:pt x="110490" y="166688"/>
                    <a:pt x="107632" y="172402"/>
                    <a:pt x="103823" y="176213"/>
                  </a:cubicBezTo>
                  <a:cubicBezTo>
                    <a:pt x="87630" y="188595"/>
                    <a:pt x="65723" y="196215"/>
                    <a:pt x="65723" y="222885"/>
                  </a:cubicBezTo>
                  <a:cubicBezTo>
                    <a:pt x="36195" y="214313"/>
                    <a:pt x="56198" y="179070"/>
                    <a:pt x="35243" y="165735"/>
                  </a:cubicBezTo>
                  <a:cubicBezTo>
                    <a:pt x="14288" y="156210"/>
                    <a:pt x="16193" y="134302"/>
                    <a:pt x="7620" y="118110"/>
                  </a:cubicBezTo>
                  <a:cubicBezTo>
                    <a:pt x="1905" y="101918"/>
                    <a:pt x="-5715" y="85725"/>
                    <a:pt x="7620" y="70485"/>
                  </a:cubicBezTo>
                  <a:cubicBezTo>
                    <a:pt x="7620" y="46673"/>
                    <a:pt x="17145" y="21907"/>
                    <a:pt x="0" y="0"/>
                  </a:cubicBezTo>
                  <a:cubicBezTo>
                    <a:pt x="16193" y="11430"/>
                    <a:pt x="31432" y="6668"/>
                    <a:pt x="46673" y="952"/>
                  </a:cubicBezTo>
                  <a:close/>
                </a:path>
              </a:pathLst>
            </a:custGeom>
            <a:solidFill>
              <a:srgbClr val="33363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0" name="Freeform: Shape 299">
              <a:extLst>
                <a:ext uri="{FF2B5EF4-FFF2-40B4-BE49-F238E27FC236}">
                  <a16:creationId xmlns:a16="http://schemas.microsoft.com/office/drawing/2014/main" id="{73539140-7616-4E5F-8EF8-C24480FCC5EE}"/>
                </a:ext>
              </a:extLst>
            </p:cNvPr>
            <p:cNvSpPr/>
            <p:nvPr/>
          </p:nvSpPr>
          <p:spPr>
            <a:xfrm>
              <a:off x="11732482" y="-2982836"/>
              <a:ext cx="113709" cy="194544"/>
            </a:xfrm>
            <a:custGeom>
              <a:avLst/>
              <a:gdLst>
                <a:gd name="connsiteX0" fmla="*/ 95431 w 113709"/>
                <a:gd name="connsiteY0" fmla="*/ 3810 h 194544"/>
                <a:gd name="connsiteX1" fmla="*/ 113528 w 113709"/>
                <a:gd name="connsiteY1" fmla="*/ 30480 h 194544"/>
                <a:gd name="connsiteX2" fmla="*/ 66856 w 113709"/>
                <a:gd name="connsiteY2" fmla="*/ 178118 h 194544"/>
                <a:gd name="connsiteX3" fmla="*/ 28756 w 113709"/>
                <a:gd name="connsiteY3" fmla="*/ 193358 h 194544"/>
                <a:gd name="connsiteX4" fmla="*/ 8753 w 113709"/>
                <a:gd name="connsiteY4" fmla="*/ 171450 h 194544"/>
                <a:gd name="connsiteX5" fmla="*/ 7801 w 113709"/>
                <a:gd name="connsiteY5" fmla="*/ 87630 h 194544"/>
                <a:gd name="connsiteX6" fmla="*/ 181 w 113709"/>
                <a:gd name="connsiteY6" fmla="*/ 61913 h 194544"/>
                <a:gd name="connsiteX7" fmla="*/ 11610 w 113709"/>
                <a:gd name="connsiteY7" fmla="*/ 37148 h 194544"/>
                <a:gd name="connsiteX8" fmla="*/ 40185 w 113709"/>
                <a:gd name="connsiteY8" fmla="*/ 20955 h 194544"/>
                <a:gd name="connsiteX9" fmla="*/ 78285 w 113709"/>
                <a:gd name="connsiteY9" fmla="*/ 0 h 194544"/>
                <a:gd name="connsiteX10" fmla="*/ 95431 w 113709"/>
                <a:gd name="connsiteY10" fmla="*/ 3810 h 19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709" h="194544">
                  <a:moveTo>
                    <a:pt x="95431" y="3810"/>
                  </a:moveTo>
                  <a:cubicBezTo>
                    <a:pt x="101145" y="12382"/>
                    <a:pt x="114481" y="16193"/>
                    <a:pt x="113528" y="30480"/>
                  </a:cubicBezTo>
                  <a:cubicBezTo>
                    <a:pt x="116385" y="85725"/>
                    <a:pt x="84953" y="129540"/>
                    <a:pt x="66856" y="178118"/>
                  </a:cubicBezTo>
                  <a:cubicBezTo>
                    <a:pt x="56378" y="187643"/>
                    <a:pt x="45901" y="198120"/>
                    <a:pt x="28756" y="193358"/>
                  </a:cubicBezTo>
                  <a:cubicBezTo>
                    <a:pt x="22088" y="185738"/>
                    <a:pt x="15420" y="179070"/>
                    <a:pt x="8753" y="171450"/>
                  </a:cubicBezTo>
                  <a:cubicBezTo>
                    <a:pt x="8753" y="143827"/>
                    <a:pt x="7801" y="116205"/>
                    <a:pt x="7801" y="87630"/>
                  </a:cubicBezTo>
                  <a:cubicBezTo>
                    <a:pt x="2085" y="80010"/>
                    <a:pt x="-772" y="71438"/>
                    <a:pt x="181" y="61913"/>
                  </a:cubicBezTo>
                  <a:cubicBezTo>
                    <a:pt x="1133" y="52388"/>
                    <a:pt x="5895" y="44768"/>
                    <a:pt x="11610" y="37148"/>
                  </a:cubicBezTo>
                  <a:cubicBezTo>
                    <a:pt x="19231" y="28575"/>
                    <a:pt x="27803" y="20955"/>
                    <a:pt x="40185" y="20955"/>
                  </a:cubicBezTo>
                  <a:cubicBezTo>
                    <a:pt x="51615" y="12382"/>
                    <a:pt x="62093" y="952"/>
                    <a:pt x="78285" y="0"/>
                  </a:cubicBezTo>
                  <a:cubicBezTo>
                    <a:pt x="84001" y="1905"/>
                    <a:pt x="89715" y="2857"/>
                    <a:pt x="95431" y="3810"/>
                  </a:cubicBezTo>
                  <a:close/>
                </a:path>
              </a:pathLst>
            </a:custGeom>
            <a:solidFill>
              <a:srgbClr val="29353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1" name="Freeform: Shape 300">
              <a:extLst>
                <a:ext uri="{FF2B5EF4-FFF2-40B4-BE49-F238E27FC236}">
                  <a16:creationId xmlns:a16="http://schemas.microsoft.com/office/drawing/2014/main" id="{FFBE358C-D636-4CB9-B536-3E2000C0BC38}"/>
                </a:ext>
              </a:extLst>
            </p:cNvPr>
            <p:cNvSpPr/>
            <p:nvPr/>
          </p:nvSpPr>
          <p:spPr>
            <a:xfrm>
              <a:off x="13274759" y="-2810434"/>
              <a:ext cx="258127" cy="50101"/>
            </a:xfrm>
            <a:custGeom>
              <a:avLst/>
              <a:gdLst>
                <a:gd name="connsiteX0" fmla="*/ 0 w 258127"/>
                <a:gd name="connsiteY0" fmla="*/ 41910 h 50101"/>
                <a:gd name="connsiteX1" fmla="*/ 953 w 258127"/>
                <a:gd name="connsiteY1" fmla="*/ 20955 h 50101"/>
                <a:gd name="connsiteX2" fmla="*/ 7620 w 258127"/>
                <a:gd name="connsiteY2" fmla="*/ 15240 h 50101"/>
                <a:gd name="connsiteX3" fmla="*/ 236220 w 258127"/>
                <a:gd name="connsiteY3" fmla="*/ 0 h 50101"/>
                <a:gd name="connsiteX4" fmla="*/ 258128 w 258127"/>
                <a:gd name="connsiteY4" fmla="*/ 2858 h 50101"/>
                <a:gd name="connsiteX5" fmla="*/ 222885 w 258127"/>
                <a:gd name="connsiteY5" fmla="*/ 34290 h 50101"/>
                <a:gd name="connsiteX6" fmla="*/ 0 w 258127"/>
                <a:gd name="connsiteY6" fmla="*/ 41910 h 5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127" h="50101">
                  <a:moveTo>
                    <a:pt x="0" y="41910"/>
                  </a:moveTo>
                  <a:cubicBezTo>
                    <a:pt x="0" y="35243"/>
                    <a:pt x="0" y="27623"/>
                    <a:pt x="953" y="20955"/>
                  </a:cubicBezTo>
                  <a:cubicBezTo>
                    <a:pt x="2857" y="19050"/>
                    <a:pt x="5715" y="15240"/>
                    <a:pt x="7620" y="15240"/>
                  </a:cubicBezTo>
                  <a:cubicBezTo>
                    <a:pt x="83820" y="5715"/>
                    <a:pt x="160020" y="0"/>
                    <a:pt x="236220" y="0"/>
                  </a:cubicBezTo>
                  <a:cubicBezTo>
                    <a:pt x="241935" y="11430"/>
                    <a:pt x="250507" y="3810"/>
                    <a:pt x="258128" y="2858"/>
                  </a:cubicBezTo>
                  <a:cubicBezTo>
                    <a:pt x="257175" y="25718"/>
                    <a:pt x="240030" y="31433"/>
                    <a:pt x="222885" y="34290"/>
                  </a:cubicBezTo>
                  <a:cubicBezTo>
                    <a:pt x="149543" y="45720"/>
                    <a:pt x="75248" y="59055"/>
                    <a:pt x="0" y="41910"/>
                  </a:cubicBezTo>
                  <a:close/>
                </a:path>
              </a:pathLst>
            </a:custGeom>
            <a:solidFill>
              <a:srgbClr val="4F3A2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2" name="Freeform: Shape 301">
              <a:extLst>
                <a:ext uri="{FF2B5EF4-FFF2-40B4-BE49-F238E27FC236}">
                  <a16:creationId xmlns:a16="http://schemas.microsoft.com/office/drawing/2014/main" id="{93739209-8EF9-4867-B03E-AAC153F01D74}"/>
                </a:ext>
              </a:extLst>
            </p:cNvPr>
            <p:cNvSpPr/>
            <p:nvPr/>
          </p:nvSpPr>
          <p:spPr>
            <a:xfrm>
              <a:off x="12099709" y="-1586478"/>
              <a:ext cx="132661" cy="124858"/>
            </a:xfrm>
            <a:custGeom>
              <a:avLst/>
              <a:gdLst>
                <a:gd name="connsiteX0" fmla="*/ 2523 w 132661"/>
                <a:gd name="connsiteY0" fmla="*/ 94305 h 124858"/>
                <a:gd name="connsiteX1" fmla="*/ 12048 w 132661"/>
                <a:gd name="connsiteY1" fmla="*/ 74302 h 124858"/>
                <a:gd name="connsiteX2" fmla="*/ 53958 w 132661"/>
                <a:gd name="connsiteY2" fmla="*/ 70492 h 124858"/>
                <a:gd name="connsiteX3" fmla="*/ 32050 w 132661"/>
                <a:gd name="connsiteY3" fmla="*/ 44775 h 124858"/>
                <a:gd name="connsiteX4" fmla="*/ 72055 w 132661"/>
                <a:gd name="connsiteY4" fmla="*/ 35250 h 124858"/>
                <a:gd name="connsiteX5" fmla="*/ 89200 w 132661"/>
                <a:gd name="connsiteY5" fmla="*/ 8580 h 124858"/>
                <a:gd name="connsiteX6" fmla="*/ 120633 w 132661"/>
                <a:gd name="connsiteY6" fmla="*/ 960 h 124858"/>
                <a:gd name="connsiteX7" fmla="*/ 131110 w 132661"/>
                <a:gd name="connsiteY7" fmla="*/ 8580 h 124858"/>
                <a:gd name="connsiteX8" fmla="*/ 118728 w 132661"/>
                <a:gd name="connsiteY8" fmla="*/ 44775 h 124858"/>
                <a:gd name="connsiteX9" fmla="*/ 106345 w 132661"/>
                <a:gd name="connsiteY9" fmla="*/ 96210 h 124858"/>
                <a:gd name="connsiteX10" fmla="*/ 91105 w 132661"/>
                <a:gd name="connsiteY10" fmla="*/ 110497 h 124858"/>
                <a:gd name="connsiteX11" fmla="*/ 49195 w 132661"/>
                <a:gd name="connsiteY11" fmla="*/ 116212 h 124858"/>
                <a:gd name="connsiteX12" fmla="*/ 9191 w 132661"/>
                <a:gd name="connsiteY12" fmla="*/ 124785 h 124858"/>
                <a:gd name="connsiteX13" fmla="*/ 3475 w 132661"/>
                <a:gd name="connsiteY13" fmla="*/ 101925 h 124858"/>
                <a:gd name="connsiteX14" fmla="*/ 2523 w 132661"/>
                <a:gd name="connsiteY14" fmla="*/ 94305 h 1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61" h="124858">
                  <a:moveTo>
                    <a:pt x="2523" y="94305"/>
                  </a:moveTo>
                  <a:cubicBezTo>
                    <a:pt x="5380" y="87637"/>
                    <a:pt x="9191" y="80970"/>
                    <a:pt x="12048" y="74302"/>
                  </a:cubicBezTo>
                  <a:cubicBezTo>
                    <a:pt x="25383" y="70492"/>
                    <a:pt x="39670" y="72397"/>
                    <a:pt x="53958" y="70492"/>
                  </a:cubicBezTo>
                  <a:cubicBezTo>
                    <a:pt x="51100" y="58110"/>
                    <a:pt x="33955" y="57158"/>
                    <a:pt x="32050" y="44775"/>
                  </a:cubicBezTo>
                  <a:cubicBezTo>
                    <a:pt x="42528" y="31440"/>
                    <a:pt x="58720" y="38108"/>
                    <a:pt x="72055" y="35250"/>
                  </a:cubicBezTo>
                  <a:cubicBezTo>
                    <a:pt x="74913" y="24772"/>
                    <a:pt x="80628" y="16200"/>
                    <a:pt x="89200" y="8580"/>
                  </a:cubicBezTo>
                  <a:cubicBezTo>
                    <a:pt x="98725" y="1912"/>
                    <a:pt x="108250" y="-1898"/>
                    <a:pt x="120633" y="960"/>
                  </a:cubicBezTo>
                  <a:cubicBezTo>
                    <a:pt x="125395" y="2865"/>
                    <a:pt x="128253" y="4770"/>
                    <a:pt x="131110" y="8580"/>
                  </a:cubicBezTo>
                  <a:cubicBezTo>
                    <a:pt x="136825" y="23820"/>
                    <a:pt x="125395" y="33345"/>
                    <a:pt x="118728" y="44775"/>
                  </a:cubicBezTo>
                  <a:cubicBezTo>
                    <a:pt x="108250" y="60967"/>
                    <a:pt x="114918" y="80017"/>
                    <a:pt x="106345" y="96210"/>
                  </a:cubicBezTo>
                  <a:cubicBezTo>
                    <a:pt x="102535" y="102877"/>
                    <a:pt x="97773" y="107640"/>
                    <a:pt x="91105" y="110497"/>
                  </a:cubicBezTo>
                  <a:cubicBezTo>
                    <a:pt x="77770" y="116212"/>
                    <a:pt x="63483" y="115260"/>
                    <a:pt x="49195" y="116212"/>
                  </a:cubicBezTo>
                  <a:cubicBezTo>
                    <a:pt x="35860" y="117165"/>
                    <a:pt x="23478" y="125737"/>
                    <a:pt x="9191" y="124785"/>
                  </a:cubicBezTo>
                  <a:cubicBezTo>
                    <a:pt x="-1287" y="119070"/>
                    <a:pt x="-2240" y="111450"/>
                    <a:pt x="3475" y="101925"/>
                  </a:cubicBezTo>
                  <a:cubicBezTo>
                    <a:pt x="1570" y="98115"/>
                    <a:pt x="1570" y="96210"/>
                    <a:pt x="2523" y="94305"/>
                  </a:cubicBezTo>
                  <a:close/>
                </a:path>
              </a:pathLst>
            </a:custGeom>
            <a:solidFill>
              <a:srgbClr val="32363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3" name="Freeform: Shape 302">
              <a:extLst>
                <a:ext uri="{FF2B5EF4-FFF2-40B4-BE49-F238E27FC236}">
                  <a16:creationId xmlns:a16="http://schemas.microsoft.com/office/drawing/2014/main" id="{3142D0F4-0D8F-49AD-BA93-033BC6986D9D}"/>
                </a:ext>
              </a:extLst>
            </p:cNvPr>
            <p:cNvSpPr/>
            <p:nvPr/>
          </p:nvSpPr>
          <p:spPr>
            <a:xfrm>
              <a:off x="11754914" y="-2808529"/>
              <a:ext cx="44843" cy="246697"/>
            </a:xfrm>
            <a:custGeom>
              <a:avLst/>
              <a:gdLst>
                <a:gd name="connsiteX0" fmla="*/ 6323 w 44843"/>
                <a:gd name="connsiteY0" fmla="*/ 19050 h 246697"/>
                <a:gd name="connsiteX1" fmla="*/ 33945 w 44843"/>
                <a:gd name="connsiteY1" fmla="*/ 0 h 246697"/>
                <a:gd name="connsiteX2" fmla="*/ 44423 w 44843"/>
                <a:gd name="connsiteY2" fmla="*/ 24765 h 246697"/>
                <a:gd name="connsiteX3" fmla="*/ 42518 w 44843"/>
                <a:gd name="connsiteY3" fmla="*/ 233363 h 246697"/>
                <a:gd name="connsiteX4" fmla="*/ 32040 w 44843"/>
                <a:gd name="connsiteY4" fmla="*/ 246697 h 246697"/>
                <a:gd name="connsiteX5" fmla="*/ 13943 w 44843"/>
                <a:gd name="connsiteY5" fmla="*/ 198120 h 246697"/>
                <a:gd name="connsiteX6" fmla="*/ 2513 w 44843"/>
                <a:gd name="connsiteY6" fmla="*/ 60960 h 246697"/>
                <a:gd name="connsiteX7" fmla="*/ 2513 w 44843"/>
                <a:gd name="connsiteY7" fmla="*/ 37148 h 246697"/>
                <a:gd name="connsiteX8" fmla="*/ 6323 w 44843"/>
                <a:gd name="connsiteY8" fmla="*/ 19050 h 24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43" h="246697">
                  <a:moveTo>
                    <a:pt x="6323" y="19050"/>
                  </a:moveTo>
                  <a:cubicBezTo>
                    <a:pt x="15848" y="12382"/>
                    <a:pt x="25373" y="6668"/>
                    <a:pt x="33945" y="0"/>
                  </a:cubicBezTo>
                  <a:cubicBezTo>
                    <a:pt x="41565" y="6668"/>
                    <a:pt x="46328" y="16193"/>
                    <a:pt x="44423" y="24765"/>
                  </a:cubicBezTo>
                  <a:cubicBezTo>
                    <a:pt x="31088" y="94297"/>
                    <a:pt x="40613" y="163830"/>
                    <a:pt x="42518" y="233363"/>
                  </a:cubicBezTo>
                  <a:cubicBezTo>
                    <a:pt x="40613" y="239078"/>
                    <a:pt x="36803" y="243840"/>
                    <a:pt x="32040" y="246697"/>
                  </a:cubicBezTo>
                  <a:cubicBezTo>
                    <a:pt x="26325" y="230505"/>
                    <a:pt x="19658" y="214313"/>
                    <a:pt x="13943" y="198120"/>
                  </a:cubicBezTo>
                  <a:cubicBezTo>
                    <a:pt x="-7964" y="154305"/>
                    <a:pt x="10133" y="106680"/>
                    <a:pt x="2513" y="60960"/>
                  </a:cubicBezTo>
                  <a:cubicBezTo>
                    <a:pt x="-344" y="53340"/>
                    <a:pt x="-1297" y="44768"/>
                    <a:pt x="2513" y="37148"/>
                  </a:cubicBezTo>
                  <a:cubicBezTo>
                    <a:pt x="4418" y="32385"/>
                    <a:pt x="5370" y="25718"/>
                    <a:pt x="6323" y="19050"/>
                  </a:cubicBezTo>
                  <a:close/>
                </a:path>
              </a:pathLst>
            </a:custGeom>
            <a:solidFill>
              <a:srgbClr val="44352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4" name="Freeform: Shape 303">
              <a:extLst>
                <a:ext uri="{FF2B5EF4-FFF2-40B4-BE49-F238E27FC236}">
                  <a16:creationId xmlns:a16="http://schemas.microsoft.com/office/drawing/2014/main" id="{4BC7435B-2545-44B9-B83C-01E89A5CB4A5}"/>
                </a:ext>
              </a:extLst>
            </p:cNvPr>
            <p:cNvSpPr/>
            <p:nvPr/>
          </p:nvSpPr>
          <p:spPr>
            <a:xfrm>
              <a:off x="11745035" y="-2769476"/>
              <a:ext cx="20250" cy="189547"/>
            </a:xfrm>
            <a:custGeom>
              <a:avLst/>
              <a:gdLst>
                <a:gd name="connsiteX0" fmla="*/ 13345 w 20250"/>
                <a:gd name="connsiteY0" fmla="*/ 0 h 189547"/>
                <a:gd name="connsiteX1" fmla="*/ 17155 w 20250"/>
                <a:gd name="connsiteY1" fmla="*/ 20002 h 189547"/>
                <a:gd name="connsiteX2" fmla="*/ 16203 w 20250"/>
                <a:gd name="connsiteY2" fmla="*/ 160973 h 189547"/>
                <a:gd name="connsiteX3" fmla="*/ 12392 w 20250"/>
                <a:gd name="connsiteY3" fmla="*/ 189548 h 189547"/>
                <a:gd name="connsiteX4" fmla="*/ 13345 w 20250"/>
                <a:gd name="connsiteY4" fmla="*/ 0 h 1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 h="189547">
                  <a:moveTo>
                    <a:pt x="13345" y="0"/>
                  </a:moveTo>
                  <a:cubicBezTo>
                    <a:pt x="14298" y="6667"/>
                    <a:pt x="15250" y="13335"/>
                    <a:pt x="17155" y="20002"/>
                  </a:cubicBezTo>
                  <a:cubicBezTo>
                    <a:pt x="20965" y="67627"/>
                    <a:pt x="21917" y="114300"/>
                    <a:pt x="16203" y="160973"/>
                  </a:cubicBezTo>
                  <a:cubicBezTo>
                    <a:pt x="15250" y="170498"/>
                    <a:pt x="14298" y="180023"/>
                    <a:pt x="12392" y="189548"/>
                  </a:cubicBezTo>
                  <a:cubicBezTo>
                    <a:pt x="-2847" y="126682"/>
                    <a:pt x="-5705" y="62865"/>
                    <a:pt x="13345" y="0"/>
                  </a:cubicBezTo>
                  <a:close/>
                </a:path>
              </a:pathLst>
            </a:custGeom>
            <a:solidFill>
              <a:srgbClr val="BC927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5" name="Freeform: Shape 304">
              <a:extLst>
                <a:ext uri="{FF2B5EF4-FFF2-40B4-BE49-F238E27FC236}">
                  <a16:creationId xmlns:a16="http://schemas.microsoft.com/office/drawing/2014/main" id="{FEF66E2F-B5FB-4DF2-9DEA-DFB29CEE4537}"/>
                </a:ext>
              </a:extLst>
            </p:cNvPr>
            <p:cNvSpPr/>
            <p:nvPr/>
          </p:nvSpPr>
          <p:spPr>
            <a:xfrm>
              <a:off x="12075797" y="-1485506"/>
              <a:ext cx="38948" cy="65722"/>
            </a:xfrm>
            <a:custGeom>
              <a:avLst/>
              <a:gdLst>
                <a:gd name="connsiteX0" fmla="*/ 26435 w 38948"/>
                <a:gd name="connsiteY0" fmla="*/ 0 h 65722"/>
                <a:gd name="connsiteX1" fmla="*/ 35960 w 38948"/>
                <a:gd name="connsiteY1" fmla="*/ 20003 h 65722"/>
                <a:gd name="connsiteX2" fmla="*/ 36912 w 38948"/>
                <a:gd name="connsiteY2" fmla="*/ 48578 h 65722"/>
                <a:gd name="connsiteX3" fmla="*/ 27387 w 38948"/>
                <a:gd name="connsiteY3" fmla="*/ 65723 h 65722"/>
                <a:gd name="connsiteX4" fmla="*/ 26435 w 38948"/>
                <a:gd name="connsiteY4" fmla="*/ 0 h 6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48" h="65722">
                  <a:moveTo>
                    <a:pt x="26435" y="0"/>
                  </a:moveTo>
                  <a:cubicBezTo>
                    <a:pt x="29292" y="6667"/>
                    <a:pt x="33102" y="13335"/>
                    <a:pt x="35960" y="20003"/>
                  </a:cubicBezTo>
                  <a:cubicBezTo>
                    <a:pt x="39769" y="29528"/>
                    <a:pt x="39769" y="39053"/>
                    <a:pt x="36912" y="48578"/>
                  </a:cubicBezTo>
                  <a:cubicBezTo>
                    <a:pt x="34055" y="54292"/>
                    <a:pt x="30244" y="60008"/>
                    <a:pt x="27387" y="65723"/>
                  </a:cubicBezTo>
                  <a:cubicBezTo>
                    <a:pt x="-21190" y="44767"/>
                    <a:pt x="5480" y="21908"/>
                    <a:pt x="26435" y="0"/>
                  </a:cubicBezTo>
                  <a:close/>
                </a:path>
              </a:pathLst>
            </a:custGeom>
            <a:solidFill>
              <a:srgbClr val="4544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6" name="Freeform: Shape 305">
              <a:extLst>
                <a:ext uri="{FF2B5EF4-FFF2-40B4-BE49-F238E27FC236}">
                  <a16:creationId xmlns:a16="http://schemas.microsoft.com/office/drawing/2014/main" id="{8E466DF2-055C-42E3-9572-580ECB01F799}"/>
                </a:ext>
              </a:extLst>
            </p:cNvPr>
            <p:cNvSpPr/>
            <p:nvPr/>
          </p:nvSpPr>
          <p:spPr>
            <a:xfrm>
              <a:off x="12769934" y="-1335761"/>
              <a:ext cx="47625" cy="51232"/>
            </a:xfrm>
            <a:custGeom>
              <a:avLst/>
              <a:gdLst>
                <a:gd name="connsiteX0" fmla="*/ 38100 w 47625"/>
                <a:gd name="connsiteY0" fmla="*/ 51233 h 51232"/>
                <a:gd name="connsiteX1" fmla="*/ 0 w 47625"/>
                <a:gd name="connsiteY1" fmla="*/ 4560 h 51232"/>
                <a:gd name="connsiteX2" fmla="*/ 17145 w 47625"/>
                <a:gd name="connsiteY2" fmla="*/ 2655 h 51232"/>
                <a:gd name="connsiteX3" fmla="*/ 47625 w 47625"/>
                <a:gd name="connsiteY3" fmla="*/ 12180 h 51232"/>
                <a:gd name="connsiteX4" fmla="*/ 38100 w 47625"/>
                <a:gd name="connsiteY4" fmla="*/ 51233 h 51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51232">
                  <a:moveTo>
                    <a:pt x="38100" y="51233"/>
                  </a:moveTo>
                  <a:cubicBezTo>
                    <a:pt x="29528" y="32183"/>
                    <a:pt x="22860" y="12180"/>
                    <a:pt x="0" y="4560"/>
                  </a:cubicBezTo>
                  <a:cubicBezTo>
                    <a:pt x="4763" y="-1155"/>
                    <a:pt x="10478" y="-1155"/>
                    <a:pt x="17145" y="2655"/>
                  </a:cubicBezTo>
                  <a:cubicBezTo>
                    <a:pt x="25718" y="9323"/>
                    <a:pt x="42863" y="-9727"/>
                    <a:pt x="47625" y="12180"/>
                  </a:cubicBezTo>
                  <a:cubicBezTo>
                    <a:pt x="34290" y="22658"/>
                    <a:pt x="44768" y="38850"/>
                    <a:pt x="38100" y="51233"/>
                  </a:cubicBezTo>
                  <a:close/>
                </a:path>
              </a:pathLst>
            </a:custGeom>
            <a:solidFill>
              <a:srgbClr val="1D171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7" name="Freeform: Shape 306">
              <a:extLst>
                <a:ext uri="{FF2B5EF4-FFF2-40B4-BE49-F238E27FC236}">
                  <a16:creationId xmlns:a16="http://schemas.microsoft.com/office/drawing/2014/main" id="{16BB8ECB-0EF1-4F11-868E-577B803CA455}"/>
                </a:ext>
              </a:extLst>
            </p:cNvPr>
            <p:cNvSpPr/>
            <p:nvPr/>
          </p:nvSpPr>
          <p:spPr>
            <a:xfrm>
              <a:off x="13512884" y="-2902826"/>
              <a:ext cx="19050" cy="65722"/>
            </a:xfrm>
            <a:custGeom>
              <a:avLst/>
              <a:gdLst>
                <a:gd name="connsiteX0" fmla="*/ 19050 w 19050"/>
                <a:gd name="connsiteY0" fmla="*/ 65722 h 65722"/>
                <a:gd name="connsiteX1" fmla="*/ 0 w 19050"/>
                <a:gd name="connsiteY1" fmla="*/ 0 h 65722"/>
                <a:gd name="connsiteX2" fmla="*/ 19050 w 19050"/>
                <a:gd name="connsiteY2" fmla="*/ 65722 h 65722"/>
              </a:gdLst>
              <a:ahLst/>
              <a:cxnLst>
                <a:cxn ang="0">
                  <a:pos x="connsiteX0" y="connsiteY0"/>
                </a:cxn>
                <a:cxn ang="0">
                  <a:pos x="connsiteX1" y="connsiteY1"/>
                </a:cxn>
                <a:cxn ang="0">
                  <a:pos x="connsiteX2" y="connsiteY2"/>
                </a:cxn>
              </a:cxnLst>
              <a:rect l="l" t="t" r="r" b="b"/>
              <a:pathLst>
                <a:path w="19050" h="65722">
                  <a:moveTo>
                    <a:pt x="19050" y="65722"/>
                  </a:moveTo>
                  <a:cubicBezTo>
                    <a:pt x="3810" y="46672"/>
                    <a:pt x="0" y="23813"/>
                    <a:pt x="0" y="0"/>
                  </a:cubicBezTo>
                  <a:cubicBezTo>
                    <a:pt x="15240" y="20002"/>
                    <a:pt x="19050" y="41910"/>
                    <a:pt x="19050" y="65722"/>
                  </a:cubicBezTo>
                  <a:close/>
                </a:path>
              </a:pathLst>
            </a:custGeom>
            <a:solidFill>
              <a:srgbClr val="4F3A2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8" name="Freeform: Shape 307">
              <a:extLst>
                <a:ext uri="{FF2B5EF4-FFF2-40B4-BE49-F238E27FC236}">
                  <a16:creationId xmlns:a16="http://schemas.microsoft.com/office/drawing/2014/main" id="{E4EB4E8B-1640-4E29-90AD-4B324A592824}"/>
                </a:ext>
              </a:extLst>
            </p:cNvPr>
            <p:cNvSpPr/>
            <p:nvPr/>
          </p:nvSpPr>
          <p:spPr>
            <a:xfrm>
              <a:off x="12109852" y="-1415973"/>
              <a:ext cx="39052" cy="21907"/>
            </a:xfrm>
            <a:custGeom>
              <a:avLst/>
              <a:gdLst>
                <a:gd name="connsiteX0" fmla="*/ 0 w 39052"/>
                <a:gd name="connsiteY0" fmla="*/ 0 h 21907"/>
                <a:gd name="connsiteX1" fmla="*/ 39052 w 39052"/>
                <a:gd name="connsiteY1" fmla="*/ 21908 h 21907"/>
                <a:gd name="connsiteX2" fmla="*/ 0 w 39052"/>
                <a:gd name="connsiteY2" fmla="*/ 0 h 21907"/>
              </a:gdLst>
              <a:ahLst/>
              <a:cxnLst>
                <a:cxn ang="0">
                  <a:pos x="connsiteX0" y="connsiteY0"/>
                </a:cxn>
                <a:cxn ang="0">
                  <a:pos x="connsiteX1" y="connsiteY1"/>
                </a:cxn>
                <a:cxn ang="0">
                  <a:pos x="connsiteX2" y="connsiteY2"/>
                </a:cxn>
              </a:cxnLst>
              <a:rect l="l" t="t" r="r" b="b"/>
              <a:pathLst>
                <a:path w="39052" h="21907">
                  <a:moveTo>
                    <a:pt x="0" y="0"/>
                  </a:moveTo>
                  <a:cubicBezTo>
                    <a:pt x="17145" y="0"/>
                    <a:pt x="32385" y="2858"/>
                    <a:pt x="39052" y="21908"/>
                  </a:cubicBezTo>
                  <a:cubicBezTo>
                    <a:pt x="24765" y="16192"/>
                    <a:pt x="10477" y="12383"/>
                    <a:pt x="0" y="0"/>
                  </a:cubicBezTo>
                  <a:close/>
                </a:path>
              </a:pathLst>
            </a:custGeom>
            <a:solidFill>
              <a:srgbClr val="4544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9" name="Freeform: Shape 308">
              <a:extLst>
                <a:ext uri="{FF2B5EF4-FFF2-40B4-BE49-F238E27FC236}">
                  <a16:creationId xmlns:a16="http://schemas.microsoft.com/office/drawing/2014/main" id="{8B5DA29F-B2FF-4FB9-9DD7-BCD33E2C08D6}"/>
                </a:ext>
              </a:extLst>
            </p:cNvPr>
            <p:cNvSpPr/>
            <p:nvPr/>
          </p:nvSpPr>
          <p:spPr>
            <a:xfrm>
              <a:off x="12571815" y="-1369772"/>
              <a:ext cx="36276" cy="205258"/>
            </a:xfrm>
            <a:custGeom>
              <a:avLst/>
              <a:gdLst>
                <a:gd name="connsiteX0" fmla="*/ 0 w 36276"/>
                <a:gd name="connsiteY0" fmla="*/ 193828 h 205258"/>
                <a:gd name="connsiteX1" fmla="*/ 5715 w 36276"/>
                <a:gd name="connsiteY1" fmla="*/ 49048 h 205258"/>
                <a:gd name="connsiteX2" fmla="*/ 5715 w 36276"/>
                <a:gd name="connsiteY2" fmla="*/ 16663 h 205258"/>
                <a:gd name="connsiteX3" fmla="*/ 26670 w 36276"/>
                <a:gd name="connsiteY3" fmla="*/ 9996 h 205258"/>
                <a:gd name="connsiteX4" fmla="*/ 36195 w 36276"/>
                <a:gd name="connsiteY4" fmla="*/ 38571 h 205258"/>
                <a:gd name="connsiteX5" fmla="*/ 26670 w 36276"/>
                <a:gd name="connsiteY5" fmla="*/ 157633 h 205258"/>
                <a:gd name="connsiteX6" fmla="*/ 8573 w 36276"/>
                <a:gd name="connsiteY6" fmla="*/ 205258 h 205258"/>
                <a:gd name="connsiteX7" fmla="*/ 0 w 36276"/>
                <a:gd name="connsiteY7" fmla="*/ 193828 h 2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76" h="205258">
                  <a:moveTo>
                    <a:pt x="0" y="193828"/>
                  </a:moveTo>
                  <a:cubicBezTo>
                    <a:pt x="21907" y="146203"/>
                    <a:pt x="4763" y="97626"/>
                    <a:pt x="5715" y="49048"/>
                  </a:cubicBezTo>
                  <a:cubicBezTo>
                    <a:pt x="5715" y="38571"/>
                    <a:pt x="6668" y="27141"/>
                    <a:pt x="5715" y="16663"/>
                  </a:cubicBezTo>
                  <a:cubicBezTo>
                    <a:pt x="4763" y="-10959"/>
                    <a:pt x="16193" y="2376"/>
                    <a:pt x="26670" y="9996"/>
                  </a:cubicBezTo>
                  <a:cubicBezTo>
                    <a:pt x="29527" y="19521"/>
                    <a:pt x="37148" y="28093"/>
                    <a:pt x="36195" y="38571"/>
                  </a:cubicBezTo>
                  <a:cubicBezTo>
                    <a:pt x="20002" y="77623"/>
                    <a:pt x="27623" y="117628"/>
                    <a:pt x="26670" y="157633"/>
                  </a:cubicBezTo>
                  <a:cubicBezTo>
                    <a:pt x="25718" y="175731"/>
                    <a:pt x="31432" y="195733"/>
                    <a:pt x="8573" y="205258"/>
                  </a:cubicBezTo>
                  <a:cubicBezTo>
                    <a:pt x="5715" y="201448"/>
                    <a:pt x="2857" y="197638"/>
                    <a:pt x="0" y="193828"/>
                  </a:cubicBezTo>
                  <a:close/>
                </a:path>
              </a:pathLst>
            </a:custGeom>
            <a:solidFill>
              <a:srgbClr val="32221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0" name="Freeform: Shape 309">
              <a:extLst>
                <a:ext uri="{FF2B5EF4-FFF2-40B4-BE49-F238E27FC236}">
                  <a16:creationId xmlns:a16="http://schemas.microsoft.com/office/drawing/2014/main" id="{5E9DE803-BC47-412C-A749-EF141DB65D33}"/>
                </a:ext>
              </a:extLst>
            </p:cNvPr>
            <p:cNvSpPr/>
            <p:nvPr/>
          </p:nvSpPr>
          <p:spPr>
            <a:xfrm>
              <a:off x="11883445" y="-2613821"/>
              <a:ext cx="1193128" cy="686630"/>
            </a:xfrm>
            <a:custGeom>
              <a:avLst/>
              <a:gdLst>
                <a:gd name="connsiteX0" fmla="*/ 1163668 w 1193128"/>
                <a:gd name="connsiteY0" fmla="*/ 350123 h 686630"/>
                <a:gd name="connsiteX1" fmla="*/ 933162 w 1193128"/>
                <a:gd name="connsiteY1" fmla="*/ 613013 h 686630"/>
                <a:gd name="connsiteX2" fmla="*/ 799812 w 1193128"/>
                <a:gd name="connsiteY2" fmla="*/ 660638 h 686630"/>
                <a:gd name="connsiteX3" fmla="*/ 789335 w 1193128"/>
                <a:gd name="connsiteY3" fmla="*/ 671115 h 686630"/>
                <a:gd name="connsiteX4" fmla="*/ 724565 w 1193128"/>
                <a:gd name="connsiteY4" fmla="*/ 681593 h 686630"/>
                <a:gd name="connsiteX5" fmla="*/ 701705 w 1193128"/>
                <a:gd name="connsiteY5" fmla="*/ 685403 h 686630"/>
                <a:gd name="connsiteX6" fmla="*/ 661700 w 1193128"/>
                <a:gd name="connsiteY6" fmla="*/ 686356 h 686630"/>
                <a:gd name="connsiteX7" fmla="*/ 554067 w 1193128"/>
                <a:gd name="connsiteY7" fmla="*/ 686356 h 686630"/>
                <a:gd name="connsiteX8" fmla="*/ 451197 w 1193128"/>
                <a:gd name="connsiteY8" fmla="*/ 660638 h 686630"/>
                <a:gd name="connsiteX9" fmla="*/ 233075 w 1193128"/>
                <a:gd name="connsiteY9" fmla="*/ 587295 h 686630"/>
                <a:gd name="connsiteX10" fmla="*/ 27334 w 1193128"/>
                <a:gd name="connsiteY10" fmla="*/ 322500 h 686630"/>
                <a:gd name="connsiteX11" fmla="*/ 7332 w 1193128"/>
                <a:gd name="connsiteY11" fmla="*/ 253920 h 686630"/>
                <a:gd name="connsiteX12" fmla="*/ 10190 w 1193128"/>
                <a:gd name="connsiteY12" fmla="*/ 189150 h 686630"/>
                <a:gd name="connsiteX13" fmla="*/ 7332 w 1193128"/>
                <a:gd name="connsiteY13" fmla="*/ 173910 h 686630"/>
                <a:gd name="connsiteX14" fmla="*/ 43527 w 1193128"/>
                <a:gd name="connsiteY14" fmla="*/ 111998 h 686630"/>
                <a:gd name="connsiteX15" fmla="*/ 346422 w 1193128"/>
                <a:gd name="connsiteY15" fmla="*/ 11033 h 686630"/>
                <a:gd name="connsiteX16" fmla="*/ 960785 w 1193128"/>
                <a:gd name="connsiteY16" fmla="*/ 42465 h 686630"/>
                <a:gd name="connsiteX17" fmla="*/ 1122710 w 1193128"/>
                <a:gd name="connsiteY17" fmla="*/ 96758 h 686630"/>
                <a:gd name="connsiteX18" fmla="*/ 1175097 w 1193128"/>
                <a:gd name="connsiteY18" fmla="*/ 193913 h 686630"/>
                <a:gd name="connsiteX19" fmla="*/ 1171287 w 1193128"/>
                <a:gd name="connsiteY19" fmla="*/ 226298 h 686630"/>
                <a:gd name="connsiteX20" fmla="*/ 1170335 w 1193128"/>
                <a:gd name="connsiteY20" fmla="*/ 233918 h 686630"/>
                <a:gd name="connsiteX21" fmla="*/ 1169382 w 1193128"/>
                <a:gd name="connsiteY21" fmla="*/ 263445 h 686630"/>
                <a:gd name="connsiteX22" fmla="*/ 1191290 w 1193128"/>
                <a:gd name="connsiteY22" fmla="*/ 289163 h 686630"/>
                <a:gd name="connsiteX23" fmla="*/ 1163668 w 1193128"/>
                <a:gd name="connsiteY23" fmla="*/ 350123 h 6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3128" h="686630">
                  <a:moveTo>
                    <a:pt x="1163668" y="350123"/>
                  </a:moveTo>
                  <a:cubicBezTo>
                    <a:pt x="1139855" y="484426"/>
                    <a:pt x="1047462" y="558720"/>
                    <a:pt x="933162" y="613013"/>
                  </a:cubicBezTo>
                  <a:cubicBezTo>
                    <a:pt x="890300" y="633015"/>
                    <a:pt x="844580" y="645398"/>
                    <a:pt x="799812" y="660638"/>
                  </a:cubicBezTo>
                  <a:cubicBezTo>
                    <a:pt x="796955" y="665401"/>
                    <a:pt x="794097" y="668258"/>
                    <a:pt x="789335" y="671115"/>
                  </a:cubicBezTo>
                  <a:cubicBezTo>
                    <a:pt x="768380" y="678735"/>
                    <a:pt x="745520" y="673020"/>
                    <a:pt x="724565" y="681593"/>
                  </a:cubicBezTo>
                  <a:cubicBezTo>
                    <a:pt x="716945" y="683498"/>
                    <a:pt x="709325" y="684451"/>
                    <a:pt x="701705" y="685403"/>
                  </a:cubicBezTo>
                  <a:cubicBezTo>
                    <a:pt x="688370" y="686356"/>
                    <a:pt x="675035" y="686356"/>
                    <a:pt x="661700" y="686356"/>
                  </a:cubicBezTo>
                  <a:cubicBezTo>
                    <a:pt x="625505" y="685403"/>
                    <a:pt x="590262" y="687308"/>
                    <a:pt x="554067" y="686356"/>
                  </a:cubicBezTo>
                  <a:cubicBezTo>
                    <a:pt x="517872" y="683498"/>
                    <a:pt x="480725" y="686356"/>
                    <a:pt x="451197" y="660638"/>
                  </a:cubicBezTo>
                  <a:cubicBezTo>
                    <a:pt x="375950" y="642540"/>
                    <a:pt x="301655" y="623490"/>
                    <a:pt x="233075" y="587295"/>
                  </a:cubicBezTo>
                  <a:cubicBezTo>
                    <a:pt x="124490" y="530145"/>
                    <a:pt x="47337" y="448231"/>
                    <a:pt x="27334" y="322500"/>
                  </a:cubicBezTo>
                  <a:cubicBezTo>
                    <a:pt x="3522" y="304403"/>
                    <a:pt x="-8860" y="283448"/>
                    <a:pt x="7332" y="253920"/>
                  </a:cubicBezTo>
                  <a:cubicBezTo>
                    <a:pt x="18762" y="232965"/>
                    <a:pt x="16857" y="211058"/>
                    <a:pt x="10190" y="189150"/>
                  </a:cubicBezTo>
                  <a:cubicBezTo>
                    <a:pt x="8284" y="184388"/>
                    <a:pt x="8284" y="178673"/>
                    <a:pt x="7332" y="173910"/>
                  </a:cubicBezTo>
                  <a:cubicBezTo>
                    <a:pt x="4475" y="144383"/>
                    <a:pt x="22572" y="128190"/>
                    <a:pt x="43527" y="111998"/>
                  </a:cubicBezTo>
                  <a:cubicBezTo>
                    <a:pt x="134015" y="45323"/>
                    <a:pt x="238790" y="24368"/>
                    <a:pt x="346422" y="11033"/>
                  </a:cubicBezTo>
                  <a:cubicBezTo>
                    <a:pt x="553115" y="-14685"/>
                    <a:pt x="757902" y="8175"/>
                    <a:pt x="960785" y="42465"/>
                  </a:cubicBezTo>
                  <a:cubicBezTo>
                    <a:pt x="1016982" y="51990"/>
                    <a:pt x="1071275" y="71993"/>
                    <a:pt x="1122710" y="96758"/>
                  </a:cubicBezTo>
                  <a:cubicBezTo>
                    <a:pt x="1178907" y="123428"/>
                    <a:pt x="1181765" y="131048"/>
                    <a:pt x="1175097" y="193913"/>
                  </a:cubicBezTo>
                  <a:cubicBezTo>
                    <a:pt x="1174145" y="204390"/>
                    <a:pt x="1177002" y="215820"/>
                    <a:pt x="1171287" y="226298"/>
                  </a:cubicBezTo>
                  <a:cubicBezTo>
                    <a:pt x="1172240" y="229156"/>
                    <a:pt x="1172240" y="231060"/>
                    <a:pt x="1170335" y="233918"/>
                  </a:cubicBezTo>
                  <a:cubicBezTo>
                    <a:pt x="1161762" y="243443"/>
                    <a:pt x="1162715" y="254873"/>
                    <a:pt x="1169382" y="263445"/>
                  </a:cubicBezTo>
                  <a:cubicBezTo>
                    <a:pt x="1176050" y="272970"/>
                    <a:pt x="1199862" y="280590"/>
                    <a:pt x="1191290" y="289163"/>
                  </a:cubicBezTo>
                  <a:cubicBezTo>
                    <a:pt x="1176050" y="307260"/>
                    <a:pt x="1193195" y="340598"/>
                    <a:pt x="1163668" y="350123"/>
                  </a:cubicBezTo>
                  <a:close/>
                </a:path>
              </a:pathLst>
            </a:custGeom>
            <a:solidFill>
              <a:srgbClr val="FEE2C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1" name="Freeform: Shape 310">
              <a:extLst>
                <a:ext uri="{FF2B5EF4-FFF2-40B4-BE49-F238E27FC236}">
                  <a16:creationId xmlns:a16="http://schemas.microsoft.com/office/drawing/2014/main" id="{09B00A30-3386-40DA-BA22-9624F14122DA}"/>
                </a:ext>
              </a:extLst>
            </p:cNvPr>
            <p:cNvSpPr/>
            <p:nvPr/>
          </p:nvSpPr>
          <p:spPr>
            <a:xfrm>
              <a:off x="12154447" y="-3028556"/>
              <a:ext cx="585296" cy="383697"/>
            </a:xfrm>
            <a:custGeom>
              <a:avLst/>
              <a:gdLst>
                <a:gd name="connsiteX0" fmla="*/ 567862 w 585296"/>
                <a:gd name="connsiteY0" fmla="*/ 343853 h 383697"/>
                <a:gd name="connsiteX1" fmla="*/ 521190 w 585296"/>
                <a:gd name="connsiteY1" fmla="*/ 376237 h 383697"/>
                <a:gd name="connsiteX2" fmla="*/ 81135 w 585296"/>
                <a:gd name="connsiteY2" fmla="*/ 378143 h 383697"/>
                <a:gd name="connsiteX3" fmla="*/ 6840 w 585296"/>
                <a:gd name="connsiteY3" fmla="*/ 316230 h 383697"/>
                <a:gd name="connsiteX4" fmla="*/ 4935 w 585296"/>
                <a:gd name="connsiteY4" fmla="*/ 259080 h 383697"/>
                <a:gd name="connsiteX5" fmla="*/ 71610 w 585296"/>
                <a:gd name="connsiteY5" fmla="*/ 0 h 383697"/>
                <a:gd name="connsiteX6" fmla="*/ 85897 w 585296"/>
                <a:gd name="connsiteY6" fmla="*/ 71438 h 383697"/>
                <a:gd name="connsiteX7" fmla="*/ 294494 w 585296"/>
                <a:gd name="connsiteY7" fmla="*/ 273368 h 383697"/>
                <a:gd name="connsiteX8" fmla="*/ 378315 w 585296"/>
                <a:gd name="connsiteY8" fmla="*/ 260985 h 383697"/>
                <a:gd name="connsiteX9" fmla="*/ 514522 w 585296"/>
                <a:gd name="connsiteY9" fmla="*/ 113347 h 383697"/>
                <a:gd name="connsiteX10" fmla="*/ 543097 w 585296"/>
                <a:gd name="connsiteY10" fmla="*/ 37147 h 383697"/>
                <a:gd name="connsiteX11" fmla="*/ 574530 w 585296"/>
                <a:gd name="connsiteY11" fmla="*/ 137160 h 383697"/>
                <a:gd name="connsiteX12" fmla="*/ 577387 w 585296"/>
                <a:gd name="connsiteY12" fmla="*/ 296228 h 383697"/>
                <a:gd name="connsiteX13" fmla="*/ 577387 w 585296"/>
                <a:gd name="connsiteY13" fmla="*/ 296228 h 383697"/>
                <a:gd name="connsiteX14" fmla="*/ 567862 w 585296"/>
                <a:gd name="connsiteY14" fmla="*/ 343853 h 38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5296" h="383697">
                  <a:moveTo>
                    <a:pt x="567862" y="343853"/>
                  </a:moveTo>
                  <a:cubicBezTo>
                    <a:pt x="566910" y="375285"/>
                    <a:pt x="552622" y="380047"/>
                    <a:pt x="521190" y="376237"/>
                  </a:cubicBezTo>
                  <a:cubicBezTo>
                    <a:pt x="374505" y="358140"/>
                    <a:pt x="227819" y="354330"/>
                    <a:pt x="81135" y="378143"/>
                  </a:cubicBezTo>
                  <a:cubicBezTo>
                    <a:pt x="7792" y="389572"/>
                    <a:pt x="6840" y="389572"/>
                    <a:pt x="6840" y="316230"/>
                  </a:cubicBezTo>
                  <a:cubicBezTo>
                    <a:pt x="6840" y="297180"/>
                    <a:pt x="4935" y="278130"/>
                    <a:pt x="4935" y="259080"/>
                  </a:cubicBezTo>
                  <a:cubicBezTo>
                    <a:pt x="-14115" y="189547"/>
                    <a:pt x="24937" y="36195"/>
                    <a:pt x="71610" y="0"/>
                  </a:cubicBezTo>
                  <a:cubicBezTo>
                    <a:pt x="93517" y="20002"/>
                    <a:pt x="85897" y="46672"/>
                    <a:pt x="85897" y="71438"/>
                  </a:cubicBezTo>
                  <a:cubicBezTo>
                    <a:pt x="87802" y="230505"/>
                    <a:pt x="133522" y="276225"/>
                    <a:pt x="294494" y="273368"/>
                  </a:cubicBezTo>
                  <a:cubicBezTo>
                    <a:pt x="323069" y="273368"/>
                    <a:pt x="351644" y="269558"/>
                    <a:pt x="378315" y="260985"/>
                  </a:cubicBezTo>
                  <a:cubicBezTo>
                    <a:pt x="451657" y="238125"/>
                    <a:pt x="502140" y="194310"/>
                    <a:pt x="514522" y="113347"/>
                  </a:cubicBezTo>
                  <a:cubicBezTo>
                    <a:pt x="518332" y="86677"/>
                    <a:pt x="514522" y="55245"/>
                    <a:pt x="543097" y="37147"/>
                  </a:cubicBezTo>
                  <a:cubicBezTo>
                    <a:pt x="577387" y="62865"/>
                    <a:pt x="567862" y="102870"/>
                    <a:pt x="574530" y="137160"/>
                  </a:cubicBezTo>
                  <a:cubicBezTo>
                    <a:pt x="584055" y="189547"/>
                    <a:pt x="591674" y="242888"/>
                    <a:pt x="577387" y="296228"/>
                  </a:cubicBezTo>
                  <a:lnTo>
                    <a:pt x="577387" y="296228"/>
                  </a:lnTo>
                  <a:cubicBezTo>
                    <a:pt x="565957" y="310515"/>
                    <a:pt x="578340" y="329565"/>
                    <a:pt x="567862" y="343853"/>
                  </a:cubicBezTo>
                  <a:close/>
                </a:path>
              </a:pathLst>
            </a:custGeom>
            <a:solidFill>
              <a:srgbClr val="B46D4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2" name="Freeform: Shape 311">
              <a:extLst>
                <a:ext uri="{FF2B5EF4-FFF2-40B4-BE49-F238E27FC236}">
                  <a16:creationId xmlns:a16="http://schemas.microsoft.com/office/drawing/2014/main" id="{5BCE838D-709F-48E1-AF70-F42B3F5D4AAA}"/>
                </a:ext>
              </a:extLst>
            </p:cNvPr>
            <p:cNvSpPr/>
            <p:nvPr/>
          </p:nvSpPr>
          <p:spPr>
            <a:xfrm>
              <a:off x="12723262" y="-2979363"/>
              <a:ext cx="335673" cy="412209"/>
            </a:xfrm>
            <a:custGeom>
              <a:avLst/>
              <a:gdLst>
                <a:gd name="connsiteX0" fmla="*/ 303847 w 335673"/>
                <a:gd name="connsiteY0" fmla="*/ 409912 h 412209"/>
                <a:gd name="connsiteX1" fmla="*/ 104775 w 335673"/>
                <a:gd name="connsiteY1" fmla="*/ 351809 h 412209"/>
                <a:gd name="connsiteX2" fmla="*/ 56197 w 335673"/>
                <a:gd name="connsiteY2" fmla="*/ 308947 h 412209"/>
                <a:gd name="connsiteX3" fmla="*/ 27622 w 335673"/>
                <a:gd name="connsiteY3" fmla="*/ 209887 h 412209"/>
                <a:gd name="connsiteX4" fmla="*/ 0 w 335673"/>
                <a:gd name="connsiteY4" fmla="*/ 10814 h 412209"/>
                <a:gd name="connsiteX5" fmla="*/ 43815 w 335673"/>
                <a:gd name="connsiteY5" fmla="*/ 26054 h 412209"/>
                <a:gd name="connsiteX6" fmla="*/ 115252 w 335673"/>
                <a:gd name="connsiteY6" fmla="*/ 112732 h 412209"/>
                <a:gd name="connsiteX7" fmla="*/ 170497 w 335673"/>
                <a:gd name="connsiteY7" fmla="*/ 147974 h 412209"/>
                <a:gd name="connsiteX8" fmla="*/ 261938 w 335673"/>
                <a:gd name="connsiteY8" fmla="*/ 126067 h 412209"/>
                <a:gd name="connsiteX9" fmla="*/ 284797 w 335673"/>
                <a:gd name="connsiteY9" fmla="*/ 114637 h 412209"/>
                <a:gd name="connsiteX10" fmla="*/ 333375 w 335673"/>
                <a:gd name="connsiteY10" fmla="*/ 387052 h 412209"/>
                <a:gd name="connsiteX11" fmla="*/ 303847 w 335673"/>
                <a:gd name="connsiteY11" fmla="*/ 409912 h 41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673" h="412209">
                  <a:moveTo>
                    <a:pt x="303847" y="409912"/>
                  </a:moveTo>
                  <a:cubicBezTo>
                    <a:pt x="240030" y="381337"/>
                    <a:pt x="172402" y="367049"/>
                    <a:pt x="104775" y="351809"/>
                  </a:cubicBezTo>
                  <a:cubicBezTo>
                    <a:pt x="79057" y="346094"/>
                    <a:pt x="62865" y="336569"/>
                    <a:pt x="56197" y="308947"/>
                  </a:cubicBezTo>
                  <a:cubicBezTo>
                    <a:pt x="48577" y="275609"/>
                    <a:pt x="37147" y="242272"/>
                    <a:pt x="27622" y="209887"/>
                  </a:cubicBezTo>
                  <a:cubicBezTo>
                    <a:pt x="5715" y="145117"/>
                    <a:pt x="4763" y="77489"/>
                    <a:pt x="0" y="10814"/>
                  </a:cubicBezTo>
                  <a:cubicBezTo>
                    <a:pt x="25717" y="-15856"/>
                    <a:pt x="35242" y="13672"/>
                    <a:pt x="43815" y="26054"/>
                  </a:cubicBezTo>
                  <a:cubicBezTo>
                    <a:pt x="64770" y="57487"/>
                    <a:pt x="87630" y="87967"/>
                    <a:pt x="115252" y="112732"/>
                  </a:cubicBezTo>
                  <a:cubicBezTo>
                    <a:pt x="131445" y="127019"/>
                    <a:pt x="149542" y="140354"/>
                    <a:pt x="170497" y="147974"/>
                  </a:cubicBezTo>
                  <a:cubicBezTo>
                    <a:pt x="205740" y="160357"/>
                    <a:pt x="238125" y="162262"/>
                    <a:pt x="261938" y="126067"/>
                  </a:cubicBezTo>
                  <a:cubicBezTo>
                    <a:pt x="266700" y="118447"/>
                    <a:pt x="272415" y="109874"/>
                    <a:pt x="284797" y="114637"/>
                  </a:cubicBezTo>
                  <a:cubicBezTo>
                    <a:pt x="326707" y="201314"/>
                    <a:pt x="341947" y="291802"/>
                    <a:pt x="333375" y="387052"/>
                  </a:cubicBezTo>
                  <a:cubicBezTo>
                    <a:pt x="333375" y="401339"/>
                    <a:pt x="327660" y="418484"/>
                    <a:pt x="303847" y="409912"/>
                  </a:cubicBezTo>
                  <a:close/>
                </a:path>
              </a:pathLst>
            </a:custGeom>
            <a:solidFill>
              <a:srgbClr val="B56C4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3" name="Freeform: Shape 312">
              <a:extLst>
                <a:ext uri="{FF2B5EF4-FFF2-40B4-BE49-F238E27FC236}">
                  <a16:creationId xmlns:a16="http://schemas.microsoft.com/office/drawing/2014/main" id="{6B39B1CC-FD89-4E03-BE97-20BD8E6BF8E1}"/>
                </a:ext>
              </a:extLst>
            </p:cNvPr>
            <p:cNvSpPr/>
            <p:nvPr/>
          </p:nvSpPr>
          <p:spPr>
            <a:xfrm>
              <a:off x="11879774" y="-2724709"/>
              <a:ext cx="1194523" cy="338137"/>
            </a:xfrm>
            <a:custGeom>
              <a:avLst/>
              <a:gdLst>
                <a:gd name="connsiteX0" fmla="*/ 1176864 w 1194523"/>
                <a:gd name="connsiteY0" fmla="*/ 338138 h 338137"/>
                <a:gd name="connsiteX1" fmla="*/ 1174959 w 1194523"/>
                <a:gd name="connsiteY1" fmla="*/ 328613 h 338137"/>
                <a:gd name="connsiteX2" fmla="*/ 1156861 w 1194523"/>
                <a:gd name="connsiteY2" fmla="*/ 240030 h 338137"/>
                <a:gd name="connsiteX3" fmla="*/ 1067326 w 1194523"/>
                <a:gd name="connsiteY3" fmla="*/ 200025 h 338137"/>
                <a:gd name="connsiteX4" fmla="*/ 461536 w 1194523"/>
                <a:gd name="connsiteY4" fmla="*/ 126683 h 338137"/>
                <a:gd name="connsiteX5" fmla="*/ 113873 w 1194523"/>
                <a:gd name="connsiteY5" fmla="*/ 200977 h 338137"/>
                <a:gd name="connsiteX6" fmla="*/ 22434 w 1194523"/>
                <a:gd name="connsiteY6" fmla="*/ 297180 h 338137"/>
                <a:gd name="connsiteX7" fmla="*/ 2431 w 1194523"/>
                <a:gd name="connsiteY7" fmla="*/ 242888 h 338137"/>
                <a:gd name="connsiteX8" fmla="*/ 3384 w 1194523"/>
                <a:gd name="connsiteY8" fmla="*/ 202883 h 338137"/>
                <a:gd name="connsiteX9" fmla="*/ 116731 w 1194523"/>
                <a:gd name="connsiteY9" fmla="*/ 153352 h 338137"/>
                <a:gd name="connsiteX10" fmla="*/ 214839 w 1194523"/>
                <a:gd name="connsiteY10" fmla="*/ 62865 h 338137"/>
                <a:gd name="connsiteX11" fmla="*/ 251034 w 1194523"/>
                <a:gd name="connsiteY11" fmla="*/ 0 h 338137"/>
                <a:gd name="connsiteX12" fmla="*/ 253891 w 1194523"/>
                <a:gd name="connsiteY12" fmla="*/ 62865 h 338137"/>
                <a:gd name="connsiteX13" fmla="*/ 309136 w 1194523"/>
                <a:gd name="connsiteY13" fmla="*/ 105727 h 338137"/>
                <a:gd name="connsiteX14" fmla="*/ 819676 w 1194523"/>
                <a:gd name="connsiteY14" fmla="*/ 102870 h 338137"/>
                <a:gd name="connsiteX15" fmla="*/ 867301 w 1194523"/>
                <a:gd name="connsiteY15" fmla="*/ 63818 h 338137"/>
                <a:gd name="connsiteX16" fmla="*/ 951121 w 1194523"/>
                <a:gd name="connsiteY16" fmla="*/ 123825 h 338137"/>
                <a:gd name="connsiteX17" fmla="*/ 1147336 w 1194523"/>
                <a:gd name="connsiteY17" fmla="*/ 180023 h 338137"/>
                <a:gd name="connsiteX18" fmla="*/ 1193056 w 1194523"/>
                <a:gd name="connsiteY18" fmla="*/ 248602 h 338137"/>
                <a:gd name="connsiteX19" fmla="*/ 1176864 w 1194523"/>
                <a:gd name="connsiteY19" fmla="*/ 338138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523" h="338137">
                  <a:moveTo>
                    <a:pt x="1176864" y="338138"/>
                  </a:moveTo>
                  <a:cubicBezTo>
                    <a:pt x="1175911" y="335280"/>
                    <a:pt x="1175911" y="331470"/>
                    <a:pt x="1174959" y="328613"/>
                  </a:cubicBezTo>
                  <a:cubicBezTo>
                    <a:pt x="1165434" y="300038"/>
                    <a:pt x="1201628" y="262890"/>
                    <a:pt x="1156861" y="240030"/>
                  </a:cubicBezTo>
                  <a:cubicBezTo>
                    <a:pt x="1127334" y="225743"/>
                    <a:pt x="1099711" y="211455"/>
                    <a:pt x="1067326" y="200025"/>
                  </a:cubicBezTo>
                  <a:cubicBezTo>
                    <a:pt x="870159" y="132398"/>
                    <a:pt x="666323" y="123825"/>
                    <a:pt x="461536" y="126683"/>
                  </a:cubicBezTo>
                  <a:cubicBezTo>
                    <a:pt x="342473" y="128588"/>
                    <a:pt x="220553" y="141923"/>
                    <a:pt x="113873" y="200977"/>
                  </a:cubicBezTo>
                  <a:cubicBezTo>
                    <a:pt x="76726" y="221933"/>
                    <a:pt x="15766" y="230505"/>
                    <a:pt x="22434" y="297180"/>
                  </a:cubicBezTo>
                  <a:cubicBezTo>
                    <a:pt x="-8999" y="288608"/>
                    <a:pt x="1478" y="263843"/>
                    <a:pt x="2431" y="242888"/>
                  </a:cubicBezTo>
                  <a:cubicBezTo>
                    <a:pt x="3384" y="229552"/>
                    <a:pt x="13861" y="216218"/>
                    <a:pt x="3384" y="202883"/>
                  </a:cubicBezTo>
                  <a:cubicBezTo>
                    <a:pt x="34816" y="171450"/>
                    <a:pt x="77678" y="161925"/>
                    <a:pt x="116731" y="153352"/>
                  </a:cubicBezTo>
                  <a:cubicBezTo>
                    <a:pt x="170071" y="141923"/>
                    <a:pt x="198646" y="111443"/>
                    <a:pt x="214839" y="62865"/>
                  </a:cubicBezTo>
                  <a:cubicBezTo>
                    <a:pt x="222459" y="40958"/>
                    <a:pt x="232936" y="20002"/>
                    <a:pt x="251034" y="0"/>
                  </a:cubicBezTo>
                  <a:cubicBezTo>
                    <a:pt x="251986" y="20955"/>
                    <a:pt x="252939" y="41910"/>
                    <a:pt x="253891" y="62865"/>
                  </a:cubicBezTo>
                  <a:cubicBezTo>
                    <a:pt x="255796" y="98108"/>
                    <a:pt x="271036" y="112395"/>
                    <a:pt x="309136" y="105727"/>
                  </a:cubicBezTo>
                  <a:cubicBezTo>
                    <a:pt x="478681" y="78105"/>
                    <a:pt x="649178" y="79058"/>
                    <a:pt x="819676" y="102870"/>
                  </a:cubicBezTo>
                  <a:cubicBezTo>
                    <a:pt x="849203" y="106680"/>
                    <a:pt x="862539" y="95250"/>
                    <a:pt x="867301" y="63818"/>
                  </a:cubicBezTo>
                  <a:cubicBezTo>
                    <a:pt x="879684" y="111443"/>
                    <a:pt x="913973" y="117158"/>
                    <a:pt x="951121" y="123825"/>
                  </a:cubicBezTo>
                  <a:cubicBezTo>
                    <a:pt x="1017796" y="136208"/>
                    <a:pt x="1082566" y="158115"/>
                    <a:pt x="1147336" y="180023"/>
                  </a:cubicBezTo>
                  <a:cubicBezTo>
                    <a:pt x="1183531" y="192405"/>
                    <a:pt x="1199723" y="209550"/>
                    <a:pt x="1193056" y="248602"/>
                  </a:cubicBezTo>
                  <a:cubicBezTo>
                    <a:pt x="1189246" y="280035"/>
                    <a:pt x="1187341" y="309563"/>
                    <a:pt x="1176864" y="338138"/>
                  </a:cubicBezTo>
                  <a:close/>
                </a:path>
              </a:pathLst>
            </a:custGeom>
            <a:solidFill>
              <a:srgbClr val="EEBCB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4" name="Freeform: Shape 313">
              <a:extLst>
                <a:ext uri="{FF2B5EF4-FFF2-40B4-BE49-F238E27FC236}">
                  <a16:creationId xmlns:a16="http://schemas.microsoft.com/office/drawing/2014/main" id="{B354FE01-0743-49A0-B8EC-E9FA423AA6D2}"/>
                </a:ext>
              </a:extLst>
            </p:cNvPr>
            <p:cNvSpPr/>
            <p:nvPr/>
          </p:nvSpPr>
          <p:spPr>
            <a:xfrm>
              <a:off x="13010917" y="-2906636"/>
              <a:ext cx="201816" cy="416242"/>
            </a:xfrm>
            <a:custGeom>
              <a:avLst/>
              <a:gdLst>
                <a:gd name="connsiteX0" fmla="*/ 179070 w 201816"/>
                <a:gd name="connsiteY0" fmla="*/ 79057 h 416242"/>
                <a:gd name="connsiteX1" fmla="*/ 195263 w 201816"/>
                <a:gd name="connsiteY1" fmla="*/ 127635 h 416242"/>
                <a:gd name="connsiteX2" fmla="*/ 196215 w 201816"/>
                <a:gd name="connsiteY2" fmla="*/ 329565 h 416242"/>
                <a:gd name="connsiteX3" fmla="*/ 95250 w 201816"/>
                <a:gd name="connsiteY3" fmla="*/ 416242 h 416242"/>
                <a:gd name="connsiteX4" fmla="*/ 63818 w 201816"/>
                <a:gd name="connsiteY4" fmla="*/ 355283 h 416242"/>
                <a:gd name="connsiteX5" fmla="*/ 49530 w 201816"/>
                <a:gd name="connsiteY5" fmla="*/ 259080 h 416242"/>
                <a:gd name="connsiteX6" fmla="*/ 0 w 201816"/>
                <a:gd name="connsiteY6" fmla="*/ 14287 h 416242"/>
                <a:gd name="connsiteX7" fmla="*/ 46673 w 201816"/>
                <a:gd name="connsiteY7" fmla="*/ 22860 h 416242"/>
                <a:gd name="connsiteX8" fmla="*/ 128588 w 201816"/>
                <a:gd name="connsiteY8" fmla="*/ 91440 h 416242"/>
                <a:gd name="connsiteX9" fmla="*/ 179070 w 201816"/>
                <a:gd name="connsiteY9" fmla="*/ 79057 h 41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16" h="416242">
                  <a:moveTo>
                    <a:pt x="179070" y="79057"/>
                  </a:moveTo>
                  <a:cubicBezTo>
                    <a:pt x="184785" y="95250"/>
                    <a:pt x="190500" y="111443"/>
                    <a:pt x="195263" y="127635"/>
                  </a:cubicBezTo>
                  <a:cubicBezTo>
                    <a:pt x="203835" y="195263"/>
                    <a:pt x="203835" y="261938"/>
                    <a:pt x="196215" y="329565"/>
                  </a:cubicBezTo>
                  <a:cubicBezTo>
                    <a:pt x="186690" y="404813"/>
                    <a:pt x="182880" y="408623"/>
                    <a:pt x="95250" y="416242"/>
                  </a:cubicBezTo>
                  <a:cubicBezTo>
                    <a:pt x="141923" y="364808"/>
                    <a:pt x="80010" y="372427"/>
                    <a:pt x="63818" y="355283"/>
                  </a:cubicBezTo>
                  <a:cubicBezTo>
                    <a:pt x="40005" y="325755"/>
                    <a:pt x="51435" y="291465"/>
                    <a:pt x="49530" y="259080"/>
                  </a:cubicBezTo>
                  <a:cubicBezTo>
                    <a:pt x="42863" y="175260"/>
                    <a:pt x="19050" y="95250"/>
                    <a:pt x="0" y="14287"/>
                  </a:cubicBezTo>
                  <a:cubicBezTo>
                    <a:pt x="20955" y="-17145"/>
                    <a:pt x="35243" y="11430"/>
                    <a:pt x="46673" y="22860"/>
                  </a:cubicBezTo>
                  <a:cubicBezTo>
                    <a:pt x="71438" y="48577"/>
                    <a:pt x="95250" y="75248"/>
                    <a:pt x="128588" y="91440"/>
                  </a:cubicBezTo>
                  <a:cubicBezTo>
                    <a:pt x="149543" y="100965"/>
                    <a:pt x="166688" y="100965"/>
                    <a:pt x="179070" y="79057"/>
                  </a:cubicBezTo>
                  <a:close/>
                </a:path>
              </a:pathLst>
            </a:custGeom>
            <a:solidFill>
              <a:srgbClr val="B46D4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5" name="Freeform: Shape 314">
              <a:extLst>
                <a:ext uri="{FF2B5EF4-FFF2-40B4-BE49-F238E27FC236}">
                  <a16:creationId xmlns:a16="http://schemas.microsoft.com/office/drawing/2014/main" id="{622F2EE4-A651-4AC7-A490-FD288639BCDC}"/>
                </a:ext>
              </a:extLst>
            </p:cNvPr>
            <p:cNvSpPr/>
            <p:nvPr/>
          </p:nvSpPr>
          <p:spPr>
            <a:xfrm>
              <a:off x="11895778" y="-2960448"/>
              <a:ext cx="278844" cy="373595"/>
            </a:xfrm>
            <a:custGeom>
              <a:avLst/>
              <a:gdLst>
                <a:gd name="connsiteX0" fmla="*/ 235029 w 278844"/>
                <a:gd name="connsiteY0" fmla="*/ 170969 h 373595"/>
                <a:gd name="connsiteX1" fmla="*/ 162639 w 278844"/>
                <a:gd name="connsiteY1" fmla="*/ 312892 h 373595"/>
                <a:gd name="connsiteX2" fmla="*/ 25479 w 278844"/>
                <a:gd name="connsiteY2" fmla="*/ 371947 h 373595"/>
                <a:gd name="connsiteX3" fmla="*/ 8335 w 278844"/>
                <a:gd name="connsiteY3" fmla="*/ 344324 h 373595"/>
                <a:gd name="connsiteX4" fmla="*/ 21669 w 278844"/>
                <a:gd name="connsiteY4" fmla="*/ 79529 h 373595"/>
                <a:gd name="connsiteX5" fmla="*/ 40719 w 278844"/>
                <a:gd name="connsiteY5" fmla="*/ 82387 h 373595"/>
                <a:gd name="connsiteX6" fmla="*/ 52149 w 278844"/>
                <a:gd name="connsiteY6" fmla="*/ 113819 h 373595"/>
                <a:gd name="connsiteX7" fmla="*/ 160735 w 278844"/>
                <a:gd name="connsiteY7" fmla="*/ 135727 h 373595"/>
                <a:gd name="connsiteX8" fmla="*/ 240744 w 278844"/>
                <a:gd name="connsiteY8" fmla="*/ 24284 h 373595"/>
                <a:gd name="connsiteX9" fmla="*/ 278844 w 278844"/>
                <a:gd name="connsiteY9" fmla="*/ 4282 h 373595"/>
                <a:gd name="connsiteX10" fmla="*/ 235029 w 278844"/>
                <a:gd name="connsiteY10" fmla="*/ 170969 h 3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844" h="373595">
                  <a:moveTo>
                    <a:pt x="235029" y="170969"/>
                  </a:moveTo>
                  <a:cubicBezTo>
                    <a:pt x="198835" y="211927"/>
                    <a:pt x="188357" y="266219"/>
                    <a:pt x="162639" y="312892"/>
                  </a:cubicBezTo>
                  <a:cubicBezTo>
                    <a:pt x="143589" y="348134"/>
                    <a:pt x="69294" y="381472"/>
                    <a:pt x="25479" y="371947"/>
                  </a:cubicBezTo>
                  <a:cubicBezTo>
                    <a:pt x="15954" y="365279"/>
                    <a:pt x="9287" y="354802"/>
                    <a:pt x="8335" y="344324"/>
                  </a:cubicBezTo>
                  <a:cubicBezTo>
                    <a:pt x="1667" y="255742"/>
                    <a:pt x="-11668" y="166207"/>
                    <a:pt x="21669" y="79529"/>
                  </a:cubicBezTo>
                  <a:cubicBezTo>
                    <a:pt x="29289" y="73814"/>
                    <a:pt x="35957" y="73814"/>
                    <a:pt x="40719" y="82387"/>
                  </a:cubicBezTo>
                  <a:cubicBezTo>
                    <a:pt x="46435" y="91912"/>
                    <a:pt x="47387" y="103342"/>
                    <a:pt x="52149" y="113819"/>
                  </a:cubicBezTo>
                  <a:cubicBezTo>
                    <a:pt x="75962" y="172874"/>
                    <a:pt x="115967" y="181447"/>
                    <a:pt x="160735" y="135727"/>
                  </a:cubicBezTo>
                  <a:cubicBezTo>
                    <a:pt x="193119" y="102389"/>
                    <a:pt x="213122" y="61432"/>
                    <a:pt x="240744" y="24284"/>
                  </a:cubicBezTo>
                  <a:cubicBezTo>
                    <a:pt x="250269" y="11902"/>
                    <a:pt x="255985" y="-9053"/>
                    <a:pt x="278844" y="4282"/>
                  </a:cubicBezTo>
                  <a:cubicBezTo>
                    <a:pt x="277892" y="62384"/>
                    <a:pt x="260747" y="117629"/>
                    <a:pt x="235029" y="170969"/>
                  </a:cubicBezTo>
                  <a:close/>
                </a:path>
              </a:pathLst>
            </a:custGeom>
            <a:solidFill>
              <a:srgbClr val="B46C4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6" name="Freeform: Shape 315">
              <a:extLst>
                <a:ext uri="{FF2B5EF4-FFF2-40B4-BE49-F238E27FC236}">
                  <a16:creationId xmlns:a16="http://schemas.microsoft.com/office/drawing/2014/main" id="{A8DD0F74-F306-4B61-896B-2B7F0742D9D1}"/>
                </a:ext>
              </a:extLst>
            </p:cNvPr>
            <p:cNvSpPr/>
            <p:nvPr/>
          </p:nvSpPr>
          <p:spPr>
            <a:xfrm>
              <a:off x="13058646" y="-2467420"/>
              <a:ext cx="176909" cy="280018"/>
            </a:xfrm>
            <a:custGeom>
              <a:avLst/>
              <a:gdLst>
                <a:gd name="connsiteX0" fmla="*/ 165631 w 176909"/>
                <a:gd name="connsiteY0" fmla="*/ 40844 h 280018"/>
                <a:gd name="connsiteX1" fmla="*/ 53236 w 176909"/>
                <a:gd name="connsiteY1" fmla="*/ 271349 h 280018"/>
                <a:gd name="connsiteX2" fmla="*/ 3706 w 176909"/>
                <a:gd name="connsiteY2" fmla="*/ 273254 h 280018"/>
                <a:gd name="connsiteX3" fmla="*/ 15136 w 176909"/>
                <a:gd name="connsiteY3" fmla="*/ 230391 h 280018"/>
                <a:gd name="connsiteX4" fmla="*/ 48473 w 176909"/>
                <a:gd name="connsiteY4" fmla="*/ 203721 h 280018"/>
                <a:gd name="connsiteX5" fmla="*/ 55141 w 176909"/>
                <a:gd name="connsiteY5" fmla="*/ 71324 h 280018"/>
                <a:gd name="connsiteX6" fmla="*/ 44663 w 176909"/>
                <a:gd name="connsiteY6" fmla="*/ 21794 h 280018"/>
                <a:gd name="connsiteX7" fmla="*/ 165631 w 176909"/>
                <a:gd name="connsiteY7" fmla="*/ 40844 h 28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909" h="280018">
                  <a:moveTo>
                    <a:pt x="165631" y="40844"/>
                  </a:moveTo>
                  <a:cubicBezTo>
                    <a:pt x="199921" y="144666"/>
                    <a:pt x="154201" y="238011"/>
                    <a:pt x="53236" y="271349"/>
                  </a:cubicBezTo>
                  <a:cubicBezTo>
                    <a:pt x="37043" y="277064"/>
                    <a:pt x="16088" y="286589"/>
                    <a:pt x="3706" y="273254"/>
                  </a:cubicBezTo>
                  <a:cubicBezTo>
                    <a:pt x="-6771" y="261824"/>
                    <a:pt x="7516" y="243726"/>
                    <a:pt x="15136" y="230391"/>
                  </a:cubicBezTo>
                  <a:cubicBezTo>
                    <a:pt x="25613" y="220866"/>
                    <a:pt x="37996" y="213246"/>
                    <a:pt x="48473" y="203721"/>
                  </a:cubicBezTo>
                  <a:cubicBezTo>
                    <a:pt x="104671" y="158954"/>
                    <a:pt x="106576" y="118949"/>
                    <a:pt x="55141" y="71324"/>
                  </a:cubicBezTo>
                  <a:cubicBezTo>
                    <a:pt x="37996" y="56084"/>
                    <a:pt x="36091" y="40844"/>
                    <a:pt x="44663" y="21794"/>
                  </a:cubicBezTo>
                  <a:cubicBezTo>
                    <a:pt x="94193" y="-11544"/>
                    <a:pt x="118006" y="-7734"/>
                    <a:pt x="165631" y="40844"/>
                  </a:cubicBezTo>
                  <a:close/>
                </a:path>
              </a:pathLst>
            </a:custGeom>
            <a:solidFill>
              <a:srgbClr val="F7E0C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7" name="Freeform: Shape 316">
              <a:extLst>
                <a:ext uri="{FF2B5EF4-FFF2-40B4-BE49-F238E27FC236}">
                  <a16:creationId xmlns:a16="http://schemas.microsoft.com/office/drawing/2014/main" id="{19DC7DB1-935E-45C3-B204-9BB7EADE7AFF}"/>
                </a:ext>
              </a:extLst>
            </p:cNvPr>
            <p:cNvSpPr/>
            <p:nvPr/>
          </p:nvSpPr>
          <p:spPr>
            <a:xfrm>
              <a:off x="11787907" y="-2848801"/>
              <a:ext cx="114145" cy="338136"/>
            </a:xfrm>
            <a:custGeom>
              <a:avLst/>
              <a:gdLst>
                <a:gd name="connsiteX0" fmla="*/ 0 w 114145"/>
                <a:gd name="connsiteY0" fmla="*/ 288875 h 338136"/>
                <a:gd name="connsiteX1" fmla="*/ 1905 w 114145"/>
                <a:gd name="connsiteY1" fmla="*/ 278398 h 338136"/>
                <a:gd name="connsiteX2" fmla="*/ 1905 w 114145"/>
                <a:gd name="connsiteY2" fmla="*/ 143143 h 338136"/>
                <a:gd name="connsiteX3" fmla="*/ 82868 w 114145"/>
                <a:gd name="connsiteY3" fmla="*/ 12650 h 338136"/>
                <a:gd name="connsiteX4" fmla="*/ 112395 w 114145"/>
                <a:gd name="connsiteY4" fmla="*/ 8840 h 338136"/>
                <a:gd name="connsiteX5" fmla="*/ 113347 w 114145"/>
                <a:gd name="connsiteY5" fmla="*/ 278398 h 338136"/>
                <a:gd name="connsiteX6" fmla="*/ 59055 w 114145"/>
                <a:gd name="connsiteY6" fmla="*/ 325070 h 338136"/>
                <a:gd name="connsiteX7" fmla="*/ 0 w 114145"/>
                <a:gd name="connsiteY7" fmla="*/ 288875 h 33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45" h="338136">
                  <a:moveTo>
                    <a:pt x="0" y="288875"/>
                  </a:moveTo>
                  <a:cubicBezTo>
                    <a:pt x="952" y="285065"/>
                    <a:pt x="952" y="282208"/>
                    <a:pt x="1905" y="278398"/>
                  </a:cubicBezTo>
                  <a:cubicBezTo>
                    <a:pt x="8572" y="233630"/>
                    <a:pt x="-3810" y="187910"/>
                    <a:pt x="1905" y="143143"/>
                  </a:cubicBezTo>
                  <a:cubicBezTo>
                    <a:pt x="24765" y="97423"/>
                    <a:pt x="60960" y="59323"/>
                    <a:pt x="82868" y="12650"/>
                  </a:cubicBezTo>
                  <a:cubicBezTo>
                    <a:pt x="87630" y="3125"/>
                    <a:pt x="100013" y="-8305"/>
                    <a:pt x="112395" y="8840"/>
                  </a:cubicBezTo>
                  <a:cubicBezTo>
                    <a:pt x="105727" y="98375"/>
                    <a:pt x="117157" y="187910"/>
                    <a:pt x="113347" y="278398"/>
                  </a:cubicBezTo>
                  <a:cubicBezTo>
                    <a:pt x="97155" y="295543"/>
                    <a:pt x="74295" y="302210"/>
                    <a:pt x="59055" y="325070"/>
                  </a:cubicBezTo>
                  <a:cubicBezTo>
                    <a:pt x="40957" y="352693"/>
                    <a:pt x="11430" y="334595"/>
                    <a:pt x="0" y="288875"/>
                  </a:cubicBezTo>
                  <a:close/>
                </a:path>
              </a:pathLst>
            </a:custGeom>
            <a:solidFill>
              <a:srgbClr val="B36E4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8" name="Freeform: Shape 317">
              <a:extLst>
                <a:ext uri="{FF2B5EF4-FFF2-40B4-BE49-F238E27FC236}">
                  <a16:creationId xmlns:a16="http://schemas.microsoft.com/office/drawing/2014/main" id="{10244CFF-132F-434D-9D99-6AB5A7BDD53D}"/>
                </a:ext>
              </a:extLst>
            </p:cNvPr>
            <p:cNvSpPr/>
            <p:nvPr/>
          </p:nvSpPr>
          <p:spPr>
            <a:xfrm>
              <a:off x="11738526" y="-2500163"/>
              <a:ext cx="165140" cy="298911"/>
            </a:xfrm>
            <a:custGeom>
              <a:avLst/>
              <a:gdLst>
                <a:gd name="connsiteX0" fmla="*/ 154156 w 165140"/>
                <a:gd name="connsiteY0" fmla="*/ 253609 h 298911"/>
                <a:gd name="connsiteX1" fmla="*/ 161776 w 165140"/>
                <a:gd name="connsiteY1" fmla="*/ 292662 h 298911"/>
                <a:gd name="connsiteX2" fmla="*/ 117961 w 165140"/>
                <a:gd name="connsiteY2" fmla="*/ 289804 h 298911"/>
                <a:gd name="connsiteX3" fmla="*/ 5566 w 165140"/>
                <a:gd name="connsiteY3" fmla="*/ 81207 h 298911"/>
                <a:gd name="connsiteX4" fmla="*/ 62716 w 165140"/>
                <a:gd name="connsiteY4" fmla="*/ 15484 h 298911"/>
                <a:gd name="connsiteX5" fmla="*/ 97958 w 165140"/>
                <a:gd name="connsiteY5" fmla="*/ 4054 h 298911"/>
                <a:gd name="connsiteX6" fmla="*/ 137011 w 165140"/>
                <a:gd name="connsiteY6" fmla="*/ 23104 h 298911"/>
                <a:gd name="connsiteX7" fmla="*/ 103674 w 165140"/>
                <a:gd name="connsiteY7" fmla="*/ 90732 h 298911"/>
                <a:gd name="connsiteX8" fmla="*/ 100816 w 165140"/>
                <a:gd name="connsiteY8" fmla="*/ 199317 h 298911"/>
                <a:gd name="connsiteX9" fmla="*/ 154156 w 165140"/>
                <a:gd name="connsiteY9" fmla="*/ 253609 h 29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140" h="298911">
                  <a:moveTo>
                    <a:pt x="154156" y="253609"/>
                  </a:moveTo>
                  <a:cubicBezTo>
                    <a:pt x="157966" y="266944"/>
                    <a:pt x="171301" y="282184"/>
                    <a:pt x="161776" y="292662"/>
                  </a:cubicBezTo>
                  <a:cubicBezTo>
                    <a:pt x="150346" y="305997"/>
                    <a:pt x="132249" y="294567"/>
                    <a:pt x="117961" y="289804"/>
                  </a:cubicBezTo>
                  <a:cubicBezTo>
                    <a:pt x="32236" y="261229"/>
                    <a:pt x="-17294" y="168837"/>
                    <a:pt x="5566" y="81207"/>
                  </a:cubicBezTo>
                  <a:cubicBezTo>
                    <a:pt x="14138" y="49774"/>
                    <a:pt x="35094" y="29772"/>
                    <a:pt x="62716" y="15484"/>
                  </a:cubicBezTo>
                  <a:cubicBezTo>
                    <a:pt x="74146" y="11674"/>
                    <a:pt x="86528" y="7864"/>
                    <a:pt x="97958" y="4054"/>
                  </a:cubicBezTo>
                  <a:cubicBezTo>
                    <a:pt x="118913" y="-5471"/>
                    <a:pt x="131296" y="2149"/>
                    <a:pt x="137011" y="23104"/>
                  </a:cubicBezTo>
                  <a:cubicBezTo>
                    <a:pt x="140821" y="52632"/>
                    <a:pt x="137011" y="73587"/>
                    <a:pt x="103674" y="90732"/>
                  </a:cubicBezTo>
                  <a:cubicBezTo>
                    <a:pt x="62716" y="111687"/>
                    <a:pt x="63669" y="165027"/>
                    <a:pt x="100816" y="199317"/>
                  </a:cubicBezTo>
                  <a:cubicBezTo>
                    <a:pt x="119866" y="217414"/>
                    <a:pt x="142726" y="229797"/>
                    <a:pt x="154156" y="253609"/>
                  </a:cubicBezTo>
                  <a:close/>
                </a:path>
              </a:pathLst>
            </a:custGeom>
            <a:solidFill>
              <a:srgbClr val="F6DEC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9" name="Freeform: Shape 318">
              <a:extLst>
                <a:ext uri="{FF2B5EF4-FFF2-40B4-BE49-F238E27FC236}">
                  <a16:creationId xmlns:a16="http://schemas.microsoft.com/office/drawing/2014/main" id="{E25AEEB7-9512-4E01-901C-53BEC97AD53E}"/>
                </a:ext>
              </a:extLst>
            </p:cNvPr>
            <p:cNvSpPr/>
            <p:nvPr/>
          </p:nvSpPr>
          <p:spPr>
            <a:xfrm>
              <a:off x="12702200" y="-3303324"/>
              <a:ext cx="372534" cy="751970"/>
            </a:xfrm>
            <a:custGeom>
              <a:avLst/>
              <a:gdLst>
                <a:gd name="connsiteX0" fmla="*/ 315385 w 372534"/>
                <a:gd name="connsiteY0" fmla="*/ 399545 h 751970"/>
                <a:gd name="connsiteX1" fmla="*/ 367772 w 372534"/>
                <a:gd name="connsiteY1" fmla="*/ 643385 h 751970"/>
                <a:gd name="connsiteX2" fmla="*/ 372535 w 372534"/>
                <a:gd name="connsiteY2" fmla="*/ 751970 h 751970"/>
                <a:gd name="connsiteX3" fmla="*/ 325863 w 372534"/>
                <a:gd name="connsiteY3" fmla="*/ 733873 h 751970"/>
                <a:gd name="connsiteX4" fmla="*/ 343960 w 372534"/>
                <a:gd name="connsiteY4" fmla="*/ 705298 h 751970"/>
                <a:gd name="connsiteX5" fmla="*/ 297288 w 372534"/>
                <a:gd name="connsiteY5" fmla="*/ 436693 h 751970"/>
                <a:gd name="connsiteX6" fmla="*/ 274428 w 372534"/>
                <a:gd name="connsiteY6" fmla="*/ 404308 h 751970"/>
                <a:gd name="connsiteX7" fmla="*/ 38208 w 372534"/>
                <a:gd name="connsiteY7" fmla="*/ 69028 h 751970"/>
                <a:gd name="connsiteX8" fmla="*/ 108 w 372534"/>
                <a:gd name="connsiteY8" fmla="*/ 19498 h 751970"/>
                <a:gd name="connsiteX9" fmla="*/ 39160 w 372534"/>
                <a:gd name="connsiteY9" fmla="*/ 8068 h 751970"/>
                <a:gd name="connsiteX10" fmla="*/ 273475 w 372534"/>
                <a:gd name="connsiteY10" fmla="*/ 287150 h 751970"/>
                <a:gd name="connsiteX11" fmla="*/ 315385 w 372534"/>
                <a:gd name="connsiteY11" fmla="*/ 399545 h 75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534" h="751970">
                  <a:moveTo>
                    <a:pt x="315385" y="399545"/>
                  </a:moveTo>
                  <a:cubicBezTo>
                    <a:pt x="336340" y="479555"/>
                    <a:pt x="359200" y="559565"/>
                    <a:pt x="367772" y="643385"/>
                  </a:cubicBezTo>
                  <a:cubicBezTo>
                    <a:pt x="371583" y="679580"/>
                    <a:pt x="369678" y="715775"/>
                    <a:pt x="372535" y="751970"/>
                  </a:cubicBezTo>
                  <a:cubicBezTo>
                    <a:pt x="356342" y="748160"/>
                    <a:pt x="339197" y="745303"/>
                    <a:pt x="325863" y="733873"/>
                  </a:cubicBezTo>
                  <a:cubicBezTo>
                    <a:pt x="342055" y="731015"/>
                    <a:pt x="343960" y="719585"/>
                    <a:pt x="343960" y="705298"/>
                  </a:cubicBezTo>
                  <a:cubicBezTo>
                    <a:pt x="346817" y="612905"/>
                    <a:pt x="330625" y="523370"/>
                    <a:pt x="297288" y="436693"/>
                  </a:cubicBezTo>
                  <a:cubicBezTo>
                    <a:pt x="280142" y="431930"/>
                    <a:pt x="279190" y="416690"/>
                    <a:pt x="274428" y="404308"/>
                  </a:cubicBezTo>
                  <a:cubicBezTo>
                    <a:pt x="225850" y="270958"/>
                    <a:pt x="150602" y="156658"/>
                    <a:pt x="38208" y="69028"/>
                  </a:cubicBezTo>
                  <a:cubicBezTo>
                    <a:pt x="22015" y="55693"/>
                    <a:pt x="-1798" y="47120"/>
                    <a:pt x="108" y="19498"/>
                  </a:cubicBezTo>
                  <a:cubicBezTo>
                    <a:pt x="12490" y="12830"/>
                    <a:pt x="19158" y="-12887"/>
                    <a:pt x="39160" y="8068"/>
                  </a:cubicBezTo>
                  <a:cubicBezTo>
                    <a:pt x="139172" y="82363"/>
                    <a:pt x="216325" y="177613"/>
                    <a:pt x="273475" y="287150"/>
                  </a:cubicBezTo>
                  <a:cubicBezTo>
                    <a:pt x="291572" y="322393"/>
                    <a:pt x="318242" y="356683"/>
                    <a:pt x="315385" y="399545"/>
                  </a:cubicBezTo>
                  <a:close/>
                </a:path>
              </a:pathLst>
            </a:custGeom>
            <a:solidFill>
              <a:srgbClr val="6E391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0" name="Freeform: Shape 319">
              <a:extLst>
                <a:ext uri="{FF2B5EF4-FFF2-40B4-BE49-F238E27FC236}">
                  <a16:creationId xmlns:a16="http://schemas.microsoft.com/office/drawing/2014/main" id="{61A0FCCF-5EFA-43E9-B4DF-9B9EADE7177E}"/>
                </a:ext>
              </a:extLst>
            </p:cNvPr>
            <p:cNvSpPr/>
            <p:nvPr/>
          </p:nvSpPr>
          <p:spPr>
            <a:xfrm>
              <a:off x="11883085" y="-3244659"/>
              <a:ext cx="268140" cy="673303"/>
            </a:xfrm>
            <a:custGeom>
              <a:avLst/>
              <a:gdLst>
                <a:gd name="connsiteX0" fmla="*/ 17217 w 268140"/>
                <a:gd name="connsiteY0" fmla="*/ 673303 h 673303"/>
                <a:gd name="connsiteX1" fmla="*/ 8644 w 268140"/>
                <a:gd name="connsiteY1" fmla="*/ 398031 h 673303"/>
                <a:gd name="connsiteX2" fmla="*/ 21027 w 268140"/>
                <a:gd name="connsiteY2" fmla="*/ 308496 h 673303"/>
                <a:gd name="connsiteX3" fmla="*/ 51507 w 268140"/>
                <a:gd name="connsiteY3" fmla="*/ 234201 h 673303"/>
                <a:gd name="connsiteX4" fmla="*/ 190572 w 268140"/>
                <a:gd name="connsiteY4" fmla="*/ 52273 h 673303"/>
                <a:gd name="connsiteX5" fmla="*/ 229624 w 268140"/>
                <a:gd name="connsiteY5" fmla="*/ 14173 h 673303"/>
                <a:gd name="connsiteX6" fmla="*/ 267724 w 268140"/>
                <a:gd name="connsiteY6" fmla="*/ 18936 h 673303"/>
                <a:gd name="connsiteX7" fmla="*/ 246769 w 268140"/>
                <a:gd name="connsiteY7" fmla="*/ 58941 h 673303"/>
                <a:gd name="connsiteX8" fmla="*/ 61984 w 268140"/>
                <a:gd name="connsiteY8" fmla="*/ 340881 h 673303"/>
                <a:gd name="connsiteX9" fmla="*/ 48649 w 268140"/>
                <a:gd name="connsiteY9" fmla="*/ 359931 h 673303"/>
                <a:gd name="connsiteX10" fmla="*/ 39124 w 268140"/>
                <a:gd name="connsiteY10" fmla="*/ 656158 h 673303"/>
                <a:gd name="connsiteX11" fmla="*/ 17217 w 268140"/>
                <a:gd name="connsiteY11" fmla="*/ 673303 h 67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140" h="673303">
                  <a:moveTo>
                    <a:pt x="17217" y="673303"/>
                  </a:moveTo>
                  <a:cubicBezTo>
                    <a:pt x="-1833" y="581863"/>
                    <a:pt x="-5643" y="490423"/>
                    <a:pt x="8644" y="398031"/>
                  </a:cubicBezTo>
                  <a:cubicBezTo>
                    <a:pt x="-8501" y="365646"/>
                    <a:pt x="11502" y="337071"/>
                    <a:pt x="21027" y="308496"/>
                  </a:cubicBezTo>
                  <a:cubicBezTo>
                    <a:pt x="28647" y="282778"/>
                    <a:pt x="38172" y="258013"/>
                    <a:pt x="51507" y="234201"/>
                  </a:cubicBezTo>
                  <a:cubicBezTo>
                    <a:pt x="80082" y="159906"/>
                    <a:pt x="132469" y="104661"/>
                    <a:pt x="190572" y="52273"/>
                  </a:cubicBezTo>
                  <a:cubicBezTo>
                    <a:pt x="203907" y="40843"/>
                    <a:pt x="221052" y="31318"/>
                    <a:pt x="229624" y="14173"/>
                  </a:cubicBezTo>
                  <a:cubicBezTo>
                    <a:pt x="244865" y="-6782"/>
                    <a:pt x="258199" y="-3924"/>
                    <a:pt x="267724" y="18936"/>
                  </a:cubicBezTo>
                  <a:cubicBezTo>
                    <a:pt x="270582" y="37033"/>
                    <a:pt x="258199" y="48463"/>
                    <a:pt x="246769" y="58941"/>
                  </a:cubicBezTo>
                  <a:cubicBezTo>
                    <a:pt x="160092" y="136093"/>
                    <a:pt x="95322" y="227533"/>
                    <a:pt x="61984" y="340881"/>
                  </a:cubicBezTo>
                  <a:cubicBezTo>
                    <a:pt x="60079" y="348501"/>
                    <a:pt x="55317" y="355168"/>
                    <a:pt x="48649" y="359931"/>
                  </a:cubicBezTo>
                  <a:cubicBezTo>
                    <a:pt x="16265" y="458038"/>
                    <a:pt x="27694" y="557098"/>
                    <a:pt x="39124" y="656158"/>
                  </a:cubicBezTo>
                  <a:cubicBezTo>
                    <a:pt x="31504" y="661873"/>
                    <a:pt x="24837" y="667588"/>
                    <a:pt x="17217" y="673303"/>
                  </a:cubicBezTo>
                  <a:close/>
                </a:path>
              </a:pathLst>
            </a:custGeom>
            <a:solidFill>
              <a:srgbClr val="6D3B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1" name="Freeform: Shape 320">
              <a:extLst>
                <a:ext uri="{FF2B5EF4-FFF2-40B4-BE49-F238E27FC236}">
                  <a16:creationId xmlns:a16="http://schemas.microsoft.com/office/drawing/2014/main" id="{5B035ECE-4915-40CF-819D-4505BC2458F5}"/>
                </a:ext>
              </a:extLst>
            </p:cNvPr>
            <p:cNvSpPr/>
            <p:nvPr/>
          </p:nvSpPr>
          <p:spPr>
            <a:xfrm>
              <a:off x="12558380" y="-3322878"/>
              <a:ext cx="193205" cy="590550"/>
            </a:xfrm>
            <a:custGeom>
              <a:avLst/>
              <a:gdLst>
                <a:gd name="connsiteX0" fmla="*/ 173454 w 193205"/>
                <a:gd name="connsiteY0" fmla="*/ 342900 h 590550"/>
                <a:gd name="connsiteX1" fmla="*/ 192504 w 193205"/>
                <a:gd name="connsiteY1" fmla="*/ 552450 h 590550"/>
                <a:gd name="connsiteX2" fmla="*/ 173454 w 193205"/>
                <a:gd name="connsiteY2" fmla="*/ 590550 h 590550"/>
                <a:gd name="connsiteX3" fmla="*/ 134402 w 193205"/>
                <a:gd name="connsiteY3" fmla="*/ 334328 h 590550"/>
                <a:gd name="connsiteX4" fmla="*/ 113447 w 193205"/>
                <a:gd name="connsiteY4" fmla="*/ 302895 h 590550"/>
                <a:gd name="connsiteX5" fmla="*/ 22007 w 193205"/>
                <a:gd name="connsiteY5" fmla="*/ 60008 h 590550"/>
                <a:gd name="connsiteX6" fmla="*/ 2957 w 193205"/>
                <a:gd name="connsiteY6" fmla="*/ 0 h 590550"/>
                <a:gd name="connsiteX7" fmla="*/ 31532 w 193205"/>
                <a:gd name="connsiteY7" fmla="*/ 952 h 590550"/>
                <a:gd name="connsiteX8" fmla="*/ 116304 w 193205"/>
                <a:gd name="connsiteY8" fmla="*/ 140018 h 590550"/>
                <a:gd name="connsiteX9" fmla="*/ 173454 w 193205"/>
                <a:gd name="connsiteY9" fmla="*/ 3429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205" h="590550">
                  <a:moveTo>
                    <a:pt x="173454" y="342900"/>
                  </a:moveTo>
                  <a:cubicBezTo>
                    <a:pt x="176311" y="413385"/>
                    <a:pt x="197267" y="481013"/>
                    <a:pt x="192504" y="552450"/>
                  </a:cubicBezTo>
                  <a:cubicBezTo>
                    <a:pt x="185836" y="564833"/>
                    <a:pt x="180122" y="578168"/>
                    <a:pt x="173454" y="590550"/>
                  </a:cubicBezTo>
                  <a:cubicBezTo>
                    <a:pt x="163929" y="504825"/>
                    <a:pt x="167739" y="417195"/>
                    <a:pt x="134402" y="334328"/>
                  </a:cubicBezTo>
                  <a:cubicBezTo>
                    <a:pt x="114399" y="333375"/>
                    <a:pt x="114399" y="316230"/>
                    <a:pt x="113447" y="302895"/>
                  </a:cubicBezTo>
                  <a:cubicBezTo>
                    <a:pt x="104874" y="214312"/>
                    <a:pt x="63917" y="137160"/>
                    <a:pt x="22007" y="60008"/>
                  </a:cubicBezTo>
                  <a:cubicBezTo>
                    <a:pt x="12482" y="40958"/>
                    <a:pt x="-7521" y="25717"/>
                    <a:pt x="2957" y="0"/>
                  </a:cubicBezTo>
                  <a:cubicBezTo>
                    <a:pt x="12482" y="0"/>
                    <a:pt x="22007" y="952"/>
                    <a:pt x="31532" y="952"/>
                  </a:cubicBezTo>
                  <a:cubicBezTo>
                    <a:pt x="80109" y="35243"/>
                    <a:pt x="94397" y="90488"/>
                    <a:pt x="116304" y="140018"/>
                  </a:cubicBezTo>
                  <a:cubicBezTo>
                    <a:pt x="144879" y="204787"/>
                    <a:pt x="175359" y="269557"/>
                    <a:pt x="173454" y="342900"/>
                  </a:cubicBezTo>
                  <a:close/>
                </a:path>
              </a:pathLst>
            </a:custGeom>
            <a:solidFill>
              <a:srgbClr val="713A1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2" name="Freeform: Shape 321">
              <a:extLst>
                <a:ext uri="{FF2B5EF4-FFF2-40B4-BE49-F238E27FC236}">
                  <a16:creationId xmlns:a16="http://schemas.microsoft.com/office/drawing/2014/main" id="{81953099-C363-4563-9EF4-8F353CA9B4B7}"/>
                </a:ext>
              </a:extLst>
            </p:cNvPr>
            <p:cNvSpPr/>
            <p:nvPr/>
          </p:nvSpPr>
          <p:spPr>
            <a:xfrm>
              <a:off x="12130807" y="-3320021"/>
              <a:ext cx="250565" cy="548640"/>
            </a:xfrm>
            <a:custGeom>
              <a:avLst/>
              <a:gdLst>
                <a:gd name="connsiteX0" fmla="*/ 0 w 250565"/>
                <a:gd name="connsiteY0" fmla="*/ 530543 h 548640"/>
                <a:gd name="connsiteX1" fmla="*/ 37147 w 250565"/>
                <a:gd name="connsiteY1" fmla="*/ 359093 h 548640"/>
                <a:gd name="connsiteX2" fmla="*/ 47625 w 250565"/>
                <a:gd name="connsiteY2" fmla="*/ 297180 h 548640"/>
                <a:gd name="connsiteX3" fmla="*/ 186690 w 250565"/>
                <a:gd name="connsiteY3" fmla="*/ 39053 h 548640"/>
                <a:gd name="connsiteX4" fmla="*/ 226695 w 250565"/>
                <a:gd name="connsiteY4" fmla="*/ 0 h 548640"/>
                <a:gd name="connsiteX5" fmla="*/ 247650 w 250565"/>
                <a:gd name="connsiteY5" fmla="*/ 17145 h 548640"/>
                <a:gd name="connsiteX6" fmla="*/ 240030 w 250565"/>
                <a:gd name="connsiteY6" fmla="*/ 51435 h 548640"/>
                <a:gd name="connsiteX7" fmla="*/ 109538 w 250565"/>
                <a:gd name="connsiteY7" fmla="*/ 273368 h 548640"/>
                <a:gd name="connsiteX8" fmla="*/ 94297 w 250565"/>
                <a:gd name="connsiteY8" fmla="*/ 290513 h 548640"/>
                <a:gd name="connsiteX9" fmla="*/ 26670 w 250565"/>
                <a:gd name="connsiteY9" fmla="*/ 548640 h 548640"/>
                <a:gd name="connsiteX10" fmla="*/ 0 w 250565"/>
                <a:gd name="connsiteY10" fmla="*/ 530543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565" h="548640">
                  <a:moveTo>
                    <a:pt x="0" y="530543"/>
                  </a:moveTo>
                  <a:cubicBezTo>
                    <a:pt x="952" y="470535"/>
                    <a:pt x="32385" y="418148"/>
                    <a:pt x="37147" y="359093"/>
                  </a:cubicBezTo>
                  <a:cubicBezTo>
                    <a:pt x="23813" y="335280"/>
                    <a:pt x="40957" y="316230"/>
                    <a:pt x="47625" y="297180"/>
                  </a:cubicBezTo>
                  <a:cubicBezTo>
                    <a:pt x="80963" y="203835"/>
                    <a:pt x="131445" y="120967"/>
                    <a:pt x="186690" y="39053"/>
                  </a:cubicBezTo>
                  <a:cubicBezTo>
                    <a:pt x="197168" y="22860"/>
                    <a:pt x="211455" y="10477"/>
                    <a:pt x="226695" y="0"/>
                  </a:cubicBezTo>
                  <a:cubicBezTo>
                    <a:pt x="233363" y="5715"/>
                    <a:pt x="240982" y="11430"/>
                    <a:pt x="247650" y="17145"/>
                  </a:cubicBezTo>
                  <a:cubicBezTo>
                    <a:pt x="254318" y="30480"/>
                    <a:pt x="248602" y="42863"/>
                    <a:pt x="240030" y="51435"/>
                  </a:cubicBezTo>
                  <a:cubicBezTo>
                    <a:pt x="180975" y="116205"/>
                    <a:pt x="148590" y="197168"/>
                    <a:pt x="109538" y="273368"/>
                  </a:cubicBezTo>
                  <a:cubicBezTo>
                    <a:pt x="105727" y="280035"/>
                    <a:pt x="101918" y="286703"/>
                    <a:pt x="94297" y="290513"/>
                  </a:cubicBezTo>
                  <a:cubicBezTo>
                    <a:pt x="55245" y="372428"/>
                    <a:pt x="33338" y="458153"/>
                    <a:pt x="26670" y="548640"/>
                  </a:cubicBezTo>
                  <a:cubicBezTo>
                    <a:pt x="19050" y="542925"/>
                    <a:pt x="15240" y="529590"/>
                    <a:pt x="0" y="530543"/>
                  </a:cubicBezTo>
                  <a:close/>
                </a:path>
              </a:pathLst>
            </a:custGeom>
            <a:solidFill>
              <a:srgbClr val="713C1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3" name="Freeform: Shape 322">
              <a:extLst>
                <a:ext uri="{FF2B5EF4-FFF2-40B4-BE49-F238E27FC236}">
                  <a16:creationId xmlns:a16="http://schemas.microsoft.com/office/drawing/2014/main" id="{02B2E6DA-91D7-4BA5-ACA0-80DCF0964453}"/>
                </a:ext>
              </a:extLst>
            </p:cNvPr>
            <p:cNvSpPr/>
            <p:nvPr/>
          </p:nvSpPr>
          <p:spPr>
            <a:xfrm>
              <a:off x="13044420" y="-2445626"/>
              <a:ext cx="121671" cy="208597"/>
            </a:xfrm>
            <a:custGeom>
              <a:avLst/>
              <a:gdLst>
                <a:gd name="connsiteX0" fmla="*/ 58889 w 121671"/>
                <a:gd name="connsiteY0" fmla="*/ 0 h 208597"/>
                <a:gd name="connsiteX1" fmla="*/ 76034 w 121671"/>
                <a:gd name="connsiteY1" fmla="*/ 39052 h 208597"/>
                <a:gd name="connsiteX2" fmla="*/ 119849 w 121671"/>
                <a:gd name="connsiteY2" fmla="*/ 116205 h 208597"/>
                <a:gd name="connsiteX3" fmla="*/ 29362 w 121671"/>
                <a:gd name="connsiteY3" fmla="*/ 208598 h 208597"/>
                <a:gd name="connsiteX4" fmla="*/ 1739 w 121671"/>
                <a:gd name="connsiteY4" fmla="*/ 181927 h 208597"/>
                <a:gd name="connsiteX5" fmla="*/ 5549 w 121671"/>
                <a:gd name="connsiteY5" fmla="*/ 100013 h 208597"/>
                <a:gd name="connsiteX6" fmla="*/ 11264 w 121671"/>
                <a:gd name="connsiteY6" fmla="*/ 66675 h 208597"/>
                <a:gd name="connsiteX7" fmla="*/ 24599 w 121671"/>
                <a:gd name="connsiteY7" fmla="*/ 92392 h 208597"/>
                <a:gd name="connsiteX8" fmla="*/ 38887 w 121671"/>
                <a:gd name="connsiteY8" fmla="*/ 71438 h 208597"/>
                <a:gd name="connsiteX9" fmla="*/ 58889 w 121671"/>
                <a:gd name="connsiteY9" fmla="*/ 0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71" h="208597">
                  <a:moveTo>
                    <a:pt x="58889" y="0"/>
                  </a:moveTo>
                  <a:cubicBezTo>
                    <a:pt x="60794" y="14288"/>
                    <a:pt x="56032" y="28575"/>
                    <a:pt x="76034" y="39052"/>
                  </a:cubicBezTo>
                  <a:cubicBezTo>
                    <a:pt x="105562" y="54292"/>
                    <a:pt x="128422" y="77152"/>
                    <a:pt x="119849" y="116205"/>
                  </a:cubicBezTo>
                  <a:cubicBezTo>
                    <a:pt x="108419" y="168592"/>
                    <a:pt x="78892" y="199073"/>
                    <a:pt x="29362" y="208598"/>
                  </a:cubicBezTo>
                  <a:cubicBezTo>
                    <a:pt x="28409" y="191452"/>
                    <a:pt x="25552" y="176213"/>
                    <a:pt x="1739" y="181927"/>
                  </a:cubicBezTo>
                  <a:cubicBezTo>
                    <a:pt x="9359" y="155257"/>
                    <a:pt x="36982" y="129540"/>
                    <a:pt x="5549" y="100013"/>
                  </a:cubicBezTo>
                  <a:cubicBezTo>
                    <a:pt x="-3023" y="91440"/>
                    <a:pt x="-2070" y="76200"/>
                    <a:pt x="11264" y="66675"/>
                  </a:cubicBezTo>
                  <a:cubicBezTo>
                    <a:pt x="15074" y="76200"/>
                    <a:pt x="8407" y="92392"/>
                    <a:pt x="24599" y="92392"/>
                  </a:cubicBezTo>
                  <a:cubicBezTo>
                    <a:pt x="36030" y="92392"/>
                    <a:pt x="36030" y="80010"/>
                    <a:pt x="38887" y="71438"/>
                  </a:cubicBezTo>
                  <a:cubicBezTo>
                    <a:pt x="47459" y="47625"/>
                    <a:pt x="36030" y="19050"/>
                    <a:pt x="58889" y="0"/>
                  </a:cubicBezTo>
                  <a:close/>
                </a:path>
              </a:pathLst>
            </a:custGeom>
            <a:solidFill>
              <a:srgbClr val="F2BBA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4" name="Freeform: Shape 323">
              <a:extLst>
                <a:ext uri="{FF2B5EF4-FFF2-40B4-BE49-F238E27FC236}">
                  <a16:creationId xmlns:a16="http://schemas.microsoft.com/office/drawing/2014/main" id="{8B6F237A-CF94-4765-9676-3977980996F5}"/>
                </a:ext>
              </a:extLst>
            </p:cNvPr>
            <p:cNvSpPr/>
            <p:nvPr/>
          </p:nvSpPr>
          <p:spPr>
            <a:xfrm>
              <a:off x="11836484" y="-2520873"/>
              <a:ext cx="72866" cy="155531"/>
            </a:xfrm>
            <a:custGeom>
              <a:avLst/>
              <a:gdLst>
                <a:gd name="connsiteX0" fmla="*/ 30480 w 72866"/>
                <a:gd name="connsiteY0" fmla="*/ 53340 h 155531"/>
                <a:gd name="connsiteX1" fmla="*/ 0 w 72866"/>
                <a:gd name="connsiteY1" fmla="*/ 26670 h 155531"/>
                <a:gd name="connsiteX2" fmla="*/ 28575 w 72866"/>
                <a:gd name="connsiteY2" fmla="*/ 19050 h 155531"/>
                <a:gd name="connsiteX3" fmla="*/ 47625 w 72866"/>
                <a:gd name="connsiteY3" fmla="*/ 0 h 155531"/>
                <a:gd name="connsiteX4" fmla="*/ 66675 w 72866"/>
                <a:gd name="connsiteY4" fmla="*/ 94298 h 155531"/>
                <a:gd name="connsiteX5" fmla="*/ 66675 w 72866"/>
                <a:gd name="connsiteY5" fmla="*/ 94298 h 155531"/>
                <a:gd name="connsiteX6" fmla="*/ 64770 w 72866"/>
                <a:gd name="connsiteY6" fmla="*/ 152400 h 155531"/>
                <a:gd name="connsiteX7" fmla="*/ 47625 w 72866"/>
                <a:gd name="connsiteY7" fmla="*/ 151448 h 155531"/>
                <a:gd name="connsiteX8" fmla="*/ 33338 w 72866"/>
                <a:gd name="connsiteY8" fmla="*/ 95250 h 155531"/>
                <a:gd name="connsiteX9" fmla="*/ 30480 w 72866"/>
                <a:gd name="connsiteY9" fmla="*/ 53340 h 1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66" h="155531">
                  <a:moveTo>
                    <a:pt x="30480" y="53340"/>
                  </a:moveTo>
                  <a:cubicBezTo>
                    <a:pt x="34290" y="28575"/>
                    <a:pt x="17145" y="27623"/>
                    <a:pt x="0" y="26670"/>
                  </a:cubicBezTo>
                  <a:cubicBezTo>
                    <a:pt x="7620" y="17145"/>
                    <a:pt x="18098" y="16192"/>
                    <a:pt x="28575" y="19050"/>
                  </a:cubicBezTo>
                  <a:cubicBezTo>
                    <a:pt x="48578" y="25717"/>
                    <a:pt x="46673" y="12383"/>
                    <a:pt x="47625" y="0"/>
                  </a:cubicBezTo>
                  <a:cubicBezTo>
                    <a:pt x="70485" y="28575"/>
                    <a:pt x="48578" y="64770"/>
                    <a:pt x="66675" y="94298"/>
                  </a:cubicBezTo>
                  <a:cubicBezTo>
                    <a:pt x="66675" y="94298"/>
                    <a:pt x="66675" y="94298"/>
                    <a:pt x="66675" y="94298"/>
                  </a:cubicBezTo>
                  <a:cubicBezTo>
                    <a:pt x="74295" y="114300"/>
                    <a:pt x="76200" y="133350"/>
                    <a:pt x="64770" y="152400"/>
                  </a:cubicBezTo>
                  <a:cubicBezTo>
                    <a:pt x="61913" y="157163"/>
                    <a:pt x="52388" y="156210"/>
                    <a:pt x="47625" y="151448"/>
                  </a:cubicBezTo>
                  <a:cubicBezTo>
                    <a:pt x="29528" y="136208"/>
                    <a:pt x="29528" y="117158"/>
                    <a:pt x="33338" y="95250"/>
                  </a:cubicBezTo>
                  <a:cubicBezTo>
                    <a:pt x="35243" y="81915"/>
                    <a:pt x="35243" y="66675"/>
                    <a:pt x="30480" y="53340"/>
                  </a:cubicBezTo>
                  <a:close/>
                </a:path>
              </a:pathLst>
            </a:custGeom>
            <a:solidFill>
              <a:srgbClr val="44352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5" name="Freeform: Shape 324">
              <a:extLst>
                <a:ext uri="{FF2B5EF4-FFF2-40B4-BE49-F238E27FC236}">
                  <a16:creationId xmlns:a16="http://schemas.microsoft.com/office/drawing/2014/main" id="{C3DD7286-81B9-47B1-A36D-24DBEC44ED35}"/>
                </a:ext>
              </a:extLst>
            </p:cNvPr>
            <p:cNvSpPr/>
            <p:nvPr/>
          </p:nvSpPr>
          <p:spPr>
            <a:xfrm>
              <a:off x="11757776" y="-2750426"/>
              <a:ext cx="12314" cy="141922"/>
            </a:xfrm>
            <a:custGeom>
              <a:avLst/>
              <a:gdLst>
                <a:gd name="connsiteX0" fmla="*/ 3461 w 12314"/>
                <a:gd name="connsiteY0" fmla="*/ 141923 h 141922"/>
                <a:gd name="connsiteX1" fmla="*/ 4413 w 12314"/>
                <a:gd name="connsiteY1" fmla="*/ 0 h 141922"/>
                <a:gd name="connsiteX2" fmla="*/ 12033 w 12314"/>
                <a:gd name="connsiteY2" fmla="*/ 140970 h 141922"/>
                <a:gd name="connsiteX3" fmla="*/ 3461 w 12314"/>
                <a:gd name="connsiteY3" fmla="*/ 141923 h 141922"/>
              </a:gdLst>
              <a:ahLst/>
              <a:cxnLst>
                <a:cxn ang="0">
                  <a:pos x="connsiteX0" y="connsiteY0"/>
                </a:cxn>
                <a:cxn ang="0">
                  <a:pos x="connsiteX1" y="connsiteY1"/>
                </a:cxn>
                <a:cxn ang="0">
                  <a:pos x="connsiteX2" y="connsiteY2"/>
                </a:cxn>
                <a:cxn ang="0">
                  <a:pos x="connsiteX3" y="connsiteY3"/>
                </a:cxn>
              </a:cxnLst>
              <a:rect l="l" t="t" r="r" b="b"/>
              <a:pathLst>
                <a:path w="12314" h="141922">
                  <a:moveTo>
                    <a:pt x="3461" y="141923"/>
                  </a:moveTo>
                  <a:cubicBezTo>
                    <a:pt x="-1302" y="94298"/>
                    <a:pt x="-1302" y="47625"/>
                    <a:pt x="4413" y="0"/>
                  </a:cubicBezTo>
                  <a:cubicBezTo>
                    <a:pt x="19653" y="46673"/>
                    <a:pt x="7271" y="94298"/>
                    <a:pt x="12033" y="140970"/>
                  </a:cubicBezTo>
                  <a:cubicBezTo>
                    <a:pt x="9176" y="141923"/>
                    <a:pt x="6318" y="141923"/>
                    <a:pt x="3461" y="141923"/>
                  </a:cubicBezTo>
                  <a:close/>
                </a:path>
              </a:pathLst>
            </a:custGeom>
            <a:solidFill>
              <a:srgbClr val="1A0C0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6" name="Freeform: Shape 325">
              <a:extLst>
                <a:ext uri="{FF2B5EF4-FFF2-40B4-BE49-F238E27FC236}">
                  <a16:creationId xmlns:a16="http://schemas.microsoft.com/office/drawing/2014/main" id="{0AF9A5A3-94AA-44BE-AA7B-3AD8102203DE}"/>
                </a:ext>
              </a:extLst>
            </p:cNvPr>
            <p:cNvSpPr/>
            <p:nvPr/>
          </p:nvSpPr>
          <p:spPr>
            <a:xfrm>
              <a:off x="12721568" y="-2731376"/>
              <a:ext cx="10391" cy="46672"/>
            </a:xfrm>
            <a:custGeom>
              <a:avLst/>
              <a:gdLst>
                <a:gd name="connsiteX0" fmla="*/ 741 w 10391"/>
                <a:gd name="connsiteY0" fmla="*/ 46673 h 46672"/>
                <a:gd name="connsiteX1" fmla="*/ 9314 w 10391"/>
                <a:gd name="connsiteY1" fmla="*/ 0 h 46672"/>
                <a:gd name="connsiteX2" fmla="*/ 741 w 10391"/>
                <a:gd name="connsiteY2" fmla="*/ 46673 h 46672"/>
              </a:gdLst>
              <a:ahLst/>
              <a:cxnLst>
                <a:cxn ang="0">
                  <a:pos x="connsiteX0" y="connsiteY0"/>
                </a:cxn>
                <a:cxn ang="0">
                  <a:pos x="connsiteX1" y="connsiteY1"/>
                </a:cxn>
                <a:cxn ang="0">
                  <a:pos x="connsiteX2" y="connsiteY2"/>
                </a:cxn>
              </a:cxnLst>
              <a:rect l="l" t="t" r="r" b="b"/>
              <a:pathLst>
                <a:path w="10391" h="46672">
                  <a:moveTo>
                    <a:pt x="741" y="46673"/>
                  </a:moveTo>
                  <a:cubicBezTo>
                    <a:pt x="1694" y="30480"/>
                    <a:pt x="-4974" y="13335"/>
                    <a:pt x="9314" y="0"/>
                  </a:cubicBezTo>
                  <a:cubicBezTo>
                    <a:pt x="8361" y="15240"/>
                    <a:pt x="15981" y="33338"/>
                    <a:pt x="741" y="46673"/>
                  </a:cubicBezTo>
                  <a:close/>
                </a:path>
              </a:pathLst>
            </a:custGeom>
            <a:solidFill>
              <a:srgbClr val="713A1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7" name="Freeform: Shape 326">
              <a:extLst>
                <a:ext uri="{FF2B5EF4-FFF2-40B4-BE49-F238E27FC236}">
                  <a16:creationId xmlns:a16="http://schemas.microsoft.com/office/drawing/2014/main" id="{7B4FEC12-1146-42BC-8D4E-5119EC215F03}"/>
                </a:ext>
              </a:extLst>
            </p:cNvPr>
            <p:cNvSpPr/>
            <p:nvPr/>
          </p:nvSpPr>
          <p:spPr>
            <a:xfrm>
              <a:off x="12225210" y="-3332128"/>
              <a:ext cx="467571" cy="592918"/>
            </a:xfrm>
            <a:custGeom>
              <a:avLst/>
              <a:gdLst>
                <a:gd name="connsiteX0" fmla="*/ 847 w 467571"/>
                <a:gd name="connsiteY0" fmla="*/ 303572 h 592918"/>
                <a:gd name="connsiteX1" fmla="*/ 118956 w 467571"/>
                <a:gd name="connsiteY1" fmla="*/ 78782 h 592918"/>
                <a:gd name="connsiteX2" fmla="*/ 154199 w 467571"/>
                <a:gd name="connsiteY2" fmla="*/ 29252 h 592918"/>
                <a:gd name="connsiteX3" fmla="*/ 336127 w 467571"/>
                <a:gd name="connsiteY3" fmla="*/ 10202 h 592918"/>
                <a:gd name="connsiteX4" fmla="*/ 467572 w 467571"/>
                <a:gd name="connsiteY4" fmla="*/ 344529 h 592918"/>
                <a:gd name="connsiteX5" fmla="*/ 333269 w 467571"/>
                <a:gd name="connsiteY5" fmla="*/ 572177 h 592918"/>
                <a:gd name="connsiteX6" fmla="*/ 87524 w 467571"/>
                <a:gd name="connsiteY6" fmla="*/ 572177 h 592918"/>
                <a:gd name="connsiteX7" fmla="*/ 847 w 467571"/>
                <a:gd name="connsiteY7" fmla="*/ 423587 h 592918"/>
                <a:gd name="connsiteX8" fmla="*/ 847 w 467571"/>
                <a:gd name="connsiteY8" fmla="*/ 303572 h 5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571" h="592918">
                  <a:moveTo>
                    <a:pt x="847" y="303572"/>
                  </a:moveTo>
                  <a:cubicBezTo>
                    <a:pt x="24659" y="220704"/>
                    <a:pt x="68474" y="147362"/>
                    <a:pt x="118956" y="78782"/>
                  </a:cubicBezTo>
                  <a:cubicBezTo>
                    <a:pt x="131339" y="62589"/>
                    <a:pt x="146579" y="48302"/>
                    <a:pt x="154199" y="29252"/>
                  </a:cubicBezTo>
                  <a:cubicBezTo>
                    <a:pt x="211349" y="-12658"/>
                    <a:pt x="274214" y="-276"/>
                    <a:pt x="336127" y="10202"/>
                  </a:cubicBezTo>
                  <a:cubicBezTo>
                    <a:pt x="398992" y="114024"/>
                    <a:pt x="453284" y="221657"/>
                    <a:pt x="467572" y="344529"/>
                  </a:cubicBezTo>
                  <a:cubicBezTo>
                    <a:pt x="461856" y="443589"/>
                    <a:pt x="440902" y="534077"/>
                    <a:pt x="333269" y="572177"/>
                  </a:cubicBezTo>
                  <a:cubicBezTo>
                    <a:pt x="252306" y="601704"/>
                    <a:pt x="168486" y="597894"/>
                    <a:pt x="87524" y="572177"/>
                  </a:cubicBezTo>
                  <a:cubicBezTo>
                    <a:pt x="17039" y="549317"/>
                    <a:pt x="5609" y="486452"/>
                    <a:pt x="847" y="423587"/>
                  </a:cubicBezTo>
                  <a:cubicBezTo>
                    <a:pt x="-1058" y="382629"/>
                    <a:pt x="847" y="343577"/>
                    <a:pt x="847" y="303572"/>
                  </a:cubicBezTo>
                  <a:close/>
                </a:path>
              </a:pathLst>
            </a:custGeom>
            <a:solidFill>
              <a:srgbClr val="CA896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8" name="Freeform: Shape 327">
              <a:extLst>
                <a:ext uri="{FF2B5EF4-FFF2-40B4-BE49-F238E27FC236}">
                  <a16:creationId xmlns:a16="http://schemas.microsoft.com/office/drawing/2014/main" id="{A6AEADE7-7179-4FD9-8CA1-B184A5A9A33C}"/>
                </a:ext>
              </a:extLst>
            </p:cNvPr>
            <p:cNvSpPr/>
            <p:nvPr/>
          </p:nvSpPr>
          <p:spPr>
            <a:xfrm>
              <a:off x="11930013" y="-3320021"/>
              <a:ext cx="428441" cy="539152"/>
            </a:xfrm>
            <a:custGeom>
              <a:avLst/>
              <a:gdLst>
                <a:gd name="connsiteX0" fmla="*/ 428441 w 428441"/>
                <a:gd name="connsiteY0" fmla="*/ 0 h 539152"/>
                <a:gd name="connsiteX1" fmla="*/ 318904 w 428441"/>
                <a:gd name="connsiteY1" fmla="*/ 174308 h 539152"/>
                <a:gd name="connsiteX2" fmla="*/ 237941 w 428441"/>
                <a:gd name="connsiteY2" fmla="*/ 359093 h 539152"/>
                <a:gd name="connsiteX3" fmla="*/ 153169 w 428441"/>
                <a:gd name="connsiteY3" fmla="*/ 481965 h 539152"/>
                <a:gd name="connsiteX4" fmla="*/ 57919 w 428441"/>
                <a:gd name="connsiteY4" fmla="*/ 536258 h 539152"/>
                <a:gd name="connsiteX5" fmla="*/ 769 w 428441"/>
                <a:gd name="connsiteY5" fmla="*/ 434340 h 539152"/>
                <a:gd name="connsiteX6" fmla="*/ 150312 w 428441"/>
                <a:gd name="connsiteY6" fmla="*/ 164783 h 539152"/>
                <a:gd name="connsiteX7" fmla="*/ 220797 w 428441"/>
                <a:gd name="connsiteY7" fmla="*/ 94298 h 539152"/>
                <a:gd name="connsiteX8" fmla="*/ 239847 w 428441"/>
                <a:gd name="connsiteY8" fmla="*/ 74295 h 539152"/>
                <a:gd name="connsiteX9" fmla="*/ 392247 w 428441"/>
                <a:gd name="connsiteY9" fmla="*/ 6668 h 539152"/>
                <a:gd name="connsiteX10" fmla="*/ 428441 w 428441"/>
                <a:gd name="connsiteY10" fmla="*/ 0 h 53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441" h="539152">
                  <a:moveTo>
                    <a:pt x="428441" y="0"/>
                  </a:moveTo>
                  <a:cubicBezTo>
                    <a:pt x="396057" y="60007"/>
                    <a:pt x="350337" y="112395"/>
                    <a:pt x="318904" y="174308"/>
                  </a:cubicBezTo>
                  <a:cubicBezTo>
                    <a:pt x="288424" y="234315"/>
                    <a:pt x="261754" y="296228"/>
                    <a:pt x="237941" y="359093"/>
                  </a:cubicBezTo>
                  <a:cubicBezTo>
                    <a:pt x="209366" y="400050"/>
                    <a:pt x="182697" y="441960"/>
                    <a:pt x="153169" y="481965"/>
                  </a:cubicBezTo>
                  <a:cubicBezTo>
                    <a:pt x="129357" y="514350"/>
                    <a:pt x="100782" y="549593"/>
                    <a:pt x="57919" y="536258"/>
                  </a:cubicBezTo>
                  <a:cubicBezTo>
                    <a:pt x="13152" y="522923"/>
                    <a:pt x="-3993" y="481965"/>
                    <a:pt x="769" y="434340"/>
                  </a:cubicBezTo>
                  <a:cubicBezTo>
                    <a:pt x="20772" y="327660"/>
                    <a:pt x="75064" y="240030"/>
                    <a:pt x="150312" y="164783"/>
                  </a:cubicBezTo>
                  <a:cubicBezTo>
                    <a:pt x="174124" y="140970"/>
                    <a:pt x="196984" y="118110"/>
                    <a:pt x="220797" y="94298"/>
                  </a:cubicBezTo>
                  <a:cubicBezTo>
                    <a:pt x="227464" y="87630"/>
                    <a:pt x="233179" y="80963"/>
                    <a:pt x="239847" y="74295"/>
                  </a:cubicBezTo>
                  <a:cubicBezTo>
                    <a:pt x="292234" y="56198"/>
                    <a:pt x="337954" y="21908"/>
                    <a:pt x="392247" y="6668"/>
                  </a:cubicBezTo>
                  <a:cubicBezTo>
                    <a:pt x="404629" y="4763"/>
                    <a:pt x="417012" y="2858"/>
                    <a:pt x="428441" y="0"/>
                  </a:cubicBezTo>
                  <a:close/>
                </a:path>
              </a:pathLst>
            </a:custGeom>
            <a:solidFill>
              <a:srgbClr val="C98A6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9" name="Freeform: Shape 328">
              <a:extLst>
                <a:ext uri="{FF2B5EF4-FFF2-40B4-BE49-F238E27FC236}">
                  <a16:creationId xmlns:a16="http://schemas.microsoft.com/office/drawing/2014/main" id="{FAD3A207-9172-4A17-9ED3-C198F5EE1639}"/>
                </a:ext>
              </a:extLst>
            </p:cNvPr>
            <p:cNvSpPr/>
            <p:nvPr/>
          </p:nvSpPr>
          <p:spPr>
            <a:xfrm>
              <a:off x="12589912" y="-3322440"/>
              <a:ext cx="408622" cy="515326"/>
            </a:xfrm>
            <a:custGeom>
              <a:avLst/>
              <a:gdLst>
                <a:gd name="connsiteX0" fmla="*/ 141922 w 408622"/>
                <a:gd name="connsiteY0" fmla="*/ 342462 h 515326"/>
                <a:gd name="connsiteX1" fmla="*/ 0 w 408622"/>
                <a:gd name="connsiteY1" fmla="*/ 514 h 515326"/>
                <a:gd name="connsiteX2" fmla="*/ 112395 w 408622"/>
                <a:gd name="connsiteY2" fmla="*/ 38614 h 515326"/>
                <a:gd name="connsiteX3" fmla="*/ 280035 w 408622"/>
                <a:gd name="connsiteY3" fmla="*/ 202444 h 515326"/>
                <a:gd name="connsiteX4" fmla="*/ 408622 w 408622"/>
                <a:gd name="connsiteY4" fmla="*/ 456762 h 515326"/>
                <a:gd name="connsiteX5" fmla="*/ 279082 w 408622"/>
                <a:gd name="connsiteY5" fmla="*/ 493909 h 515326"/>
                <a:gd name="connsiteX6" fmla="*/ 173355 w 408622"/>
                <a:gd name="connsiteY6" fmla="*/ 382467 h 515326"/>
                <a:gd name="connsiteX7" fmla="*/ 141922 w 408622"/>
                <a:gd name="connsiteY7" fmla="*/ 342462 h 51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622" h="515326">
                  <a:moveTo>
                    <a:pt x="141922" y="342462"/>
                  </a:moveTo>
                  <a:cubicBezTo>
                    <a:pt x="107632" y="223399"/>
                    <a:pt x="65722" y="107194"/>
                    <a:pt x="0" y="514"/>
                  </a:cubicBezTo>
                  <a:cubicBezTo>
                    <a:pt x="42863" y="-4248"/>
                    <a:pt x="75247" y="25279"/>
                    <a:pt x="112395" y="38614"/>
                  </a:cubicBezTo>
                  <a:cubicBezTo>
                    <a:pt x="171450" y="90049"/>
                    <a:pt x="234315" y="136722"/>
                    <a:pt x="280035" y="202444"/>
                  </a:cubicBezTo>
                  <a:cubicBezTo>
                    <a:pt x="336232" y="280549"/>
                    <a:pt x="383857" y="362464"/>
                    <a:pt x="408622" y="456762"/>
                  </a:cubicBezTo>
                  <a:cubicBezTo>
                    <a:pt x="395288" y="515817"/>
                    <a:pt x="340995" y="533914"/>
                    <a:pt x="279082" y="493909"/>
                  </a:cubicBezTo>
                  <a:cubicBezTo>
                    <a:pt x="235267" y="466287"/>
                    <a:pt x="195263" y="432949"/>
                    <a:pt x="173355" y="382467"/>
                  </a:cubicBezTo>
                  <a:cubicBezTo>
                    <a:pt x="167640" y="367227"/>
                    <a:pt x="153352" y="355797"/>
                    <a:pt x="141922" y="342462"/>
                  </a:cubicBezTo>
                  <a:close/>
                </a:path>
              </a:pathLst>
            </a:custGeom>
            <a:solidFill>
              <a:srgbClr val="CA896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0" name="Freeform: Shape 329">
              <a:extLst>
                <a:ext uri="{FF2B5EF4-FFF2-40B4-BE49-F238E27FC236}">
                  <a16:creationId xmlns:a16="http://schemas.microsoft.com/office/drawing/2014/main" id="{E62BF675-DB4C-4371-832E-8F837E34A23A}"/>
                </a:ext>
              </a:extLst>
            </p:cNvPr>
            <p:cNvSpPr/>
            <p:nvPr/>
          </p:nvSpPr>
          <p:spPr>
            <a:xfrm>
              <a:off x="12730868" y="-3295256"/>
              <a:ext cx="459118" cy="503872"/>
            </a:xfrm>
            <a:custGeom>
              <a:avLst/>
              <a:gdLst>
                <a:gd name="connsiteX0" fmla="*/ 286716 w 459118"/>
                <a:gd name="connsiteY0" fmla="*/ 391478 h 503872"/>
                <a:gd name="connsiteX1" fmla="*/ 81928 w 459118"/>
                <a:gd name="connsiteY1" fmla="*/ 78105 h 503872"/>
                <a:gd name="connsiteX2" fmla="*/ 6681 w 459118"/>
                <a:gd name="connsiteY2" fmla="*/ 13335 h 503872"/>
                <a:gd name="connsiteX3" fmla="*/ 9539 w 459118"/>
                <a:gd name="connsiteY3" fmla="*/ 0 h 503872"/>
                <a:gd name="connsiteX4" fmla="*/ 436259 w 459118"/>
                <a:gd name="connsiteY4" fmla="*/ 399098 h 503872"/>
                <a:gd name="connsiteX5" fmla="*/ 447689 w 459118"/>
                <a:gd name="connsiteY5" fmla="*/ 419100 h 503872"/>
                <a:gd name="connsiteX6" fmla="*/ 459119 w 459118"/>
                <a:gd name="connsiteY6" fmla="*/ 466725 h 503872"/>
                <a:gd name="connsiteX7" fmla="*/ 456261 w 459118"/>
                <a:gd name="connsiteY7" fmla="*/ 503873 h 503872"/>
                <a:gd name="connsiteX8" fmla="*/ 286716 w 459118"/>
                <a:gd name="connsiteY8" fmla="*/ 391478 h 50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118" h="503872">
                  <a:moveTo>
                    <a:pt x="286716" y="391478"/>
                  </a:moveTo>
                  <a:cubicBezTo>
                    <a:pt x="234328" y="276225"/>
                    <a:pt x="174321" y="166688"/>
                    <a:pt x="81928" y="78105"/>
                  </a:cubicBezTo>
                  <a:cubicBezTo>
                    <a:pt x="58116" y="55245"/>
                    <a:pt x="32398" y="34290"/>
                    <a:pt x="6681" y="13335"/>
                  </a:cubicBezTo>
                  <a:cubicBezTo>
                    <a:pt x="-4749" y="3810"/>
                    <a:pt x="14" y="1905"/>
                    <a:pt x="9539" y="0"/>
                  </a:cubicBezTo>
                  <a:cubicBezTo>
                    <a:pt x="215278" y="65723"/>
                    <a:pt x="351486" y="204788"/>
                    <a:pt x="436259" y="399098"/>
                  </a:cubicBezTo>
                  <a:cubicBezTo>
                    <a:pt x="439116" y="405765"/>
                    <a:pt x="443878" y="412433"/>
                    <a:pt x="447689" y="419100"/>
                  </a:cubicBezTo>
                  <a:cubicBezTo>
                    <a:pt x="451498" y="435293"/>
                    <a:pt x="455309" y="450533"/>
                    <a:pt x="459119" y="466725"/>
                  </a:cubicBezTo>
                  <a:cubicBezTo>
                    <a:pt x="458166" y="479108"/>
                    <a:pt x="457214" y="491490"/>
                    <a:pt x="456261" y="503873"/>
                  </a:cubicBezTo>
                  <a:cubicBezTo>
                    <a:pt x="376251" y="501968"/>
                    <a:pt x="339103" y="435293"/>
                    <a:pt x="286716" y="391478"/>
                  </a:cubicBezTo>
                  <a:close/>
                </a:path>
              </a:pathLst>
            </a:custGeom>
            <a:solidFill>
              <a:srgbClr val="C68B6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1" name="Freeform: Shape 330">
              <a:extLst>
                <a:ext uri="{FF2B5EF4-FFF2-40B4-BE49-F238E27FC236}">
                  <a16:creationId xmlns:a16="http://schemas.microsoft.com/office/drawing/2014/main" id="{B6D61FBC-943A-4A1D-B3F6-91E5389008D1}"/>
                </a:ext>
              </a:extLst>
            </p:cNvPr>
            <p:cNvSpPr/>
            <p:nvPr/>
          </p:nvSpPr>
          <p:spPr>
            <a:xfrm>
              <a:off x="11801312" y="-2467534"/>
              <a:ext cx="115527" cy="220980"/>
            </a:xfrm>
            <a:custGeom>
              <a:avLst/>
              <a:gdLst>
                <a:gd name="connsiteX0" fmla="*/ 65652 w 115527"/>
                <a:gd name="connsiteY0" fmla="*/ 0 h 220980"/>
                <a:gd name="connsiteX1" fmla="*/ 78034 w 115527"/>
                <a:gd name="connsiteY1" fmla="*/ 68580 h 220980"/>
                <a:gd name="connsiteX2" fmla="*/ 93275 w 115527"/>
                <a:gd name="connsiteY2" fmla="*/ 95250 h 220980"/>
                <a:gd name="connsiteX3" fmla="*/ 100895 w 115527"/>
                <a:gd name="connsiteY3" fmla="*/ 63818 h 220980"/>
                <a:gd name="connsiteX4" fmla="*/ 101847 w 115527"/>
                <a:gd name="connsiteY4" fmla="*/ 40958 h 220980"/>
                <a:gd name="connsiteX5" fmla="*/ 107562 w 115527"/>
                <a:gd name="connsiteY5" fmla="*/ 100965 h 220980"/>
                <a:gd name="connsiteX6" fmla="*/ 110420 w 115527"/>
                <a:gd name="connsiteY6" fmla="*/ 176213 h 220980"/>
                <a:gd name="connsiteX7" fmla="*/ 91370 w 115527"/>
                <a:gd name="connsiteY7" fmla="*/ 220980 h 220980"/>
                <a:gd name="connsiteX8" fmla="*/ 11359 w 115527"/>
                <a:gd name="connsiteY8" fmla="*/ 156210 h 220980"/>
                <a:gd name="connsiteX9" fmla="*/ 41840 w 115527"/>
                <a:gd name="connsiteY9" fmla="*/ 39052 h 220980"/>
                <a:gd name="connsiteX10" fmla="*/ 65652 w 115527"/>
                <a:gd name="connsiteY10" fmla="*/ 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527" h="220980">
                  <a:moveTo>
                    <a:pt x="65652" y="0"/>
                  </a:moveTo>
                  <a:cubicBezTo>
                    <a:pt x="69462" y="22860"/>
                    <a:pt x="72320" y="45720"/>
                    <a:pt x="78034" y="68580"/>
                  </a:cubicBezTo>
                  <a:cubicBezTo>
                    <a:pt x="79940" y="79058"/>
                    <a:pt x="75177" y="99060"/>
                    <a:pt x="93275" y="95250"/>
                  </a:cubicBezTo>
                  <a:cubicBezTo>
                    <a:pt x="109467" y="92393"/>
                    <a:pt x="99942" y="75248"/>
                    <a:pt x="100895" y="63818"/>
                  </a:cubicBezTo>
                  <a:cubicBezTo>
                    <a:pt x="100895" y="56198"/>
                    <a:pt x="101847" y="48577"/>
                    <a:pt x="101847" y="40958"/>
                  </a:cubicBezTo>
                  <a:cubicBezTo>
                    <a:pt x="118992" y="59055"/>
                    <a:pt x="118992" y="85725"/>
                    <a:pt x="107562" y="100965"/>
                  </a:cubicBezTo>
                  <a:cubicBezTo>
                    <a:pt x="85654" y="129540"/>
                    <a:pt x="97084" y="151448"/>
                    <a:pt x="110420" y="176213"/>
                  </a:cubicBezTo>
                  <a:cubicBezTo>
                    <a:pt x="62795" y="173355"/>
                    <a:pt x="98990" y="206693"/>
                    <a:pt x="91370" y="220980"/>
                  </a:cubicBezTo>
                  <a:cubicBezTo>
                    <a:pt x="65652" y="199073"/>
                    <a:pt x="30409" y="188595"/>
                    <a:pt x="11359" y="156210"/>
                  </a:cubicBezTo>
                  <a:cubicBezTo>
                    <a:pt x="-11500" y="117158"/>
                    <a:pt x="882" y="45720"/>
                    <a:pt x="41840" y="39052"/>
                  </a:cubicBezTo>
                  <a:cubicBezTo>
                    <a:pt x="78034" y="33338"/>
                    <a:pt x="55175" y="10477"/>
                    <a:pt x="65652" y="0"/>
                  </a:cubicBezTo>
                  <a:close/>
                </a:path>
              </a:pathLst>
            </a:custGeom>
            <a:solidFill>
              <a:srgbClr val="F0B6A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2" name="Freeform: Shape 331">
              <a:extLst>
                <a:ext uri="{FF2B5EF4-FFF2-40B4-BE49-F238E27FC236}">
                  <a16:creationId xmlns:a16="http://schemas.microsoft.com/office/drawing/2014/main" id="{2EEC0233-62E9-41C8-B92B-22DC05A44574}"/>
                </a:ext>
              </a:extLst>
            </p:cNvPr>
            <p:cNvSpPr/>
            <p:nvPr/>
          </p:nvSpPr>
          <p:spPr>
            <a:xfrm>
              <a:off x="12224851" y="-1955836"/>
              <a:ext cx="210756" cy="224676"/>
            </a:xfrm>
            <a:custGeom>
              <a:avLst/>
              <a:gdLst>
                <a:gd name="connsiteX0" fmla="*/ 109791 w 210756"/>
                <a:gd name="connsiteY0" fmla="*/ 2652 h 224676"/>
                <a:gd name="connsiteX1" fmla="*/ 210756 w 210756"/>
                <a:gd name="connsiteY1" fmla="*/ 14082 h 224676"/>
                <a:gd name="connsiteX2" fmla="*/ 162178 w 210756"/>
                <a:gd name="connsiteY2" fmla="*/ 40752 h 224676"/>
                <a:gd name="connsiteX3" fmla="*/ 178371 w 210756"/>
                <a:gd name="connsiteY3" fmla="*/ 79805 h 224676"/>
                <a:gd name="connsiteX4" fmla="*/ 179324 w 210756"/>
                <a:gd name="connsiteY4" fmla="*/ 93140 h 224676"/>
                <a:gd name="connsiteX5" fmla="*/ 172656 w 210756"/>
                <a:gd name="connsiteY5" fmla="*/ 103617 h 224676"/>
                <a:gd name="connsiteX6" fmla="*/ 122174 w 210756"/>
                <a:gd name="connsiteY6" fmla="*/ 141717 h 224676"/>
                <a:gd name="connsiteX7" fmla="*/ 50736 w 210756"/>
                <a:gd name="connsiteY7" fmla="*/ 222680 h 224676"/>
                <a:gd name="connsiteX8" fmla="*/ 25971 w 210756"/>
                <a:gd name="connsiteY8" fmla="*/ 197915 h 224676"/>
                <a:gd name="connsiteX9" fmla="*/ 105028 w 210756"/>
                <a:gd name="connsiteY9" fmla="*/ 67422 h 224676"/>
                <a:gd name="connsiteX10" fmla="*/ 17399 w 210756"/>
                <a:gd name="connsiteY10" fmla="*/ 197915 h 224676"/>
                <a:gd name="connsiteX11" fmla="*/ 253 w 210756"/>
                <a:gd name="connsiteY11" fmla="*/ 169340 h 224676"/>
                <a:gd name="connsiteX12" fmla="*/ 3111 w 210756"/>
                <a:gd name="connsiteY12" fmla="*/ 140765 h 224676"/>
                <a:gd name="connsiteX13" fmla="*/ 20256 w 210756"/>
                <a:gd name="connsiteY13" fmla="*/ 103617 h 224676"/>
                <a:gd name="connsiteX14" fmla="*/ 63119 w 210756"/>
                <a:gd name="connsiteY14" fmla="*/ 43610 h 224676"/>
                <a:gd name="connsiteX15" fmla="*/ 61213 w 210756"/>
                <a:gd name="connsiteY15" fmla="*/ 15035 h 224676"/>
                <a:gd name="connsiteX16" fmla="*/ 30733 w 210756"/>
                <a:gd name="connsiteY16" fmla="*/ 2652 h 224676"/>
                <a:gd name="connsiteX17" fmla="*/ 109791 w 210756"/>
                <a:gd name="connsiteY17" fmla="*/ 2652 h 22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756" h="224676">
                  <a:moveTo>
                    <a:pt x="109791" y="2652"/>
                  </a:moveTo>
                  <a:cubicBezTo>
                    <a:pt x="143128" y="6462"/>
                    <a:pt x="177419" y="10272"/>
                    <a:pt x="210756" y="14082"/>
                  </a:cubicBezTo>
                  <a:cubicBezTo>
                    <a:pt x="205994" y="45515"/>
                    <a:pt x="176466" y="29322"/>
                    <a:pt x="162178" y="40752"/>
                  </a:cubicBezTo>
                  <a:cubicBezTo>
                    <a:pt x="152653" y="59802"/>
                    <a:pt x="175513" y="65517"/>
                    <a:pt x="178371" y="79805"/>
                  </a:cubicBezTo>
                  <a:cubicBezTo>
                    <a:pt x="179324" y="83615"/>
                    <a:pt x="180276" y="88377"/>
                    <a:pt x="179324" y="93140"/>
                  </a:cubicBezTo>
                  <a:cubicBezTo>
                    <a:pt x="178371" y="97902"/>
                    <a:pt x="175513" y="100760"/>
                    <a:pt x="172656" y="103617"/>
                  </a:cubicBezTo>
                  <a:cubicBezTo>
                    <a:pt x="149796" y="108380"/>
                    <a:pt x="133603" y="119810"/>
                    <a:pt x="122174" y="141717"/>
                  </a:cubicBezTo>
                  <a:cubicBezTo>
                    <a:pt x="105028" y="174102"/>
                    <a:pt x="85026" y="204582"/>
                    <a:pt x="50736" y="222680"/>
                  </a:cubicBezTo>
                  <a:cubicBezTo>
                    <a:pt x="26924" y="229347"/>
                    <a:pt x="21208" y="218870"/>
                    <a:pt x="25971" y="197915"/>
                  </a:cubicBezTo>
                  <a:cubicBezTo>
                    <a:pt x="53594" y="155052"/>
                    <a:pt x="85026" y="115047"/>
                    <a:pt x="105028" y="67422"/>
                  </a:cubicBezTo>
                  <a:cubicBezTo>
                    <a:pt x="75501" y="111237"/>
                    <a:pt x="57403" y="161720"/>
                    <a:pt x="17399" y="197915"/>
                  </a:cubicBezTo>
                  <a:cubicBezTo>
                    <a:pt x="3111" y="193152"/>
                    <a:pt x="2158" y="181722"/>
                    <a:pt x="253" y="169340"/>
                  </a:cubicBezTo>
                  <a:cubicBezTo>
                    <a:pt x="-699" y="159815"/>
                    <a:pt x="1206" y="150290"/>
                    <a:pt x="3111" y="140765"/>
                  </a:cubicBezTo>
                  <a:cubicBezTo>
                    <a:pt x="6921" y="127430"/>
                    <a:pt x="12636" y="115047"/>
                    <a:pt x="20256" y="103617"/>
                  </a:cubicBezTo>
                  <a:cubicBezTo>
                    <a:pt x="33591" y="82662"/>
                    <a:pt x="51688" y="66470"/>
                    <a:pt x="63119" y="43610"/>
                  </a:cubicBezTo>
                  <a:cubicBezTo>
                    <a:pt x="63119" y="34085"/>
                    <a:pt x="64071" y="24560"/>
                    <a:pt x="61213" y="15035"/>
                  </a:cubicBezTo>
                  <a:cubicBezTo>
                    <a:pt x="50736" y="11225"/>
                    <a:pt x="41211" y="7415"/>
                    <a:pt x="30733" y="2652"/>
                  </a:cubicBezTo>
                  <a:cubicBezTo>
                    <a:pt x="57403" y="-6873"/>
                    <a:pt x="84074" y="13130"/>
                    <a:pt x="109791" y="2652"/>
                  </a:cubicBezTo>
                  <a:close/>
                </a:path>
              </a:pathLst>
            </a:custGeom>
            <a:solidFill>
              <a:srgbClr val="42361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3" name="Freeform: Shape 332">
              <a:extLst>
                <a:ext uri="{FF2B5EF4-FFF2-40B4-BE49-F238E27FC236}">
                  <a16:creationId xmlns:a16="http://schemas.microsoft.com/office/drawing/2014/main" id="{3F5210B7-3656-455B-87CB-6D4C84BA2EEA}"/>
                </a:ext>
              </a:extLst>
            </p:cNvPr>
            <p:cNvSpPr/>
            <p:nvPr/>
          </p:nvSpPr>
          <p:spPr>
            <a:xfrm>
              <a:off x="12704156" y="-1941629"/>
              <a:ext cx="252012" cy="358687"/>
            </a:xfrm>
            <a:custGeom>
              <a:avLst/>
              <a:gdLst>
                <a:gd name="connsiteX0" fmla="*/ 63873 w 252012"/>
                <a:gd name="connsiteY0" fmla="*/ 19878 h 358687"/>
                <a:gd name="connsiteX1" fmla="*/ 241991 w 252012"/>
                <a:gd name="connsiteY1" fmla="*/ 288484 h 358687"/>
                <a:gd name="connsiteX2" fmla="*/ 219131 w 252012"/>
                <a:gd name="connsiteY2" fmla="*/ 343728 h 358687"/>
                <a:gd name="connsiteX3" fmla="*/ 141978 w 252012"/>
                <a:gd name="connsiteY3" fmla="*/ 340871 h 358687"/>
                <a:gd name="connsiteX4" fmla="*/ 96259 w 252012"/>
                <a:gd name="connsiteY4" fmla="*/ 196091 h 358687"/>
                <a:gd name="connsiteX5" fmla="*/ 1961 w 252012"/>
                <a:gd name="connsiteY5" fmla="*/ 34166 h 358687"/>
                <a:gd name="connsiteX6" fmla="*/ 12439 w 252012"/>
                <a:gd name="connsiteY6" fmla="*/ 1781 h 358687"/>
                <a:gd name="connsiteX7" fmla="*/ 63873 w 252012"/>
                <a:gd name="connsiteY7" fmla="*/ 19878 h 35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12" h="358687">
                  <a:moveTo>
                    <a:pt x="63873" y="19878"/>
                  </a:moveTo>
                  <a:cubicBezTo>
                    <a:pt x="124834" y="108461"/>
                    <a:pt x="190556" y="193234"/>
                    <a:pt x="241991" y="288484"/>
                  </a:cubicBezTo>
                  <a:cubicBezTo>
                    <a:pt x="260089" y="322773"/>
                    <a:pt x="254373" y="337061"/>
                    <a:pt x="219131" y="343728"/>
                  </a:cubicBezTo>
                  <a:cubicBezTo>
                    <a:pt x="193414" y="347538"/>
                    <a:pt x="166744" y="377066"/>
                    <a:pt x="141978" y="340871"/>
                  </a:cubicBezTo>
                  <a:cubicBezTo>
                    <a:pt x="136264" y="289436"/>
                    <a:pt x="116261" y="242763"/>
                    <a:pt x="96259" y="196091"/>
                  </a:cubicBezTo>
                  <a:cubicBezTo>
                    <a:pt x="70541" y="138941"/>
                    <a:pt x="49586" y="78934"/>
                    <a:pt x="1961" y="34166"/>
                  </a:cubicBezTo>
                  <a:cubicBezTo>
                    <a:pt x="-897" y="20831"/>
                    <a:pt x="-2802" y="8448"/>
                    <a:pt x="12439" y="1781"/>
                  </a:cubicBezTo>
                  <a:cubicBezTo>
                    <a:pt x="33394" y="-3934"/>
                    <a:pt x="49586" y="4638"/>
                    <a:pt x="63873" y="19878"/>
                  </a:cubicBezTo>
                  <a:close/>
                </a:path>
              </a:pathLst>
            </a:custGeom>
            <a:solidFill>
              <a:srgbClr val="F7F1F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4" name="Freeform: Shape 333">
              <a:extLst>
                <a:ext uri="{FF2B5EF4-FFF2-40B4-BE49-F238E27FC236}">
                  <a16:creationId xmlns:a16="http://schemas.microsoft.com/office/drawing/2014/main" id="{0FFAA8ED-BBB1-4DEA-AF37-96B1EA88D4B5}"/>
                </a:ext>
              </a:extLst>
            </p:cNvPr>
            <p:cNvSpPr/>
            <p:nvPr/>
          </p:nvSpPr>
          <p:spPr>
            <a:xfrm>
              <a:off x="12585393" y="-1953269"/>
              <a:ext cx="236138" cy="254528"/>
            </a:xfrm>
            <a:custGeom>
              <a:avLst/>
              <a:gdLst>
                <a:gd name="connsiteX0" fmla="*/ 128344 w 236138"/>
                <a:gd name="connsiteY0" fmla="*/ 49616 h 254528"/>
                <a:gd name="connsiteX1" fmla="*/ 179779 w 236138"/>
                <a:gd name="connsiteY1" fmla="*/ 100098 h 254528"/>
                <a:gd name="connsiteX2" fmla="*/ 223594 w 236138"/>
                <a:gd name="connsiteY2" fmla="*/ 198206 h 254528"/>
                <a:gd name="connsiteX3" fmla="*/ 225499 w 236138"/>
                <a:gd name="connsiteY3" fmla="*/ 207731 h 254528"/>
                <a:gd name="connsiteX4" fmla="*/ 229309 w 236138"/>
                <a:gd name="connsiteY4" fmla="*/ 250593 h 254528"/>
                <a:gd name="connsiteX5" fmla="*/ 184541 w 236138"/>
                <a:gd name="connsiteY5" fmla="*/ 243926 h 254528"/>
                <a:gd name="connsiteX6" fmla="*/ 61669 w 236138"/>
                <a:gd name="connsiteY6" fmla="*/ 96288 h 254528"/>
                <a:gd name="connsiteX7" fmla="*/ 52144 w 236138"/>
                <a:gd name="connsiteY7" fmla="*/ 65808 h 254528"/>
                <a:gd name="connsiteX8" fmla="*/ 49286 w 236138"/>
                <a:gd name="connsiteY8" fmla="*/ 39138 h 254528"/>
                <a:gd name="connsiteX9" fmla="*/ 1661 w 236138"/>
                <a:gd name="connsiteY9" fmla="*/ 23898 h 254528"/>
                <a:gd name="connsiteX10" fmla="*/ 3566 w 236138"/>
                <a:gd name="connsiteY10" fmla="*/ 12468 h 254528"/>
                <a:gd name="connsiteX11" fmla="*/ 17854 w 236138"/>
                <a:gd name="connsiteY11" fmla="*/ 11516 h 254528"/>
                <a:gd name="connsiteX12" fmla="*/ 89291 w 236138"/>
                <a:gd name="connsiteY12" fmla="*/ 1991 h 254528"/>
                <a:gd name="connsiteX13" fmla="*/ 96911 w 236138"/>
                <a:gd name="connsiteY13" fmla="*/ 1038 h 254528"/>
                <a:gd name="connsiteX14" fmla="*/ 109294 w 236138"/>
                <a:gd name="connsiteY14" fmla="*/ 13421 h 254528"/>
                <a:gd name="connsiteX15" fmla="*/ 106436 w 236138"/>
                <a:gd name="connsiteY15" fmla="*/ 51521 h 254528"/>
                <a:gd name="connsiteX16" fmla="*/ 131202 w 236138"/>
                <a:gd name="connsiteY16" fmla="*/ 121053 h 254528"/>
                <a:gd name="connsiteX17" fmla="*/ 164539 w 236138"/>
                <a:gd name="connsiteY17" fmla="*/ 165821 h 254528"/>
                <a:gd name="connsiteX18" fmla="*/ 115009 w 236138"/>
                <a:gd name="connsiteY18" fmla="*/ 95336 h 254528"/>
                <a:gd name="connsiteX19" fmla="*/ 109294 w 236138"/>
                <a:gd name="connsiteY19" fmla="*/ 49616 h 254528"/>
                <a:gd name="connsiteX20" fmla="*/ 128344 w 236138"/>
                <a:gd name="connsiteY20" fmla="*/ 49616 h 2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6138" h="254528">
                  <a:moveTo>
                    <a:pt x="128344" y="49616"/>
                  </a:moveTo>
                  <a:cubicBezTo>
                    <a:pt x="157872" y="53426"/>
                    <a:pt x="168349" y="77238"/>
                    <a:pt x="179779" y="100098"/>
                  </a:cubicBezTo>
                  <a:cubicBezTo>
                    <a:pt x="195019" y="132483"/>
                    <a:pt x="209307" y="165821"/>
                    <a:pt x="223594" y="198206"/>
                  </a:cubicBezTo>
                  <a:cubicBezTo>
                    <a:pt x="224547" y="201063"/>
                    <a:pt x="225499" y="204873"/>
                    <a:pt x="225499" y="207731"/>
                  </a:cubicBezTo>
                  <a:cubicBezTo>
                    <a:pt x="223594" y="222971"/>
                    <a:pt x="247407" y="237258"/>
                    <a:pt x="229309" y="250593"/>
                  </a:cubicBezTo>
                  <a:cubicBezTo>
                    <a:pt x="215022" y="261071"/>
                    <a:pt x="199782" y="247736"/>
                    <a:pt x="184541" y="243926"/>
                  </a:cubicBezTo>
                  <a:cubicBezTo>
                    <a:pt x="125486" y="210588"/>
                    <a:pt x="92149" y="154391"/>
                    <a:pt x="61669" y="96288"/>
                  </a:cubicBezTo>
                  <a:cubicBezTo>
                    <a:pt x="56907" y="86763"/>
                    <a:pt x="52144" y="77238"/>
                    <a:pt x="52144" y="65808"/>
                  </a:cubicBezTo>
                  <a:cubicBezTo>
                    <a:pt x="51191" y="57236"/>
                    <a:pt x="55002" y="47711"/>
                    <a:pt x="49286" y="39138"/>
                  </a:cubicBezTo>
                  <a:cubicBezTo>
                    <a:pt x="34999" y="30566"/>
                    <a:pt x="14997" y="37233"/>
                    <a:pt x="1661" y="23898"/>
                  </a:cubicBezTo>
                  <a:cubicBezTo>
                    <a:pt x="-1196" y="20088"/>
                    <a:pt x="-243" y="16278"/>
                    <a:pt x="3566" y="12468"/>
                  </a:cubicBezTo>
                  <a:cubicBezTo>
                    <a:pt x="8329" y="12468"/>
                    <a:pt x="13091" y="11516"/>
                    <a:pt x="17854" y="11516"/>
                  </a:cubicBezTo>
                  <a:cubicBezTo>
                    <a:pt x="40714" y="1038"/>
                    <a:pt x="67384" y="16278"/>
                    <a:pt x="89291" y="1991"/>
                  </a:cubicBezTo>
                  <a:cubicBezTo>
                    <a:pt x="91197" y="86"/>
                    <a:pt x="94054" y="-867"/>
                    <a:pt x="96911" y="1038"/>
                  </a:cubicBezTo>
                  <a:cubicBezTo>
                    <a:pt x="100722" y="4848"/>
                    <a:pt x="105484" y="9611"/>
                    <a:pt x="109294" y="13421"/>
                  </a:cubicBezTo>
                  <a:cubicBezTo>
                    <a:pt x="119772" y="26756"/>
                    <a:pt x="125486" y="40091"/>
                    <a:pt x="106436" y="51521"/>
                  </a:cubicBezTo>
                  <a:cubicBezTo>
                    <a:pt x="91197" y="82953"/>
                    <a:pt x="119772" y="99146"/>
                    <a:pt x="131202" y="121053"/>
                  </a:cubicBezTo>
                  <a:cubicBezTo>
                    <a:pt x="139774" y="137246"/>
                    <a:pt x="150252" y="153438"/>
                    <a:pt x="164539" y="165821"/>
                  </a:cubicBezTo>
                  <a:cubicBezTo>
                    <a:pt x="144536" y="144866"/>
                    <a:pt x="129297" y="120101"/>
                    <a:pt x="115009" y="95336"/>
                  </a:cubicBezTo>
                  <a:cubicBezTo>
                    <a:pt x="106436" y="82001"/>
                    <a:pt x="93102" y="66761"/>
                    <a:pt x="109294" y="49616"/>
                  </a:cubicBezTo>
                  <a:cubicBezTo>
                    <a:pt x="116914" y="44853"/>
                    <a:pt x="122629" y="43901"/>
                    <a:pt x="128344" y="49616"/>
                  </a:cubicBezTo>
                  <a:close/>
                </a:path>
              </a:pathLst>
            </a:custGeom>
            <a:solidFill>
              <a:srgbClr val="443E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5" name="Freeform: Shape 334">
              <a:extLst>
                <a:ext uri="{FF2B5EF4-FFF2-40B4-BE49-F238E27FC236}">
                  <a16:creationId xmlns:a16="http://schemas.microsoft.com/office/drawing/2014/main" id="{9F9A576F-C540-48A1-8E4A-7CC6E867EB82}"/>
                </a:ext>
              </a:extLst>
            </p:cNvPr>
            <p:cNvSpPr/>
            <p:nvPr/>
          </p:nvSpPr>
          <p:spPr>
            <a:xfrm>
              <a:off x="12692782" y="-1939848"/>
              <a:ext cx="22859" cy="38100"/>
            </a:xfrm>
            <a:custGeom>
              <a:avLst/>
              <a:gdLst>
                <a:gd name="connsiteX0" fmla="*/ 0 w 22859"/>
                <a:gd name="connsiteY0" fmla="*/ 38100 h 38100"/>
                <a:gd name="connsiteX1" fmla="*/ 1905 w 22859"/>
                <a:gd name="connsiteY1" fmla="*/ 0 h 38100"/>
                <a:gd name="connsiteX2" fmla="*/ 22860 w 22859"/>
                <a:gd name="connsiteY2" fmla="*/ 953 h 38100"/>
                <a:gd name="connsiteX3" fmla="*/ 20955 w 22859"/>
                <a:gd name="connsiteY3" fmla="*/ 36195 h 38100"/>
                <a:gd name="connsiteX4" fmla="*/ 0 w 22859"/>
                <a:gd name="connsiteY4" fmla="*/ 38100 h 38100"/>
                <a:gd name="connsiteX5" fmla="*/ 0 w 22859"/>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9" h="38100">
                  <a:moveTo>
                    <a:pt x="0" y="38100"/>
                  </a:moveTo>
                  <a:cubicBezTo>
                    <a:pt x="8572" y="25717"/>
                    <a:pt x="2857" y="12383"/>
                    <a:pt x="1905" y="0"/>
                  </a:cubicBezTo>
                  <a:cubicBezTo>
                    <a:pt x="8572" y="0"/>
                    <a:pt x="16193" y="0"/>
                    <a:pt x="22860" y="953"/>
                  </a:cubicBezTo>
                  <a:cubicBezTo>
                    <a:pt x="15240" y="12383"/>
                    <a:pt x="19050" y="24765"/>
                    <a:pt x="20955" y="36195"/>
                  </a:cubicBezTo>
                  <a:cubicBezTo>
                    <a:pt x="14288" y="36195"/>
                    <a:pt x="6668" y="37147"/>
                    <a:pt x="0" y="38100"/>
                  </a:cubicBezTo>
                  <a:lnTo>
                    <a:pt x="0" y="38100"/>
                  </a:lnTo>
                  <a:close/>
                </a:path>
              </a:pathLst>
            </a:custGeom>
            <a:solidFill>
              <a:srgbClr val="5C4F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6" name="Freeform: Shape 335">
              <a:extLst>
                <a:ext uri="{FF2B5EF4-FFF2-40B4-BE49-F238E27FC236}">
                  <a16:creationId xmlns:a16="http://schemas.microsoft.com/office/drawing/2014/main" id="{507F03B0-CD66-447C-8BBF-0B58866DDDB6}"/>
                </a:ext>
              </a:extLst>
            </p:cNvPr>
            <p:cNvSpPr/>
            <p:nvPr/>
          </p:nvSpPr>
          <p:spPr>
            <a:xfrm>
              <a:off x="11520213" y="-3042165"/>
              <a:ext cx="220069" cy="156793"/>
            </a:xfrm>
            <a:custGeom>
              <a:avLst/>
              <a:gdLst>
                <a:gd name="connsiteX0" fmla="*/ 219117 w 220069"/>
                <a:gd name="connsiteY0" fmla="*/ 121241 h 156793"/>
                <a:gd name="connsiteX1" fmla="*/ 220070 w 220069"/>
                <a:gd name="connsiteY1" fmla="*/ 147911 h 156793"/>
                <a:gd name="connsiteX2" fmla="*/ 211497 w 220069"/>
                <a:gd name="connsiteY2" fmla="*/ 150769 h 156793"/>
                <a:gd name="connsiteX3" fmla="*/ 11472 w 220069"/>
                <a:gd name="connsiteY3" fmla="*/ 91714 h 156793"/>
                <a:gd name="connsiteX4" fmla="*/ 30522 w 220069"/>
                <a:gd name="connsiteY4" fmla="*/ 4084 h 156793"/>
                <a:gd name="connsiteX5" fmla="*/ 58145 w 220069"/>
                <a:gd name="connsiteY5" fmla="*/ 3131 h 156793"/>
                <a:gd name="connsiteX6" fmla="*/ 219117 w 220069"/>
                <a:gd name="connsiteY6" fmla="*/ 121241 h 15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69" h="156793">
                  <a:moveTo>
                    <a:pt x="219117" y="121241"/>
                  </a:moveTo>
                  <a:cubicBezTo>
                    <a:pt x="219117" y="129814"/>
                    <a:pt x="219117" y="139339"/>
                    <a:pt x="220070" y="147911"/>
                  </a:cubicBezTo>
                  <a:cubicBezTo>
                    <a:pt x="217212" y="147911"/>
                    <a:pt x="214354" y="148864"/>
                    <a:pt x="211497" y="150769"/>
                  </a:cubicBezTo>
                  <a:cubicBezTo>
                    <a:pt x="157204" y="170771"/>
                    <a:pt x="49572" y="138386"/>
                    <a:pt x="11472" y="91714"/>
                  </a:cubicBezTo>
                  <a:cubicBezTo>
                    <a:pt x="-18055" y="54566"/>
                    <a:pt x="17187" y="31706"/>
                    <a:pt x="30522" y="4084"/>
                  </a:cubicBezTo>
                  <a:cubicBezTo>
                    <a:pt x="39095" y="-679"/>
                    <a:pt x="48620" y="-1631"/>
                    <a:pt x="58145" y="3131"/>
                  </a:cubicBezTo>
                  <a:cubicBezTo>
                    <a:pt x="120057" y="30754"/>
                    <a:pt x="178159" y="65044"/>
                    <a:pt x="219117" y="121241"/>
                  </a:cubicBezTo>
                  <a:close/>
                </a:path>
              </a:pathLst>
            </a:custGeom>
            <a:solidFill>
              <a:srgbClr val="C38B6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7" name="Freeform: Shape 336">
              <a:extLst>
                <a:ext uri="{FF2B5EF4-FFF2-40B4-BE49-F238E27FC236}">
                  <a16:creationId xmlns:a16="http://schemas.microsoft.com/office/drawing/2014/main" id="{3BF99085-3190-45A6-A88A-DEB4D15BCF6B}"/>
                </a:ext>
              </a:extLst>
            </p:cNvPr>
            <p:cNvSpPr/>
            <p:nvPr/>
          </p:nvSpPr>
          <p:spPr>
            <a:xfrm>
              <a:off x="11565934" y="-3119351"/>
              <a:ext cx="206732" cy="180557"/>
            </a:xfrm>
            <a:custGeom>
              <a:avLst/>
              <a:gdLst>
                <a:gd name="connsiteX0" fmla="*/ 206733 w 206732"/>
                <a:gd name="connsiteY0" fmla="*/ 158422 h 180557"/>
                <a:gd name="connsiteX1" fmla="*/ 183873 w 206732"/>
                <a:gd name="connsiteY1" fmla="*/ 180330 h 180557"/>
                <a:gd name="connsiteX2" fmla="*/ 146726 w 206732"/>
                <a:gd name="connsiteY2" fmla="*/ 164137 h 180557"/>
                <a:gd name="connsiteX3" fmla="*/ 25758 w 206732"/>
                <a:gd name="connsiteY3" fmla="*/ 84127 h 180557"/>
                <a:gd name="connsiteX4" fmla="*/ 1945 w 206732"/>
                <a:gd name="connsiteY4" fmla="*/ 45075 h 180557"/>
                <a:gd name="connsiteX5" fmla="*/ 91481 w 206732"/>
                <a:gd name="connsiteY5" fmla="*/ 31740 h 180557"/>
                <a:gd name="connsiteX6" fmla="*/ 206733 w 206732"/>
                <a:gd name="connsiteY6" fmla="*/ 158422 h 18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732" h="180557">
                  <a:moveTo>
                    <a:pt x="206733" y="158422"/>
                  </a:moveTo>
                  <a:cubicBezTo>
                    <a:pt x="199113" y="166042"/>
                    <a:pt x="191493" y="172710"/>
                    <a:pt x="183873" y="180330"/>
                  </a:cubicBezTo>
                  <a:cubicBezTo>
                    <a:pt x="167681" y="182235"/>
                    <a:pt x="158156" y="171757"/>
                    <a:pt x="146726" y="164137"/>
                  </a:cubicBezTo>
                  <a:cubicBezTo>
                    <a:pt x="106720" y="137467"/>
                    <a:pt x="70526" y="104130"/>
                    <a:pt x="25758" y="84127"/>
                  </a:cubicBezTo>
                  <a:cubicBezTo>
                    <a:pt x="10518" y="77460"/>
                    <a:pt x="-5674" y="67935"/>
                    <a:pt x="1945" y="45075"/>
                  </a:cubicBezTo>
                  <a:cubicBezTo>
                    <a:pt x="38141" y="-12075"/>
                    <a:pt x="39093" y="-13028"/>
                    <a:pt x="91481" y="31740"/>
                  </a:cubicBezTo>
                  <a:cubicBezTo>
                    <a:pt x="134343" y="69840"/>
                    <a:pt x="187683" y="98415"/>
                    <a:pt x="206733" y="158422"/>
                  </a:cubicBezTo>
                  <a:close/>
                </a:path>
              </a:pathLst>
            </a:custGeom>
            <a:solidFill>
              <a:srgbClr val="A56F5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8" name="Freeform: Shape 337">
              <a:extLst>
                <a:ext uri="{FF2B5EF4-FFF2-40B4-BE49-F238E27FC236}">
                  <a16:creationId xmlns:a16="http://schemas.microsoft.com/office/drawing/2014/main" id="{C791C924-45E3-437D-97C8-BD17ACDA4E75}"/>
                </a:ext>
              </a:extLst>
            </p:cNvPr>
            <p:cNvSpPr/>
            <p:nvPr/>
          </p:nvSpPr>
          <p:spPr>
            <a:xfrm>
              <a:off x="11487710" y="-2939021"/>
              <a:ext cx="243046" cy="90889"/>
            </a:xfrm>
            <a:custGeom>
              <a:avLst/>
              <a:gdLst>
                <a:gd name="connsiteX0" fmla="*/ 243047 w 243046"/>
                <a:gd name="connsiteY0" fmla="*/ 74295 h 90889"/>
                <a:gd name="connsiteX1" fmla="*/ 242094 w 243046"/>
                <a:gd name="connsiteY1" fmla="*/ 79058 h 90889"/>
                <a:gd name="connsiteX2" fmla="*/ 7779 w 243046"/>
                <a:gd name="connsiteY2" fmla="*/ 60008 h 90889"/>
                <a:gd name="connsiteX3" fmla="*/ 32544 w 243046"/>
                <a:gd name="connsiteY3" fmla="*/ 0 h 90889"/>
                <a:gd name="connsiteX4" fmla="*/ 243047 w 243046"/>
                <a:gd name="connsiteY4" fmla="*/ 74295 h 9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46" h="90889">
                  <a:moveTo>
                    <a:pt x="243047" y="74295"/>
                  </a:moveTo>
                  <a:cubicBezTo>
                    <a:pt x="243047" y="76200"/>
                    <a:pt x="243047" y="78105"/>
                    <a:pt x="242094" y="79058"/>
                  </a:cubicBezTo>
                  <a:cubicBezTo>
                    <a:pt x="212567" y="101918"/>
                    <a:pt x="25877" y="89535"/>
                    <a:pt x="7779" y="60008"/>
                  </a:cubicBezTo>
                  <a:cubicBezTo>
                    <a:pt x="-6508" y="36195"/>
                    <a:pt x="-2698" y="8573"/>
                    <a:pt x="32544" y="0"/>
                  </a:cubicBezTo>
                  <a:cubicBezTo>
                    <a:pt x="99219" y="34290"/>
                    <a:pt x="174467" y="43815"/>
                    <a:pt x="243047" y="74295"/>
                  </a:cubicBezTo>
                  <a:close/>
                </a:path>
              </a:pathLst>
            </a:custGeom>
            <a:solidFill>
              <a:srgbClr val="B5876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9" name="Freeform: Shape 338">
              <a:extLst>
                <a:ext uri="{FF2B5EF4-FFF2-40B4-BE49-F238E27FC236}">
                  <a16:creationId xmlns:a16="http://schemas.microsoft.com/office/drawing/2014/main" id="{ED55941F-9DA3-4262-827E-5AFCEBD98B47}"/>
                </a:ext>
              </a:extLst>
            </p:cNvPr>
            <p:cNvSpPr/>
            <p:nvPr/>
          </p:nvSpPr>
          <p:spPr>
            <a:xfrm>
              <a:off x="11551687" y="-3074276"/>
              <a:ext cx="198119" cy="153352"/>
            </a:xfrm>
            <a:custGeom>
              <a:avLst/>
              <a:gdLst>
                <a:gd name="connsiteX0" fmla="*/ 16192 w 198119"/>
                <a:gd name="connsiteY0" fmla="*/ 0 h 153352"/>
                <a:gd name="connsiteX1" fmla="*/ 135255 w 198119"/>
                <a:gd name="connsiteY1" fmla="*/ 85725 h 153352"/>
                <a:gd name="connsiteX2" fmla="*/ 198120 w 198119"/>
                <a:gd name="connsiteY2" fmla="*/ 135255 h 153352"/>
                <a:gd name="connsiteX3" fmla="*/ 187642 w 198119"/>
                <a:gd name="connsiteY3" fmla="*/ 153353 h 153352"/>
                <a:gd name="connsiteX4" fmla="*/ 0 w 198119"/>
                <a:gd name="connsiteY4" fmla="*/ 35242 h 153352"/>
                <a:gd name="connsiteX5" fmla="*/ 16192 w 198119"/>
                <a:gd name="connsiteY5" fmla="*/ 0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153352">
                  <a:moveTo>
                    <a:pt x="16192" y="0"/>
                  </a:moveTo>
                  <a:cubicBezTo>
                    <a:pt x="43815" y="44767"/>
                    <a:pt x="100013" y="50483"/>
                    <a:pt x="135255" y="85725"/>
                  </a:cubicBezTo>
                  <a:cubicBezTo>
                    <a:pt x="154305" y="104775"/>
                    <a:pt x="177165" y="119063"/>
                    <a:pt x="198120" y="135255"/>
                  </a:cubicBezTo>
                  <a:cubicBezTo>
                    <a:pt x="194310" y="140970"/>
                    <a:pt x="191452" y="147638"/>
                    <a:pt x="187642" y="153353"/>
                  </a:cubicBezTo>
                  <a:cubicBezTo>
                    <a:pt x="125730" y="112395"/>
                    <a:pt x="72390" y="59055"/>
                    <a:pt x="0" y="35242"/>
                  </a:cubicBezTo>
                  <a:cubicBezTo>
                    <a:pt x="4763" y="23813"/>
                    <a:pt x="10477" y="11430"/>
                    <a:pt x="16192" y="0"/>
                  </a:cubicBezTo>
                  <a:close/>
                </a:path>
              </a:pathLst>
            </a:custGeom>
            <a:solidFill>
              <a:srgbClr val="743A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0" name="Freeform: Shape 339">
              <a:extLst>
                <a:ext uri="{FF2B5EF4-FFF2-40B4-BE49-F238E27FC236}">
                  <a16:creationId xmlns:a16="http://schemas.microsoft.com/office/drawing/2014/main" id="{6ABB2F8C-633E-4169-815E-F80946731DD9}"/>
                </a:ext>
              </a:extLst>
            </p:cNvPr>
            <p:cNvSpPr/>
            <p:nvPr/>
          </p:nvSpPr>
          <p:spPr>
            <a:xfrm>
              <a:off x="11520254" y="-2951404"/>
              <a:ext cx="211455" cy="86677"/>
            </a:xfrm>
            <a:custGeom>
              <a:avLst/>
              <a:gdLst>
                <a:gd name="connsiteX0" fmla="*/ 210503 w 211455"/>
                <a:gd name="connsiteY0" fmla="*/ 86678 h 86677"/>
                <a:gd name="connsiteX1" fmla="*/ 0 w 211455"/>
                <a:gd name="connsiteY1" fmla="*/ 11430 h 86677"/>
                <a:gd name="connsiteX2" fmla="*/ 11430 w 211455"/>
                <a:gd name="connsiteY2" fmla="*/ 0 h 86677"/>
                <a:gd name="connsiteX3" fmla="*/ 211455 w 211455"/>
                <a:gd name="connsiteY3" fmla="*/ 59055 h 86677"/>
                <a:gd name="connsiteX4" fmla="*/ 210503 w 211455"/>
                <a:gd name="connsiteY4" fmla="*/ 86678 h 8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 h="86677">
                  <a:moveTo>
                    <a:pt x="210503" y="86678"/>
                  </a:moveTo>
                  <a:cubicBezTo>
                    <a:pt x="136208" y="73343"/>
                    <a:pt x="60960" y="64770"/>
                    <a:pt x="0" y="11430"/>
                  </a:cubicBezTo>
                  <a:cubicBezTo>
                    <a:pt x="3810" y="7620"/>
                    <a:pt x="7620" y="3810"/>
                    <a:pt x="11430" y="0"/>
                  </a:cubicBezTo>
                  <a:cubicBezTo>
                    <a:pt x="74295" y="32385"/>
                    <a:pt x="139065" y="58103"/>
                    <a:pt x="211455" y="59055"/>
                  </a:cubicBezTo>
                  <a:cubicBezTo>
                    <a:pt x="211455" y="68580"/>
                    <a:pt x="210503" y="77153"/>
                    <a:pt x="210503" y="86678"/>
                  </a:cubicBezTo>
                  <a:close/>
                </a:path>
              </a:pathLst>
            </a:custGeom>
            <a:solidFill>
              <a:srgbClr val="75402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1" name="Freeform: Shape 340">
              <a:extLst>
                <a:ext uri="{FF2B5EF4-FFF2-40B4-BE49-F238E27FC236}">
                  <a16:creationId xmlns:a16="http://schemas.microsoft.com/office/drawing/2014/main" id="{7959F6D7-29C1-45F4-A8B7-DF62E88AF97E}"/>
                </a:ext>
              </a:extLst>
            </p:cNvPr>
            <p:cNvSpPr/>
            <p:nvPr/>
          </p:nvSpPr>
          <p:spPr>
            <a:xfrm>
              <a:off x="12289863" y="-1294060"/>
              <a:ext cx="175645" cy="143882"/>
            </a:xfrm>
            <a:custGeom>
              <a:avLst/>
              <a:gdLst>
                <a:gd name="connsiteX0" fmla="*/ 173366 w 175645"/>
                <a:gd name="connsiteY0" fmla="*/ 51442 h 143882"/>
                <a:gd name="connsiteX1" fmla="*/ 175271 w 175645"/>
                <a:gd name="connsiteY1" fmla="*/ 95257 h 143882"/>
                <a:gd name="connsiteX2" fmla="*/ 129552 w 175645"/>
                <a:gd name="connsiteY2" fmla="*/ 143834 h 143882"/>
                <a:gd name="connsiteX3" fmla="*/ 12 w 175645"/>
                <a:gd name="connsiteY3" fmla="*/ 17152 h 143882"/>
                <a:gd name="connsiteX4" fmla="*/ 22871 w 175645"/>
                <a:gd name="connsiteY4" fmla="*/ 2864 h 143882"/>
                <a:gd name="connsiteX5" fmla="*/ 113359 w 175645"/>
                <a:gd name="connsiteY5" fmla="*/ 959 h 143882"/>
                <a:gd name="connsiteX6" fmla="*/ 173366 w 175645"/>
                <a:gd name="connsiteY6" fmla="*/ 51442 h 14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645" h="143882">
                  <a:moveTo>
                    <a:pt x="173366" y="51442"/>
                  </a:moveTo>
                  <a:cubicBezTo>
                    <a:pt x="174319" y="65729"/>
                    <a:pt x="174319" y="80969"/>
                    <a:pt x="175271" y="95257"/>
                  </a:cubicBezTo>
                  <a:cubicBezTo>
                    <a:pt x="178129" y="128594"/>
                    <a:pt x="164794" y="142882"/>
                    <a:pt x="129552" y="143834"/>
                  </a:cubicBezTo>
                  <a:cubicBezTo>
                    <a:pt x="56209" y="145739"/>
                    <a:pt x="-941" y="91447"/>
                    <a:pt x="12" y="17152"/>
                  </a:cubicBezTo>
                  <a:cubicBezTo>
                    <a:pt x="12" y="-1898"/>
                    <a:pt x="13346" y="2864"/>
                    <a:pt x="22871" y="2864"/>
                  </a:cubicBezTo>
                  <a:cubicBezTo>
                    <a:pt x="53352" y="1912"/>
                    <a:pt x="83832" y="5722"/>
                    <a:pt x="113359" y="959"/>
                  </a:cubicBezTo>
                  <a:cubicBezTo>
                    <a:pt x="152412" y="-3803"/>
                    <a:pt x="174319" y="8579"/>
                    <a:pt x="173366" y="51442"/>
                  </a:cubicBezTo>
                  <a:close/>
                </a:path>
              </a:pathLst>
            </a:custGeom>
            <a:solidFill>
              <a:srgbClr val="F3EEE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2" name="Freeform: Shape 341">
              <a:extLst>
                <a:ext uri="{FF2B5EF4-FFF2-40B4-BE49-F238E27FC236}">
                  <a16:creationId xmlns:a16="http://schemas.microsoft.com/office/drawing/2014/main" id="{BBFE72E9-7990-4951-898D-D8B78E0C65EF}"/>
                </a:ext>
              </a:extLst>
            </p:cNvPr>
            <p:cNvSpPr/>
            <p:nvPr/>
          </p:nvSpPr>
          <p:spPr>
            <a:xfrm>
              <a:off x="12268686" y="-1351203"/>
              <a:ext cx="151844" cy="35030"/>
            </a:xfrm>
            <a:custGeom>
              <a:avLst/>
              <a:gdLst>
                <a:gd name="connsiteX0" fmla="*/ 148824 w 151844"/>
                <a:gd name="connsiteY0" fmla="*/ 28575 h 35030"/>
                <a:gd name="connsiteX1" fmla="*/ 24046 w 151844"/>
                <a:gd name="connsiteY1" fmla="*/ 30480 h 35030"/>
                <a:gd name="connsiteX2" fmla="*/ 16426 w 151844"/>
                <a:gd name="connsiteY2" fmla="*/ 0 h 35030"/>
                <a:gd name="connsiteX3" fmla="*/ 124059 w 151844"/>
                <a:gd name="connsiteY3" fmla="*/ 5715 h 35030"/>
                <a:gd name="connsiteX4" fmla="*/ 148824 w 151844"/>
                <a:gd name="connsiteY4" fmla="*/ 28575 h 35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44" h="35030">
                  <a:moveTo>
                    <a:pt x="148824" y="28575"/>
                  </a:moveTo>
                  <a:cubicBezTo>
                    <a:pt x="106914" y="35242"/>
                    <a:pt x="65004" y="38100"/>
                    <a:pt x="24046" y="30480"/>
                  </a:cubicBezTo>
                  <a:cubicBezTo>
                    <a:pt x="4996" y="26670"/>
                    <a:pt x="-15007" y="19050"/>
                    <a:pt x="16426" y="0"/>
                  </a:cubicBezTo>
                  <a:cubicBezTo>
                    <a:pt x="51669" y="10477"/>
                    <a:pt x="87864" y="1905"/>
                    <a:pt x="124059" y="5715"/>
                  </a:cubicBezTo>
                  <a:cubicBezTo>
                    <a:pt x="136441" y="6667"/>
                    <a:pt x="160254" y="-953"/>
                    <a:pt x="148824" y="28575"/>
                  </a:cubicBezTo>
                  <a:close/>
                </a:path>
              </a:pathLst>
            </a:custGeom>
            <a:solidFill>
              <a:srgbClr val="E2D2C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3" name="Freeform: Shape 342">
              <a:extLst>
                <a:ext uri="{FF2B5EF4-FFF2-40B4-BE49-F238E27FC236}">
                  <a16:creationId xmlns:a16="http://schemas.microsoft.com/office/drawing/2014/main" id="{50107276-3960-4483-817C-8EA6C4831D34}"/>
                </a:ext>
              </a:extLst>
            </p:cNvPr>
            <p:cNvSpPr/>
            <p:nvPr/>
          </p:nvSpPr>
          <p:spPr>
            <a:xfrm>
              <a:off x="12284159" y="-1351203"/>
              <a:ext cx="178117" cy="30388"/>
            </a:xfrm>
            <a:custGeom>
              <a:avLst/>
              <a:gdLst>
                <a:gd name="connsiteX0" fmla="*/ 133350 w 178117"/>
                <a:gd name="connsiteY0" fmla="*/ 28575 h 30388"/>
                <a:gd name="connsiteX1" fmla="*/ 91440 w 178117"/>
                <a:gd name="connsiteY1" fmla="*/ 10477 h 30388"/>
                <a:gd name="connsiteX2" fmla="*/ 0 w 178117"/>
                <a:gd name="connsiteY2" fmla="*/ 0 h 30388"/>
                <a:gd name="connsiteX3" fmla="*/ 140970 w 178117"/>
                <a:gd name="connsiteY3" fmla="*/ 4763 h 30388"/>
                <a:gd name="connsiteX4" fmla="*/ 178118 w 178117"/>
                <a:gd name="connsiteY4" fmla="*/ 24765 h 30388"/>
                <a:gd name="connsiteX5" fmla="*/ 133350 w 178117"/>
                <a:gd name="connsiteY5" fmla="*/ 28575 h 3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7" h="30388">
                  <a:moveTo>
                    <a:pt x="133350" y="28575"/>
                  </a:moveTo>
                  <a:cubicBezTo>
                    <a:pt x="128588" y="2858"/>
                    <a:pt x="107632" y="12383"/>
                    <a:pt x="91440" y="10477"/>
                  </a:cubicBezTo>
                  <a:cubicBezTo>
                    <a:pt x="60960" y="5715"/>
                    <a:pt x="28575" y="19050"/>
                    <a:pt x="0" y="0"/>
                  </a:cubicBezTo>
                  <a:cubicBezTo>
                    <a:pt x="46673" y="1905"/>
                    <a:pt x="94298" y="2858"/>
                    <a:pt x="140970" y="4763"/>
                  </a:cubicBezTo>
                  <a:cubicBezTo>
                    <a:pt x="150495" y="17145"/>
                    <a:pt x="176213" y="0"/>
                    <a:pt x="178118" y="24765"/>
                  </a:cubicBezTo>
                  <a:cubicBezTo>
                    <a:pt x="163830" y="31433"/>
                    <a:pt x="148590" y="31433"/>
                    <a:pt x="133350" y="28575"/>
                  </a:cubicBezTo>
                  <a:close/>
                </a:path>
              </a:pathLst>
            </a:custGeom>
            <a:solidFill>
              <a:srgbClr val="D1B4B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4" name="Freeform: Shape 343">
              <a:extLst>
                <a:ext uri="{FF2B5EF4-FFF2-40B4-BE49-F238E27FC236}">
                  <a16:creationId xmlns:a16="http://schemas.microsoft.com/office/drawing/2014/main" id="{7578C96A-EFA0-47EF-9AD3-49527CF12C22}"/>
                </a:ext>
              </a:extLst>
            </p:cNvPr>
            <p:cNvSpPr/>
            <p:nvPr/>
          </p:nvSpPr>
          <p:spPr>
            <a:xfrm>
              <a:off x="12122234" y="-1574615"/>
              <a:ext cx="830270" cy="203409"/>
            </a:xfrm>
            <a:custGeom>
              <a:avLst/>
              <a:gdLst>
                <a:gd name="connsiteX0" fmla="*/ 65723 w 830270"/>
                <a:gd name="connsiteY0" fmla="*/ 91014 h 203409"/>
                <a:gd name="connsiteX1" fmla="*/ 77153 w 830270"/>
                <a:gd name="connsiteY1" fmla="*/ 83395 h 203409"/>
                <a:gd name="connsiteX2" fmla="*/ 83820 w 830270"/>
                <a:gd name="connsiteY2" fmla="*/ 71012 h 203409"/>
                <a:gd name="connsiteX3" fmla="*/ 150495 w 830270"/>
                <a:gd name="connsiteY3" fmla="*/ 42437 h 203409"/>
                <a:gd name="connsiteX4" fmla="*/ 177165 w 830270"/>
                <a:gd name="connsiteY4" fmla="*/ 54820 h 203409"/>
                <a:gd name="connsiteX5" fmla="*/ 260985 w 830270"/>
                <a:gd name="connsiteY5" fmla="*/ 67202 h 203409"/>
                <a:gd name="connsiteX6" fmla="*/ 558165 w 830270"/>
                <a:gd name="connsiteY6" fmla="*/ 48152 h 203409"/>
                <a:gd name="connsiteX7" fmla="*/ 651510 w 830270"/>
                <a:gd name="connsiteY7" fmla="*/ 13862 h 203409"/>
                <a:gd name="connsiteX8" fmla="*/ 720090 w 830270"/>
                <a:gd name="connsiteY8" fmla="*/ 32912 h 203409"/>
                <a:gd name="connsiteX9" fmla="*/ 738188 w 830270"/>
                <a:gd name="connsiteY9" fmla="*/ 48152 h 203409"/>
                <a:gd name="connsiteX10" fmla="*/ 825818 w 830270"/>
                <a:gd name="connsiteY10" fmla="*/ 71964 h 203409"/>
                <a:gd name="connsiteX11" fmla="*/ 825818 w 830270"/>
                <a:gd name="connsiteY11" fmla="*/ 92920 h 203409"/>
                <a:gd name="connsiteX12" fmla="*/ 688657 w 830270"/>
                <a:gd name="connsiteY12" fmla="*/ 144354 h 203409"/>
                <a:gd name="connsiteX13" fmla="*/ 647700 w 830270"/>
                <a:gd name="connsiteY13" fmla="*/ 94824 h 203409"/>
                <a:gd name="connsiteX14" fmla="*/ 640080 w 830270"/>
                <a:gd name="connsiteY14" fmla="*/ 98634 h 203409"/>
                <a:gd name="connsiteX15" fmla="*/ 545782 w 830270"/>
                <a:gd name="connsiteY15" fmla="*/ 175787 h 203409"/>
                <a:gd name="connsiteX16" fmla="*/ 502920 w 830270"/>
                <a:gd name="connsiteY16" fmla="*/ 174834 h 203409"/>
                <a:gd name="connsiteX17" fmla="*/ 481013 w 830270"/>
                <a:gd name="connsiteY17" fmla="*/ 145307 h 203409"/>
                <a:gd name="connsiteX18" fmla="*/ 471488 w 830270"/>
                <a:gd name="connsiteY18" fmla="*/ 183407 h 203409"/>
                <a:gd name="connsiteX19" fmla="*/ 320993 w 830270"/>
                <a:gd name="connsiteY19" fmla="*/ 203409 h 203409"/>
                <a:gd name="connsiteX20" fmla="*/ 309563 w 830270"/>
                <a:gd name="connsiteY20" fmla="*/ 195789 h 203409"/>
                <a:gd name="connsiteX21" fmla="*/ 260985 w 830270"/>
                <a:gd name="connsiteY21" fmla="*/ 190074 h 203409"/>
                <a:gd name="connsiteX22" fmla="*/ 143828 w 830270"/>
                <a:gd name="connsiteY22" fmla="*/ 191027 h 203409"/>
                <a:gd name="connsiteX23" fmla="*/ 140970 w 830270"/>
                <a:gd name="connsiteY23" fmla="*/ 166262 h 203409"/>
                <a:gd name="connsiteX24" fmla="*/ 140970 w 830270"/>
                <a:gd name="connsiteY24" fmla="*/ 166262 h 203409"/>
                <a:gd name="connsiteX25" fmla="*/ 140970 w 830270"/>
                <a:gd name="connsiteY25" fmla="*/ 137687 h 203409"/>
                <a:gd name="connsiteX26" fmla="*/ 120015 w 830270"/>
                <a:gd name="connsiteY26" fmla="*/ 146259 h 203409"/>
                <a:gd name="connsiteX27" fmla="*/ 40005 w 830270"/>
                <a:gd name="connsiteY27" fmla="*/ 163404 h 203409"/>
                <a:gd name="connsiteX28" fmla="*/ 0 w 830270"/>
                <a:gd name="connsiteY28" fmla="*/ 141497 h 203409"/>
                <a:gd name="connsiteX29" fmla="*/ 33338 w 830270"/>
                <a:gd name="connsiteY29" fmla="*/ 97682 h 203409"/>
                <a:gd name="connsiteX30" fmla="*/ 65723 w 830270"/>
                <a:gd name="connsiteY30" fmla="*/ 91014 h 2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0270" h="203409">
                  <a:moveTo>
                    <a:pt x="65723" y="91014"/>
                  </a:moveTo>
                  <a:cubicBezTo>
                    <a:pt x="69532" y="88157"/>
                    <a:pt x="73343" y="86252"/>
                    <a:pt x="77153" y="83395"/>
                  </a:cubicBezTo>
                  <a:cubicBezTo>
                    <a:pt x="80010" y="79584"/>
                    <a:pt x="81915" y="74822"/>
                    <a:pt x="83820" y="71012"/>
                  </a:cubicBezTo>
                  <a:cubicBezTo>
                    <a:pt x="94298" y="33864"/>
                    <a:pt x="122873" y="39579"/>
                    <a:pt x="150495" y="42437"/>
                  </a:cubicBezTo>
                  <a:cubicBezTo>
                    <a:pt x="160020" y="44342"/>
                    <a:pt x="169545" y="49104"/>
                    <a:pt x="177165" y="54820"/>
                  </a:cubicBezTo>
                  <a:cubicBezTo>
                    <a:pt x="202882" y="75774"/>
                    <a:pt x="233363" y="65297"/>
                    <a:pt x="260985" y="67202"/>
                  </a:cubicBezTo>
                  <a:cubicBezTo>
                    <a:pt x="360045" y="63392"/>
                    <a:pt x="460057" y="79584"/>
                    <a:pt x="558165" y="48152"/>
                  </a:cubicBezTo>
                  <a:cubicBezTo>
                    <a:pt x="589598" y="38627"/>
                    <a:pt x="622935" y="30054"/>
                    <a:pt x="651510" y="13862"/>
                  </a:cubicBezTo>
                  <a:cubicBezTo>
                    <a:pt x="681990" y="-3283"/>
                    <a:pt x="707707" y="-11855"/>
                    <a:pt x="720090" y="32912"/>
                  </a:cubicBezTo>
                  <a:cubicBezTo>
                    <a:pt x="721995" y="39579"/>
                    <a:pt x="730568" y="44342"/>
                    <a:pt x="738188" y="48152"/>
                  </a:cubicBezTo>
                  <a:cubicBezTo>
                    <a:pt x="764857" y="65297"/>
                    <a:pt x="800100" y="50057"/>
                    <a:pt x="825818" y="71964"/>
                  </a:cubicBezTo>
                  <a:cubicBezTo>
                    <a:pt x="826770" y="78632"/>
                    <a:pt x="835343" y="87204"/>
                    <a:pt x="825818" y="92920"/>
                  </a:cubicBezTo>
                  <a:cubicBezTo>
                    <a:pt x="783907" y="120542"/>
                    <a:pt x="737235" y="135782"/>
                    <a:pt x="688657" y="144354"/>
                  </a:cubicBezTo>
                  <a:cubicBezTo>
                    <a:pt x="656273" y="149117"/>
                    <a:pt x="672465" y="103397"/>
                    <a:pt x="647700" y="94824"/>
                  </a:cubicBezTo>
                  <a:cubicBezTo>
                    <a:pt x="645795" y="95777"/>
                    <a:pt x="640080" y="96729"/>
                    <a:pt x="640080" y="98634"/>
                  </a:cubicBezTo>
                  <a:cubicBezTo>
                    <a:pt x="628650" y="165309"/>
                    <a:pt x="618173" y="173882"/>
                    <a:pt x="545782" y="175787"/>
                  </a:cubicBezTo>
                  <a:cubicBezTo>
                    <a:pt x="531495" y="175787"/>
                    <a:pt x="517207" y="174834"/>
                    <a:pt x="502920" y="174834"/>
                  </a:cubicBezTo>
                  <a:cubicBezTo>
                    <a:pt x="492443" y="168167"/>
                    <a:pt x="486728" y="157689"/>
                    <a:pt x="481013" y="145307"/>
                  </a:cubicBezTo>
                  <a:cubicBezTo>
                    <a:pt x="472440" y="157689"/>
                    <a:pt x="481013" y="172929"/>
                    <a:pt x="471488" y="183407"/>
                  </a:cubicBezTo>
                  <a:cubicBezTo>
                    <a:pt x="423863" y="205314"/>
                    <a:pt x="371475" y="200552"/>
                    <a:pt x="320993" y="203409"/>
                  </a:cubicBezTo>
                  <a:cubicBezTo>
                    <a:pt x="316230" y="201504"/>
                    <a:pt x="311468" y="199599"/>
                    <a:pt x="309563" y="195789"/>
                  </a:cubicBezTo>
                  <a:cubicBezTo>
                    <a:pt x="295275" y="170072"/>
                    <a:pt x="283845" y="149117"/>
                    <a:pt x="260985" y="190074"/>
                  </a:cubicBezTo>
                  <a:cubicBezTo>
                    <a:pt x="252413" y="206267"/>
                    <a:pt x="158115" y="204362"/>
                    <a:pt x="143828" y="191027"/>
                  </a:cubicBezTo>
                  <a:cubicBezTo>
                    <a:pt x="137160" y="184359"/>
                    <a:pt x="132398" y="175787"/>
                    <a:pt x="140970" y="166262"/>
                  </a:cubicBezTo>
                  <a:lnTo>
                    <a:pt x="140970" y="166262"/>
                  </a:lnTo>
                  <a:cubicBezTo>
                    <a:pt x="146685" y="156737"/>
                    <a:pt x="148590" y="145307"/>
                    <a:pt x="140970" y="137687"/>
                  </a:cubicBezTo>
                  <a:cubicBezTo>
                    <a:pt x="131445" y="129114"/>
                    <a:pt x="126682" y="142449"/>
                    <a:pt x="120015" y="146259"/>
                  </a:cubicBezTo>
                  <a:cubicBezTo>
                    <a:pt x="100013" y="183407"/>
                    <a:pt x="72390" y="182454"/>
                    <a:pt x="40005" y="163404"/>
                  </a:cubicBezTo>
                  <a:cubicBezTo>
                    <a:pt x="26670" y="155784"/>
                    <a:pt x="13335" y="148164"/>
                    <a:pt x="0" y="141497"/>
                  </a:cubicBezTo>
                  <a:cubicBezTo>
                    <a:pt x="2857" y="120542"/>
                    <a:pt x="16193" y="107207"/>
                    <a:pt x="33338" y="97682"/>
                  </a:cubicBezTo>
                  <a:cubicBezTo>
                    <a:pt x="45720" y="92920"/>
                    <a:pt x="57150" y="98634"/>
                    <a:pt x="65723" y="91014"/>
                  </a:cubicBezTo>
                  <a:close/>
                </a:path>
              </a:pathLst>
            </a:custGeom>
            <a:solidFill>
              <a:srgbClr val="5BBEF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5" name="Freeform: Shape 344">
              <a:extLst>
                <a:ext uri="{FF2B5EF4-FFF2-40B4-BE49-F238E27FC236}">
                  <a16:creationId xmlns:a16="http://schemas.microsoft.com/office/drawing/2014/main" id="{89A9C07B-F640-4976-9F0F-28A1461652E2}"/>
                </a:ext>
              </a:extLst>
            </p:cNvPr>
            <p:cNvSpPr/>
            <p:nvPr/>
          </p:nvSpPr>
          <p:spPr>
            <a:xfrm>
              <a:off x="12591709" y="-1401375"/>
              <a:ext cx="219704" cy="71126"/>
            </a:xfrm>
            <a:custGeom>
              <a:avLst/>
              <a:gdLst>
                <a:gd name="connsiteX0" fmla="*/ 16301 w 219704"/>
                <a:gd name="connsiteY0" fmla="*/ 70173 h 71126"/>
                <a:gd name="connsiteX1" fmla="*/ 6776 w 219704"/>
                <a:gd name="connsiteY1" fmla="*/ 41598 h 71126"/>
                <a:gd name="connsiteX2" fmla="*/ 190608 w 219704"/>
                <a:gd name="connsiteY2" fmla="*/ 3498 h 71126"/>
                <a:gd name="connsiteX3" fmla="*/ 218231 w 219704"/>
                <a:gd name="connsiteY3" fmla="*/ 29216 h 71126"/>
                <a:gd name="connsiteX4" fmla="*/ 195371 w 219704"/>
                <a:gd name="connsiteY4" fmla="*/ 69221 h 71126"/>
                <a:gd name="connsiteX5" fmla="*/ 178226 w 219704"/>
                <a:gd name="connsiteY5" fmla="*/ 71126 h 71126"/>
                <a:gd name="connsiteX6" fmla="*/ 16301 w 219704"/>
                <a:gd name="connsiteY6" fmla="*/ 70173 h 7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704" h="71126">
                  <a:moveTo>
                    <a:pt x="16301" y="70173"/>
                  </a:moveTo>
                  <a:cubicBezTo>
                    <a:pt x="9633" y="61601"/>
                    <a:pt x="-10369" y="57791"/>
                    <a:pt x="6776" y="41598"/>
                  </a:cubicBezTo>
                  <a:cubicBezTo>
                    <a:pt x="67736" y="26359"/>
                    <a:pt x="132506" y="32073"/>
                    <a:pt x="190608" y="3498"/>
                  </a:cubicBezTo>
                  <a:cubicBezTo>
                    <a:pt x="207754" y="-5074"/>
                    <a:pt x="224899" y="1593"/>
                    <a:pt x="218231" y="29216"/>
                  </a:cubicBezTo>
                  <a:cubicBezTo>
                    <a:pt x="214421" y="45409"/>
                    <a:pt x="208706" y="58743"/>
                    <a:pt x="195371" y="69221"/>
                  </a:cubicBezTo>
                  <a:cubicBezTo>
                    <a:pt x="189656" y="70173"/>
                    <a:pt x="183941" y="70173"/>
                    <a:pt x="178226" y="71126"/>
                  </a:cubicBezTo>
                  <a:cubicBezTo>
                    <a:pt x="123933" y="70173"/>
                    <a:pt x="70593" y="70173"/>
                    <a:pt x="16301" y="70173"/>
                  </a:cubicBezTo>
                  <a:close/>
                </a:path>
              </a:pathLst>
            </a:custGeom>
            <a:solidFill>
              <a:srgbClr val="E4D4C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6" name="Freeform: Shape 345">
              <a:extLst>
                <a:ext uri="{FF2B5EF4-FFF2-40B4-BE49-F238E27FC236}">
                  <a16:creationId xmlns:a16="http://schemas.microsoft.com/office/drawing/2014/main" id="{DCCCAEE9-F76F-4245-AFBB-D99BA06C0B38}"/>
                </a:ext>
              </a:extLst>
            </p:cNvPr>
            <p:cNvSpPr/>
            <p:nvPr/>
          </p:nvSpPr>
          <p:spPr>
            <a:xfrm>
              <a:off x="12256336" y="-1427587"/>
              <a:ext cx="189748" cy="59817"/>
            </a:xfrm>
            <a:custGeom>
              <a:avLst/>
              <a:gdLst>
                <a:gd name="connsiteX0" fmla="*/ 9727 w 189748"/>
                <a:gd name="connsiteY0" fmla="*/ 20186 h 59817"/>
                <a:gd name="connsiteX1" fmla="*/ 129741 w 189748"/>
                <a:gd name="connsiteY1" fmla="*/ 33521 h 59817"/>
                <a:gd name="connsiteX2" fmla="*/ 178319 w 189748"/>
                <a:gd name="connsiteY2" fmla="*/ 42094 h 59817"/>
                <a:gd name="connsiteX3" fmla="*/ 189749 w 189748"/>
                <a:gd name="connsiteY3" fmla="*/ 56381 h 59817"/>
                <a:gd name="connsiteX4" fmla="*/ 180224 w 189748"/>
                <a:gd name="connsiteY4" fmla="*/ 59239 h 59817"/>
                <a:gd name="connsiteX5" fmla="*/ 156411 w 189748"/>
                <a:gd name="connsiteY5" fmla="*/ 25901 h 59817"/>
                <a:gd name="connsiteX6" fmla="*/ 14489 w 189748"/>
                <a:gd name="connsiteY6" fmla="*/ 53523 h 59817"/>
                <a:gd name="connsiteX7" fmla="*/ 9727 w 189748"/>
                <a:gd name="connsiteY7" fmla="*/ 20186 h 5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748" h="59817">
                  <a:moveTo>
                    <a:pt x="9727" y="20186"/>
                  </a:moveTo>
                  <a:cubicBezTo>
                    <a:pt x="27824" y="51619"/>
                    <a:pt x="113549" y="63048"/>
                    <a:pt x="129741" y="33521"/>
                  </a:cubicBezTo>
                  <a:cubicBezTo>
                    <a:pt x="159269" y="-20771"/>
                    <a:pt x="168794" y="-2674"/>
                    <a:pt x="178319" y="42094"/>
                  </a:cubicBezTo>
                  <a:cubicBezTo>
                    <a:pt x="179272" y="47809"/>
                    <a:pt x="185939" y="51619"/>
                    <a:pt x="189749" y="56381"/>
                  </a:cubicBezTo>
                  <a:cubicBezTo>
                    <a:pt x="186891" y="57334"/>
                    <a:pt x="183081" y="58286"/>
                    <a:pt x="180224" y="59239"/>
                  </a:cubicBezTo>
                  <a:cubicBezTo>
                    <a:pt x="165936" y="53523"/>
                    <a:pt x="164984" y="36379"/>
                    <a:pt x="156411" y="25901"/>
                  </a:cubicBezTo>
                  <a:cubicBezTo>
                    <a:pt x="130694" y="52571"/>
                    <a:pt x="43064" y="69716"/>
                    <a:pt x="14489" y="53523"/>
                  </a:cubicBezTo>
                  <a:cubicBezTo>
                    <a:pt x="-751" y="44951"/>
                    <a:pt x="-6466" y="33521"/>
                    <a:pt x="9727" y="20186"/>
                  </a:cubicBezTo>
                  <a:close/>
                </a:path>
              </a:pathLst>
            </a:custGeom>
            <a:solidFill>
              <a:srgbClr val="24598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7" name="Freeform: Shape 346">
              <a:extLst>
                <a:ext uri="{FF2B5EF4-FFF2-40B4-BE49-F238E27FC236}">
                  <a16:creationId xmlns:a16="http://schemas.microsoft.com/office/drawing/2014/main" id="{10142549-8ED4-48F4-84E3-D5E9B864AF04}"/>
                </a:ext>
              </a:extLst>
            </p:cNvPr>
            <p:cNvSpPr/>
            <p:nvPr/>
          </p:nvSpPr>
          <p:spPr>
            <a:xfrm>
              <a:off x="12586361" y="-1457451"/>
              <a:ext cx="40698" cy="66242"/>
            </a:xfrm>
            <a:custGeom>
              <a:avLst/>
              <a:gdLst>
                <a:gd name="connsiteX0" fmla="*/ 10218 w 40698"/>
                <a:gd name="connsiteY0" fmla="*/ 66243 h 66242"/>
                <a:gd name="connsiteX1" fmla="*/ 13076 w 40698"/>
                <a:gd name="connsiteY1" fmla="*/ 520 h 66242"/>
                <a:gd name="connsiteX2" fmla="*/ 40699 w 40698"/>
                <a:gd name="connsiteY2" fmla="*/ 56718 h 66242"/>
                <a:gd name="connsiteX3" fmla="*/ 10218 w 40698"/>
                <a:gd name="connsiteY3" fmla="*/ 66243 h 66242"/>
              </a:gdLst>
              <a:ahLst/>
              <a:cxnLst>
                <a:cxn ang="0">
                  <a:pos x="connsiteX0" y="connsiteY0"/>
                </a:cxn>
                <a:cxn ang="0">
                  <a:pos x="connsiteX1" y="connsiteY1"/>
                </a:cxn>
                <a:cxn ang="0">
                  <a:pos x="connsiteX2" y="connsiteY2"/>
                </a:cxn>
                <a:cxn ang="0">
                  <a:pos x="connsiteX3" y="connsiteY3"/>
                </a:cxn>
              </a:cxnLst>
              <a:rect l="l" t="t" r="r" b="b"/>
              <a:pathLst>
                <a:path w="40698" h="66242">
                  <a:moveTo>
                    <a:pt x="10218" y="66243"/>
                  </a:moveTo>
                  <a:cubicBezTo>
                    <a:pt x="5456" y="43383"/>
                    <a:pt x="-11689" y="6235"/>
                    <a:pt x="13076" y="520"/>
                  </a:cubicBezTo>
                  <a:cubicBezTo>
                    <a:pt x="38793" y="-5195"/>
                    <a:pt x="29268" y="37668"/>
                    <a:pt x="40699" y="56718"/>
                  </a:cubicBezTo>
                  <a:cubicBezTo>
                    <a:pt x="30221" y="59575"/>
                    <a:pt x="20696" y="62433"/>
                    <a:pt x="10218" y="66243"/>
                  </a:cubicBezTo>
                  <a:close/>
                </a:path>
              </a:pathLst>
            </a:custGeom>
            <a:solidFill>
              <a:srgbClr val="0D517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8" name="Freeform: Shape 347">
              <a:extLst>
                <a:ext uri="{FF2B5EF4-FFF2-40B4-BE49-F238E27FC236}">
                  <a16:creationId xmlns:a16="http://schemas.microsoft.com/office/drawing/2014/main" id="{C39DDE29-1334-4BBF-BE66-E4D74B153274}"/>
                </a:ext>
              </a:extLst>
            </p:cNvPr>
            <p:cNvSpPr/>
            <p:nvPr/>
          </p:nvSpPr>
          <p:spPr>
            <a:xfrm>
              <a:off x="12855450" y="-1535006"/>
              <a:ext cx="105937" cy="32354"/>
            </a:xfrm>
            <a:custGeom>
              <a:avLst/>
              <a:gdLst>
                <a:gd name="connsiteX0" fmla="*/ 94507 w 105937"/>
                <a:gd name="connsiteY0" fmla="*/ 32355 h 32354"/>
                <a:gd name="connsiteX1" fmla="*/ 210 w 105937"/>
                <a:gd name="connsiteY1" fmla="*/ 21877 h 32354"/>
                <a:gd name="connsiteX2" fmla="*/ 20213 w 105937"/>
                <a:gd name="connsiteY2" fmla="*/ 922 h 32354"/>
                <a:gd name="connsiteX3" fmla="*/ 65932 w 105937"/>
                <a:gd name="connsiteY3" fmla="*/ 11400 h 32354"/>
                <a:gd name="connsiteX4" fmla="*/ 105938 w 105937"/>
                <a:gd name="connsiteY4" fmla="*/ 21877 h 32354"/>
                <a:gd name="connsiteX5" fmla="*/ 94507 w 105937"/>
                <a:gd name="connsiteY5" fmla="*/ 32355 h 3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37" h="32354">
                  <a:moveTo>
                    <a:pt x="94507" y="32355"/>
                  </a:moveTo>
                  <a:cubicBezTo>
                    <a:pt x="63075" y="25687"/>
                    <a:pt x="30690" y="39975"/>
                    <a:pt x="210" y="21877"/>
                  </a:cubicBezTo>
                  <a:cubicBezTo>
                    <a:pt x="-1695" y="6637"/>
                    <a:pt x="9735" y="4732"/>
                    <a:pt x="20213" y="922"/>
                  </a:cubicBezTo>
                  <a:cubicBezTo>
                    <a:pt x="36405" y="-983"/>
                    <a:pt x="52597" y="-983"/>
                    <a:pt x="65932" y="11400"/>
                  </a:cubicBezTo>
                  <a:cubicBezTo>
                    <a:pt x="79267" y="15210"/>
                    <a:pt x="95460" y="7590"/>
                    <a:pt x="105938" y="21877"/>
                  </a:cubicBezTo>
                  <a:cubicBezTo>
                    <a:pt x="102127" y="25687"/>
                    <a:pt x="98317" y="28545"/>
                    <a:pt x="94507" y="32355"/>
                  </a:cubicBezTo>
                  <a:close/>
                </a:path>
              </a:pathLst>
            </a:custGeom>
            <a:solidFill>
              <a:srgbClr val="0A21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9" name="Freeform: Shape 348">
              <a:extLst>
                <a:ext uri="{FF2B5EF4-FFF2-40B4-BE49-F238E27FC236}">
                  <a16:creationId xmlns:a16="http://schemas.microsoft.com/office/drawing/2014/main" id="{7837DE2D-8592-4BD9-BC91-490F37A3187F}"/>
                </a:ext>
              </a:extLst>
            </p:cNvPr>
            <p:cNvSpPr/>
            <p:nvPr/>
          </p:nvSpPr>
          <p:spPr>
            <a:xfrm>
              <a:off x="12208912" y="-1601773"/>
              <a:ext cx="668740" cy="110791"/>
            </a:xfrm>
            <a:custGeom>
              <a:avLst/>
              <a:gdLst>
                <a:gd name="connsiteX0" fmla="*/ 666750 w 668740"/>
                <a:gd name="connsiteY0" fmla="*/ 78167 h 110791"/>
                <a:gd name="connsiteX1" fmla="*/ 646747 w 668740"/>
                <a:gd name="connsiteY1" fmla="*/ 88645 h 110791"/>
                <a:gd name="connsiteX2" fmla="*/ 614363 w 668740"/>
                <a:gd name="connsiteY2" fmla="*/ 31495 h 110791"/>
                <a:gd name="connsiteX3" fmla="*/ 172402 w 668740"/>
                <a:gd name="connsiteY3" fmla="*/ 106742 h 110791"/>
                <a:gd name="connsiteX4" fmla="*/ 85725 w 668740"/>
                <a:gd name="connsiteY4" fmla="*/ 87692 h 110791"/>
                <a:gd name="connsiteX5" fmla="*/ 67627 w 668740"/>
                <a:gd name="connsiteY5" fmla="*/ 78167 h 110791"/>
                <a:gd name="connsiteX6" fmla="*/ 3810 w 668740"/>
                <a:gd name="connsiteY6" fmla="*/ 55307 h 110791"/>
                <a:gd name="connsiteX7" fmla="*/ 0 w 668740"/>
                <a:gd name="connsiteY7" fmla="*/ 50545 h 110791"/>
                <a:gd name="connsiteX8" fmla="*/ 19050 w 668740"/>
                <a:gd name="connsiteY8" fmla="*/ 22922 h 110791"/>
                <a:gd name="connsiteX9" fmla="*/ 55245 w 668740"/>
                <a:gd name="connsiteY9" fmla="*/ 25780 h 110791"/>
                <a:gd name="connsiteX10" fmla="*/ 586740 w 668740"/>
                <a:gd name="connsiteY10" fmla="*/ 1015 h 110791"/>
                <a:gd name="connsiteX11" fmla="*/ 630555 w 668740"/>
                <a:gd name="connsiteY11" fmla="*/ 13397 h 110791"/>
                <a:gd name="connsiteX12" fmla="*/ 641032 w 668740"/>
                <a:gd name="connsiteY12" fmla="*/ 21017 h 110791"/>
                <a:gd name="connsiteX13" fmla="*/ 647700 w 668740"/>
                <a:gd name="connsiteY13" fmla="*/ 51497 h 110791"/>
                <a:gd name="connsiteX14" fmla="*/ 667702 w 668740"/>
                <a:gd name="connsiteY14" fmla="*/ 66737 h 110791"/>
                <a:gd name="connsiteX15" fmla="*/ 666750 w 668740"/>
                <a:gd name="connsiteY15" fmla="*/ 78167 h 11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8740" h="110791">
                  <a:moveTo>
                    <a:pt x="666750" y="78167"/>
                  </a:moveTo>
                  <a:cubicBezTo>
                    <a:pt x="660082" y="81977"/>
                    <a:pt x="653415" y="84835"/>
                    <a:pt x="646747" y="88645"/>
                  </a:cubicBezTo>
                  <a:cubicBezTo>
                    <a:pt x="616267" y="84835"/>
                    <a:pt x="621030" y="58165"/>
                    <a:pt x="614363" y="31495"/>
                  </a:cubicBezTo>
                  <a:cubicBezTo>
                    <a:pt x="476250" y="115315"/>
                    <a:pt x="324802" y="116267"/>
                    <a:pt x="172402" y="106742"/>
                  </a:cubicBezTo>
                  <a:cubicBezTo>
                    <a:pt x="143827" y="98170"/>
                    <a:pt x="111442" y="107695"/>
                    <a:pt x="85725" y="87692"/>
                  </a:cubicBezTo>
                  <a:cubicBezTo>
                    <a:pt x="80010" y="84835"/>
                    <a:pt x="73342" y="81977"/>
                    <a:pt x="67627" y="78167"/>
                  </a:cubicBezTo>
                  <a:cubicBezTo>
                    <a:pt x="46672" y="68642"/>
                    <a:pt x="21907" y="69595"/>
                    <a:pt x="3810" y="55307"/>
                  </a:cubicBezTo>
                  <a:cubicBezTo>
                    <a:pt x="2857" y="53402"/>
                    <a:pt x="952" y="51497"/>
                    <a:pt x="0" y="50545"/>
                  </a:cubicBezTo>
                  <a:cubicBezTo>
                    <a:pt x="5715" y="41020"/>
                    <a:pt x="20002" y="37210"/>
                    <a:pt x="19050" y="22922"/>
                  </a:cubicBezTo>
                  <a:cubicBezTo>
                    <a:pt x="31432" y="15302"/>
                    <a:pt x="43815" y="21017"/>
                    <a:pt x="55245" y="25780"/>
                  </a:cubicBezTo>
                  <a:cubicBezTo>
                    <a:pt x="236220" y="100075"/>
                    <a:pt x="413385" y="83882"/>
                    <a:pt x="586740" y="1015"/>
                  </a:cubicBezTo>
                  <a:cubicBezTo>
                    <a:pt x="603885" y="-3748"/>
                    <a:pt x="616267" y="9587"/>
                    <a:pt x="630555" y="13397"/>
                  </a:cubicBezTo>
                  <a:cubicBezTo>
                    <a:pt x="634365" y="15302"/>
                    <a:pt x="638175" y="17207"/>
                    <a:pt x="641032" y="21017"/>
                  </a:cubicBezTo>
                  <a:cubicBezTo>
                    <a:pt x="638175" y="32447"/>
                    <a:pt x="636270" y="43877"/>
                    <a:pt x="647700" y="51497"/>
                  </a:cubicBezTo>
                  <a:cubicBezTo>
                    <a:pt x="654367" y="57212"/>
                    <a:pt x="662940" y="59117"/>
                    <a:pt x="667702" y="66737"/>
                  </a:cubicBezTo>
                  <a:cubicBezTo>
                    <a:pt x="669607" y="70547"/>
                    <a:pt x="668655" y="74357"/>
                    <a:pt x="666750" y="78167"/>
                  </a:cubicBezTo>
                  <a:close/>
                </a:path>
              </a:pathLst>
            </a:custGeom>
            <a:solidFill>
              <a:srgbClr val="27465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0" name="Freeform: Shape 349">
              <a:extLst>
                <a:ext uri="{FF2B5EF4-FFF2-40B4-BE49-F238E27FC236}">
                  <a16:creationId xmlns:a16="http://schemas.microsoft.com/office/drawing/2014/main" id="{63A3A98C-547D-4AA2-B1BF-BDDB125C90BA}"/>
                </a:ext>
              </a:extLst>
            </p:cNvPr>
            <p:cNvSpPr/>
            <p:nvPr/>
          </p:nvSpPr>
          <p:spPr>
            <a:xfrm>
              <a:off x="12856612" y="-1581152"/>
              <a:ext cx="107797" cy="54815"/>
            </a:xfrm>
            <a:custGeom>
              <a:avLst/>
              <a:gdLst>
                <a:gd name="connsiteX0" fmla="*/ 18097 w 107797"/>
                <a:gd name="connsiteY0" fmla="*/ 49926 h 54815"/>
                <a:gd name="connsiteX1" fmla="*/ 0 w 107797"/>
                <a:gd name="connsiteY1" fmla="*/ 30876 h 54815"/>
                <a:gd name="connsiteX2" fmla="*/ 67627 w 107797"/>
                <a:gd name="connsiteY2" fmla="*/ 12779 h 54815"/>
                <a:gd name="connsiteX3" fmla="*/ 105727 w 107797"/>
                <a:gd name="connsiteY3" fmla="*/ 11826 h 54815"/>
                <a:gd name="connsiteX4" fmla="*/ 77152 w 107797"/>
                <a:gd name="connsiteY4" fmla="*/ 49926 h 54815"/>
                <a:gd name="connsiteX5" fmla="*/ 67627 w 107797"/>
                <a:gd name="connsiteY5" fmla="*/ 51831 h 54815"/>
                <a:gd name="connsiteX6" fmla="*/ 18097 w 107797"/>
                <a:gd name="connsiteY6" fmla="*/ 49926 h 5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797" h="54815">
                  <a:moveTo>
                    <a:pt x="18097" y="49926"/>
                  </a:moveTo>
                  <a:cubicBezTo>
                    <a:pt x="10477" y="45164"/>
                    <a:pt x="952" y="41354"/>
                    <a:pt x="0" y="30876"/>
                  </a:cubicBezTo>
                  <a:cubicBezTo>
                    <a:pt x="22860" y="25161"/>
                    <a:pt x="44767" y="17541"/>
                    <a:pt x="67627" y="12779"/>
                  </a:cubicBezTo>
                  <a:cubicBezTo>
                    <a:pt x="80010" y="9921"/>
                    <a:pt x="96202" y="-13891"/>
                    <a:pt x="105727" y="11826"/>
                  </a:cubicBezTo>
                  <a:cubicBezTo>
                    <a:pt x="113347" y="32781"/>
                    <a:pt x="99060" y="47069"/>
                    <a:pt x="77152" y="49926"/>
                  </a:cubicBezTo>
                  <a:cubicBezTo>
                    <a:pt x="74295" y="49926"/>
                    <a:pt x="71438" y="50879"/>
                    <a:pt x="67627" y="51831"/>
                  </a:cubicBezTo>
                  <a:cubicBezTo>
                    <a:pt x="50482" y="55641"/>
                    <a:pt x="34290" y="56594"/>
                    <a:pt x="18097" y="49926"/>
                  </a:cubicBezTo>
                  <a:close/>
                </a:path>
              </a:pathLst>
            </a:custGeom>
            <a:solidFill>
              <a:srgbClr val="D9C1B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1" name="Freeform: Shape 350">
              <a:extLst>
                <a:ext uri="{FF2B5EF4-FFF2-40B4-BE49-F238E27FC236}">
                  <a16:creationId xmlns:a16="http://schemas.microsoft.com/office/drawing/2014/main" id="{1EE10F61-0660-43EF-9CED-F5A645B40B92}"/>
                </a:ext>
              </a:extLst>
            </p:cNvPr>
            <p:cNvSpPr/>
            <p:nvPr/>
          </p:nvSpPr>
          <p:spPr>
            <a:xfrm>
              <a:off x="12840139" y="-1608378"/>
              <a:ext cx="83148" cy="28194"/>
            </a:xfrm>
            <a:custGeom>
              <a:avLst/>
              <a:gdLst>
                <a:gd name="connsiteX0" fmla="*/ 15520 w 83148"/>
                <a:gd name="connsiteY0" fmla="*/ 0 h 28194"/>
                <a:gd name="connsiteX1" fmla="*/ 83148 w 83148"/>
                <a:gd name="connsiteY1" fmla="*/ 10477 h 28194"/>
                <a:gd name="connsiteX2" fmla="*/ 8853 w 83148"/>
                <a:gd name="connsiteY2" fmla="*/ 26670 h 28194"/>
                <a:gd name="connsiteX3" fmla="*/ 8853 w 83148"/>
                <a:gd name="connsiteY3" fmla="*/ 26670 h 28194"/>
                <a:gd name="connsiteX4" fmla="*/ 15520 w 83148"/>
                <a:gd name="connsiteY4" fmla="*/ 0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48" h="28194">
                  <a:moveTo>
                    <a:pt x="15520" y="0"/>
                  </a:moveTo>
                  <a:cubicBezTo>
                    <a:pt x="32665" y="41910"/>
                    <a:pt x="62193" y="-2858"/>
                    <a:pt x="83148" y="10477"/>
                  </a:cubicBezTo>
                  <a:cubicBezTo>
                    <a:pt x="60288" y="24765"/>
                    <a:pt x="35523" y="31433"/>
                    <a:pt x="8853" y="26670"/>
                  </a:cubicBezTo>
                  <a:cubicBezTo>
                    <a:pt x="8853" y="26670"/>
                    <a:pt x="8853" y="26670"/>
                    <a:pt x="8853" y="26670"/>
                  </a:cubicBezTo>
                  <a:cubicBezTo>
                    <a:pt x="-2577" y="14288"/>
                    <a:pt x="-5435" y="3810"/>
                    <a:pt x="15520" y="0"/>
                  </a:cubicBezTo>
                  <a:close/>
                </a:path>
              </a:pathLst>
            </a:custGeom>
            <a:solidFill>
              <a:srgbClr val="D0C5C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2" name="Freeform: Shape 351">
              <a:extLst>
                <a:ext uri="{FF2B5EF4-FFF2-40B4-BE49-F238E27FC236}">
                  <a16:creationId xmlns:a16="http://schemas.microsoft.com/office/drawing/2014/main" id="{9453512B-BFC8-4258-891C-63ED8C0818B7}"/>
                </a:ext>
              </a:extLst>
            </p:cNvPr>
            <p:cNvSpPr/>
            <p:nvPr/>
          </p:nvSpPr>
          <p:spPr>
            <a:xfrm>
              <a:off x="12874709" y="-1531226"/>
              <a:ext cx="48577" cy="8572"/>
            </a:xfrm>
            <a:custGeom>
              <a:avLst/>
              <a:gdLst>
                <a:gd name="connsiteX0" fmla="*/ 0 w 48577"/>
                <a:gd name="connsiteY0" fmla="*/ 0 h 8572"/>
                <a:gd name="connsiteX1" fmla="*/ 48578 w 48577"/>
                <a:gd name="connsiteY1" fmla="*/ 953 h 8572"/>
                <a:gd name="connsiteX2" fmla="*/ 46673 w 48577"/>
                <a:gd name="connsiteY2" fmla="*/ 8573 h 8572"/>
                <a:gd name="connsiteX3" fmla="*/ 953 w 48577"/>
                <a:gd name="connsiteY3" fmla="*/ 8573 h 8572"/>
                <a:gd name="connsiteX4" fmla="*/ 0 w 4857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8572">
                  <a:moveTo>
                    <a:pt x="0" y="0"/>
                  </a:moveTo>
                  <a:cubicBezTo>
                    <a:pt x="16193" y="0"/>
                    <a:pt x="32385" y="953"/>
                    <a:pt x="48578" y="953"/>
                  </a:cubicBezTo>
                  <a:cubicBezTo>
                    <a:pt x="48578" y="3810"/>
                    <a:pt x="47625" y="5715"/>
                    <a:pt x="46673" y="8573"/>
                  </a:cubicBezTo>
                  <a:cubicBezTo>
                    <a:pt x="31432" y="8573"/>
                    <a:pt x="16193" y="8573"/>
                    <a:pt x="953" y="8573"/>
                  </a:cubicBezTo>
                  <a:cubicBezTo>
                    <a:pt x="0" y="4763"/>
                    <a:pt x="0" y="1905"/>
                    <a:pt x="0" y="0"/>
                  </a:cubicBezTo>
                  <a:close/>
                </a:path>
              </a:pathLst>
            </a:custGeom>
            <a:solidFill>
              <a:srgbClr val="827A7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3" name="Freeform: Shape 352">
              <a:extLst>
                <a:ext uri="{FF2B5EF4-FFF2-40B4-BE49-F238E27FC236}">
                  <a16:creationId xmlns:a16="http://schemas.microsoft.com/office/drawing/2014/main" id="{F88EEBE7-D78D-40EA-9F83-C5E83E620AEA}"/>
                </a:ext>
              </a:extLst>
            </p:cNvPr>
            <p:cNvSpPr/>
            <p:nvPr/>
          </p:nvSpPr>
          <p:spPr>
            <a:xfrm>
              <a:off x="12087587" y="-1846586"/>
              <a:ext cx="154303" cy="294404"/>
            </a:xfrm>
            <a:custGeom>
              <a:avLst/>
              <a:gdLst>
                <a:gd name="connsiteX0" fmla="*/ 148947 w 154303"/>
                <a:gd name="connsiteY0" fmla="*/ 27705 h 294404"/>
                <a:gd name="connsiteX1" fmla="*/ 147995 w 154303"/>
                <a:gd name="connsiteY1" fmla="*/ 55327 h 294404"/>
                <a:gd name="connsiteX2" fmla="*/ 102275 w 154303"/>
                <a:gd name="connsiteY2" fmla="*/ 276307 h 294404"/>
                <a:gd name="connsiteX3" fmla="*/ 84177 w 154303"/>
                <a:gd name="connsiteY3" fmla="*/ 294405 h 294404"/>
                <a:gd name="connsiteX4" fmla="*/ 36552 w 154303"/>
                <a:gd name="connsiteY4" fmla="*/ 146767 h 294404"/>
                <a:gd name="connsiteX5" fmla="*/ 127992 w 154303"/>
                <a:gd name="connsiteY5" fmla="*/ 8655 h 294404"/>
                <a:gd name="connsiteX6" fmla="*/ 150852 w 154303"/>
                <a:gd name="connsiteY6" fmla="*/ 3892 h 294404"/>
                <a:gd name="connsiteX7" fmla="*/ 148947 w 154303"/>
                <a:gd name="connsiteY7" fmla="*/ 27705 h 29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03" h="294404">
                  <a:moveTo>
                    <a:pt x="148947" y="27705"/>
                  </a:moveTo>
                  <a:cubicBezTo>
                    <a:pt x="148947" y="37230"/>
                    <a:pt x="147995" y="45802"/>
                    <a:pt x="147995" y="55327"/>
                  </a:cubicBezTo>
                  <a:cubicBezTo>
                    <a:pt x="145138" y="131527"/>
                    <a:pt x="122277" y="203917"/>
                    <a:pt x="102275" y="276307"/>
                  </a:cubicBezTo>
                  <a:cubicBezTo>
                    <a:pt x="96560" y="282022"/>
                    <a:pt x="89892" y="288690"/>
                    <a:pt x="84177" y="294405"/>
                  </a:cubicBezTo>
                  <a:cubicBezTo>
                    <a:pt x="-17740" y="248685"/>
                    <a:pt x="-18692" y="247732"/>
                    <a:pt x="36552" y="146767"/>
                  </a:cubicBezTo>
                  <a:cubicBezTo>
                    <a:pt x="63222" y="98190"/>
                    <a:pt x="89892" y="49612"/>
                    <a:pt x="127992" y="8655"/>
                  </a:cubicBezTo>
                  <a:cubicBezTo>
                    <a:pt x="135613" y="4845"/>
                    <a:pt x="141327" y="-5633"/>
                    <a:pt x="150852" y="3892"/>
                  </a:cubicBezTo>
                  <a:cubicBezTo>
                    <a:pt x="156567" y="10560"/>
                    <a:pt x="154663" y="20085"/>
                    <a:pt x="148947" y="27705"/>
                  </a:cubicBezTo>
                  <a:close/>
                </a:path>
              </a:pathLst>
            </a:custGeom>
            <a:solidFill>
              <a:srgbClr val="F5EFF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4" name="Freeform: Shape 353">
              <a:extLst>
                <a:ext uri="{FF2B5EF4-FFF2-40B4-BE49-F238E27FC236}">
                  <a16:creationId xmlns:a16="http://schemas.microsoft.com/office/drawing/2014/main" id="{6BB9AAC4-8645-46B6-9DB9-E7F3F97841AD}"/>
                </a:ext>
              </a:extLst>
            </p:cNvPr>
            <p:cNvSpPr/>
            <p:nvPr/>
          </p:nvSpPr>
          <p:spPr>
            <a:xfrm>
              <a:off x="12214627" y="-1939848"/>
              <a:ext cx="86677" cy="120967"/>
            </a:xfrm>
            <a:custGeom>
              <a:avLst/>
              <a:gdLst>
                <a:gd name="connsiteX0" fmla="*/ 21907 w 86677"/>
                <a:gd name="connsiteY0" fmla="*/ 120967 h 120967"/>
                <a:gd name="connsiteX1" fmla="*/ 0 w 86677"/>
                <a:gd name="connsiteY1" fmla="*/ 101917 h 120967"/>
                <a:gd name="connsiteX2" fmla="*/ 71438 w 86677"/>
                <a:gd name="connsiteY2" fmla="*/ 0 h 120967"/>
                <a:gd name="connsiteX3" fmla="*/ 86677 w 86677"/>
                <a:gd name="connsiteY3" fmla="*/ 24765 h 120967"/>
                <a:gd name="connsiteX4" fmla="*/ 36195 w 86677"/>
                <a:gd name="connsiteY4" fmla="*/ 92392 h 120967"/>
                <a:gd name="connsiteX5" fmla="*/ 21907 w 86677"/>
                <a:gd name="connsiteY5" fmla="*/ 120967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120967">
                  <a:moveTo>
                    <a:pt x="21907" y="120967"/>
                  </a:moveTo>
                  <a:cubicBezTo>
                    <a:pt x="23813" y="104775"/>
                    <a:pt x="19050" y="95250"/>
                    <a:pt x="0" y="101917"/>
                  </a:cubicBezTo>
                  <a:cubicBezTo>
                    <a:pt x="19050" y="64770"/>
                    <a:pt x="44768" y="31433"/>
                    <a:pt x="71438" y="0"/>
                  </a:cubicBezTo>
                  <a:cubicBezTo>
                    <a:pt x="80010" y="6667"/>
                    <a:pt x="86677" y="13335"/>
                    <a:pt x="86677" y="24765"/>
                  </a:cubicBezTo>
                  <a:cubicBezTo>
                    <a:pt x="68580" y="46672"/>
                    <a:pt x="48577" y="65722"/>
                    <a:pt x="36195" y="92392"/>
                  </a:cubicBezTo>
                  <a:cubicBezTo>
                    <a:pt x="32385" y="101917"/>
                    <a:pt x="26670" y="111442"/>
                    <a:pt x="21907" y="120967"/>
                  </a:cubicBezTo>
                  <a:close/>
                </a:path>
              </a:pathLst>
            </a:custGeom>
            <a:solidFill>
              <a:srgbClr val="F5EFE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5" name="Freeform: Shape 354">
              <a:extLst>
                <a:ext uri="{FF2B5EF4-FFF2-40B4-BE49-F238E27FC236}">
                  <a16:creationId xmlns:a16="http://schemas.microsoft.com/office/drawing/2014/main" id="{956A9ABC-7B99-4889-B97E-31EC962D0460}"/>
                </a:ext>
              </a:extLst>
            </p:cNvPr>
            <p:cNvSpPr/>
            <p:nvPr/>
          </p:nvSpPr>
          <p:spPr>
            <a:xfrm>
              <a:off x="12102662" y="-1546809"/>
              <a:ext cx="75609" cy="46836"/>
            </a:xfrm>
            <a:custGeom>
              <a:avLst/>
              <a:gdLst>
                <a:gd name="connsiteX0" fmla="*/ 29097 w 75609"/>
                <a:gd name="connsiteY0" fmla="*/ 4153 h 46836"/>
                <a:gd name="connsiteX1" fmla="*/ 74817 w 75609"/>
                <a:gd name="connsiteY1" fmla="*/ 35585 h 46836"/>
                <a:gd name="connsiteX2" fmla="*/ 16715 w 75609"/>
                <a:gd name="connsiteY2" fmla="*/ 39395 h 46836"/>
                <a:gd name="connsiteX3" fmla="*/ 10047 w 75609"/>
                <a:gd name="connsiteY3" fmla="*/ 33680 h 46836"/>
                <a:gd name="connsiteX4" fmla="*/ 4332 w 75609"/>
                <a:gd name="connsiteY4" fmla="*/ 1295 h 46836"/>
                <a:gd name="connsiteX5" fmla="*/ 29097 w 75609"/>
                <a:gd name="connsiteY5" fmla="*/ 4153 h 4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09" h="46836">
                  <a:moveTo>
                    <a:pt x="29097" y="4153"/>
                  </a:moveTo>
                  <a:cubicBezTo>
                    <a:pt x="44337" y="15583"/>
                    <a:pt x="81484" y="12725"/>
                    <a:pt x="74817" y="35585"/>
                  </a:cubicBezTo>
                  <a:cubicBezTo>
                    <a:pt x="68150" y="58445"/>
                    <a:pt x="36717" y="39395"/>
                    <a:pt x="16715" y="39395"/>
                  </a:cubicBezTo>
                  <a:cubicBezTo>
                    <a:pt x="14809" y="39395"/>
                    <a:pt x="11952" y="35585"/>
                    <a:pt x="10047" y="33680"/>
                  </a:cubicBezTo>
                  <a:cubicBezTo>
                    <a:pt x="10047" y="22250"/>
                    <a:pt x="-8050" y="11773"/>
                    <a:pt x="4332" y="1295"/>
                  </a:cubicBezTo>
                  <a:cubicBezTo>
                    <a:pt x="8142" y="-2515"/>
                    <a:pt x="20525" y="3200"/>
                    <a:pt x="29097" y="4153"/>
                  </a:cubicBezTo>
                  <a:close/>
                </a:path>
              </a:pathLst>
            </a:custGeom>
            <a:solidFill>
              <a:srgbClr val="C6BDB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6" name="Freeform: Shape 355">
              <a:extLst>
                <a:ext uri="{FF2B5EF4-FFF2-40B4-BE49-F238E27FC236}">
                  <a16:creationId xmlns:a16="http://schemas.microsoft.com/office/drawing/2014/main" id="{43FED135-06CB-4863-8E0A-63453660E604}"/>
                </a:ext>
              </a:extLst>
            </p:cNvPr>
            <p:cNvSpPr/>
            <p:nvPr/>
          </p:nvSpPr>
          <p:spPr>
            <a:xfrm>
              <a:off x="12606843" y="-1309413"/>
              <a:ext cx="175838" cy="132161"/>
            </a:xfrm>
            <a:custGeom>
              <a:avLst/>
              <a:gdLst>
                <a:gd name="connsiteX0" fmla="*/ 93559 w 175838"/>
                <a:gd name="connsiteY0" fmla="*/ 5834 h 132161"/>
                <a:gd name="connsiteX1" fmla="*/ 98322 w 175838"/>
                <a:gd name="connsiteY1" fmla="*/ 5834 h 132161"/>
                <a:gd name="connsiteX2" fmla="*/ 174522 w 175838"/>
                <a:gd name="connsiteY2" fmla="*/ 17264 h 132161"/>
                <a:gd name="connsiteX3" fmla="*/ 82129 w 175838"/>
                <a:gd name="connsiteY3" fmla="*/ 131564 h 132161"/>
                <a:gd name="connsiteX4" fmla="*/ 44029 w 175838"/>
                <a:gd name="connsiteY4" fmla="*/ 131564 h 132161"/>
                <a:gd name="connsiteX5" fmla="*/ 215 w 175838"/>
                <a:gd name="connsiteY5" fmla="*/ 84892 h 132161"/>
                <a:gd name="connsiteX6" fmla="*/ 83082 w 175838"/>
                <a:gd name="connsiteY6" fmla="*/ 6787 h 132161"/>
                <a:gd name="connsiteX7" fmla="*/ 93559 w 175838"/>
                <a:gd name="connsiteY7" fmla="*/ 5834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838" h="132161">
                  <a:moveTo>
                    <a:pt x="93559" y="5834"/>
                  </a:moveTo>
                  <a:cubicBezTo>
                    <a:pt x="95465" y="5834"/>
                    <a:pt x="96417" y="5834"/>
                    <a:pt x="98322" y="5834"/>
                  </a:cubicBezTo>
                  <a:cubicBezTo>
                    <a:pt x="124040" y="14407"/>
                    <a:pt x="164045" y="-18931"/>
                    <a:pt x="174522" y="17264"/>
                  </a:cubicBezTo>
                  <a:cubicBezTo>
                    <a:pt x="185952" y="57269"/>
                    <a:pt x="120229" y="129659"/>
                    <a:pt x="82129" y="131564"/>
                  </a:cubicBezTo>
                  <a:cubicBezTo>
                    <a:pt x="69747" y="132517"/>
                    <a:pt x="56412" y="130612"/>
                    <a:pt x="44029" y="131564"/>
                  </a:cubicBezTo>
                  <a:cubicBezTo>
                    <a:pt x="8787" y="135374"/>
                    <a:pt x="-1691" y="121087"/>
                    <a:pt x="215" y="84892"/>
                  </a:cubicBezTo>
                  <a:cubicBezTo>
                    <a:pt x="4977" y="6787"/>
                    <a:pt x="2120" y="6787"/>
                    <a:pt x="83082" y="6787"/>
                  </a:cubicBezTo>
                  <a:cubicBezTo>
                    <a:pt x="86892" y="6787"/>
                    <a:pt x="90702" y="6787"/>
                    <a:pt x="93559" y="5834"/>
                  </a:cubicBezTo>
                  <a:close/>
                </a:path>
              </a:pathLst>
            </a:custGeom>
            <a:solidFill>
              <a:srgbClr val="F4F2F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7" name="Freeform: Shape 356">
              <a:extLst>
                <a:ext uri="{FF2B5EF4-FFF2-40B4-BE49-F238E27FC236}">
                  <a16:creationId xmlns:a16="http://schemas.microsoft.com/office/drawing/2014/main" id="{BC3F563D-6AF0-4E0D-8F90-A5AA1B299ED1}"/>
                </a:ext>
              </a:extLst>
            </p:cNvPr>
            <p:cNvSpPr/>
            <p:nvPr/>
          </p:nvSpPr>
          <p:spPr>
            <a:xfrm>
              <a:off x="13258584" y="-2977006"/>
              <a:ext cx="224913" cy="150465"/>
            </a:xfrm>
            <a:custGeom>
              <a:avLst/>
              <a:gdLst>
                <a:gd name="connsiteX0" fmla="*/ 8555 w 224913"/>
                <a:gd name="connsiteY0" fmla="*/ 140855 h 150465"/>
                <a:gd name="connsiteX1" fmla="*/ 6650 w 224913"/>
                <a:gd name="connsiteY1" fmla="*/ 110375 h 150465"/>
                <a:gd name="connsiteX2" fmla="*/ 165718 w 224913"/>
                <a:gd name="connsiteY2" fmla="*/ 4648 h 150465"/>
                <a:gd name="connsiteX3" fmla="*/ 204770 w 224913"/>
                <a:gd name="connsiteY3" fmla="*/ 10363 h 150465"/>
                <a:gd name="connsiteX4" fmla="*/ 224773 w 224913"/>
                <a:gd name="connsiteY4" fmla="*/ 83705 h 150465"/>
                <a:gd name="connsiteX5" fmla="*/ 200961 w 224913"/>
                <a:gd name="connsiteY5" fmla="*/ 111328 h 150465"/>
                <a:gd name="connsiteX6" fmla="*/ 8555 w 224913"/>
                <a:gd name="connsiteY6" fmla="*/ 140855 h 15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913" h="150465">
                  <a:moveTo>
                    <a:pt x="8555" y="140855"/>
                  </a:moveTo>
                  <a:cubicBezTo>
                    <a:pt x="-5732" y="131330"/>
                    <a:pt x="936" y="120853"/>
                    <a:pt x="6650" y="110375"/>
                  </a:cubicBezTo>
                  <a:cubicBezTo>
                    <a:pt x="45703" y="54178"/>
                    <a:pt x="105711" y="28460"/>
                    <a:pt x="165718" y="4648"/>
                  </a:cubicBezTo>
                  <a:cubicBezTo>
                    <a:pt x="176195" y="-115"/>
                    <a:pt x="193341" y="-4877"/>
                    <a:pt x="204770" y="10363"/>
                  </a:cubicBezTo>
                  <a:cubicBezTo>
                    <a:pt x="208581" y="35128"/>
                    <a:pt x="226678" y="57035"/>
                    <a:pt x="224773" y="83705"/>
                  </a:cubicBezTo>
                  <a:cubicBezTo>
                    <a:pt x="220963" y="97040"/>
                    <a:pt x="212391" y="106565"/>
                    <a:pt x="200961" y="111328"/>
                  </a:cubicBezTo>
                  <a:cubicBezTo>
                    <a:pt x="139048" y="135140"/>
                    <a:pt x="78088" y="166573"/>
                    <a:pt x="8555" y="140855"/>
                  </a:cubicBezTo>
                  <a:close/>
                </a:path>
              </a:pathLst>
            </a:custGeom>
            <a:solidFill>
              <a:srgbClr val="C18A6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8" name="Freeform: Shape 357">
              <a:extLst>
                <a:ext uri="{FF2B5EF4-FFF2-40B4-BE49-F238E27FC236}">
                  <a16:creationId xmlns:a16="http://schemas.microsoft.com/office/drawing/2014/main" id="{95105568-ABF2-4A31-8D68-B4FFA29D41FC}"/>
                </a:ext>
              </a:extLst>
            </p:cNvPr>
            <p:cNvSpPr/>
            <p:nvPr/>
          </p:nvSpPr>
          <p:spPr>
            <a:xfrm>
              <a:off x="13228087" y="-3056312"/>
              <a:ext cx="214368" cy="170218"/>
            </a:xfrm>
            <a:custGeom>
              <a:avLst/>
              <a:gdLst>
                <a:gd name="connsiteX0" fmla="*/ 37147 w 214368"/>
                <a:gd name="connsiteY0" fmla="*/ 169678 h 170218"/>
                <a:gd name="connsiteX1" fmla="*/ 0 w 214368"/>
                <a:gd name="connsiteY1" fmla="*/ 143008 h 170218"/>
                <a:gd name="connsiteX2" fmla="*/ 151447 w 214368"/>
                <a:gd name="connsiteY2" fmla="*/ 11563 h 170218"/>
                <a:gd name="connsiteX3" fmla="*/ 188595 w 214368"/>
                <a:gd name="connsiteY3" fmla="*/ 7753 h 170218"/>
                <a:gd name="connsiteX4" fmla="*/ 209550 w 214368"/>
                <a:gd name="connsiteY4" fmla="*/ 67761 h 170218"/>
                <a:gd name="connsiteX5" fmla="*/ 37147 w 214368"/>
                <a:gd name="connsiteY5" fmla="*/ 169678 h 17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368" h="170218">
                  <a:moveTo>
                    <a:pt x="37147" y="169678"/>
                  </a:moveTo>
                  <a:cubicBezTo>
                    <a:pt x="15240" y="173488"/>
                    <a:pt x="9525" y="156343"/>
                    <a:pt x="0" y="143008"/>
                  </a:cubicBezTo>
                  <a:cubicBezTo>
                    <a:pt x="39052" y="85858"/>
                    <a:pt x="98107" y="51568"/>
                    <a:pt x="151447" y="11563"/>
                  </a:cubicBezTo>
                  <a:cubicBezTo>
                    <a:pt x="162877" y="2991"/>
                    <a:pt x="179070" y="-7487"/>
                    <a:pt x="188595" y="7753"/>
                  </a:cubicBezTo>
                  <a:cubicBezTo>
                    <a:pt x="200025" y="24898"/>
                    <a:pt x="224790" y="40138"/>
                    <a:pt x="209550" y="67761"/>
                  </a:cubicBezTo>
                  <a:cubicBezTo>
                    <a:pt x="152400" y="103003"/>
                    <a:pt x="94297" y="135388"/>
                    <a:pt x="37147" y="169678"/>
                  </a:cubicBezTo>
                  <a:close/>
                </a:path>
              </a:pathLst>
            </a:custGeom>
            <a:solidFill>
              <a:srgbClr val="A86E5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9" name="Freeform: Shape 358">
              <a:extLst>
                <a:ext uri="{FF2B5EF4-FFF2-40B4-BE49-F238E27FC236}">
                  <a16:creationId xmlns:a16="http://schemas.microsoft.com/office/drawing/2014/main" id="{65B58C12-DB2E-43CD-BAD8-6D354E669307}"/>
                </a:ext>
              </a:extLst>
            </p:cNvPr>
            <p:cNvSpPr/>
            <p:nvPr/>
          </p:nvSpPr>
          <p:spPr>
            <a:xfrm>
              <a:off x="13267389" y="-2873682"/>
              <a:ext cx="244542" cy="84702"/>
            </a:xfrm>
            <a:custGeom>
              <a:avLst/>
              <a:gdLst>
                <a:gd name="connsiteX0" fmla="*/ 244543 w 244542"/>
                <a:gd name="connsiteY0" fmla="*/ 63249 h 84702"/>
                <a:gd name="connsiteX1" fmla="*/ 8323 w 244542"/>
                <a:gd name="connsiteY1" fmla="*/ 84204 h 84702"/>
                <a:gd name="connsiteX2" fmla="*/ 9275 w 244542"/>
                <a:gd name="connsiteY2" fmla="*/ 57534 h 84702"/>
                <a:gd name="connsiteX3" fmla="*/ 90238 w 244542"/>
                <a:gd name="connsiteY3" fmla="*/ 39436 h 84702"/>
                <a:gd name="connsiteX4" fmla="*/ 192155 w 244542"/>
                <a:gd name="connsiteY4" fmla="*/ 6099 h 84702"/>
                <a:gd name="connsiteX5" fmla="*/ 235018 w 244542"/>
                <a:gd name="connsiteY5" fmla="*/ 9909 h 84702"/>
                <a:gd name="connsiteX6" fmla="*/ 244543 w 244542"/>
                <a:gd name="connsiteY6" fmla="*/ 63249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42" h="84702">
                  <a:moveTo>
                    <a:pt x="244543" y="63249"/>
                  </a:moveTo>
                  <a:cubicBezTo>
                    <a:pt x="167390" y="91824"/>
                    <a:pt x="87380" y="83251"/>
                    <a:pt x="8323" y="84204"/>
                  </a:cubicBezTo>
                  <a:cubicBezTo>
                    <a:pt x="-7870" y="74679"/>
                    <a:pt x="3560" y="66106"/>
                    <a:pt x="9275" y="57534"/>
                  </a:cubicBezTo>
                  <a:cubicBezTo>
                    <a:pt x="33088" y="38484"/>
                    <a:pt x="63568" y="47056"/>
                    <a:pt x="90238" y="39436"/>
                  </a:cubicBezTo>
                  <a:cubicBezTo>
                    <a:pt x="124527" y="29911"/>
                    <a:pt x="160723" y="26101"/>
                    <a:pt x="192155" y="6099"/>
                  </a:cubicBezTo>
                  <a:cubicBezTo>
                    <a:pt x="207395" y="-3426"/>
                    <a:pt x="221682" y="-1521"/>
                    <a:pt x="235018" y="9909"/>
                  </a:cubicBezTo>
                  <a:cubicBezTo>
                    <a:pt x="237875" y="27054"/>
                    <a:pt x="240732" y="45151"/>
                    <a:pt x="244543" y="63249"/>
                  </a:cubicBezTo>
                  <a:close/>
                </a:path>
              </a:pathLst>
            </a:custGeom>
            <a:solidFill>
              <a:srgbClr val="B6867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0" name="Freeform: Shape 359">
              <a:extLst>
                <a:ext uri="{FF2B5EF4-FFF2-40B4-BE49-F238E27FC236}">
                  <a16:creationId xmlns:a16="http://schemas.microsoft.com/office/drawing/2014/main" id="{C644856A-3CF3-4DAB-8B72-A910D91DAEB7}"/>
                </a:ext>
              </a:extLst>
            </p:cNvPr>
            <p:cNvSpPr/>
            <p:nvPr/>
          </p:nvSpPr>
          <p:spPr>
            <a:xfrm>
              <a:off x="13267140" y="-2894254"/>
              <a:ext cx="235267" cy="78210"/>
            </a:xfrm>
            <a:custGeom>
              <a:avLst/>
              <a:gdLst>
                <a:gd name="connsiteX0" fmla="*/ 235268 w 235267"/>
                <a:gd name="connsiteY0" fmla="*/ 29528 h 78210"/>
                <a:gd name="connsiteX1" fmla="*/ 98107 w 235267"/>
                <a:gd name="connsiteY1" fmla="*/ 70485 h 78210"/>
                <a:gd name="connsiteX2" fmla="*/ 9525 w 235267"/>
                <a:gd name="connsiteY2" fmla="*/ 78105 h 78210"/>
                <a:gd name="connsiteX3" fmla="*/ 0 w 235267"/>
                <a:gd name="connsiteY3" fmla="*/ 58103 h 78210"/>
                <a:gd name="connsiteX4" fmla="*/ 216218 w 235267"/>
                <a:gd name="connsiteY4" fmla="*/ 0 h 78210"/>
                <a:gd name="connsiteX5" fmla="*/ 235268 w 235267"/>
                <a:gd name="connsiteY5" fmla="*/ 29528 h 7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267" h="78210">
                  <a:moveTo>
                    <a:pt x="235268" y="29528"/>
                  </a:moveTo>
                  <a:cubicBezTo>
                    <a:pt x="184785" y="27623"/>
                    <a:pt x="147638" y="65723"/>
                    <a:pt x="98107" y="70485"/>
                  </a:cubicBezTo>
                  <a:cubicBezTo>
                    <a:pt x="68580" y="73343"/>
                    <a:pt x="39052" y="79057"/>
                    <a:pt x="9525" y="78105"/>
                  </a:cubicBezTo>
                  <a:cubicBezTo>
                    <a:pt x="6668" y="71438"/>
                    <a:pt x="3810" y="64770"/>
                    <a:pt x="0" y="58103"/>
                  </a:cubicBezTo>
                  <a:cubicBezTo>
                    <a:pt x="76200" y="55245"/>
                    <a:pt x="150495" y="42863"/>
                    <a:pt x="216218" y="0"/>
                  </a:cubicBezTo>
                  <a:cubicBezTo>
                    <a:pt x="222885" y="9525"/>
                    <a:pt x="228600" y="20003"/>
                    <a:pt x="235268" y="29528"/>
                  </a:cubicBezTo>
                  <a:close/>
                </a:path>
              </a:pathLst>
            </a:custGeom>
            <a:solidFill>
              <a:srgbClr val="713D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1" name="Freeform: Shape 360">
              <a:extLst>
                <a:ext uri="{FF2B5EF4-FFF2-40B4-BE49-F238E27FC236}">
                  <a16:creationId xmlns:a16="http://schemas.microsoft.com/office/drawing/2014/main" id="{4CF6ED57-5C55-4452-B938-E23E71540BFA}"/>
                </a:ext>
              </a:extLst>
            </p:cNvPr>
            <p:cNvSpPr/>
            <p:nvPr/>
          </p:nvSpPr>
          <p:spPr>
            <a:xfrm>
              <a:off x="13265234" y="-2988551"/>
              <a:ext cx="198119" cy="121919"/>
            </a:xfrm>
            <a:custGeom>
              <a:avLst/>
              <a:gdLst>
                <a:gd name="connsiteX0" fmla="*/ 0 w 198119"/>
                <a:gd name="connsiteY0" fmla="*/ 101917 h 121919"/>
                <a:gd name="connsiteX1" fmla="*/ 171450 w 198119"/>
                <a:gd name="connsiteY1" fmla="*/ 0 h 121919"/>
                <a:gd name="connsiteX2" fmla="*/ 198120 w 198119"/>
                <a:gd name="connsiteY2" fmla="*/ 21907 h 121919"/>
                <a:gd name="connsiteX3" fmla="*/ 22860 w 198119"/>
                <a:gd name="connsiteY3" fmla="*/ 105727 h 121919"/>
                <a:gd name="connsiteX4" fmla="*/ 0 w 198119"/>
                <a:gd name="connsiteY4" fmla="*/ 121920 h 121919"/>
                <a:gd name="connsiteX5" fmla="*/ 0 w 198119"/>
                <a:gd name="connsiteY5" fmla="*/ 101917 h 12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121919">
                  <a:moveTo>
                    <a:pt x="0" y="101917"/>
                  </a:moveTo>
                  <a:cubicBezTo>
                    <a:pt x="47625" y="51435"/>
                    <a:pt x="106680" y="20955"/>
                    <a:pt x="171450" y="0"/>
                  </a:cubicBezTo>
                  <a:cubicBezTo>
                    <a:pt x="177165" y="11430"/>
                    <a:pt x="196215" y="5715"/>
                    <a:pt x="198120" y="21907"/>
                  </a:cubicBezTo>
                  <a:cubicBezTo>
                    <a:pt x="128588" y="25717"/>
                    <a:pt x="78105" y="71438"/>
                    <a:pt x="22860" y="105727"/>
                  </a:cubicBezTo>
                  <a:cubicBezTo>
                    <a:pt x="15240" y="110490"/>
                    <a:pt x="7620" y="116205"/>
                    <a:pt x="0" y="121920"/>
                  </a:cubicBezTo>
                  <a:cubicBezTo>
                    <a:pt x="0" y="114300"/>
                    <a:pt x="0" y="108585"/>
                    <a:pt x="0" y="101917"/>
                  </a:cubicBezTo>
                  <a:close/>
                </a:path>
              </a:pathLst>
            </a:custGeom>
            <a:solidFill>
              <a:srgbClr val="703E1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2" name="Freeform: Shape 361">
              <a:extLst>
                <a:ext uri="{FF2B5EF4-FFF2-40B4-BE49-F238E27FC236}">
                  <a16:creationId xmlns:a16="http://schemas.microsoft.com/office/drawing/2014/main" id="{79FE6D10-2BFC-4816-9FD7-5EADB1727E20}"/>
                </a:ext>
              </a:extLst>
            </p:cNvPr>
            <p:cNvSpPr/>
            <p:nvPr/>
          </p:nvSpPr>
          <p:spPr>
            <a:xfrm>
              <a:off x="11777958" y="-3200837"/>
              <a:ext cx="306349" cy="630433"/>
            </a:xfrm>
            <a:custGeom>
              <a:avLst/>
              <a:gdLst>
                <a:gd name="connsiteX0" fmla="*/ 306176 w 306349"/>
                <a:gd name="connsiteY0" fmla="*/ 11308 h 630433"/>
                <a:gd name="connsiteX1" fmla="*/ 170921 w 306349"/>
                <a:gd name="connsiteY1" fmla="*/ 192283 h 630433"/>
                <a:gd name="connsiteX2" fmla="*/ 88054 w 306349"/>
                <a:gd name="connsiteY2" fmla="*/ 292296 h 630433"/>
                <a:gd name="connsiteX3" fmla="*/ 21379 w 306349"/>
                <a:gd name="connsiteY3" fmla="*/ 488511 h 630433"/>
                <a:gd name="connsiteX4" fmla="*/ 11854 w 306349"/>
                <a:gd name="connsiteY4" fmla="*/ 630433 h 630433"/>
                <a:gd name="connsiteX5" fmla="*/ 11854 w 306349"/>
                <a:gd name="connsiteY5" fmla="*/ 393261 h 630433"/>
                <a:gd name="connsiteX6" fmla="*/ 68051 w 306349"/>
                <a:gd name="connsiteY6" fmla="*/ 248481 h 630433"/>
                <a:gd name="connsiteX7" fmla="*/ 270934 w 306349"/>
                <a:gd name="connsiteY7" fmla="*/ 15118 h 630433"/>
                <a:gd name="connsiteX8" fmla="*/ 294746 w 306349"/>
                <a:gd name="connsiteY8" fmla="*/ 831 h 630433"/>
                <a:gd name="connsiteX9" fmla="*/ 306176 w 306349"/>
                <a:gd name="connsiteY9" fmla="*/ 11308 h 6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349" h="630433">
                  <a:moveTo>
                    <a:pt x="306176" y="11308"/>
                  </a:moveTo>
                  <a:cubicBezTo>
                    <a:pt x="253789" y="66553"/>
                    <a:pt x="197592" y="117988"/>
                    <a:pt x="170921" y="192283"/>
                  </a:cubicBezTo>
                  <a:cubicBezTo>
                    <a:pt x="128059" y="212286"/>
                    <a:pt x="108057" y="252291"/>
                    <a:pt x="88054" y="292296"/>
                  </a:cubicBezTo>
                  <a:cubicBezTo>
                    <a:pt x="57574" y="355161"/>
                    <a:pt x="49954" y="425646"/>
                    <a:pt x="21379" y="488511"/>
                  </a:cubicBezTo>
                  <a:cubicBezTo>
                    <a:pt x="15664" y="536136"/>
                    <a:pt x="31857" y="584713"/>
                    <a:pt x="11854" y="630433"/>
                  </a:cubicBezTo>
                  <a:cubicBezTo>
                    <a:pt x="-6243" y="551376"/>
                    <a:pt x="-1481" y="472318"/>
                    <a:pt x="11854" y="393261"/>
                  </a:cubicBezTo>
                  <a:cubicBezTo>
                    <a:pt x="30904" y="344683"/>
                    <a:pt x="49001" y="297058"/>
                    <a:pt x="68051" y="248481"/>
                  </a:cubicBezTo>
                  <a:cubicBezTo>
                    <a:pt x="124249" y="160851"/>
                    <a:pt x="184257" y="76078"/>
                    <a:pt x="270934" y="15118"/>
                  </a:cubicBezTo>
                  <a:cubicBezTo>
                    <a:pt x="278554" y="9403"/>
                    <a:pt x="287126" y="5593"/>
                    <a:pt x="294746" y="831"/>
                  </a:cubicBezTo>
                  <a:cubicBezTo>
                    <a:pt x="304271" y="-2027"/>
                    <a:pt x="307129" y="2736"/>
                    <a:pt x="306176" y="11308"/>
                  </a:cubicBezTo>
                  <a:close/>
                </a:path>
              </a:pathLst>
            </a:custGeom>
            <a:solidFill>
              <a:srgbClr val="BC927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3" name="Freeform: Shape 362">
              <a:extLst>
                <a:ext uri="{FF2B5EF4-FFF2-40B4-BE49-F238E27FC236}">
                  <a16:creationId xmlns:a16="http://schemas.microsoft.com/office/drawing/2014/main" id="{F2009DB1-97EA-45D4-9F96-173AAC307A32}"/>
                </a:ext>
              </a:extLst>
            </p:cNvPr>
            <p:cNvSpPr/>
            <p:nvPr/>
          </p:nvSpPr>
          <p:spPr>
            <a:xfrm>
              <a:off x="12073657" y="-3229533"/>
              <a:ext cx="41674" cy="40004"/>
            </a:xfrm>
            <a:custGeom>
              <a:avLst/>
              <a:gdLst>
                <a:gd name="connsiteX0" fmla="*/ 10477 w 41674"/>
                <a:gd name="connsiteY0" fmla="*/ 40005 h 40004"/>
                <a:gd name="connsiteX1" fmla="*/ 0 w 41674"/>
                <a:gd name="connsiteY1" fmla="*/ 29528 h 40004"/>
                <a:gd name="connsiteX2" fmla="*/ 40005 w 41674"/>
                <a:gd name="connsiteY2" fmla="*/ 0 h 40004"/>
                <a:gd name="connsiteX3" fmla="*/ 10477 w 41674"/>
                <a:gd name="connsiteY3" fmla="*/ 40005 h 40004"/>
              </a:gdLst>
              <a:ahLst/>
              <a:cxnLst>
                <a:cxn ang="0">
                  <a:pos x="connsiteX0" y="connsiteY0"/>
                </a:cxn>
                <a:cxn ang="0">
                  <a:pos x="connsiteX1" y="connsiteY1"/>
                </a:cxn>
                <a:cxn ang="0">
                  <a:pos x="connsiteX2" y="connsiteY2"/>
                </a:cxn>
                <a:cxn ang="0">
                  <a:pos x="connsiteX3" y="connsiteY3"/>
                </a:cxn>
              </a:cxnLst>
              <a:rect l="l" t="t" r="r" b="b"/>
              <a:pathLst>
                <a:path w="41674" h="40004">
                  <a:moveTo>
                    <a:pt x="10477" y="40005"/>
                  </a:moveTo>
                  <a:cubicBezTo>
                    <a:pt x="6668" y="36195"/>
                    <a:pt x="2857" y="32385"/>
                    <a:pt x="0" y="29528"/>
                  </a:cubicBezTo>
                  <a:cubicBezTo>
                    <a:pt x="10477" y="16192"/>
                    <a:pt x="23813" y="5715"/>
                    <a:pt x="40005" y="0"/>
                  </a:cubicBezTo>
                  <a:cubicBezTo>
                    <a:pt x="48577" y="26670"/>
                    <a:pt x="21907" y="28575"/>
                    <a:pt x="10477" y="40005"/>
                  </a:cubicBezTo>
                  <a:close/>
                </a:path>
              </a:pathLst>
            </a:custGeom>
            <a:solidFill>
              <a:srgbClr val="987B6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4" name="Freeform: Shape 363">
              <a:extLst>
                <a:ext uri="{FF2B5EF4-FFF2-40B4-BE49-F238E27FC236}">
                  <a16:creationId xmlns:a16="http://schemas.microsoft.com/office/drawing/2014/main" id="{A461B6E4-AA28-4A8C-B553-04B443E659F2}"/>
                </a:ext>
              </a:extLst>
            </p:cNvPr>
            <p:cNvSpPr/>
            <p:nvPr/>
          </p:nvSpPr>
          <p:spPr>
            <a:xfrm>
              <a:off x="12111757" y="-1482721"/>
              <a:ext cx="47625" cy="49602"/>
            </a:xfrm>
            <a:custGeom>
              <a:avLst/>
              <a:gdLst>
                <a:gd name="connsiteX0" fmla="*/ 47625 w 47625"/>
                <a:gd name="connsiteY0" fmla="*/ 11503 h 49602"/>
                <a:gd name="connsiteX1" fmla="*/ 12382 w 47625"/>
                <a:gd name="connsiteY1" fmla="*/ 49603 h 49602"/>
                <a:gd name="connsiteX2" fmla="*/ 952 w 47625"/>
                <a:gd name="connsiteY2" fmla="*/ 45793 h 49602"/>
                <a:gd name="connsiteX3" fmla="*/ 0 w 47625"/>
                <a:gd name="connsiteY3" fmla="*/ 17218 h 49602"/>
                <a:gd name="connsiteX4" fmla="*/ 25718 w 47625"/>
                <a:gd name="connsiteY4" fmla="*/ 73 h 49602"/>
                <a:gd name="connsiteX5" fmla="*/ 47625 w 47625"/>
                <a:gd name="connsiteY5" fmla="*/ 11503 h 4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49602">
                  <a:moveTo>
                    <a:pt x="47625" y="11503"/>
                  </a:moveTo>
                  <a:cubicBezTo>
                    <a:pt x="35243" y="23885"/>
                    <a:pt x="29527" y="41982"/>
                    <a:pt x="12382" y="49603"/>
                  </a:cubicBezTo>
                  <a:cubicBezTo>
                    <a:pt x="8572" y="48650"/>
                    <a:pt x="4763" y="46745"/>
                    <a:pt x="952" y="45793"/>
                  </a:cubicBezTo>
                  <a:cubicBezTo>
                    <a:pt x="952" y="36268"/>
                    <a:pt x="952" y="26743"/>
                    <a:pt x="0" y="17218"/>
                  </a:cubicBezTo>
                  <a:cubicBezTo>
                    <a:pt x="5715" y="7693"/>
                    <a:pt x="12382" y="-880"/>
                    <a:pt x="25718" y="73"/>
                  </a:cubicBezTo>
                  <a:cubicBezTo>
                    <a:pt x="32385" y="4835"/>
                    <a:pt x="44768" y="-880"/>
                    <a:pt x="47625" y="11503"/>
                  </a:cubicBezTo>
                  <a:close/>
                </a:path>
              </a:pathLst>
            </a:custGeom>
            <a:solidFill>
              <a:srgbClr val="9FC4D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5" name="Freeform: Shape 364">
              <a:extLst>
                <a:ext uri="{FF2B5EF4-FFF2-40B4-BE49-F238E27FC236}">
                  <a16:creationId xmlns:a16="http://schemas.microsoft.com/office/drawing/2014/main" id="{83BF7557-9416-4EFA-BDA8-7A998F6FCFB5}"/>
                </a:ext>
              </a:extLst>
            </p:cNvPr>
            <p:cNvSpPr/>
            <p:nvPr/>
          </p:nvSpPr>
          <p:spPr>
            <a:xfrm>
              <a:off x="12244154" y="-1448352"/>
              <a:ext cx="31953" cy="41903"/>
            </a:xfrm>
            <a:custGeom>
              <a:avLst/>
              <a:gdLst>
                <a:gd name="connsiteX0" fmla="*/ 0 w 31953"/>
                <a:gd name="connsiteY0" fmla="*/ 20949 h 41903"/>
                <a:gd name="connsiteX1" fmla="*/ 20003 w 31953"/>
                <a:gd name="connsiteY1" fmla="*/ 1899 h 41903"/>
                <a:gd name="connsiteX2" fmla="*/ 20955 w 31953"/>
                <a:gd name="connsiteY2" fmla="*/ 41904 h 41903"/>
                <a:gd name="connsiteX3" fmla="*/ 0 w 31953"/>
                <a:gd name="connsiteY3" fmla="*/ 20949 h 41903"/>
              </a:gdLst>
              <a:ahLst/>
              <a:cxnLst>
                <a:cxn ang="0">
                  <a:pos x="connsiteX0" y="connsiteY0"/>
                </a:cxn>
                <a:cxn ang="0">
                  <a:pos x="connsiteX1" y="connsiteY1"/>
                </a:cxn>
                <a:cxn ang="0">
                  <a:pos x="connsiteX2" y="connsiteY2"/>
                </a:cxn>
                <a:cxn ang="0">
                  <a:pos x="connsiteX3" y="connsiteY3"/>
                </a:cxn>
              </a:cxnLst>
              <a:rect l="l" t="t" r="r" b="b"/>
              <a:pathLst>
                <a:path w="31953" h="41903">
                  <a:moveTo>
                    <a:pt x="0" y="20949"/>
                  </a:moveTo>
                  <a:cubicBezTo>
                    <a:pt x="4763" y="11424"/>
                    <a:pt x="6668" y="-5721"/>
                    <a:pt x="20003" y="1899"/>
                  </a:cubicBezTo>
                  <a:cubicBezTo>
                    <a:pt x="38100" y="11424"/>
                    <a:pt x="33338" y="27616"/>
                    <a:pt x="20955" y="41904"/>
                  </a:cubicBezTo>
                  <a:cubicBezTo>
                    <a:pt x="20003" y="27616"/>
                    <a:pt x="20955" y="12376"/>
                    <a:pt x="0" y="20949"/>
                  </a:cubicBezTo>
                  <a:close/>
                </a:path>
              </a:pathLst>
            </a:custGeom>
            <a:solidFill>
              <a:srgbClr val="24598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6" name="Freeform: Shape 365">
              <a:extLst>
                <a:ext uri="{FF2B5EF4-FFF2-40B4-BE49-F238E27FC236}">
                  <a16:creationId xmlns:a16="http://schemas.microsoft.com/office/drawing/2014/main" id="{F469ACDE-FACD-4178-B092-9FAC25A52DE9}"/>
                </a:ext>
              </a:extLst>
            </p:cNvPr>
            <p:cNvSpPr/>
            <p:nvPr/>
          </p:nvSpPr>
          <p:spPr>
            <a:xfrm>
              <a:off x="13201417" y="-2891396"/>
              <a:ext cx="35510" cy="113347"/>
            </a:xfrm>
            <a:custGeom>
              <a:avLst/>
              <a:gdLst>
                <a:gd name="connsiteX0" fmla="*/ 0 w 35510"/>
                <a:gd name="connsiteY0" fmla="*/ 0 h 113347"/>
                <a:gd name="connsiteX1" fmla="*/ 32385 w 35510"/>
                <a:gd name="connsiteY1" fmla="*/ 113348 h 113347"/>
                <a:gd name="connsiteX2" fmla="*/ 0 w 35510"/>
                <a:gd name="connsiteY2" fmla="*/ 0 h 113347"/>
              </a:gdLst>
              <a:ahLst/>
              <a:cxnLst>
                <a:cxn ang="0">
                  <a:pos x="connsiteX0" y="connsiteY0"/>
                </a:cxn>
                <a:cxn ang="0">
                  <a:pos x="connsiteX1" y="connsiteY1"/>
                </a:cxn>
                <a:cxn ang="0">
                  <a:pos x="connsiteX2" y="connsiteY2"/>
                </a:cxn>
              </a:cxnLst>
              <a:rect l="l" t="t" r="r" b="b"/>
              <a:pathLst>
                <a:path w="35510" h="113347">
                  <a:moveTo>
                    <a:pt x="0" y="0"/>
                  </a:moveTo>
                  <a:cubicBezTo>
                    <a:pt x="25718" y="28575"/>
                    <a:pt x="42863" y="61913"/>
                    <a:pt x="32385" y="113348"/>
                  </a:cubicBezTo>
                  <a:cubicBezTo>
                    <a:pt x="20003" y="69533"/>
                    <a:pt x="9525" y="34290"/>
                    <a:pt x="0" y="0"/>
                  </a:cubicBezTo>
                  <a:close/>
                </a:path>
              </a:pathLst>
            </a:custGeom>
            <a:solidFill>
              <a:srgbClr val="77949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7" name="Freeform: Shape 366">
              <a:extLst>
                <a:ext uri="{FF2B5EF4-FFF2-40B4-BE49-F238E27FC236}">
                  <a16:creationId xmlns:a16="http://schemas.microsoft.com/office/drawing/2014/main" id="{0EE99F2C-69BE-44D4-87CE-BC8383DDE531}"/>
                </a:ext>
              </a:extLst>
            </p:cNvPr>
            <p:cNvSpPr/>
            <p:nvPr/>
          </p:nvSpPr>
          <p:spPr>
            <a:xfrm>
              <a:off x="11767904" y="-2963786"/>
              <a:ext cx="55245" cy="115252"/>
            </a:xfrm>
            <a:custGeom>
              <a:avLst/>
              <a:gdLst>
                <a:gd name="connsiteX0" fmla="*/ 0 w 55245"/>
                <a:gd name="connsiteY0" fmla="*/ 68580 h 115252"/>
                <a:gd name="connsiteX1" fmla="*/ 55245 w 55245"/>
                <a:gd name="connsiteY1" fmla="*/ 0 h 115252"/>
                <a:gd name="connsiteX2" fmla="*/ 10478 w 55245"/>
                <a:gd name="connsiteY2" fmla="*/ 115252 h 115252"/>
                <a:gd name="connsiteX3" fmla="*/ 0 w 55245"/>
                <a:gd name="connsiteY3" fmla="*/ 68580 h 115252"/>
              </a:gdLst>
              <a:ahLst/>
              <a:cxnLst>
                <a:cxn ang="0">
                  <a:pos x="connsiteX0" y="connsiteY0"/>
                </a:cxn>
                <a:cxn ang="0">
                  <a:pos x="connsiteX1" y="connsiteY1"/>
                </a:cxn>
                <a:cxn ang="0">
                  <a:pos x="connsiteX2" y="connsiteY2"/>
                </a:cxn>
                <a:cxn ang="0">
                  <a:pos x="connsiteX3" y="connsiteY3"/>
                </a:cxn>
              </a:cxnLst>
              <a:rect l="l" t="t" r="r" b="b"/>
              <a:pathLst>
                <a:path w="55245" h="115252">
                  <a:moveTo>
                    <a:pt x="0" y="68580"/>
                  </a:moveTo>
                  <a:cubicBezTo>
                    <a:pt x="13335" y="28575"/>
                    <a:pt x="13335" y="27623"/>
                    <a:pt x="55245" y="0"/>
                  </a:cubicBezTo>
                  <a:cubicBezTo>
                    <a:pt x="38100" y="45720"/>
                    <a:pt x="23813" y="80963"/>
                    <a:pt x="10478" y="115252"/>
                  </a:cubicBezTo>
                  <a:cubicBezTo>
                    <a:pt x="-2857" y="101918"/>
                    <a:pt x="4763" y="83820"/>
                    <a:pt x="0" y="68580"/>
                  </a:cubicBezTo>
                  <a:close/>
                </a:path>
              </a:pathLst>
            </a:custGeom>
            <a:solidFill>
              <a:srgbClr val="41759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8" name="Freeform: Shape 367">
              <a:extLst>
                <a:ext uri="{FF2B5EF4-FFF2-40B4-BE49-F238E27FC236}">
                  <a16:creationId xmlns:a16="http://schemas.microsoft.com/office/drawing/2014/main" id="{C37B33F3-5492-4EC9-9C37-262CD068A681}"/>
                </a:ext>
              </a:extLst>
            </p:cNvPr>
            <p:cNvSpPr/>
            <p:nvPr/>
          </p:nvSpPr>
          <p:spPr>
            <a:xfrm>
              <a:off x="11754205" y="-2895206"/>
              <a:ext cx="26100" cy="65089"/>
            </a:xfrm>
            <a:custGeom>
              <a:avLst/>
              <a:gdLst>
                <a:gd name="connsiteX0" fmla="*/ 13699 w 26100"/>
                <a:gd name="connsiteY0" fmla="*/ 0 h 65089"/>
                <a:gd name="connsiteX1" fmla="*/ 24177 w 26100"/>
                <a:gd name="connsiteY1" fmla="*/ 46672 h 65089"/>
                <a:gd name="connsiteX2" fmla="*/ 7032 w 26100"/>
                <a:gd name="connsiteY2" fmla="*/ 64770 h 65089"/>
                <a:gd name="connsiteX3" fmla="*/ 2269 w 26100"/>
                <a:gd name="connsiteY3" fmla="*/ 44768 h 65089"/>
                <a:gd name="connsiteX4" fmla="*/ 13699 w 26100"/>
                <a:gd name="connsiteY4" fmla="*/ 0 h 65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 h="65089">
                  <a:moveTo>
                    <a:pt x="13699" y="0"/>
                  </a:moveTo>
                  <a:cubicBezTo>
                    <a:pt x="32749" y="12382"/>
                    <a:pt x="24177" y="30480"/>
                    <a:pt x="24177" y="46672"/>
                  </a:cubicBezTo>
                  <a:cubicBezTo>
                    <a:pt x="15604" y="50482"/>
                    <a:pt x="19414" y="67627"/>
                    <a:pt x="7032" y="64770"/>
                  </a:cubicBezTo>
                  <a:cubicBezTo>
                    <a:pt x="-3446" y="61913"/>
                    <a:pt x="364" y="51435"/>
                    <a:pt x="2269" y="44768"/>
                  </a:cubicBezTo>
                  <a:cubicBezTo>
                    <a:pt x="6079" y="30480"/>
                    <a:pt x="364" y="12382"/>
                    <a:pt x="13699" y="0"/>
                  </a:cubicBezTo>
                  <a:close/>
                </a:path>
              </a:pathLst>
            </a:custGeom>
            <a:solidFill>
              <a:srgbClr val="779CB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9" name="Freeform: Shape 368">
              <a:extLst>
                <a:ext uri="{FF2B5EF4-FFF2-40B4-BE49-F238E27FC236}">
                  <a16:creationId xmlns:a16="http://schemas.microsoft.com/office/drawing/2014/main" id="{457D49E5-2636-4C27-AD64-BA33B022F1EB}"/>
                </a:ext>
              </a:extLst>
            </p:cNvPr>
            <p:cNvSpPr/>
            <p:nvPr/>
          </p:nvSpPr>
          <p:spPr>
            <a:xfrm>
              <a:off x="12207845" y="-1865718"/>
              <a:ext cx="630192" cy="351890"/>
            </a:xfrm>
            <a:custGeom>
              <a:avLst/>
              <a:gdLst>
                <a:gd name="connsiteX0" fmla="*/ 600190 w 630192"/>
                <a:gd name="connsiteY0" fmla="*/ 271627 h 351890"/>
                <a:gd name="connsiteX1" fmla="*/ 19165 w 630192"/>
                <a:gd name="connsiteY1" fmla="*/ 287819 h 351890"/>
                <a:gd name="connsiteX2" fmla="*/ 17260 w 630192"/>
                <a:gd name="connsiteY2" fmla="*/ 284962 h 351890"/>
                <a:gd name="connsiteX3" fmla="*/ 13450 w 630192"/>
                <a:gd name="connsiteY3" fmla="*/ 284962 h 351890"/>
                <a:gd name="connsiteX4" fmla="*/ 36310 w 630192"/>
                <a:gd name="connsiteY4" fmla="*/ 151612 h 351890"/>
                <a:gd name="connsiteX5" fmla="*/ 67743 w 630192"/>
                <a:gd name="connsiteY5" fmla="*/ 124942 h 351890"/>
                <a:gd name="connsiteX6" fmla="*/ 136322 w 630192"/>
                <a:gd name="connsiteY6" fmla="*/ 32549 h 351890"/>
                <a:gd name="connsiteX7" fmla="*/ 189662 w 630192"/>
                <a:gd name="connsiteY7" fmla="*/ 13499 h 351890"/>
                <a:gd name="connsiteX8" fmla="*/ 205855 w 630192"/>
                <a:gd name="connsiteY8" fmla="*/ 29692 h 351890"/>
                <a:gd name="connsiteX9" fmla="*/ 206807 w 630192"/>
                <a:gd name="connsiteY9" fmla="*/ 55409 h 351890"/>
                <a:gd name="connsiteX10" fmla="*/ 238240 w 630192"/>
                <a:gd name="connsiteY10" fmla="*/ 95414 h 351890"/>
                <a:gd name="connsiteX11" fmla="*/ 299200 w 630192"/>
                <a:gd name="connsiteY11" fmla="*/ 133514 h 351890"/>
                <a:gd name="connsiteX12" fmla="*/ 317297 w 630192"/>
                <a:gd name="connsiteY12" fmla="*/ 131609 h 351890"/>
                <a:gd name="connsiteX13" fmla="*/ 373495 w 630192"/>
                <a:gd name="connsiteY13" fmla="*/ 81127 h 351890"/>
                <a:gd name="connsiteX14" fmla="*/ 389687 w 630192"/>
                <a:gd name="connsiteY14" fmla="*/ 17309 h 351890"/>
                <a:gd name="connsiteX15" fmla="*/ 448743 w 630192"/>
                <a:gd name="connsiteY15" fmla="*/ 1117 h 351890"/>
                <a:gd name="connsiteX16" fmla="*/ 563043 w 630192"/>
                <a:gd name="connsiteY16" fmla="*/ 143992 h 351890"/>
                <a:gd name="connsiteX17" fmla="*/ 627812 w 630192"/>
                <a:gd name="connsiteY17" fmla="*/ 213524 h 351890"/>
                <a:gd name="connsiteX18" fmla="*/ 600190 w 630192"/>
                <a:gd name="connsiteY18" fmla="*/ 271627 h 35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0192" h="351890">
                  <a:moveTo>
                    <a:pt x="600190" y="271627"/>
                  </a:moveTo>
                  <a:cubicBezTo>
                    <a:pt x="408737" y="369734"/>
                    <a:pt x="215380" y="381164"/>
                    <a:pt x="19165" y="287819"/>
                  </a:cubicBezTo>
                  <a:cubicBezTo>
                    <a:pt x="19165" y="287819"/>
                    <a:pt x="17260" y="284962"/>
                    <a:pt x="17260" y="284962"/>
                  </a:cubicBezTo>
                  <a:lnTo>
                    <a:pt x="13450" y="284962"/>
                  </a:lnTo>
                  <a:cubicBezTo>
                    <a:pt x="-11315" y="245909"/>
                    <a:pt x="-838" y="185902"/>
                    <a:pt x="36310" y="151612"/>
                  </a:cubicBezTo>
                  <a:cubicBezTo>
                    <a:pt x="46787" y="142087"/>
                    <a:pt x="61075" y="137324"/>
                    <a:pt x="67743" y="124942"/>
                  </a:cubicBezTo>
                  <a:cubicBezTo>
                    <a:pt x="100127" y="101129"/>
                    <a:pt x="119177" y="66839"/>
                    <a:pt x="136322" y="32549"/>
                  </a:cubicBezTo>
                  <a:cubicBezTo>
                    <a:pt x="149657" y="5879"/>
                    <a:pt x="163945" y="-1741"/>
                    <a:pt x="189662" y="13499"/>
                  </a:cubicBezTo>
                  <a:cubicBezTo>
                    <a:pt x="200140" y="13499"/>
                    <a:pt x="204902" y="20167"/>
                    <a:pt x="205855" y="29692"/>
                  </a:cubicBezTo>
                  <a:cubicBezTo>
                    <a:pt x="208712" y="38264"/>
                    <a:pt x="182043" y="47789"/>
                    <a:pt x="206807" y="55409"/>
                  </a:cubicBezTo>
                  <a:cubicBezTo>
                    <a:pt x="221095" y="65887"/>
                    <a:pt x="236335" y="77317"/>
                    <a:pt x="238240" y="95414"/>
                  </a:cubicBezTo>
                  <a:cubicBezTo>
                    <a:pt x="242050" y="136372"/>
                    <a:pt x="263005" y="144944"/>
                    <a:pt x="299200" y="133514"/>
                  </a:cubicBezTo>
                  <a:cubicBezTo>
                    <a:pt x="304915" y="131609"/>
                    <a:pt x="311582" y="130657"/>
                    <a:pt x="317297" y="131609"/>
                  </a:cubicBezTo>
                  <a:cubicBezTo>
                    <a:pt x="358255" y="139229"/>
                    <a:pt x="373495" y="119227"/>
                    <a:pt x="373495" y="81127"/>
                  </a:cubicBezTo>
                  <a:cubicBezTo>
                    <a:pt x="387782" y="62077"/>
                    <a:pt x="376352" y="36359"/>
                    <a:pt x="389687" y="17309"/>
                  </a:cubicBezTo>
                  <a:cubicBezTo>
                    <a:pt x="407785" y="7784"/>
                    <a:pt x="425882" y="-3646"/>
                    <a:pt x="448743" y="1117"/>
                  </a:cubicBezTo>
                  <a:cubicBezTo>
                    <a:pt x="478270" y="55409"/>
                    <a:pt x="508750" y="109702"/>
                    <a:pt x="563043" y="143992"/>
                  </a:cubicBezTo>
                  <a:cubicBezTo>
                    <a:pt x="591618" y="160184"/>
                    <a:pt x="621145" y="176377"/>
                    <a:pt x="627812" y="213524"/>
                  </a:cubicBezTo>
                  <a:cubicBezTo>
                    <a:pt x="631622" y="237337"/>
                    <a:pt x="635432" y="264007"/>
                    <a:pt x="600190" y="271627"/>
                  </a:cubicBezTo>
                  <a:close/>
                </a:path>
              </a:pathLst>
            </a:custGeom>
            <a:solidFill>
              <a:srgbClr val="FCFCF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0" name="Freeform: Shape 369">
              <a:extLst>
                <a:ext uri="{FF2B5EF4-FFF2-40B4-BE49-F238E27FC236}">
                  <a16:creationId xmlns:a16="http://schemas.microsoft.com/office/drawing/2014/main" id="{D6540A41-1181-4638-AB92-787CAD6A1991}"/>
                </a:ext>
              </a:extLst>
            </p:cNvPr>
            <p:cNvSpPr/>
            <p:nvPr/>
          </p:nvSpPr>
          <p:spPr>
            <a:xfrm>
              <a:off x="12186829" y="-1792211"/>
              <a:ext cx="88757" cy="220979"/>
            </a:xfrm>
            <a:custGeom>
              <a:avLst/>
              <a:gdLst>
                <a:gd name="connsiteX0" fmla="*/ 88758 w 88757"/>
                <a:gd name="connsiteY0" fmla="*/ 50483 h 220979"/>
                <a:gd name="connsiteX1" fmla="*/ 32560 w 88757"/>
                <a:gd name="connsiteY1" fmla="*/ 160020 h 220979"/>
                <a:gd name="connsiteX2" fmla="*/ 34465 w 88757"/>
                <a:gd name="connsiteY2" fmla="*/ 210503 h 220979"/>
                <a:gd name="connsiteX3" fmla="*/ 3033 w 88757"/>
                <a:gd name="connsiteY3" fmla="*/ 220980 h 220979"/>
                <a:gd name="connsiteX4" fmla="*/ 25892 w 88757"/>
                <a:gd name="connsiteY4" fmla="*/ 75247 h 220979"/>
                <a:gd name="connsiteX5" fmla="*/ 48753 w 88757"/>
                <a:gd name="connsiteY5" fmla="*/ 0 h 220979"/>
                <a:gd name="connsiteX6" fmla="*/ 60183 w 88757"/>
                <a:gd name="connsiteY6" fmla="*/ 30480 h 220979"/>
                <a:gd name="connsiteX7" fmla="*/ 69708 w 88757"/>
                <a:gd name="connsiteY7" fmla="*/ 33338 h 220979"/>
                <a:gd name="connsiteX8" fmla="*/ 88758 w 88757"/>
                <a:gd name="connsiteY8" fmla="*/ 50483 h 22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57" h="220979">
                  <a:moveTo>
                    <a:pt x="88758" y="50483"/>
                  </a:moveTo>
                  <a:cubicBezTo>
                    <a:pt x="70660" y="87630"/>
                    <a:pt x="32560" y="113347"/>
                    <a:pt x="32560" y="160020"/>
                  </a:cubicBezTo>
                  <a:cubicBezTo>
                    <a:pt x="32560" y="177165"/>
                    <a:pt x="25892" y="194310"/>
                    <a:pt x="34465" y="210503"/>
                  </a:cubicBezTo>
                  <a:cubicBezTo>
                    <a:pt x="23987" y="214313"/>
                    <a:pt x="13510" y="218122"/>
                    <a:pt x="3033" y="220980"/>
                  </a:cubicBezTo>
                  <a:cubicBezTo>
                    <a:pt x="-8397" y="169545"/>
                    <a:pt x="15415" y="123825"/>
                    <a:pt x="25892" y="75247"/>
                  </a:cubicBezTo>
                  <a:cubicBezTo>
                    <a:pt x="31608" y="49530"/>
                    <a:pt x="41133" y="24765"/>
                    <a:pt x="48753" y="0"/>
                  </a:cubicBezTo>
                  <a:cubicBezTo>
                    <a:pt x="50658" y="10478"/>
                    <a:pt x="47800" y="23813"/>
                    <a:pt x="60183" y="30480"/>
                  </a:cubicBezTo>
                  <a:cubicBezTo>
                    <a:pt x="63992" y="26670"/>
                    <a:pt x="67803" y="27622"/>
                    <a:pt x="69708" y="33338"/>
                  </a:cubicBezTo>
                  <a:cubicBezTo>
                    <a:pt x="67803" y="48578"/>
                    <a:pt x="68755" y="60008"/>
                    <a:pt x="88758" y="50483"/>
                  </a:cubicBezTo>
                  <a:close/>
                </a:path>
              </a:pathLst>
            </a:custGeom>
            <a:solidFill>
              <a:srgbClr val="43343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1" name="Freeform: Shape 370">
              <a:extLst>
                <a:ext uri="{FF2B5EF4-FFF2-40B4-BE49-F238E27FC236}">
                  <a16:creationId xmlns:a16="http://schemas.microsoft.com/office/drawing/2014/main" id="{5EAB0EBE-10D7-4841-938D-A0BA07020D5D}"/>
                </a:ext>
              </a:extLst>
            </p:cNvPr>
            <p:cNvSpPr/>
            <p:nvPr/>
          </p:nvSpPr>
          <p:spPr>
            <a:xfrm>
              <a:off x="12197958" y="-1551228"/>
              <a:ext cx="17657" cy="60007"/>
            </a:xfrm>
            <a:custGeom>
              <a:avLst/>
              <a:gdLst>
                <a:gd name="connsiteX0" fmla="*/ 10954 w 17657"/>
                <a:gd name="connsiteY0" fmla="*/ 57150 h 60007"/>
                <a:gd name="connsiteX1" fmla="*/ 1429 w 17657"/>
                <a:gd name="connsiteY1" fmla="*/ 60008 h 60007"/>
                <a:gd name="connsiteX2" fmla="*/ 10001 w 17657"/>
                <a:gd name="connsiteY2" fmla="*/ 0 h 60007"/>
                <a:gd name="connsiteX3" fmla="*/ 12859 w 17657"/>
                <a:gd name="connsiteY3" fmla="*/ 1905 h 60007"/>
                <a:gd name="connsiteX4" fmla="*/ 10954 w 17657"/>
                <a:gd name="connsiteY4" fmla="*/ 57150 h 6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7" h="60007">
                  <a:moveTo>
                    <a:pt x="10954" y="57150"/>
                  </a:moveTo>
                  <a:cubicBezTo>
                    <a:pt x="8096" y="58102"/>
                    <a:pt x="5239" y="59055"/>
                    <a:pt x="1429" y="60008"/>
                  </a:cubicBezTo>
                  <a:cubicBezTo>
                    <a:pt x="2381" y="40005"/>
                    <a:pt x="-6191" y="18097"/>
                    <a:pt x="10001" y="0"/>
                  </a:cubicBezTo>
                  <a:cubicBezTo>
                    <a:pt x="10001" y="0"/>
                    <a:pt x="12859" y="1905"/>
                    <a:pt x="12859" y="1905"/>
                  </a:cubicBezTo>
                  <a:cubicBezTo>
                    <a:pt x="23336" y="20955"/>
                    <a:pt x="13811" y="39052"/>
                    <a:pt x="10954" y="57150"/>
                  </a:cubicBezTo>
                  <a:close/>
                </a:path>
              </a:pathLst>
            </a:custGeom>
            <a:solidFill>
              <a:srgbClr val="27465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2" name="Freeform: Shape 371">
              <a:extLst>
                <a:ext uri="{FF2B5EF4-FFF2-40B4-BE49-F238E27FC236}">
                  <a16:creationId xmlns:a16="http://schemas.microsoft.com/office/drawing/2014/main" id="{9BCF9952-4A6A-4BA3-8B55-17B28C04E5D6}"/>
                </a:ext>
              </a:extLst>
            </p:cNvPr>
            <p:cNvSpPr/>
            <p:nvPr/>
          </p:nvSpPr>
          <p:spPr>
            <a:xfrm>
              <a:off x="12137475" y="-1483601"/>
              <a:ext cx="50482" cy="12382"/>
            </a:xfrm>
            <a:custGeom>
              <a:avLst/>
              <a:gdLst>
                <a:gd name="connsiteX0" fmla="*/ 21907 w 50482"/>
                <a:gd name="connsiteY0" fmla="*/ 12383 h 12382"/>
                <a:gd name="connsiteX1" fmla="*/ 0 w 50482"/>
                <a:gd name="connsiteY1" fmla="*/ 953 h 12382"/>
                <a:gd name="connsiteX2" fmla="*/ 50482 w 50482"/>
                <a:gd name="connsiteY2" fmla="*/ 0 h 12382"/>
                <a:gd name="connsiteX3" fmla="*/ 21907 w 50482"/>
                <a:gd name="connsiteY3" fmla="*/ 12383 h 12382"/>
              </a:gdLst>
              <a:ahLst/>
              <a:cxnLst>
                <a:cxn ang="0">
                  <a:pos x="connsiteX0" y="connsiteY0"/>
                </a:cxn>
                <a:cxn ang="0">
                  <a:pos x="connsiteX1" y="connsiteY1"/>
                </a:cxn>
                <a:cxn ang="0">
                  <a:pos x="connsiteX2" y="connsiteY2"/>
                </a:cxn>
                <a:cxn ang="0">
                  <a:pos x="connsiteX3" y="connsiteY3"/>
                </a:cxn>
              </a:cxnLst>
              <a:rect l="l" t="t" r="r" b="b"/>
              <a:pathLst>
                <a:path w="50482" h="12382">
                  <a:moveTo>
                    <a:pt x="21907" y="12383"/>
                  </a:moveTo>
                  <a:cubicBezTo>
                    <a:pt x="14288" y="8573"/>
                    <a:pt x="7620" y="4763"/>
                    <a:pt x="0" y="953"/>
                  </a:cubicBezTo>
                  <a:cubicBezTo>
                    <a:pt x="17145" y="953"/>
                    <a:pt x="33338" y="953"/>
                    <a:pt x="50482" y="0"/>
                  </a:cubicBezTo>
                  <a:cubicBezTo>
                    <a:pt x="43815" y="10478"/>
                    <a:pt x="31432" y="8573"/>
                    <a:pt x="21907" y="12383"/>
                  </a:cubicBezTo>
                  <a:close/>
                </a:path>
              </a:pathLst>
            </a:custGeom>
            <a:solidFill>
              <a:srgbClr val="4544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3" name="Freeform: Shape 372">
              <a:extLst>
                <a:ext uri="{FF2B5EF4-FFF2-40B4-BE49-F238E27FC236}">
                  <a16:creationId xmlns:a16="http://schemas.microsoft.com/office/drawing/2014/main" id="{85DC12E1-826F-46BF-9F84-265ACC0E10EF}"/>
                </a:ext>
              </a:extLst>
            </p:cNvPr>
            <p:cNvSpPr/>
            <p:nvPr/>
          </p:nvSpPr>
          <p:spPr>
            <a:xfrm>
              <a:off x="12026992" y="-2483726"/>
              <a:ext cx="275264" cy="208913"/>
            </a:xfrm>
            <a:custGeom>
              <a:avLst/>
              <a:gdLst>
                <a:gd name="connsiteX0" fmla="*/ 275265 w 275264"/>
                <a:gd name="connsiteY0" fmla="*/ 85725 h 208913"/>
                <a:gd name="connsiteX1" fmla="*/ 182872 w 275264"/>
                <a:gd name="connsiteY1" fmla="*/ 180975 h 208913"/>
                <a:gd name="connsiteX2" fmla="*/ 4755 w 275264"/>
                <a:gd name="connsiteY2" fmla="*/ 152400 h 208913"/>
                <a:gd name="connsiteX3" fmla="*/ 92385 w 275264"/>
                <a:gd name="connsiteY3" fmla="*/ 49530 h 208913"/>
                <a:gd name="connsiteX4" fmla="*/ 160012 w 275264"/>
                <a:gd name="connsiteY4" fmla="*/ 0 h 208913"/>
                <a:gd name="connsiteX5" fmla="*/ 170490 w 275264"/>
                <a:gd name="connsiteY5" fmla="*/ 14288 h 208913"/>
                <a:gd name="connsiteX6" fmla="*/ 257167 w 275264"/>
                <a:gd name="connsiteY6" fmla="*/ 78105 h 208913"/>
                <a:gd name="connsiteX7" fmla="*/ 275265 w 275264"/>
                <a:gd name="connsiteY7" fmla="*/ 85725 h 20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264" h="208913">
                  <a:moveTo>
                    <a:pt x="275265" y="85725"/>
                  </a:moveTo>
                  <a:cubicBezTo>
                    <a:pt x="221925" y="96202"/>
                    <a:pt x="210495" y="144780"/>
                    <a:pt x="182872" y="180975"/>
                  </a:cubicBezTo>
                  <a:cubicBezTo>
                    <a:pt x="148583" y="227648"/>
                    <a:pt x="29520" y="214313"/>
                    <a:pt x="4755" y="152400"/>
                  </a:cubicBezTo>
                  <a:cubicBezTo>
                    <a:pt x="-14295" y="101917"/>
                    <a:pt x="25710" y="44767"/>
                    <a:pt x="92385" y="49530"/>
                  </a:cubicBezTo>
                  <a:cubicBezTo>
                    <a:pt x="138105" y="52388"/>
                    <a:pt x="154297" y="40005"/>
                    <a:pt x="160012" y="0"/>
                  </a:cubicBezTo>
                  <a:cubicBezTo>
                    <a:pt x="164775" y="3810"/>
                    <a:pt x="168585" y="8573"/>
                    <a:pt x="170490" y="14288"/>
                  </a:cubicBezTo>
                  <a:cubicBezTo>
                    <a:pt x="192397" y="75248"/>
                    <a:pt x="192397" y="75248"/>
                    <a:pt x="257167" y="78105"/>
                  </a:cubicBezTo>
                  <a:cubicBezTo>
                    <a:pt x="265740" y="79057"/>
                    <a:pt x="271455" y="80963"/>
                    <a:pt x="275265" y="85725"/>
                  </a:cubicBezTo>
                  <a:close/>
                </a:path>
              </a:pathLst>
            </a:custGeom>
            <a:solidFill>
              <a:srgbClr val="F9AFA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4" name="Freeform: Shape 373">
              <a:extLst>
                <a:ext uri="{FF2B5EF4-FFF2-40B4-BE49-F238E27FC236}">
                  <a16:creationId xmlns:a16="http://schemas.microsoft.com/office/drawing/2014/main" id="{BFD50487-EA34-422F-85FB-89694E1A924A}"/>
                </a:ext>
              </a:extLst>
            </p:cNvPr>
            <p:cNvSpPr/>
            <p:nvPr/>
          </p:nvSpPr>
          <p:spPr>
            <a:xfrm>
              <a:off x="12713218" y="-2437053"/>
              <a:ext cx="212506" cy="172640"/>
            </a:xfrm>
            <a:custGeom>
              <a:avLst/>
              <a:gdLst>
                <a:gd name="connsiteX0" fmla="*/ 85291 w 212506"/>
                <a:gd name="connsiteY0" fmla="*/ 0 h 172640"/>
                <a:gd name="connsiteX1" fmla="*/ 122439 w 212506"/>
                <a:gd name="connsiteY1" fmla="*/ 16192 h 172640"/>
                <a:gd name="connsiteX2" fmla="*/ 206259 w 212506"/>
                <a:gd name="connsiteY2" fmla="*/ 64770 h 172640"/>
                <a:gd name="connsiteX3" fmla="*/ 180541 w 212506"/>
                <a:gd name="connsiteY3" fmla="*/ 158115 h 172640"/>
                <a:gd name="connsiteX4" fmla="*/ 40524 w 212506"/>
                <a:gd name="connsiteY4" fmla="*/ 157163 h 172640"/>
                <a:gd name="connsiteX5" fmla="*/ 10996 w 212506"/>
                <a:gd name="connsiteY5" fmla="*/ 56197 h 172640"/>
                <a:gd name="connsiteX6" fmla="*/ 85291 w 212506"/>
                <a:gd name="connsiteY6" fmla="*/ 0 h 17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06" h="172640">
                  <a:moveTo>
                    <a:pt x="85291" y="0"/>
                  </a:moveTo>
                  <a:cubicBezTo>
                    <a:pt x="90054" y="22860"/>
                    <a:pt x="106246" y="15240"/>
                    <a:pt x="122439" y="16192"/>
                  </a:cubicBezTo>
                  <a:cubicBezTo>
                    <a:pt x="157682" y="17145"/>
                    <a:pt x="192924" y="29527"/>
                    <a:pt x="206259" y="64770"/>
                  </a:cubicBezTo>
                  <a:cubicBezTo>
                    <a:pt x="218641" y="98107"/>
                    <a:pt x="213879" y="133350"/>
                    <a:pt x="180541" y="158115"/>
                  </a:cubicBezTo>
                  <a:cubicBezTo>
                    <a:pt x="154824" y="177165"/>
                    <a:pt x="70051" y="178117"/>
                    <a:pt x="40524" y="157163"/>
                  </a:cubicBezTo>
                  <a:cubicBezTo>
                    <a:pt x="4329" y="131445"/>
                    <a:pt x="-12816" y="100013"/>
                    <a:pt x="10996" y="56197"/>
                  </a:cubicBezTo>
                  <a:cubicBezTo>
                    <a:pt x="34809" y="37147"/>
                    <a:pt x="56716" y="14288"/>
                    <a:pt x="85291" y="0"/>
                  </a:cubicBezTo>
                  <a:close/>
                </a:path>
              </a:pathLst>
            </a:custGeom>
            <a:solidFill>
              <a:srgbClr val="F8B0A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5" name="Freeform: Shape 374">
              <a:extLst>
                <a:ext uri="{FF2B5EF4-FFF2-40B4-BE49-F238E27FC236}">
                  <a16:creationId xmlns:a16="http://schemas.microsoft.com/office/drawing/2014/main" id="{8E94A05C-56AA-4734-A250-BF2C99940AFE}"/>
                </a:ext>
              </a:extLst>
            </p:cNvPr>
            <p:cNvSpPr/>
            <p:nvPr/>
          </p:nvSpPr>
          <p:spPr>
            <a:xfrm>
              <a:off x="12659211" y="-2535531"/>
              <a:ext cx="142867" cy="154674"/>
            </a:xfrm>
            <a:custGeom>
              <a:avLst/>
              <a:gdLst>
                <a:gd name="connsiteX0" fmla="*/ 139299 w 142867"/>
                <a:gd name="connsiteY0" fmla="*/ 98477 h 154674"/>
                <a:gd name="connsiteX1" fmla="*/ 64052 w 142867"/>
                <a:gd name="connsiteY1" fmla="*/ 154675 h 154674"/>
                <a:gd name="connsiteX2" fmla="*/ 64052 w 142867"/>
                <a:gd name="connsiteY2" fmla="*/ 154675 h 154674"/>
                <a:gd name="connsiteX3" fmla="*/ 25952 w 142867"/>
                <a:gd name="connsiteY3" fmla="*/ 136577 h 154674"/>
                <a:gd name="connsiteX4" fmla="*/ 5949 w 142867"/>
                <a:gd name="connsiteY4" fmla="*/ 45137 h 154674"/>
                <a:gd name="connsiteX5" fmla="*/ 118344 w 142867"/>
                <a:gd name="connsiteY5" fmla="*/ 13705 h 154674"/>
                <a:gd name="connsiteX6" fmla="*/ 139299 w 142867"/>
                <a:gd name="connsiteY6" fmla="*/ 98477 h 154674"/>
                <a:gd name="connsiteX7" fmla="*/ 139299 w 142867"/>
                <a:gd name="connsiteY7" fmla="*/ 98477 h 15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67" h="154674">
                  <a:moveTo>
                    <a:pt x="139299" y="98477"/>
                  </a:moveTo>
                  <a:cubicBezTo>
                    <a:pt x="125964" y="133720"/>
                    <a:pt x="99294" y="149912"/>
                    <a:pt x="64052" y="154675"/>
                  </a:cubicBezTo>
                  <a:cubicBezTo>
                    <a:pt x="64052" y="154675"/>
                    <a:pt x="64052" y="154675"/>
                    <a:pt x="64052" y="154675"/>
                  </a:cubicBezTo>
                  <a:cubicBezTo>
                    <a:pt x="50716" y="148960"/>
                    <a:pt x="36429" y="147055"/>
                    <a:pt x="25952" y="136577"/>
                  </a:cubicBezTo>
                  <a:cubicBezTo>
                    <a:pt x="4997" y="108955"/>
                    <a:pt x="-8339" y="80380"/>
                    <a:pt x="5949" y="45137"/>
                  </a:cubicBezTo>
                  <a:cubicBezTo>
                    <a:pt x="24999" y="-1535"/>
                    <a:pt x="62147" y="-12013"/>
                    <a:pt x="118344" y="13705"/>
                  </a:cubicBezTo>
                  <a:cubicBezTo>
                    <a:pt x="135489" y="39422"/>
                    <a:pt x="149777" y="66092"/>
                    <a:pt x="139299" y="98477"/>
                  </a:cubicBezTo>
                  <a:lnTo>
                    <a:pt x="139299" y="98477"/>
                  </a:lnTo>
                  <a:close/>
                </a:path>
              </a:pathLst>
            </a:custGeom>
            <a:solidFill>
              <a:srgbClr val="2C232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6" name="Freeform: Shape 375">
              <a:extLst>
                <a:ext uri="{FF2B5EF4-FFF2-40B4-BE49-F238E27FC236}">
                  <a16:creationId xmlns:a16="http://schemas.microsoft.com/office/drawing/2014/main" id="{EFD1933D-5631-4F22-BB58-458C673DCCD9}"/>
                </a:ext>
              </a:extLst>
            </p:cNvPr>
            <p:cNvSpPr/>
            <p:nvPr/>
          </p:nvSpPr>
          <p:spPr>
            <a:xfrm>
              <a:off x="12187957" y="-2536681"/>
              <a:ext cx="139433" cy="149263"/>
            </a:xfrm>
            <a:custGeom>
              <a:avLst/>
              <a:gdLst>
                <a:gd name="connsiteX0" fmla="*/ 114300 w 139433"/>
                <a:gd name="connsiteY0" fmla="*/ 138680 h 149263"/>
                <a:gd name="connsiteX1" fmla="*/ 0 w 139433"/>
                <a:gd name="connsiteY1" fmla="*/ 52955 h 149263"/>
                <a:gd name="connsiteX2" fmla="*/ 952 w 139433"/>
                <a:gd name="connsiteY2" fmla="*/ 52955 h 149263"/>
                <a:gd name="connsiteX3" fmla="*/ 10477 w 139433"/>
                <a:gd name="connsiteY3" fmla="*/ 33905 h 149263"/>
                <a:gd name="connsiteX4" fmla="*/ 112395 w 139433"/>
                <a:gd name="connsiteY4" fmla="*/ 16760 h 149263"/>
                <a:gd name="connsiteX5" fmla="*/ 114300 w 139433"/>
                <a:gd name="connsiteY5" fmla="*/ 138680 h 14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33" h="149263">
                  <a:moveTo>
                    <a:pt x="114300" y="138680"/>
                  </a:moveTo>
                  <a:cubicBezTo>
                    <a:pt x="35243" y="166302"/>
                    <a:pt x="1905" y="140585"/>
                    <a:pt x="0" y="52955"/>
                  </a:cubicBezTo>
                  <a:cubicBezTo>
                    <a:pt x="0" y="52955"/>
                    <a:pt x="952" y="52955"/>
                    <a:pt x="952" y="52955"/>
                  </a:cubicBezTo>
                  <a:cubicBezTo>
                    <a:pt x="18097" y="52955"/>
                    <a:pt x="4763" y="38667"/>
                    <a:pt x="10477" y="33905"/>
                  </a:cubicBezTo>
                  <a:cubicBezTo>
                    <a:pt x="50482" y="-5148"/>
                    <a:pt x="80010" y="-9910"/>
                    <a:pt x="112395" y="16760"/>
                  </a:cubicBezTo>
                  <a:cubicBezTo>
                    <a:pt x="147638" y="47240"/>
                    <a:pt x="148590" y="87245"/>
                    <a:pt x="114300" y="138680"/>
                  </a:cubicBezTo>
                  <a:close/>
                </a:path>
              </a:pathLst>
            </a:custGeom>
            <a:solidFill>
              <a:srgbClr val="28222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7" name="Freeform: Shape 376">
              <a:extLst>
                <a:ext uri="{FF2B5EF4-FFF2-40B4-BE49-F238E27FC236}">
                  <a16:creationId xmlns:a16="http://schemas.microsoft.com/office/drawing/2014/main" id="{591A5D22-7B4C-475A-9A67-155C3A079E90}"/>
                </a:ext>
              </a:extLst>
            </p:cNvPr>
            <p:cNvSpPr/>
            <p:nvPr/>
          </p:nvSpPr>
          <p:spPr>
            <a:xfrm>
              <a:off x="12370837" y="-2377225"/>
              <a:ext cx="256222" cy="180595"/>
            </a:xfrm>
            <a:custGeom>
              <a:avLst/>
              <a:gdLst>
                <a:gd name="connsiteX0" fmla="*/ 256222 w 256222"/>
                <a:gd name="connsiteY0" fmla="*/ 63996 h 180595"/>
                <a:gd name="connsiteX1" fmla="*/ 149542 w 256222"/>
                <a:gd name="connsiteY1" fmla="*/ 179249 h 180595"/>
                <a:gd name="connsiteX2" fmla="*/ 0 w 256222"/>
                <a:gd name="connsiteY2" fmla="*/ 83046 h 180595"/>
                <a:gd name="connsiteX3" fmla="*/ 3810 w 256222"/>
                <a:gd name="connsiteY3" fmla="*/ 37326 h 180595"/>
                <a:gd name="connsiteX4" fmla="*/ 40957 w 256222"/>
                <a:gd name="connsiteY4" fmla="*/ 2084 h 180595"/>
                <a:gd name="connsiteX5" fmla="*/ 41910 w 256222"/>
                <a:gd name="connsiteY5" fmla="*/ 28754 h 180595"/>
                <a:gd name="connsiteX6" fmla="*/ 40957 w 256222"/>
                <a:gd name="connsiteY6" fmla="*/ 87809 h 180595"/>
                <a:gd name="connsiteX7" fmla="*/ 130492 w 256222"/>
                <a:gd name="connsiteY7" fmla="*/ 145911 h 180595"/>
                <a:gd name="connsiteX8" fmla="*/ 214313 w 256222"/>
                <a:gd name="connsiteY8" fmla="*/ 87809 h 180595"/>
                <a:gd name="connsiteX9" fmla="*/ 215265 w 256222"/>
                <a:gd name="connsiteY9" fmla="*/ 1131 h 180595"/>
                <a:gd name="connsiteX10" fmla="*/ 252413 w 256222"/>
                <a:gd name="connsiteY10" fmla="*/ 28754 h 180595"/>
                <a:gd name="connsiteX11" fmla="*/ 256222 w 256222"/>
                <a:gd name="connsiteY11" fmla="*/ 63996 h 18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222" h="180595">
                  <a:moveTo>
                    <a:pt x="256222" y="63996"/>
                  </a:moveTo>
                  <a:cubicBezTo>
                    <a:pt x="249555" y="133529"/>
                    <a:pt x="214313" y="172581"/>
                    <a:pt x="149542" y="179249"/>
                  </a:cubicBezTo>
                  <a:cubicBezTo>
                    <a:pt x="73342" y="187821"/>
                    <a:pt x="23813" y="155436"/>
                    <a:pt x="0" y="83046"/>
                  </a:cubicBezTo>
                  <a:cubicBezTo>
                    <a:pt x="8572" y="68759"/>
                    <a:pt x="3810" y="52566"/>
                    <a:pt x="3810" y="37326"/>
                  </a:cubicBezTo>
                  <a:cubicBezTo>
                    <a:pt x="3810" y="11609"/>
                    <a:pt x="15240" y="179"/>
                    <a:pt x="40957" y="2084"/>
                  </a:cubicBezTo>
                  <a:cubicBezTo>
                    <a:pt x="58102" y="9704"/>
                    <a:pt x="46672" y="21134"/>
                    <a:pt x="41910" y="28754"/>
                  </a:cubicBezTo>
                  <a:cubicBezTo>
                    <a:pt x="30480" y="48756"/>
                    <a:pt x="35242" y="67806"/>
                    <a:pt x="40957" y="87809"/>
                  </a:cubicBezTo>
                  <a:cubicBezTo>
                    <a:pt x="56197" y="129719"/>
                    <a:pt x="90488" y="144006"/>
                    <a:pt x="130492" y="145911"/>
                  </a:cubicBezTo>
                  <a:cubicBezTo>
                    <a:pt x="171450" y="147816"/>
                    <a:pt x="199072" y="126861"/>
                    <a:pt x="214313" y="87809"/>
                  </a:cubicBezTo>
                  <a:cubicBezTo>
                    <a:pt x="226695" y="59234"/>
                    <a:pt x="202882" y="29706"/>
                    <a:pt x="215265" y="1131"/>
                  </a:cubicBezTo>
                  <a:cubicBezTo>
                    <a:pt x="238125" y="-3631"/>
                    <a:pt x="249555" y="6846"/>
                    <a:pt x="252413" y="28754"/>
                  </a:cubicBezTo>
                  <a:cubicBezTo>
                    <a:pt x="252413" y="41136"/>
                    <a:pt x="247650" y="53519"/>
                    <a:pt x="256222" y="63996"/>
                  </a:cubicBezTo>
                  <a:close/>
                </a:path>
              </a:pathLst>
            </a:custGeom>
            <a:solidFill>
              <a:srgbClr val="8451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8" name="Freeform: Shape 377">
              <a:extLst>
                <a:ext uri="{FF2B5EF4-FFF2-40B4-BE49-F238E27FC236}">
                  <a16:creationId xmlns:a16="http://schemas.microsoft.com/office/drawing/2014/main" id="{3255456E-1E5F-4B18-8070-1E365A7034AE}"/>
                </a:ext>
              </a:extLst>
            </p:cNvPr>
            <p:cNvSpPr/>
            <p:nvPr/>
          </p:nvSpPr>
          <p:spPr>
            <a:xfrm>
              <a:off x="12365656" y="-2385619"/>
              <a:ext cx="264134" cy="91440"/>
            </a:xfrm>
            <a:custGeom>
              <a:avLst/>
              <a:gdLst>
                <a:gd name="connsiteX0" fmla="*/ 261403 w 264134"/>
                <a:gd name="connsiteY0" fmla="*/ 72390 h 91440"/>
                <a:gd name="connsiteX1" fmla="*/ 211873 w 264134"/>
                <a:gd name="connsiteY1" fmla="*/ 17145 h 91440"/>
                <a:gd name="connsiteX2" fmla="*/ 197586 w 264134"/>
                <a:gd name="connsiteY2" fmla="*/ 25718 h 91440"/>
                <a:gd name="connsiteX3" fmla="*/ 74713 w 264134"/>
                <a:gd name="connsiteY3" fmla="*/ 27623 h 91440"/>
                <a:gd name="connsiteX4" fmla="*/ 52806 w 264134"/>
                <a:gd name="connsiteY4" fmla="*/ 16193 h 91440"/>
                <a:gd name="connsiteX5" fmla="*/ 13753 w 264134"/>
                <a:gd name="connsiteY5" fmla="*/ 52388 h 91440"/>
                <a:gd name="connsiteX6" fmla="*/ 5181 w 264134"/>
                <a:gd name="connsiteY6" fmla="*/ 91440 h 91440"/>
                <a:gd name="connsiteX7" fmla="*/ 4228 w 264134"/>
                <a:gd name="connsiteY7" fmla="*/ 86678 h 91440"/>
                <a:gd name="connsiteX8" fmla="*/ 76619 w 264134"/>
                <a:gd name="connsiteY8" fmla="*/ 953 h 91440"/>
                <a:gd name="connsiteX9" fmla="*/ 194728 w 264134"/>
                <a:gd name="connsiteY9" fmla="*/ 0 h 91440"/>
                <a:gd name="connsiteX10" fmla="*/ 261403 w 264134"/>
                <a:gd name="connsiteY10" fmla="*/ 7239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134" h="91440">
                  <a:moveTo>
                    <a:pt x="261403" y="72390"/>
                  </a:moveTo>
                  <a:cubicBezTo>
                    <a:pt x="243306" y="55245"/>
                    <a:pt x="260451" y="6668"/>
                    <a:pt x="211873" y="17145"/>
                  </a:cubicBezTo>
                  <a:cubicBezTo>
                    <a:pt x="208063" y="20955"/>
                    <a:pt x="203301" y="23813"/>
                    <a:pt x="197586" y="25718"/>
                  </a:cubicBezTo>
                  <a:cubicBezTo>
                    <a:pt x="156628" y="32385"/>
                    <a:pt x="115671" y="29528"/>
                    <a:pt x="74713" y="27623"/>
                  </a:cubicBezTo>
                  <a:cubicBezTo>
                    <a:pt x="66141" y="25718"/>
                    <a:pt x="58521" y="22860"/>
                    <a:pt x="52806" y="16193"/>
                  </a:cubicBezTo>
                  <a:cubicBezTo>
                    <a:pt x="24231" y="11430"/>
                    <a:pt x="12801" y="24765"/>
                    <a:pt x="13753" y="52388"/>
                  </a:cubicBezTo>
                  <a:cubicBezTo>
                    <a:pt x="13753" y="65723"/>
                    <a:pt x="17563" y="80010"/>
                    <a:pt x="5181" y="91440"/>
                  </a:cubicBezTo>
                  <a:cubicBezTo>
                    <a:pt x="5181" y="89535"/>
                    <a:pt x="4228" y="88583"/>
                    <a:pt x="4228" y="86678"/>
                  </a:cubicBezTo>
                  <a:cubicBezTo>
                    <a:pt x="-5297" y="2858"/>
                    <a:pt x="-5297" y="2858"/>
                    <a:pt x="76619" y="953"/>
                  </a:cubicBezTo>
                  <a:cubicBezTo>
                    <a:pt x="115671" y="0"/>
                    <a:pt x="155676" y="0"/>
                    <a:pt x="194728" y="0"/>
                  </a:cubicBezTo>
                  <a:cubicBezTo>
                    <a:pt x="268071" y="0"/>
                    <a:pt x="268071" y="0"/>
                    <a:pt x="261403" y="72390"/>
                  </a:cubicBezTo>
                  <a:close/>
                </a:path>
              </a:pathLst>
            </a:custGeom>
            <a:solidFill>
              <a:srgbClr val="60382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9" name="Freeform: Shape 378">
              <a:extLst>
                <a:ext uri="{FF2B5EF4-FFF2-40B4-BE49-F238E27FC236}">
                  <a16:creationId xmlns:a16="http://schemas.microsoft.com/office/drawing/2014/main" id="{C339BF1A-9C17-4684-8EDF-11170DD04C17}"/>
                </a:ext>
              </a:extLst>
            </p:cNvPr>
            <p:cNvSpPr/>
            <p:nvPr/>
          </p:nvSpPr>
          <p:spPr>
            <a:xfrm>
              <a:off x="12457515" y="-2454263"/>
              <a:ext cx="82030" cy="56262"/>
            </a:xfrm>
            <a:custGeom>
              <a:avLst/>
              <a:gdLst>
                <a:gd name="connsiteX0" fmla="*/ 41910 w 82030"/>
                <a:gd name="connsiteY0" fmla="*/ 56262 h 56262"/>
                <a:gd name="connsiteX1" fmla="*/ 0 w 82030"/>
                <a:gd name="connsiteY1" fmla="*/ 31497 h 56262"/>
                <a:gd name="connsiteX2" fmla="*/ 40005 w 82030"/>
                <a:gd name="connsiteY2" fmla="*/ 65 h 56262"/>
                <a:gd name="connsiteX3" fmla="*/ 81915 w 82030"/>
                <a:gd name="connsiteY3" fmla="*/ 29592 h 56262"/>
                <a:gd name="connsiteX4" fmla="*/ 41910 w 82030"/>
                <a:gd name="connsiteY4" fmla="*/ 56262 h 5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30" h="56262">
                  <a:moveTo>
                    <a:pt x="41910" y="56262"/>
                  </a:moveTo>
                  <a:cubicBezTo>
                    <a:pt x="23813" y="54357"/>
                    <a:pt x="0" y="58167"/>
                    <a:pt x="0" y="31497"/>
                  </a:cubicBezTo>
                  <a:cubicBezTo>
                    <a:pt x="0" y="9590"/>
                    <a:pt x="18098" y="1017"/>
                    <a:pt x="40005" y="65"/>
                  </a:cubicBezTo>
                  <a:cubicBezTo>
                    <a:pt x="60960" y="-888"/>
                    <a:pt x="80010" y="8637"/>
                    <a:pt x="81915" y="29592"/>
                  </a:cubicBezTo>
                  <a:cubicBezTo>
                    <a:pt x="83820" y="54357"/>
                    <a:pt x="61913" y="55310"/>
                    <a:pt x="41910" y="56262"/>
                  </a:cubicBezTo>
                  <a:close/>
                </a:path>
              </a:pathLst>
            </a:custGeom>
            <a:solidFill>
              <a:srgbClr val="EAA09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0" name="Freeform: Shape 379">
              <a:extLst>
                <a:ext uri="{FF2B5EF4-FFF2-40B4-BE49-F238E27FC236}">
                  <a16:creationId xmlns:a16="http://schemas.microsoft.com/office/drawing/2014/main" id="{DDF199ED-B540-4CC9-86F7-379B63964092}"/>
                </a:ext>
              </a:extLst>
            </p:cNvPr>
            <p:cNvSpPr/>
            <p:nvPr/>
          </p:nvSpPr>
          <p:spPr>
            <a:xfrm>
              <a:off x="12369884" y="-1941753"/>
              <a:ext cx="181023" cy="50210"/>
            </a:xfrm>
            <a:custGeom>
              <a:avLst/>
              <a:gdLst>
                <a:gd name="connsiteX0" fmla="*/ 0 w 181023"/>
                <a:gd name="connsiteY0" fmla="*/ 19050 h 50210"/>
                <a:gd name="connsiteX1" fmla="*/ 66675 w 181023"/>
                <a:gd name="connsiteY1" fmla="*/ 0 h 50210"/>
                <a:gd name="connsiteX2" fmla="*/ 180975 w 181023"/>
                <a:gd name="connsiteY2" fmla="*/ 952 h 50210"/>
                <a:gd name="connsiteX3" fmla="*/ 157163 w 181023"/>
                <a:gd name="connsiteY3" fmla="*/ 20955 h 50210"/>
                <a:gd name="connsiteX4" fmla="*/ 108585 w 181023"/>
                <a:gd name="connsiteY4" fmla="*/ 49530 h 50210"/>
                <a:gd name="connsiteX5" fmla="*/ 0 w 181023"/>
                <a:gd name="connsiteY5" fmla="*/ 19050 h 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23" h="50210">
                  <a:moveTo>
                    <a:pt x="0" y="19050"/>
                  </a:moveTo>
                  <a:cubicBezTo>
                    <a:pt x="18098" y="-2858"/>
                    <a:pt x="48578" y="22860"/>
                    <a:pt x="66675" y="0"/>
                  </a:cubicBezTo>
                  <a:cubicBezTo>
                    <a:pt x="104775" y="0"/>
                    <a:pt x="142875" y="0"/>
                    <a:pt x="180975" y="952"/>
                  </a:cubicBezTo>
                  <a:cubicBezTo>
                    <a:pt x="181928" y="18097"/>
                    <a:pt x="168593" y="18097"/>
                    <a:pt x="157163" y="20955"/>
                  </a:cubicBezTo>
                  <a:cubicBezTo>
                    <a:pt x="130493" y="11430"/>
                    <a:pt x="134303" y="56197"/>
                    <a:pt x="108585" y="49530"/>
                  </a:cubicBezTo>
                  <a:cubicBezTo>
                    <a:pt x="73343" y="36195"/>
                    <a:pt x="31432" y="45720"/>
                    <a:pt x="0" y="19050"/>
                  </a:cubicBezTo>
                  <a:close/>
                </a:path>
              </a:pathLst>
            </a:custGeom>
            <a:solidFill>
              <a:srgbClr val="5C4F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1" name="Freeform: Shape 380">
              <a:extLst>
                <a:ext uri="{FF2B5EF4-FFF2-40B4-BE49-F238E27FC236}">
                  <a16:creationId xmlns:a16="http://schemas.microsoft.com/office/drawing/2014/main" id="{8261F35D-2AA0-4053-A8E3-907E7D4F9438}"/>
                </a:ext>
              </a:extLst>
            </p:cNvPr>
            <p:cNvSpPr/>
            <p:nvPr/>
          </p:nvSpPr>
          <p:spPr>
            <a:xfrm>
              <a:off x="12762955" y="-2521826"/>
              <a:ext cx="46090" cy="84772"/>
            </a:xfrm>
            <a:custGeom>
              <a:avLst/>
              <a:gdLst>
                <a:gd name="connsiteX0" fmla="*/ 35555 w 46090"/>
                <a:gd name="connsiteY0" fmla="*/ 84773 h 84772"/>
                <a:gd name="connsiteX1" fmla="*/ 12695 w 46090"/>
                <a:gd name="connsiteY1" fmla="*/ 56198 h 84772"/>
                <a:gd name="connsiteX2" fmla="*/ 7933 w 46090"/>
                <a:gd name="connsiteY2" fmla="*/ 36195 h 84772"/>
                <a:gd name="connsiteX3" fmla="*/ 14600 w 46090"/>
                <a:gd name="connsiteY3" fmla="*/ 0 h 84772"/>
                <a:gd name="connsiteX4" fmla="*/ 35555 w 46090"/>
                <a:gd name="connsiteY4" fmla="*/ 84773 h 8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0" h="84772">
                  <a:moveTo>
                    <a:pt x="35555" y="84773"/>
                  </a:moveTo>
                  <a:cubicBezTo>
                    <a:pt x="28887" y="75248"/>
                    <a:pt x="50795" y="44767"/>
                    <a:pt x="12695" y="56198"/>
                  </a:cubicBezTo>
                  <a:cubicBezTo>
                    <a:pt x="-640" y="60007"/>
                    <a:pt x="-5403" y="40005"/>
                    <a:pt x="7933" y="36195"/>
                  </a:cubicBezTo>
                  <a:cubicBezTo>
                    <a:pt x="41270" y="27623"/>
                    <a:pt x="15552" y="12382"/>
                    <a:pt x="14600" y="0"/>
                  </a:cubicBezTo>
                  <a:cubicBezTo>
                    <a:pt x="47937" y="21907"/>
                    <a:pt x="54605" y="50482"/>
                    <a:pt x="35555" y="84773"/>
                  </a:cubicBezTo>
                  <a:close/>
                </a:path>
              </a:pathLst>
            </a:custGeom>
            <a:solidFill>
              <a:srgbClr val="D4C8C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2" name="Freeform: Shape 381">
              <a:extLst>
                <a:ext uri="{FF2B5EF4-FFF2-40B4-BE49-F238E27FC236}">
                  <a16:creationId xmlns:a16="http://schemas.microsoft.com/office/drawing/2014/main" id="{2B14EE62-369F-4D57-A600-1BCB0016873A}"/>
                </a:ext>
              </a:extLst>
            </p:cNvPr>
            <p:cNvSpPr/>
            <p:nvPr/>
          </p:nvSpPr>
          <p:spPr>
            <a:xfrm>
              <a:off x="12517477" y="-1941753"/>
              <a:ext cx="71482" cy="33337"/>
            </a:xfrm>
            <a:custGeom>
              <a:avLst/>
              <a:gdLst>
                <a:gd name="connsiteX0" fmla="*/ 3855 w 71482"/>
                <a:gd name="connsiteY0" fmla="*/ 10477 h 33337"/>
                <a:gd name="connsiteX1" fmla="*/ 33382 w 71482"/>
                <a:gd name="connsiteY1" fmla="*/ 952 h 33337"/>
                <a:gd name="connsiteX2" fmla="*/ 71482 w 71482"/>
                <a:gd name="connsiteY2" fmla="*/ 0 h 33337"/>
                <a:gd name="connsiteX3" fmla="*/ 71482 w 71482"/>
                <a:gd name="connsiteY3" fmla="*/ 9525 h 33337"/>
                <a:gd name="connsiteX4" fmla="*/ 65768 w 71482"/>
                <a:gd name="connsiteY4" fmla="*/ 20955 h 33337"/>
                <a:gd name="connsiteX5" fmla="*/ 55290 w 71482"/>
                <a:gd name="connsiteY5" fmla="*/ 26670 h 33337"/>
                <a:gd name="connsiteX6" fmla="*/ 12427 w 71482"/>
                <a:gd name="connsiteY6" fmla="*/ 33338 h 33337"/>
                <a:gd name="connsiteX7" fmla="*/ 1950 w 71482"/>
                <a:gd name="connsiteY7" fmla="*/ 27622 h 33337"/>
                <a:gd name="connsiteX8" fmla="*/ 3855 w 71482"/>
                <a:gd name="connsiteY8" fmla="*/ 10477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82" h="33337">
                  <a:moveTo>
                    <a:pt x="3855" y="10477"/>
                  </a:moveTo>
                  <a:cubicBezTo>
                    <a:pt x="14332" y="9525"/>
                    <a:pt x="25763" y="11430"/>
                    <a:pt x="33382" y="952"/>
                  </a:cubicBezTo>
                  <a:cubicBezTo>
                    <a:pt x="45765" y="952"/>
                    <a:pt x="59100" y="0"/>
                    <a:pt x="71482" y="0"/>
                  </a:cubicBezTo>
                  <a:cubicBezTo>
                    <a:pt x="71482" y="2858"/>
                    <a:pt x="71482" y="6667"/>
                    <a:pt x="71482" y="9525"/>
                  </a:cubicBezTo>
                  <a:cubicBezTo>
                    <a:pt x="70530" y="13335"/>
                    <a:pt x="68625" y="17145"/>
                    <a:pt x="65768" y="20955"/>
                  </a:cubicBezTo>
                  <a:cubicBezTo>
                    <a:pt x="62910" y="23813"/>
                    <a:pt x="59100" y="25717"/>
                    <a:pt x="55290" y="26670"/>
                  </a:cubicBezTo>
                  <a:cubicBezTo>
                    <a:pt x="41002" y="29527"/>
                    <a:pt x="26715" y="31433"/>
                    <a:pt x="12427" y="33338"/>
                  </a:cubicBezTo>
                  <a:cubicBezTo>
                    <a:pt x="7665" y="32385"/>
                    <a:pt x="4807" y="30480"/>
                    <a:pt x="1950" y="27622"/>
                  </a:cubicBezTo>
                  <a:cubicBezTo>
                    <a:pt x="-907" y="21908"/>
                    <a:pt x="-907" y="15240"/>
                    <a:pt x="3855" y="10477"/>
                  </a:cubicBezTo>
                  <a:close/>
                </a:path>
              </a:pathLst>
            </a:custGeom>
            <a:solidFill>
              <a:srgbClr val="453B3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3" name="Freeform: Shape 382">
              <a:extLst>
                <a:ext uri="{FF2B5EF4-FFF2-40B4-BE49-F238E27FC236}">
                  <a16:creationId xmlns:a16="http://schemas.microsoft.com/office/drawing/2014/main" id="{5CCB1358-079D-4D8E-A983-7A3CF89E6626}"/>
                </a:ext>
              </a:extLst>
            </p:cNvPr>
            <p:cNvSpPr/>
            <p:nvPr/>
          </p:nvSpPr>
          <p:spPr>
            <a:xfrm>
              <a:off x="12188644" y="-2503728"/>
              <a:ext cx="40020" cy="40752"/>
            </a:xfrm>
            <a:custGeom>
              <a:avLst/>
              <a:gdLst>
                <a:gd name="connsiteX0" fmla="*/ 9790 w 40020"/>
                <a:gd name="connsiteY0" fmla="*/ 0 h 40752"/>
                <a:gd name="connsiteX1" fmla="*/ 15505 w 40020"/>
                <a:gd name="connsiteY1" fmla="*/ 7620 h 40752"/>
                <a:gd name="connsiteX2" fmla="*/ 35508 w 40020"/>
                <a:gd name="connsiteY2" fmla="*/ 34290 h 40752"/>
                <a:gd name="connsiteX3" fmla="*/ 1218 w 40020"/>
                <a:gd name="connsiteY3" fmla="*/ 19050 h 40752"/>
                <a:gd name="connsiteX4" fmla="*/ 9790 w 40020"/>
                <a:gd name="connsiteY4" fmla="*/ 0 h 4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20" h="40752">
                  <a:moveTo>
                    <a:pt x="9790" y="0"/>
                  </a:moveTo>
                  <a:cubicBezTo>
                    <a:pt x="11695" y="2857"/>
                    <a:pt x="13600" y="4763"/>
                    <a:pt x="15505" y="7620"/>
                  </a:cubicBezTo>
                  <a:cubicBezTo>
                    <a:pt x="23125" y="16192"/>
                    <a:pt x="50747" y="16192"/>
                    <a:pt x="35508" y="34290"/>
                  </a:cubicBezTo>
                  <a:cubicBezTo>
                    <a:pt x="20268" y="52388"/>
                    <a:pt x="11695" y="27622"/>
                    <a:pt x="1218" y="19050"/>
                  </a:cubicBezTo>
                  <a:cubicBezTo>
                    <a:pt x="-1640" y="10477"/>
                    <a:pt x="265" y="3810"/>
                    <a:pt x="9790" y="0"/>
                  </a:cubicBezTo>
                  <a:close/>
                </a:path>
              </a:pathLst>
            </a:custGeom>
            <a:solidFill>
              <a:srgbClr val="B5B6B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4" name="Freeform: Shape 383">
              <a:extLst>
                <a:ext uri="{FF2B5EF4-FFF2-40B4-BE49-F238E27FC236}">
                  <a16:creationId xmlns:a16="http://schemas.microsoft.com/office/drawing/2014/main" id="{1F9C836C-1E91-4BA6-A947-B4EC4521E8B5}"/>
                </a:ext>
              </a:extLst>
            </p:cNvPr>
            <p:cNvSpPr/>
            <p:nvPr/>
          </p:nvSpPr>
          <p:spPr>
            <a:xfrm>
              <a:off x="12604200" y="-1953288"/>
              <a:ext cx="71437" cy="12646"/>
            </a:xfrm>
            <a:custGeom>
              <a:avLst/>
              <a:gdLst>
                <a:gd name="connsiteX0" fmla="*/ 71438 w 71437"/>
                <a:gd name="connsiteY0" fmla="*/ 1057 h 12646"/>
                <a:gd name="connsiteX1" fmla="*/ 0 w 71437"/>
                <a:gd name="connsiteY1" fmla="*/ 10582 h 12646"/>
                <a:gd name="connsiteX2" fmla="*/ 71438 w 71437"/>
                <a:gd name="connsiteY2" fmla="*/ 1057 h 12646"/>
              </a:gdLst>
              <a:ahLst/>
              <a:cxnLst>
                <a:cxn ang="0">
                  <a:pos x="connsiteX0" y="connsiteY0"/>
                </a:cxn>
                <a:cxn ang="0">
                  <a:pos x="connsiteX1" y="connsiteY1"/>
                </a:cxn>
                <a:cxn ang="0">
                  <a:pos x="connsiteX2" y="connsiteY2"/>
                </a:cxn>
              </a:cxnLst>
              <a:rect l="l" t="t" r="r" b="b"/>
              <a:pathLst>
                <a:path w="71437" h="12646">
                  <a:moveTo>
                    <a:pt x="71438" y="1057"/>
                  </a:moveTo>
                  <a:cubicBezTo>
                    <a:pt x="49530" y="21060"/>
                    <a:pt x="23813" y="8677"/>
                    <a:pt x="0" y="10582"/>
                  </a:cubicBezTo>
                  <a:cubicBezTo>
                    <a:pt x="22860" y="1057"/>
                    <a:pt x="46672" y="-1800"/>
                    <a:pt x="71438" y="1057"/>
                  </a:cubicBezTo>
                  <a:close/>
                </a:path>
              </a:pathLst>
            </a:custGeom>
            <a:solidFill>
              <a:srgbClr val="453B3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5" name="Freeform: Shape 384">
              <a:extLst>
                <a:ext uri="{FF2B5EF4-FFF2-40B4-BE49-F238E27FC236}">
                  <a16:creationId xmlns:a16="http://schemas.microsoft.com/office/drawing/2014/main" id="{68C9C261-6883-45EC-80F6-740030F462E8}"/>
                </a:ext>
              </a:extLst>
            </p:cNvPr>
            <p:cNvSpPr/>
            <p:nvPr/>
          </p:nvSpPr>
          <p:spPr>
            <a:xfrm>
              <a:off x="12685162" y="-2398953"/>
              <a:ext cx="38100" cy="19162"/>
            </a:xfrm>
            <a:custGeom>
              <a:avLst/>
              <a:gdLst>
                <a:gd name="connsiteX0" fmla="*/ 0 w 38100"/>
                <a:gd name="connsiteY0" fmla="*/ 0 h 19162"/>
                <a:gd name="connsiteX1" fmla="*/ 38100 w 38100"/>
                <a:gd name="connsiteY1" fmla="*/ 18097 h 19162"/>
                <a:gd name="connsiteX2" fmla="*/ 0 w 38100"/>
                <a:gd name="connsiteY2" fmla="*/ 0 h 19162"/>
              </a:gdLst>
              <a:ahLst/>
              <a:cxnLst>
                <a:cxn ang="0">
                  <a:pos x="connsiteX0" y="connsiteY0"/>
                </a:cxn>
                <a:cxn ang="0">
                  <a:pos x="connsiteX1" y="connsiteY1"/>
                </a:cxn>
                <a:cxn ang="0">
                  <a:pos x="connsiteX2" y="connsiteY2"/>
                </a:cxn>
              </a:cxnLst>
              <a:rect l="l" t="t" r="r" b="b"/>
              <a:pathLst>
                <a:path w="38100" h="19162">
                  <a:moveTo>
                    <a:pt x="0" y="0"/>
                  </a:moveTo>
                  <a:cubicBezTo>
                    <a:pt x="12382" y="5715"/>
                    <a:pt x="25717" y="12382"/>
                    <a:pt x="38100" y="18097"/>
                  </a:cubicBezTo>
                  <a:cubicBezTo>
                    <a:pt x="20955" y="20955"/>
                    <a:pt x="6667" y="19050"/>
                    <a:pt x="0" y="0"/>
                  </a:cubicBezTo>
                  <a:close/>
                </a:path>
              </a:pathLst>
            </a:custGeom>
            <a:solidFill>
              <a:srgbClr val="F8B0A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6" name="Freeform: Shape 385">
              <a:extLst>
                <a:ext uri="{FF2B5EF4-FFF2-40B4-BE49-F238E27FC236}">
                  <a16:creationId xmlns:a16="http://schemas.microsoft.com/office/drawing/2014/main" id="{53A5BF23-2FAD-4662-9F0D-7A8DC19021EE}"/>
                </a:ext>
              </a:extLst>
            </p:cNvPr>
            <p:cNvSpPr/>
            <p:nvPr/>
          </p:nvSpPr>
          <p:spPr>
            <a:xfrm>
              <a:off x="11798384" y="-3012656"/>
              <a:ext cx="149542" cy="300329"/>
            </a:xfrm>
            <a:custGeom>
              <a:avLst/>
              <a:gdLst>
                <a:gd name="connsiteX0" fmla="*/ 0 w 149542"/>
                <a:gd name="connsiteY0" fmla="*/ 300330 h 300329"/>
                <a:gd name="connsiteX1" fmla="*/ 102870 w 149542"/>
                <a:gd name="connsiteY1" fmla="*/ 19342 h 300329"/>
                <a:gd name="connsiteX2" fmla="*/ 149543 w 149542"/>
                <a:gd name="connsiteY2" fmla="*/ 4102 h 300329"/>
                <a:gd name="connsiteX3" fmla="*/ 93345 w 149542"/>
                <a:gd name="connsiteY3" fmla="*/ 166027 h 300329"/>
                <a:gd name="connsiteX4" fmla="*/ 71438 w 149542"/>
                <a:gd name="connsiteY4" fmla="*/ 200317 h 300329"/>
                <a:gd name="connsiteX5" fmla="*/ 0 w 149542"/>
                <a:gd name="connsiteY5" fmla="*/ 300330 h 3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42" h="300329">
                  <a:moveTo>
                    <a:pt x="0" y="300330"/>
                  </a:moveTo>
                  <a:cubicBezTo>
                    <a:pt x="13335" y="199365"/>
                    <a:pt x="40957" y="103162"/>
                    <a:pt x="102870" y="19342"/>
                  </a:cubicBezTo>
                  <a:cubicBezTo>
                    <a:pt x="117157" y="292"/>
                    <a:pt x="129540" y="-4470"/>
                    <a:pt x="149543" y="4102"/>
                  </a:cubicBezTo>
                  <a:cubicBezTo>
                    <a:pt x="123825" y="55537"/>
                    <a:pt x="103823" y="109830"/>
                    <a:pt x="93345" y="166027"/>
                  </a:cubicBezTo>
                  <a:cubicBezTo>
                    <a:pt x="79057" y="172695"/>
                    <a:pt x="77153" y="187935"/>
                    <a:pt x="71438" y="200317"/>
                  </a:cubicBezTo>
                  <a:cubicBezTo>
                    <a:pt x="57150" y="239370"/>
                    <a:pt x="31432" y="271755"/>
                    <a:pt x="0" y="300330"/>
                  </a:cubicBezTo>
                  <a:close/>
                </a:path>
              </a:pathLst>
            </a:custGeom>
            <a:solidFill>
              <a:srgbClr val="C7886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7" name="Freeform: Shape 386">
              <a:extLst>
                <a:ext uri="{FF2B5EF4-FFF2-40B4-BE49-F238E27FC236}">
                  <a16:creationId xmlns:a16="http://schemas.microsoft.com/office/drawing/2014/main" id="{C15E6123-E1D2-4792-BA87-5AC8D78E12BE}"/>
                </a:ext>
              </a:extLst>
            </p:cNvPr>
            <p:cNvSpPr/>
            <p:nvPr/>
          </p:nvSpPr>
          <p:spPr>
            <a:xfrm>
              <a:off x="12396554" y="-1905332"/>
              <a:ext cx="230532" cy="118880"/>
            </a:xfrm>
            <a:custGeom>
              <a:avLst/>
              <a:gdLst>
                <a:gd name="connsiteX0" fmla="*/ 202883 w 230532"/>
                <a:gd name="connsiteY0" fmla="*/ 60734 h 118880"/>
                <a:gd name="connsiteX1" fmla="*/ 194310 w 230532"/>
                <a:gd name="connsiteY1" fmla="*/ 116931 h 118880"/>
                <a:gd name="connsiteX2" fmla="*/ 178118 w 230532"/>
                <a:gd name="connsiteY2" fmla="*/ 111216 h 118880"/>
                <a:gd name="connsiteX3" fmla="*/ 131445 w 230532"/>
                <a:gd name="connsiteY3" fmla="*/ 67401 h 118880"/>
                <a:gd name="connsiteX4" fmla="*/ 60960 w 230532"/>
                <a:gd name="connsiteY4" fmla="*/ 68354 h 118880"/>
                <a:gd name="connsiteX5" fmla="*/ 22860 w 230532"/>
                <a:gd name="connsiteY5" fmla="*/ 75021 h 118880"/>
                <a:gd name="connsiteX6" fmla="*/ 11430 w 230532"/>
                <a:gd name="connsiteY6" fmla="*/ 68354 h 118880"/>
                <a:gd name="connsiteX7" fmla="*/ 0 w 230532"/>
                <a:gd name="connsiteY7" fmla="*/ 53114 h 118880"/>
                <a:gd name="connsiteX8" fmla="*/ 1905 w 230532"/>
                <a:gd name="connsiteY8" fmla="*/ 40731 h 118880"/>
                <a:gd name="connsiteX9" fmla="*/ 59055 w 230532"/>
                <a:gd name="connsiteY9" fmla="*/ 21681 h 118880"/>
                <a:gd name="connsiteX10" fmla="*/ 79058 w 230532"/>
                <a:gd name="connsiteY10" fmla="*/ 18824 h 118880"/>
                <a:gd name="connsiteX11" fmla="*/ 135255 w 230532"/>
                <a:gd name="connsiteY11" fmla="*/ 726 h 118880"/>
                <a:gd name="connsiteX12" fmla="*/ 183833 w 230532"/>
                <a:gd name="connsiteY12" fmla="*/ 21681 h 118880"/>
                <a:gd name="connsiteX13" fmla="*/ 200978 w 230532"/>
                <a:gd name="connsiteY13" fmla="*/ 27396 h 118880"/>
                <a:gd name="connsiteX14" fmla="*/ 230505 w 230532"/>
                <a:gd name="connsiteY14" fmla="*/ 44541 h 118880"/>
                <a:gd name="connsiteX15" fmla="*/ 202883 w 230532"/>
                <a:gd name="connsiteY15" fmla="*/ 60734 h 1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532" h="118880">
                  <a:moveTo>
                    <a:pt x="202883" y="60734"/>
                  </a:moveTo>
                  <a:cubicBezTo>
                    <a:pt x="193358" y="78831"/>
                    <a:pt x="228600" y="102644"/>
                    <a:pt x="194310" y="116931"/>
                  </a:cubicBezTo>
                  <a:cubicBezTo>
                    <a:pt x="186690" y="121694"/>
                    <a:pt x="181928" y="116931"/>
                    <a:pt x="178118" y="111216"/>
                  </a:cubicBezTo>
                  <a:cubicBezTo>
                    <a:pt x="169545" y="89309"/>
                    <a:pt x="170498" y="57876"/>
                    <a:pt x="131445" y="67401"/>
                  </a:cubicBezTo>
                  <a:cubicBezTo>
                    <a:pt x="107633" y="74069"/>
                    <a:pt x="83820" y="65496"/>
                    <a:pt x="60960" y="68354"/>
                  </a:cubicBezTo>
                  <a:cubicBezTo>
                    <a:pt x="48578" y="70259"/>
                    <a:pt x="36195" y="75021"/>
                    <a:pt x="22860" y="75021"/>
                  </a:cubicBezTo>
                  <a:cubicBezTo>
                    <a:pt x="18098" y="74069"/>
                    <a:pt x="14288" y="72164"/>
                    <a:pt x="11430" y="68354"/>
                  </a:cubicBezTo>
                  <a:cubicBezTo>
                    <a:pt x="7620" y="63591"/>
                    <a:pt x="3810" y="57876"/>
                    <a:pt x="0" y="53114"/>
                  </a:cubicBezTo>
                  <a:cubicBezTo>
                    <a:pt x="953" y="49304"/>
                    <a:pt x="953" y="44541"/>
                    <a:pt x="1905" y="40731"/>
                  </a:cubicBezTo>
                  <a:cubicBezTo>
                    <a:pt x="17145" y="23586"/>
                    <a:pt x="40958" y="31206"/>
                    <a:pt x="59055" y="21681"/>
                  </a:cubicBezTo>
                  <a:cubicBezTo>
                    <a:pt x="65723" y="18824"/>
                    <a:pt x="71438" y="16919"/>
                    <a:pt x="79058" y="18824"/>
                  </a:cubicBezTo>
                  <a:cubicBezTo>
                    <a:pt x="106680" y="39779"/>
                    <a:pt x="124778" y="32159"/>
                    <a:pt x="135255" y="726"/>
                  </a:cubicBezTo>
                  <a:cubicBezTo>
                    <a:pt x="157163" y="-4036"/>
                    <a:pt x="167640" y="15966"/>
                    <a:pt x="183833" y="21681"/>
                  </a:cubicBezTo>
                  <a:cubicBezTo>
                    <a:pt x="189548" y="24539"/>
                    <a:pt x="195263" y="26444"/>
                    <a:pt x="200978" y="27396"/>
                  </a:cubicBezTo>
                  <a:cubicBezTo>
                    <a:pt x="212408" y="30254"/>
                    <a:pt x="229553" y="30254"/>
                    <a:pt x="230505" y="44541"/>
                  </a:cubicBezTo>
                  <a:cubicBezTo>
                    <a:pt x="231458" y="61686"/>
                    <a:pt x="207645" y="47399"/>
                    <a:pt x="202883" y="60734"/>
                  </a:cubicBezTo>
                  <a:close/>
                </a:path>
              </a:pathLst>
            </a:custGeom>
            <a:solidFill>
              <a:srgbClr val="273C4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8" name="Freeform: Shape 387">
              <a:extLst>
                <a:ext uri="{FF2B5EF4-FFF2-40B4-BE49-F238E27FC236}">
                  <a16:creationId xmlns:a16="http://schemas.microsoft.com/office/drawing/2014/main" id="{0A955A2D-9D00-4919-AC5A-9F15E603101C}"/>
                </a:ext>
              </a:extLst>
            </p:cNvPr>
            <p:cNvSpPr/>
            <p:nvPr/>
          </p:nvSpPr>
          <p:spPr>
            <a:xfrm>
              <a:off x="12246059" y="-1922525"/>
              <a:ext cx="103996" cy="163651"/>
            </a:xfrm>
            <a:custGeom>
              <a:avLst/>
              <a:gdLst>
                <a:gd name="connsiteX0" fmla="*/ 9525 w 103996"/>
                <a:gd name="connsiteY0" fmla="*/ 163651 h 163651"/>
                <a:gd name="connsiteX1" fmla="*/ 0 w 103996"/>
                <a:gd name="connsiteY1" fmla="*/ 160794 h 163651"/>
                <a:gd name="connsiteX2" fmla="*/ 78105 w 103996"/>
                <a:gd name="connsiteY2" fmla="*/ 11251 h 163651"/>
                <a:gd name="connsiteX3" fmla="*/ 96203 w 103996"/>
                <a:gd name="connsiteY3" fmla="*/ 1726 h 163651"/>
                <a:gd name="connsiteX4" fmla="*/ 100965 w 103996"/>
                <a:gd name="connsiteY4" fmla="*/ 27444 h 163651"/>
                <a:gd name="connsiteX5" fmla="*/ 9525 w 103996"/>
                <a:gd name="connsiteY5" fmla="*/ 163651 h 16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96" h="163651">
                  <a:moveTo>
                    <a:pt x="9525" y="163651"/>
                  </a:moveTo>
                  <a:cubicBezTo>
                    <a:pt x="6668" y="162699"/>
                    <a:pt x="3810" y="161746"/>
                    <a:pt x="0" y="160794"/>
                  </a:cubicBezTo>
                  <a:cubicBezTo>
                    <a:pt x="13335" y="104596"/>
                    <a:pt x="59055" y="64591"/>
                    <a:pt x="78105" y="11251"/>
                  </a:cubicBezTo>
                  <a:cubicBezTo>
                    <a:pt x="80963" y="2679"/>
                    <a:pt x="87630" y="-3036"/>
                    <a:pt x="96203" y="1726"/>
                  </a:cubicBezTo>
                  <a:cubicBezTo>
                    <a:pt x="106680" y="7441"/>
                    <a:pt x="104775" y="17919"/>
                    <a:pt x="100965" y="27444"/>
                  </a:cubicBezTo>
                  <a:cubicBezTo>
                    <a:pt x="78105" y="77926"/>
                    <a:pt x="54293" y="128409"/>
                    <a:pt x="9525" y="163651"/>
                  </a:cubicBezTo>
                  <a:close/>
                </a:path>
              </a:pathLst>
            </a:custGeom>
            <a:solidFill>
              <a:srgbClr val="B9B25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9" name="Freeform: Shape 388">
              <a:extLst>
                <a:ext uri="{FF2B5EF4-FFF2-40B4-BE49-F238E27FC236}">
                  <a16:creationId xmlns:a16="http://schemas.microsoft.com/office/drawing/2014/main" id="{D831D92A-F0C3-4D0E-900D-6725D9D3DBB6}"/>
                </a:ext>
              </a:extLst>
            </p:cNvPr>
            <p:cNvSpPr/>
            <p:nvPr/>
          </p:nvSpPr>
          <p:spPr>
            <a:xfrm>
              <a:off x="12367556" y="-1922703"/>
              <a:ext cx="114280" cy="53407"/>
            </a:xfrm>
            <a:custGeom>
              <a:avLst/>
              <a:gdLst>
                <a:gd name="connsiteX0" fmla="*/ 106151 w 114280"/>
                <a:gd name="connsiteY0" fmla="*/ 36195 h 53407"/>
                <a:gd name="connsiteX1" fmla="*/ 96626 w 114280"/>
                <a:gd name="connsiteY1" fmla="*/ 43815 h 53407"/>
                <a:gd name="connsiteX2" fmla="*/ 30903 w 114280"/>
                <a:gd name="connsiteY2" fmla="*/ 48577 h 53407"/>
                <a:gd name="connsiteX3" fmla="*/ 2328 w 114280"/>
                <a:gd name="connsiteY3" fmla="*/ 0 h 53407"/>
                <a:gd name="connsiteX4" fmla="*/ 94721 w 114280"/>
                <a:gd name="connsiteY4" fmla="*/ 8572 h 53407"/>
                <a:gd name="connsiteX5" fmla="*/ 113771 w 114280"/>
                <a:gd name="connsiteY5" fmla="*/ 27622 h 53407"/>
                <a:gd name="connsiteX6" fmla="*/ 106151 w 114280"/>
                <a:gd name="connsiteY6" fmla="*/ 36195 h 5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280" h="53407">
                  <a:moveTo>
                    <a:pt x="106151" y="36195"/>
                  </a:moveTo>
                  <a:cubicBezTo>
                    <a:pt x="103293" y="39052"/>
                    <a:pt x="99483" y="41910"/>
                    <a:pt x="96626" y="43815"/>
                  </a:cubicBezTo>
                  <a:cubicBezTo>
                    <a:pt x="75671" y="60008"/>
                    <a:pt x="52810" y="51435"/>
                    <a:pt x="30903" y="48577"/>
                  </a:cubicBezTo>
                  <a:cubicBezTo>
                    <a:pt x="19473" y="33338"/>
                    <a:pt x="-8149" y="28575"/>
                    <a:pt x="2328" y="0"/>
                  </a:cubicBezTo>
                  <a:cubicBezTo>
                    <a:pt x="32808" y="2858"/>
                    <a:pt x="64241" y="5715"/>
                    <a:pt x="94721" y="8572"/>
                  </a:cubicBezTo>
                  <a:cubicBezTo>
                    <a:pt x="107103" y="9525"/>
                    <a:pt x="116628" y="12383"/>
                    <a:pt x="113771" y="27622"/>
                  </a:cubicBezTo>
                  <a:cubicBezTo>
                    <a:pt x="112818" y="31433"/>
                    <a:pt x="110913" y="35242"/>
                    <a:pt x="106151" y="36195"/>
                  </a:cubicBezTo>
                  <a:close/>
                </a:path>
              </a:pathLst>
            </a:custGeom>
            <a:solidFill>
              <a:srgbClr val="EEE7E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0" name="Freeform: Shape 389">
              <a:extLst>
                <a:ext uri="{FF2B5EF4-FFF2-40B4-BE49-F238E27FC236}">
                  <a16:creationId xmlns:a16="http://schemas.microsoft.com/office/drawing/2014/main" id="{59968099-17AF-4298-A58C-B169CC3D175B}"/>
                </a:ext>
              </a:extLst>
            </p:cNvPr>
            <p:cNvSpPr/>
            <p:nvPr/>
          </p:nvSpPr>
          <p:spPr>
            <a:xfrm>
              <a:off x="12251775" y="-1915083"/>
              <a:ext cx="50482" cy="67627"/>
            </a:xfrm>
            <a:custGeom>
              <a:avLst/>
              <a:gdLst>
                <a:gd name="connsiteX0" fmla="*/ 0 w 50482"/>
                <a:gd name="connsiteY0" fmla="*/ 67627 h 67627"/>
                <a:gd name="connsiteX1" fmla="*/ 50482 w 50482"/>
                <a:gd name="connsiteY1" fmla="*/ 0 h 67627"/>
                <a:gd name="connsiteX2" fmla="*/ 0 w 50482"/>
                <a:gd name="connsiteY2" fmla="*/ 67627 h 67627"/>
              </a:gdLst>
              <a:ahLst/>
              <a:cxnLst>
                <a:cxn ang="0">
                  <a:pos x="connsiteX0" y="connsiteY0"/>
                </a:cxn>
                <a:cxn ang="0">
                  <a:pos x="connsiteX1" y="connsiteY1"/>
                </a:cxn>
                <a:cxn ang="0">
                  <a:pos x="connsiteX2" y="connsiteY2"/>
                </a:cxn>
              </a:cxnLst>
              <a:rect l="l" t="t" r="r" b="b"/>
              <a:pathLst>
                <a:path w="50482" h="67627">
                  <a:moveTo>
                    <a:pt x="0" y="67627"/>
                  </a:moveTo>
                  <a:cubicBezTo>
                    <a:pt x="2857" y="35242"/>
                    <a:pt x="24765" y="16192"/>
                    <a:pt x="50482" y="0"/>
                  </a:cubicBezTo>
                  <a:cubicBezTo>
                    <a:pt x="43815" y="30480"/>
                    <a:pt x="18097" y="46672"/>
                    <a:pt x="0" y="67627"/>
                  </a:cubicBezTo>
                  <a:close/>
                </a:path>
              </a:pathLst>
            </a:custGeom>
            <a:solidFill>
              <a:srgbClr val="4544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1" name="Freeform: Shape 390">
              <a:extLst>
                <a:ext uri="{FF2B5EF4-FFF2-40B4-BE49-F238E27FC236}">
                  <a16:creationId xmlns:a16="http://schemas.microsoft.com/office/drawing/2014/main" id="{DA24C720-CBD9-4F58-B8E6-4E15A2755975}"/>
                </a:ext>
              </a:extLst>
            </p:cNvPr>
            <p:cNvSpPr/>
            <p:nvPr/>
          </p:nvSpPr>
          <p:spPr>
            <a:xfrm>
              <a:off x="12398459" y="-1878889"/>
              <a:ext cx="65722" cy="14585"/>
            </a:xfrm>
            <a:custGeom>
              <a:avLst/>
              <a:gdLst>
                <a:gd name="connsiteX0" fmla="*/ 0 w 65722"/>
                <a:gd name="connsiteY0" fmla="*/ 4763 h 14585"/>
                <a:gd name="connsiteX1" fmla="*/ 65723 w 65722"/>
                <a:gd name="connsiteY1" fmla="*/ 0 h 14585"/>
                <a:gd name="connsiteX2" fmla="*/ 953 w 65722"/>
                <a:gd name="connsiteY2" fmla="*/ 13335 h 14585"/>
                <a:gd name="connsiteX3" fmla="*/ 0 w 65722"/>
                <a:gd name="connsiteY3" fmla="*/ 4763 h 14585"/>
              </a:gdLst>
              <a:ahLst/>
              <a:cxnLst>
                <a:cxn ang="0">
                  <a:pos x="connsiteX0" y="connsiteY0"/>
                </a:cxn>
                <a:cxn ang="0">
                  <a:pos x="connsiteX1" y="connsiteY1"/>
                </a:cxn>
                <a:cxn ang="0">
                  <a:pos x="connsiteX2" y="connsiteY2"/>
                </a:cxn>
                <a:cxn ang="0">
                  <a:pos x="connsiteX3" y="connsiteY3"/>
                </a:cxn>
              </a:cxnLst>
              <a:rect l="l" t="t" r="r" b="b"/>
              <a:pathLst>
                <a:path w="65722" h="14585">
                  <a:moveTo>
                    <a:pt x="0" y="4763"/>
                  </a:moveTo>
                  <a:cubicBezTo>
                    <a:pt x="21907" y="3810"/>
                    <a:pt x="44768" y="10478"/>
                    <a:pt x="65723" y="0"/>
                  </a:cubicBezTo>
                  <a:cubicBezTo>
                    <a:pt x="48578" y="25718"/>
                    <a:pt x="21907" y="8573"/>
                    <a:pt x="953" y="13335"/>
                  </a:cubicBezTo>
                  <a:cubicBezTo>
                    <a:pt x="0" y="10478"/>
                    <a:pt x="0" y="7620"/>
                    <a:pt x="0" y="4763"/>
                  </a:cubicBezTo>
                  <a:close/>
                </a:path>
              </a:pathLst>
            </a:custGeom>
            <a:solidFill>
              <a:srgbClr val="39424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2" name="Freeform: Shape 391">
              <a:extLst>
                <a:ext uri="{FF2B5EF4-FFF2-40B4-BE49-F238E27FC236}">
                  <a16:creationId xmlns:a16="http://schemas.microsoft.com/office/drawing/2014/main" id="{4B8B26A9-7070-4B49-89D2-6641FB383D31}"/>
                </a:ext>
              </a:extLst>
            </p:cNvPr>
            <p:cNvSpPr/>
            <p:nvPr/>
          </p:nvSpPr>
          <p:spPr>
            <a:xfrm>
              <a:off x="12769934" y="-1754111"/>
              <a:ext cx="85821" cy="174782"/>
            </a:xfrm>
            <a:custGeom>
              <a:avLst/>
              <a:gdLst>
                <a:gd name="connsiteX0" fmla="*/ 38100 w 85821"/>
                <a:gd name="connsiteY0" fmla="*/ 160020 h 174782"/>
                <a:gd name="connsiteX1" fmla="*/ 25718 w 85821"/>
                <a:gd name="connsiteY1" fmla="*/ 53340 h 174782"/>
                <a:gd name="connsiteX2" fmla="*/ 0 w 85821"/>
                <a:gd name="connsiteY2" fmla="*/ 32385 h 174782"/>
                <a:gd name="connsiteX3" fmla="*/ 41910 w 85821"/>
                <a:gd name="connsiteY3" fmla="*/ 45720 h 174782"/>
                <a:gd name="connsiteX4" fmla="*/ 40005 w 85821"/>
                <a:gd name="connsiteY4" fmla="*/ 0 h 174782"/>
                <a:gd name="connsiteX5" fmla="*/ 85725 w 85821"/>
                <a:gd name="connsiteY5" fmla="*/ 147638 h 174782"/>
                <a:gd name="connsiteX6" fmla="*/ 79057 w 85821"/>
                <a:gd name="connsiteY6" fmla="*/ 174308 h 174782"/>
                <a:gd name="connsiteX7" fmla="*/ 38100 w 85821"/>
                <a:gd name="connsiteY7" fmla="*/ 160020 h 1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21" h="174782">
                  <a:moveTo>
                    <a:pt x="38100" y="160020"/>
                  </a:moveTo>
                  <a:cubicBezTo>
                    <a:pt x="63818" y="127635"/>
                    <a:pt x="59055" y="81915"/>
                    <a:pt x="25718" y="53340"/>
                  </a:cubicBezTo>
                  <a:cubicBezTo>
                    <a:pt x="17145" y="45720"/>
                    <a:pt x="8573" y="39053"/>
                    <a:pt x="0" y="32385"/>
                  </a:cubicBezTo>
                  <a:cubicBezTo>
                    <a:pt x="12382" y="36195"/>
                    <a:pt x="25718" y="40005"/>
                    <a:pt x="41910" y="45720"/>
                  </a:cubicBezTo>
                  <a:cubicBezTo>
                    <a:pt x="40957" y="29528"/>
                    <a:pt x="40005" y="14288"/>
                    <a:pt x="40005" y="0"/>
                  </a:cubicBezTo>
                  <a:cubicBezTo>
                    <a:pt x="60960" y="47625"/>
                    <a:pt x="87630" y="92392"/>
                    <a:pt x="85725" y="147638"/>
                  </a:cubicBezTo>
                  <a:cubicBezTo>
                    <a:pt x="76200" y="155258"/>
                    <a:pt x="79057" y="164783"/>
                    <a:pt x="79057" y="174308"/>
                  </a:cubicBezTo>
                  <a:cubicBezTo>
                    <a:pt x="63818" y="172403"/>
                    <a:pt x="45720" y="181928"/>
                    <a:pt x="38100" y="160020"/>
                  </a:cubicBezTo>
                  <a:close/>
                </a:path>
              </a:pathLst>
            </a:custGeom>
            <a:solidFill>
              <a:srgbClr val="3D3D3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3" name="Freeform: Shape 392">
              <a:extLst>
                <a:ext uri="{FF2B5EF4-FFF2-40B4-BE49-F238E27FC236}">
                  <a16:creationId xmlns:a16="http://schemas.microsoft.com/office/drawing/2014/main" id="{2D2059F1-A86F-4F6A-9485-8C91CBC1D4DA}"/>
                </a:ext>
              </a:extLst>
            </p:cNvPr>
            <p:cNvSpPr/>
            <p:nvPr/>
          </p:nvSpPr>
          <p:spPr>
            <a:xfrm>
              <a:off x="12522666" y="-1927351"/>
              <a:ext cx="132016" cy="58614"/>
            </a:xfrm>
            <a:custGeom>
              <a:avLst/>
              <a:gdLst>
                <a:gd name="connsiteX0" fmla="*/ 48197 w 132016"/>
                <a:gd name="connsiteY0" fmla="*/ 54178 h 58614"/>
                <a:gd name="connsiteX1" fmla="*/ 9144 w 132016"/>
                <a:gd name="connsiteY1" fmla="*/ 28460 h 58614"/>
                <a:gd name="connsiteX2" fmla="*/ 572 w 132016"/>
                <a:gd name="connsiteY2" fmla="*/ 17030 h 58614"/>
                <a:gd name="connsiteX3" fmla="*/ 9144 w 132016"/>
                <a:gd name="connsiteY3" fmla="*/ 14173 h 58614"/>
                <a:gd name="connsiteX4" fmla="*/ 57722 w 132016"/>
                <a:gd name="connsiteY4" fmla="*/ 7505 h 58614"/>
                <a:gd name="connsiteX5" fmla="*/ 57722 w 132016"/>
                <a:gd name="connsiteY5" fmla="*/ 7505 h 58614"/>
                <a:gd name="connsiteX6" fmla="*/ 132016 w 132016"/>
                <a:gd name="connsiteY6" fmla="*/ 7505 h 58614"/>
                <a:gd name="connsiteX7" fmla="*/ 122491 w 132016"/>
                <a:gd name="connsiteY7" fmla="*/ 34175 h 58614"/>
                <a:gd name="connsiteX8" fmla="*/ 48197 w 132016"/>
                <a:gd name="connsiteY8" fmla="*/ 54178 h 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6" h="58614">
                  <a:moveTo>
                    <a:pt x="48197" y="54178"/>
                  </a:moveTo>
                  <a:cubicBezTo>
                    <a:pt x="34861" y="45605"/>
                    <a:pt x="22479" y="37033"/>
                    <a:pt x="9144" y="28460"/>
                  </a:cubicBezTo>
                  <a:cubicBezTo>
                    <a:pt x="1524" y="27508"/>
                    <a:pt x="-1334" y="24650"/>
                    <a:pt x="572" y="17030"/>
                  </a:cubicBezTo>
                  <a:cubicBezTo>
                    <a:pt x="3429" y="17030"/>
                    <a:pt x="6286" y="16078"/>
                    <a:pt x="9144" y="14173"/>
                  </a:cubicBezTo>
                  <a:cubicBezTo>
                    <a:pt x="24384" y="6553"/>
                    <a:pt x="42481" y="16078"/>
                    <a:pt x="57722" y="7505"/>
                  </a:cubicBezTo>
                  <a:lnTo>
                    <a:pt x="57722" y="7505"/>
                  </a:lnTo>
                  <a:cubicBezTo>
                    <a:pt x="82486" y="-2020"/>
                    <a:pt x="107251" y="-2972"/>
                    <a:pt x="132016" y="7505"/>
                  </a:cubicBezTo>
                  <a:cubicBezTo>
                    <a:pt x="129159" y="16078"/>
                    <a:pt x="126301" y="24650"/>
                    <a:pt x="122491" y="34175"/>
                  </a:cubicBezTo>
                  <a:cubicBezTo>
                    <a:pt x="106299" y="69418"/>
                    <a:pt x="75819" y="57035"/>
                    <a:pt x="48197" y="54178"/>
                  </a:cubicBezTo>
                  <a:close/>
                </a:path>
              </a:pathLst>
            </a:custGeom>
            <a:solidFill>
              <a:srgbClr val="E6DFD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4" name="Freeform: Shape 393">
              <a:extLst>
                <a:ext uri="{FF2B5EF4-FFF2-40B4-BE49-F238E27FC236}">
                  <a16:creationId xmlns:a16="http://schemas.microsoft.com/office/drawing/2014/main" id="{06529810-34B5-4AF5-9CAD-0E76B6621BC5}"/>
                </a:ext>
              </a:extLst>
            </p:cNvPr>
            <p:cNvSpPr/>
            <p:nvPr/>
          </p:nvSpPr>
          <p:spPr>
            <a:xfrm>
              <a:off x="12674261" y="-1902701"/>
              <a:ext cx="103292" cy="147637"/>
            </a:xfrm>
            <a:custGeom>
              <a:avLst/>
              <a:gdLst>
                <a:gd name="connsiteX0" fmla="*/ 18521 w 103292"/>
                <a:gd name="connsiteY0" fmla="*/ 0 h 147637"/>
                <a:gd name="connsiteX1" fmla="*/ 103293 w 103292"/>
                <a:gd name="connsiteY1" fmla="*/ 147638 h 147637"/>
                <a:gd name="connsiteX2" fmla="*/ 1376 w 103292"/>
                <a:gd name="connsiteY2" fmla="*/ 15240 h 147637"/>
                <a:gd name="connsiteX3" fmla="*/ 18521 w 103292"/>
                <a:gd name="connsiteY3" fmla="*/ 0 h 147637"/>
                <a:gd name="connsiteX4" fmla="*/ 18521 w 103292"/>
                <a:gd name="connsiteY4" fmla="*/ 0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92" h="147637">
                  <a:moveTo>
                    <a:pt x="18521" y="0"/>
                  </a:moveTo>
                  <a:cubicBezTo>
                    <a:pt x="33761" y="57150"/>
                    <a:pt x="83291" y="93345"/>
                    <a:pt x="103293" y="147638"/>
                  </a:cubicBezTo>
                  <a:cubicBezTo>
                    <a:pt x="50905" y="117158"/>
                    <a:pt x="26141" y="65723"/>
                    <a:pt x="1376" y="15240"/>
                  </a:cubicBezTo>
                  <a:cubicBezTo>
                    <a:pt x="-4339" y="2858"/>
                    <a:pt x="8996" y="953"/>
                    <a:pt x="18521" y="0"/>
                  </a:cubicBezTo>
                  <a:cubicBezTo>
                    <a:pt x="18521" y="953"/>
                    <a:pt x="18521" y="0"/>
                    <a:pt x="18521" y="0"/>
                  </a:cubicBezTo>
                  <a:close/>
                </a:path>
              </a:pathLst>
            </a:custGeom>
            <a:solidFill>
              <a:srgbClr val="B3B26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5" name="Freeform: Shape 394">
              <a:extLst>
                <a:ext uri="{FF2B5EF4-FFF2-40B4-BE49-F238E27FC236}">
                  <a16:creationId xmlns:a16="http://schemas.microsoft.com/office/drawing/2014/main" id="{4D6EE959-B1B7-4F4B-B97F-386B18CA1586}"/>
                </a:ext>
              </a:extLst>
            </p:cNvPr>
            <p:cNvSpPr/>
            <p:nvPr/>
          </p:nvSpPr>
          <p:spPr>
            <a:xfrm>
              <a:off x="12570862" y="-1894128"/>
              <a:ext cx="85725" cy="51112"/>
            </a:xfrm>
            <a:custGeom>
              <a:avLst/>
              <a:gdLst>
                <a:gd name="connsiteX0" fmla="*/ 0 w 85725"/>
                <a:gd name="connsiteY0" fmla="*/ 20955 h 51112"/>
                <a:gd name="connsiteX1" fmla="*/ 75247 w 85725"/>
                <a:gd name="connsiteY1" fmla="*/ 0 h 51112"/>
                <a:gd name="connsiteX2" fmla="*/ 85725 w 85725"/>
                <a:gd name="connsiteY2" fmla="*/ 29527 h 51112"/>
                <a:gd name="connsiteX3" fmla="*/ 29527 w 85725"/>
                <a:gd name="connsiteY3" fmla="*/ 50483 h 51112"/>
                <a:gd name="connsiteX4" fmla="*/ 47625 w 85725"/>
                <a:gd name="connsiteY4" fmla="*/ 32385 h 51112"/>
                <a:gd name="connsiteX5" fmla="*/ 0 w 85725"/>
                <a:gd name="connsiteY5" fmla="*/ 20955 h 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51112">
                  <a:moveTo>
                    <a:pt x="0" y="20955"/>
                  </a:moveTo>
                  <a:cubicBezTo>
                    <a:pt x="27622" y="21908"/>
                    <a:pt x="54292" y="21908"/>
                    <a:pt x="75247" y="0"/>
                  </a:cubicBezTo>
                  <a:cubicBezTo>
                    <a:pt x="79057" y="9525"/>
                    <a:pt x="81915" y="20002"/>
                    <a:pt x="85725" y="29527"/>
                  </a:cubicBezTo>
                  <a:cubicBezTo>
                    <a:pt x="68580" y="40005"/>
                    <a:pt x="52388" y="54292"/>
                    <a:pt x="29527" y="50483"/>
                  </a:cubicBezTo>
                  <a:cubicBezTo>
                    <a:pt x="35242" y="44767"/>
                    <a:pt x="41910" y="38100"/>
                    <a:pt x="47625" y="32385"/>
                  </a:cubicBezTo>
                  <a:cubicBezTo>
                    <a:pt x="31432" y="24765"/>
                    <a:pt x="12382" y="36195"/>
                    <a:pt x="0" y="20955"/>
                  </a:cubicBezTo>
                  <a:close/>
                </a:path>
              </a:pathLst>
            </a:custGeom>
            <a:solidFill>
              <a:srgbClr val="5C4F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6" name="Freeform: Shape 395">
              <a:extLst>
                <a:ext uri="{FF2B5EF4-FFF2-40B4-BE49-F238E27FC236}">
                  <a16:creationId xmlns:a16="http://schemas.microsoft.com/office/drawing/2014/main" id="{D06B534D-6AB9-4E3A-BE36-44242F07EC12}"/>
                </a:ext>
              </a:extLst>
            </p:cNvPr>
            <p:cNvSpPr/>
            <p:nvPr/>
          </p:nvSpPr>
          <p:spPr>
            <a:xfrm>
              <a:off x="12580387" y="-1932929"/>
              <a:ext cx="74294" cy="12130"/>
            </a:xfrm>
            <a:custGeom>
              <a:avLst/>
              <a:gdLst>
                <a:gd name="connsiteX0" fmla="*/ 74295 w 74294"/>
                <a:gd name="connsiteY0" fmla="*/ 12130 h 12130"/>
                <a:gd name="connsiteX1" fmla="*/ 0 w 74294"/>
                <a:gd name="connsiteY1" fmla="*/ 12130 h 12130"/>
                <a:gd name="connsiteX2" fmla="*/ 8572 w 74294"/>
                <a:gd name="connsiteY2" fmla="*/ 1653 h 12130"/>
                <a:gd name="connsiteX3" fmla="*/ 74295 w 74294"/>
                <a:gd name="connsiteY3" fmla="*/ 12130 h 12130"/>
              </a:gdLst>
              <a:ahLst/>
              <a:cxnLst>
                <a:cxn ang="0">
                  <a:pos x="connsiteX0" y="connsiteY0"/>
                </a:cxn>
                <a:cxn ang="0">
                  <a:pos x="connsiteX1" y="connsiteY1"/>
                </a:cxn>
                <a:cxn ang="0">
                  <a:pos x="connsiteX2" y="connsiteY2"/>
                </a:cxn>
                <a:cxn ang="0">
                  <a:pos x="connsiteX3" y="connsiteY3"/>
                </a:cxn>
              </a:cxnLst>
              <a:rect l="l" t="t" r="r" b="b"/>
              <a:pathLst>
                <a:path w="74294" h="12130">
                  <a:moveTo>
                    <a:pt x="74295" y="12130"/>
                  </a:moveTo>
                  <a:cubicBezTo>
                    <a:pt x="49530" y="12130"/>
                    <a:pt x="24765" y="12130"/>
                    <a:pt x="0" y="12130"/>
                  </a:cubicBezTo>
                  <a:cubicBezTo>
                    <a:pt x="2857" y="8320"/>
                    <a:pt x="5715" y="4510"/>
                    <a:pt x="8572" y="1653"/>
                  </a:cubicBezTo>
                  <a:cubicBezTo>
                    <a:pt x="30480" y="5463"/>
                    <a:pt x="55245" y="-9777"/>
                    <a:pt x="74295" y="12130"/>
                  </a:cubicBezTo>
                  <a:close/>
                </a:path>
              </a:pathLst>
            </a:custGeom>
            <a:solidFill>
              <a:srgbClr val="5C4F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7" name="Freeform: Shape 396">
              <a:extLst>
                <a:ext uri="{FF2B5EF4-FFF2-40B4-BE49-F238E27FC236}">
                  <a16:creationId xmlns:a16="http://schemas.microsoft.com/office/drawing/2014/main" id="{F111D2B5-4E58-4B2E-B2E7-01996B21F113}"/>
                </a:ext>
              </a:extLst>
            </p:cNvPr>
            <p:cNvSpPr/>
            <p:nvPr/>
          </p:nvSpPr>
          <p:spPr>
            <a:xfrm>
              <a:off x="12208912" y="-1549377"/>
              <a:ext cx="66675" cy="55298"/>
            </a:xfrm>
            <a:custGeom>
              <a:avLst/>
              <a:gdLst>
                <a:gd name="connsiteX0" fmla="*/ 0 w 66675"/>
                <a:gd name="connsiteY0" fmla="*/ 55298 h 55298"/>
                <a:gd name="connsiteX1" fmla="*/ 1905 w 66675"/>
                <a:gd name="connsiteY1" fmla="*/ 1006 h 55298"/>
                <a:gd name="connsiteX2" fmla="*/ 66675 w 66675"/>
                <a:gd name="connsiteY2" fmla="*/ 26723 h 55298"/>
                <a:gd name="connsiteX3" fmla="*/ 0 w 66675"/>
                <a:gd name="connsiteY3" fmla="*/ 55298 h 55298"/>
              </a:gdLst>
              <a:ahLst/>
              <a:cxnLst>
                <a:cxn ang="0">
                  <a:pos x="connsiteX0" y="connsiteY0"/>
                </a:cxn>
                <a:cxn ang="0">
                  <a:pos x="connsiteX1" y="connsiteY1"/>
                </a:cxn>
                <a:cxn ang="0">
                  <a:pos x="connsiteX2" y="connsiteY2"/>
                </a:cxn>
                <a:cxn ang="0">
                  <a:pos x="connsiteX3" y="connsiteY3"/>
                </a:cxn>
              </a:cxnLst>
              <a:rect l="l" t="t" r="r" b="b"/>
              <a:pathLst>
                <a:path w="66675" h="55298">
                  <a:moveTo>
                    <a:pt x="0" y="55298"/>
                  </a:moveTo>
                  <a:cubicBezTo>
                    <a:pt x="952" y="37201"/>
                    <a:pt x="952" y="19103"/>
                    <a:pt x="1905" y="1006"/>
                  </a:cubicBezTo>
                  <a:cubicBezTo>
                    <a:pt x="29527" y="-4709"/>
                    <a:pt x="46672" y="15293"/>
                    <a:pt x="66675" y="26723"/>
                  </a:cubicBezTo>
                  <a:cubicBezTo>
                    <a:pt x="40005" y="27676"/>
                    <a:pt x="11430" y="21008"/>
                    <a:pt x="0" y="55298"/>
                  </a:cubicBezTo>
                  <a:close/>
                </a:path>
              </a:pathLst>
            </a:custGeom>
            <a:solidFill>
              <a:srgbClr val="6AA7C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8" name="Freeform: Shape 397">
              <a:extLst>
                <a:ext uri="{FF2B5EF4-FFF2-40B4-BE49-F238E27FC236}">
                  <a16:creationId xmlns:a16="http://schemas.microsoft.com/office/drawing/2014/main" id="{F9E4C767-B434-45DB-B8ED-12A4A4E62F52}"/>
                </a:ext>
              </a:extLst>
            </p:cNvPr>
            <p:cNvSpPr/>
            <p:nvPr/>
          </p:nvSpPr>
          <p:spPr>
            <a:xfrm>
              <a:off x="12293684" y="-1514081"/>
              <a:ext cx="86677" cy="21679"/>
            </a:xfrm>
            <a:custGeom>
              <a:avLst/>
              <a:gdLst>
                <a:gd name="connsiteX0" fmla="*/ 0 w 86677"/>
                <a:gd name="connsiteY0" fmla="*/ 0 h 21679"/>
                <a:gd name="connsiteX1" fmla="*/ 86678 w 86677"/>
                <a:gd name="connsiteY1" fmla="*/ 19050 h 21679"/>
                <a:gd name="connsiteX2" fmla="*/ 0 w 86677"/>
                <a:gd name="connsiteY2" fmla="*/ 0 h 21679"/>
              </a:gdLst>
              <a:ahLst/>
              <a:cxnLst>
                <a:cxn ang="0">
                  <a:pos x="connsiteX0" y="connsiteY0"/>
                </a:cxn>
                <a:cxn ang="0">
                  <a:pos x="connsiteX1" y="connsiteY1"/>
                </a:cxn>
                <a:cxn ang="0">
                  <a:pos x="connsiteX2" y="connsiteY2"/>
                </a:cxn>
              </a:cxnLst>
              <a:rect l="l" t="t" r="r" b="b"/>
              <a:pathLst>
                <a:path w="86677" h="21679">
                  <a:moveTo>
                    <a:pt x="0" y="0"/>
                  </a:moveTo>
                  <a:cubicBezTo>
                    <a:pt x="29528" y="2858"/>
                    <a:pt x="59055" y="7620"/>
                    <a:pt x="86678" y="19050"/>
                  </a:cubicBezTo>
                  <a:cubicBezTo>
                    <a:pt x="57150" y="15240"/>
                    <a:pt x="22860" y="36195"/>
                    <a:pt x="0" y="0"/>
                  </a:cubicBezTo>
                  <a:close/>
                </a:path>
              </a:pathLst>
            </a:custGeom>
            <a:solidFill>
              <a:srgbClr val="6AA7C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9" name="Freeform: Shape 398">
              <a:extLst>
                <a:ext uri="{FF2B5EF4-FFF2-40B4-BE49-F238E27FC236}">
                  <a16:creationId xmlns:a16="http://schemas.microsoft.com/office/drawing/2014/main" id="{378CAD0B-784B-484A-BB48-35B050C243D5}"/>
                </a:ext>
              </a:extLst>
            </p:cNvPr>
            <p:cNvSpPr/>
            <p:nvPr/>
          </p:nvSpPr>
          <p:spPr>
            <a:xfrm>
              <a:off x="12400365" y="-1851073"/>
              <a:ext cx="191452" cy="137042"/>
            </a:xfrm>
            <a:custGeom>
              <a:avLst/>
              <a:gdLst>
                <a:gd name="connsiteX0" fmla="*/ 180023 w 191452"/>
                <a:gd name="connsiteY0" fmla="*/ 53147 h 137042"/>
                <a:gd name="connsiteX1" fmla="*/ 191452 w 191452"/>
                <a:gd name="connsiteY1" fmla="*/ 62672 h 137042"/>
                <a:gd name="connsiteX2" fmla="*/ 116205 w 191452"/>
                <a:gd name="connsiteY2" fmla="*/ 127442 h 137042"/>
                <a:gd name="connsiteX3" fmla="*/ 65723 w 191452"/>
                <a:gd name="connsiteY3" fmla="*/ 136015 h 137042"/>
                <a:gd name="connsiteX4" fmla="*/ 33338 w 191452"/>
                <a:gd name="connsiteY4" fmla="*/ 109345 h 137042"/>
                <a:gd name="connsiteX5" fmla="*/ 0 w 191452"/>
                <a:gd name="connsiteY5" fmla="*/ 42670 h 137042"/>
                <a:gd name="connsiteX6" fmla="*/ 20002 w 191452"/>
                <a:gd name="connsiteY6" fmla="*/ 28382 h 137042"/>
                <a:gd name="connsiteX7" fmla="*/ 55245 w 191452"/>
                <a:gd name="connsiteY7" fmla="*/ 3617 h 137042"/>
                <a:gd name="connsiteX8" fmla="*/ 133350 w 191452"/>
                <a:gd name="connsiteY8" fmla="*/ 4570 h 137042"/>
                <a:gd name="connsiteX9" fmla="*/ 180023 w 191452"/>
                <a:gd name="connsiteY9" fmla="*/ 53147 h 13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52" h="137042">
                  <a:moveTo>
                    <a:pt x="180023" y="53147"/>
                  </a:moveTo>
                  <a:cubicBezTo>
                    <a:pt x="183832" y="56005"/>
                    <a:pt x="187643" y="59815"/>
                    <a:pt x="191452" y="62672"/>
                  </a:cubicBezTo>
                  <a:cubicBezTo>
                    <a:pt x="187643" y="126490"/>
                    <a:pt x="187643" y="126490"/>
                    <a:pt x="116205" y="127442"/>
                  </a:cubicBezTo>
                  <a:cubicBezTo>
                    <a:pt x="99060" y="127442"/>
                    <a:pt x="84773" y="140777"/>
                    <a:pt x="65723" y="136015"/>
                  </a:cubicBezTo>
                  <a:cubicBezTo>
                    <a:pt x="50482" y="131252"/>
                    <a:pt x="29527" y="130300"/>
                    <a:pt x="33338" y="109345"/>
                  </a:cubicBezTo>
                  <a:cubicBezTo>
                    <a:pt x="40005" y="76007"/>
                    <a:pt x="17145" y="61720"/>
                    <a:pt x="0" y="42670"/>
                  </a:cubicBezTo>
                  <a:cubicBezTo>
                    <a:pt x="4763" y="36002"/>
                    <a:pt x="11430" y="30287"/>
                    <a:pt x="20002" y="28382"/>
                  </a:cubicBezTo>
                  <a:cubicBezTo>
                    <a:pt x="38100" y="29335"/>
                    <a:pt x="49530" y="20762"/>
                    <a:pt x="55245" y="3617"/>
                  </a:cubicBezTo>
                  <a:cubicBezTo>
                    <a:pt x="80963" y="-7813"/>
                    <a:pt x="106680" y="12190"/>
                    <a:pt x="133350" y="4570"/>
                  </a:cubicBezTo>
                  <a:cubicBezTo>
                    <a:pt x="162877" y="7427"/>
                    <a:pt x="158115" y="42670"/>
                    <a:pt x="180023" y="53147"/>
                  </a:cubicBezTo>
                  <a:close/>
                </a:path>
              </a:pathLst>
            </a:custGeom>
            <a:solidFill>
              <a:srgbClr val="33536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0" name="Freeform: Shape 399">
              <a:extLst>
                <a:ext uri="{FF2B5EF4-FFF2-40B4-BE49-F238E27FC236}">
                  <a16:creationId xmlns:a16="http://schemas.microsoft.com/office/drawing/2014/main" id="{0C6B58F3-7AE3-420F-B7BA-6CC709E164D1}"/>
                </a:ext>
              </a:extLst>
            </p:cNvPr>
            <p:cNvSpPr/>
            <p:nvPr/>
          </p:nvSpPr>
          <p:spPr>
            <a:xfrm>
              <a:off x="12393351" y="-1836978"/>
              <a:ext cx="28811" cy="28575"/>
            </a:xfrm>
            <a:custGeom>
              <a:avLst/>
              <a:gdLst>
                <a:gd name="connsiteX0" fmla="*/ 25111 w 28811"/>
                <a:gd name="connsiteY0" fmla="*/ 17145 h 28575"/>
                <a:gd name="connsiteX1" fmla="*/ 6061 w 28811"/>
                <a:gd name="connsiteY1" fmla="*/ 28575 h 28575"/>
                <a:gd name="connsiteX2" fmla="*/ 14633 w 28811"/>
                <a:gd name="connsiteY2" fmla="*/ 0 h 28575"/>
                <a:gd name="connsiteX3" fmla="*/ 26063 w 28811"/>
                <a:gd name="connsiteY3" fmla="*/ 952 h 28575"/>
                <a:gd name="connsiteX4" fmla="*/ 25111 w 28811"/>
                <a:gd name="connsiteY4" fmla="*/ 17145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1" h="28575">
                  <a:moveTo>
                    <a:pt x="25111" y="17145"/>
                  </a:moveTo>
                  <a:cubicBezTo>
                    <a:pt x="21301" y="24765"/>
                    <a:pt x="14633" y="27622"/>
                    <a:pt x="6061" y="28575"/>
                  </a:cubicBezTo>
                  <a:cubicBezTo>
                    <a:pt x="-10132" y="13335"/>
                    <a:pt x="10823" y="9525"/>
                    <a:pt x="14633" y="0"/>
                  </a:cubicBezTo>
                  <a:cubicBezTo>
                    <a:pt x="18443" y="0"/>
                    <a:pt x="22253" y="952"/>
                    <a:pt x="26063" y="952"/>
                  </a:cubicBezTo>
                  <a:cubicBezTo>
                    <a:pt x="29873" y="6667"/>
                    <a:pt x="29873" y="12383"/>
                    <a:pt x="25111" y="17145"/>
                  </a:cubicBezTo>
                  <a:close/>
                </a:path>
              </a:pathLst>
            </a:custGeom>
            <a:solidFill>
              <a:srgbClr val="39424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1" name="Freeform: Shape 400">
              <a:extLst>
                <a:ext uri="{FF2B5EF4-FFF2-40B4-BE49-F238E27FC236}">
                  <a16:creationId xmlns:a16="http://schemas.microsoft.com/office/drawing/2014/main" id="{3AE1BE7A-DF00-4E51-BC99-45EF69824027}"/>
                </a:ext>
              </a:extLst>
            </p:cNvPr>
            <p:cNvSpPr/>
            <p:nvPr/>
          </p:nvSpPr>
          <p:spPr>
            <a:xfrm>
              <a:off x="12389548" y="-2368473"/>
              <a:ext cx="212203" cy="96532"/>
            </a:xfrm>
            <a:custGeom>
              <a:avLst/>
              <a:gdLst>
                <a:gd name="connsiteX0" fmla="*/ 180361 w 212203"/>
                <a:gd name="connsiteY0" fmla="*/ 952 h 96532"/>
                <a:gd name="connsiteX1" fmla="*/ 187981 w 212203"/>
                <a:gd name="connsiteY1" fmla="*/ 0 h 96532"/>
                <a:gd name="connsiteX2" fmla="*/ 207031 w 212203"/>
                <a:gd name="connsiteY2" fmla="*/ 84773 h 96532"/>
                <a:gd name="connsiteX3" fmla="*/ 171789 w 212203"/>
                <a:gd name="connsiteY3" fmla="*/ 96202 h 96532"/>
                <a:gd name="connsiteX4" fmla="*/ 36534 w 212203"/>
                <a:gd name="connsiteY4" fmla="*/ 95250 h 96532"/>
                <a:gd name="connsiteX5" fmla="*/ 11769 w 212203"/>
                <a:gd name="connsiteY5" fmla="*/ 84773 h 96532"/>
                <a:gd name="connsiteX6" fmla="*/ 29866 w 212203"/>
                <a:gd name="connsiteY6" fmla="*/ 0 h 96532"/>
                <a:gd name="connsiteX7" fmla="*/ 45106 w 212203"/>
                <a:gd name="connsiteY7" fmla="*/ 1905 h 96532"/>
                <a:gd name="connsiteX8" fmla="*/ 180361 w 212203"/>
                <a:gd name="connsiteY8" fmla="*/ 952 h 9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203" h="96532">
                  <a:moveTo>
                    <a:pt x="180361" y="952"/>
                  </a:moveTo>
                  <a:cubicBezTo>
                    <a:pt x="183219" y="0"/>
                    <a:pt x="185124" y="0"/>
                    <a:pt x="187981" y="0"/>
                  </a:cubicBezTo>
                  <a:cubicBezTo>
                    <a:pt x="228939" y="20955"/>
                    <a:pt x="205127" y="55245"/>
                    <a:pt x="207031" y="84773"/>
                  </a:cubicBezTo>
                  <a:cubicBezTo>
                    <a:pt x="196554" y="91440"/>
                    <a:pt x="185124" y="98108"/>
                    <a:pt x="171789" y="96202"/>
                  </a:cubicBezTo>
                  <a:cubicBezTo>
                    <a:pt x="127021" y="88583"/>
                    <a:pt x="81302" y="90488"/>
                    <a:pt x="36534" y="95250"/>
                  </a:cubicBezTo>
                  <a:cubicBezTo>
                    <a:pt x="27009" y="96202"/>
                    <a:pt x="18436" y="92392"/>
                    <a:pt x="11769" y="84773"/>
                  </a:cubicBezTo>
                  <a:cubicBezTo>
                    <a:pt x="-1566" y="52388"/>
                    <a:pt x="-12044" y="20955"/>
                    <a:pt x="29866" y="0"/>
                  </a:cubicBezTo>
                  <a:cubicBezTo>
                    <a:pt x="34629" y="952"/>
                    <a:pt x="40344" y="952"/>
                    <a:pt x="45106" y="1905"/>
                  </a:cubicBezTo>
                  <a:cubicBezTo>
                    <a:pt x="89874" y="23813"/>
                    <a:pt x="135594" y="17145"/>
                    <a:pt x="180361" y="952"/>
                  </a:cubicBezTo>
                  <a:close/>
                </a:path>
              </a:pathLst>
            </a:custGeom>
            <a:solidFill>
              <a:srgbClr val="EA617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2" name="Freeform: Shape 401">
              <a:extLst>
                <a:ext uri="{FF2B5EF4-FFF2-40B4-BE49-F238E27FC236}">
                  <a16:creationId xmlns:a16="http://schemas.microsoft.com/office/drawing/2014/main" id="{6462267D-F022-4173-B8F9-370921CCEAA1}"/>
                </a:ext>
              </a:extLst>
            </p:cNvPr>
            <p:cNvSpPr/>
            <p:nvPr/>
          </p:nvSpPr>
          <p:spPr>
            <a:xfrm>
              <a:off x="12401317" y="-2293285"/>
              <a:ext cx="195262" cy="73109"/>
            </a:xfrm>
            <a:custGeom>
              <a:avLst/>
              <a:gdLst>
                <a:gd name="connsiteX0" fmla="*/ 0 w 195262"/>
                <a:gd name="connsiteY0" fmla="*/ 8631 h 73109"/>
                <a:gd name="connsiteX1" fmla="*/ 195263 w 195262"/>
                <a:gd name="connsiteY1" fmla="*/ 8631 h 73109"/>
                <a:gd name="connsiteX2" fmla="*/ 92393 w 195262"/>
                <a:gd name="connsiteY2" fmla="*/ 72449 h 73109"/>
                <a:gd name="connsiteX3" fmla="*/ 0 w 195262"/>
                <a:gd name="connsiteY3" fmla="*/ 8631 h 73109"/>
              </a:gdLst>
              <a:ahLst/>
              <a:cxnLst>
                <a:cxn ang="0">
                  <a:pos x="connsiteX0" y="connsiteY0"/>
                </a:cxn>
                <a:cxn ang="0">
                  <a:pos x="connsiteX1" y="connsiteY1"/>
                </a:cxn>
                <a:cxn ang="0">
                  <a:pos x="connsiteX2" y="connsiteY2"/>
                </a:cxn>
                <a:cxn ang="0">
                  <a:pos x="connsiteX3" y="connsiteY3"/>
                </a:cxn>
              </a:cxnLst>
              <a:rect l="l" t="t" r="r" b="b"/>
              <a:pathLst>
                <a:path w="195262" h="73109">
                  <a:moveTo>
                    <a:pt x="0" y="8631"/>
                  </a:moveTo>
                  <a:cubicBezTo>
                    <a:pt x="64770" y="-4704"/>
                    <a:pt x="130493" y="-894"/>
                    <a:pt x="195263" y="8631"/>
                  </a:cubicBezTo>
                  <a:cubicBezTo>
                    <a:pt x="177165" y="56256"/>
                    <a:pt x="140970" y="77211"/>
                    <a:pt x="92393" y="72449"/>
                  </a:cubicBezTo>
                  <a:cubicBezTo>
                    <a:pt x="51435" y="68639"/>
                    <a:pt x="11430" y="58161"/>
                    <a:pt x="0" y="8631"/>
                  </a:cubicBezTo>
                  <a:close/>
                </a:path>
              </a:pathLst>
            </a:custGeom>
            <a:solidFill>
              <a:srgbClr val="F4919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3" name="Freeform: Shape 402">
              <a:extLst>
                <a:ext uri="{FF2B5EF4-FFF2-40B4-BE49-F238E27FC236}">
                  <a16:creationId xmlns:a16="http://schemas.microsoft.com/office/drawing/2014/main" id="{C205A74F-1434-414A-B5AE-C32511E8C49A}"/>
                </a:ext>
              </a:extLst>
            </p:cNvPr>
            <p:cNvSpPr/>
            <p:nvPr/>
          </p:nvSpPr>
          <p:spPr>
            <a:xfrm>
              <a:off x="12434032" y="-2367521"/>
              <a:ext cx="135876" cy="28242"/>
            </a:xfrm>
            <a:custGeom>
              <a:avLst/>
              <a:gdLst>
                <a:gd name="connsiteX0" fmla="*/ 135877 w 135876"/>
                <a:gd name="connsiteY0" fmla="*/ 0 h 28242"/>
                <a:gd name="connsiteX1" fmla="*/ 1575 w 135876"/>
                <a:gd name="connsiteY1" fmla="*/ 18098 h 28242"/>
                <a:gd name="connsiteX2" fmla="*/ 622 w 135876"/>
                <a:gd name="connsiteY2" fmla="*/ 952 h 28242"/>
                <a:gd name="connsiteX3" fmla="*/ 135877 w 135876"/>
                <a:gd name="connsiteY3" fmla="*/ 0 h 28242"/>
              </a:gdLst>
              <a:ahLst/>
              <a:cxnLst>
                <a:cxn ang="0">
                  <a:pos x="connsiteX0" y="connsiteY0"/>
                </a:cxn>
                <a:cxn ang="0">
                  <a:pos x="connsiteX1" y="connsiteY1"/>
                </a:cxn>
                <a:cxn ang="0">
                  <a:pos x="connsiteX2" y="connsiteY2"/>
                </a:cxn>
                <a:cxn ang="0">
                  <a:pos x="connsiteX3" y="connsiteY3"/>
                </a:cxn>
              </a:cxnLst>
              <a:rect l="l" t="t" r="r" b="b"/>
              <a:pathLst>
                <a:path w="135876" h="28242">
                  <a:moveTo>
                    <a:pt x="135877" y="0"/>
                  </a:moveTo>
                  <a:cubicBezTo>
                    <a:pt x="113017" y="26670"/>
                    <a:pt x="27292" y="38100"/>
                    <a:pt x="1575" y="18098"/>
                  </a:cubicBezTo>
                  <a:cubicBezTo>
                    <a:pt x="-1283" y="16193"/>
                    <a:pt x="622" y="6668"/>
                    <a:pt x="622" y="952"/>
                  </a:cubicBezTo>
                  <a:cubicBezTo>
                    <a:pt x="45389" y="0"/>
                    <a:pt x="91109" y="0"/>
                    <a:pt x="135877" y="0"/>
                  </a:cubicBezTo>
                  <a:close/>
                </a:path>
              </a:pathLst>
            </a:custGeom>
            <a:solidFill>
              <a:srgbClr val="E8A6A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4" name="Freeform: Shape 403">
              <a:extLst>
                <a:ext uri="{FF2B5EF4-FFF2-40B4-BE49-F238E27FC236}">
                  <a16:creationId xmlns:a16="http://schemas.microsoft.com/office/drawing/2014/main" id="{2BD36192-A410-4EC4-BF4E-5B629F2F491D}"/>
                </a:ext>
              </a:extLst>
            </p:cNvPr>
            <p:cNvSpPr/>
            <p:nvPr/>
          </p:nvSpPr>
          <p:spPr>
            <a:xfrm>
              <a:off x="12473707" y="-1936392"/>
              <a:ext cx="61104" cy="78902"/>
            </a:xfrm>
            <a:custGeom>
              <a:avLst/>
              <a:gdLst>
                <a:gd name="connsiteX0" fmla="*/ 49530 w 61104"/>
                <a:gd name="connsiteY0" fmla="*/ 25119 h 78902"/>
                <a:gd name="connsiteX1" fmla="*/ 58102 w 61104"/>
                <a:gd name="connsiteY1" fmla="*/ 36549 h 78902"/>
                <a:gd name="connsiteX2" fmla="*/ 33338 w 61104"/>
                <a:gd name="connsiteY2" fmla="*/ 76554 h 78902"/>
                <a:gd name="connsiteX3" fmla="*/ 0 w 61104"/>
                <a:gd name="connsiteY3" fmla="*/ 48931 h 78902"/>
                <a:gd name="connsiteX4" fmla="*/ 7620 w 61104"/>
                <a:gd name="connsiteY4" fmla="*/ 39406 h 78902"/>
                <a:gd name="connsiteX5" fmla="*/ 48577 w 61104"/>
                <a:gd name="connsiteY5" fmla="*/ 4164 h 78902"/>
                <a:gd name="connsiteX6" fmla="*/ 49530 w 61104"/>
                <a:gd name="connsiteY6" fmla="*/ 25119 h 7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04" h="78902">
                  <a:moveTo>
                    <a:pt x="49530" y="25119"/>
                  </a:moveTo>
                  <a:cubicBezTo>
                    <a:pt x="52388" y="28929"/>
                    <a:pt x="55245" y="32739"/>
                    <a:pt x="58102" y="36549"/>
                  </a:cubicBezTo>
                  <a:cubicBezTo>
                    <a:pt x="68580" y="61314"/>
                    <a:pt x="49530" y="70839"/>
                    <a:pt x="33338" y="76554"/>
                  </a:cubicBezTo>
                  <a:cubicBezTo>
                    <a:pt x="10477" y="85126"/>
                    <a:pt x="2857" y="68934"/>
                    <a:pt x="0" y="48931"/>
                  </a:cubicBezTo>
                  <a:cubicBezTo>
                    <a:pt x="2857" y="46074"/>
                    <a:pt x="4763" y="43216"/>
                    <a:pt x="7620" y="39406"/>
                  </a:cubicBezTo>
                  <a:cubicBezTo>
                    <a:pt x="29527" y="37501"/>
                    <a:pt x="7620" y="-14886"/>
                    <a:pt x="48577" y="4164"/>
                  </a:cubicBezTo>
                  <a:cubicBezTo>
                    <a:pt x="48577" y="11784"/>
                    <a:pt x="48577" y="18451"/>
                    <a:pt x="49530" y="25119"/>
                  </a:cubicBezTo>
                  <a:close/>
                </a:path>
              </a:pathLst>
            </a:custGeom>
            <a:solidFill>
              <a:srgbClr val="2622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5" name="Freeform: Shape 404">
              <a:extLst>
                <a:ext uri="{FF2B5EF4-FFF2-40B4-BE49-F238E27FC236}">
                  <a16:creationId xmlns:a16="http://schemas.microsoft.com/office/drawing/2014/main" id="{C7277821-4DE0-4800-A52E-9D995B8EDE33}"/>
                </a:ext>
              </a:extLst>
            </p:cNvPr>
            <p:cNvSpPr/>
            <p:nvPr/>
          </p:nvSpPr>
          <p:spPr>
            <a:xfrm>
              <a:off x="12531809" y="-1923781"/>
              <a:ext cx="48577" cy="8974"/>
            </a:xfrm>
            <a:custGeom>
              <a:avLst/>
              <a:gdLst>
                <a:gd name="connsiteX0" fmla="*/ 48578 w 48577"/>
                <a:gd name="connsiteY0" fmla="*/ 2030 h 8974"/>
                <a:gd name="connsiteX1" fmla="*/ 0 w 48577"/>
                <a:gd name="connsiteY1" fmla="*/ 8698 h 8974"/>
                <a:gd name="connsiteX2" fmla="*/ 48578 w 48577"/>
                <a:gd name="connsiteY2" fmla="*/ 2030 h 8974"/>
              </a:gdLst>
              <a:ahLst/>
              <a:cxnLst>
                <a:cxn ang="0">
                  <a:pos x="connsiteX0" y="connsiteY0"/>
                </a:cxn>
                <a:cxn ang="0">
                  <a:pos x="connsiteX1" y="connsiteY1"/>
                </a:cxn>
                <a:cxn ang="0">
                  <a:pos x="connsiteX2" y="connsiteY2"/>
                </a:cxn>
              </a:cxnLst>
              <a:rect l="l" t="t" r="r" b="b"/>
              <a:pathLst>
                <a:path w="48577" h="8974">
                  <a:moveTo>
                    <a:pt x="48578" y="2030"/>
                  </a:moveTo>
                  <a:cubicBezTo>
                    <a:pt x="33338" y="12508"/>
                    <a:pt x="16193" y="7745"/>
                    <a:pt x="0" y="8698"/>
                  </a:cubicBezTo>
                  <a:cubicBezTo>
                    <a:pt x="14288" y="-4637"/>
                    <a:pt x="32385" y="1078"/>
                    <a:pt x="48578" y="2030"/>
                  </a:cubicBezTo>
                  <a:close/>
                </a:path>
              </a:pathLst>
            </a:custGeom>
            <a:solidFill>
              <a:srgbClr val="5C4F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6" name="Freeform: Shape 405">
              <a:extLst>
                <a:ext uri="{FF2B5EF4-FFF2-40B4-BE49-F238E27FC236}">
                  <a16:creationId xmlns:a16="http://schemas.microsoft.com/office/drawing/2014/main" id="{8CCA4D63-B1CE-4B73-8CFC-90697EE95972}"/>
                </a:ext>
              </a:extLst>
            </p:cNvPr>
            <p:cNvSpPr/>
            <p:nvPr/>
          </p:nvSpPr>
          <p:spPr>
            <a:xfrm>
              <a:off x="12533715" y="-1849407"/>
              <a:ext cx="46720" cy="56984"/>
            </a:xfrm>
            <a:custGeom>
              <a:avLst/>
              <a:gdLst>
                <a:gd name="connsiteX0" fmla="*/ 46673 w 46720"/>
                <a:gd name="connsiteY0" fmla="*/ 51481 h 56984"/>
                <a:gd name="connsiteX1" fmla="*/ 16193 w 46720"/>
                <a:gd name="connsiteY1" fmla="*/ 40051 h 56984"/>
                <a:gd name="connsiteX2" fmla="*/ 0 w 46720"/>
                <a:gd name="connsiteY2" fmla="*/ 2903 h 56984"/>
                <a:gd name="connsiteX3" fmla="*/ 46673 w 46720"/>
                <a:gd name="connsiteY3" fmla="*/ 51481 h 56984"/>
              </a:gdLst>
              <a:ahLst/>
              <a:cxnLst>
                <a:cxn ang="0">
                  <a:pos x="connsiteX0" y="connsiteY0"/>
                </a:cxn>
                <a:cxn ang="0">
                  <a:pos x="connsiteX1" y="connsiteY1"/>
                </a:cxn>
                <a:cxn ang="0">
                  <a:pos x="connsiteX2" y="connsiteY2"/>
                </a:cxn>
                <a:cxn ang="0">
                  <a:pos x="connsiteX3" y="connsiteY3"/>
                </a:cxn>
              </a:cxnLst>
              <a:rect l="l" t="t" r="r" b="b"/>
              <a:pathLst>
                <a:path w="46720" h="56984">
                  <a:moveTo>
                    <a:pt x="46673" y="51481"/>
                  </a:moveTo>
                  <a:cubicBezTo>
                    <a:pt x="32385" y="58148"/>
                    <a:pt x="19050" y="62911"/>
                    <a:pt x="16193" y="40051"/>
                  </a:cubicBezTo>
                  <a:cubicBezTo>
                    <a:pt x="14288" y="25763"/>
                    <a:pt x="10477" y="12428"/>
                    <a:pt x="0" y="2903"/>
                  </a:cubicBezTo>
                  <a:cubicBezTo>
                    <a:pt x="34290" y="-6622"/>
                    <a:pt x="47625" y="6713"/>
                    <a:pt x="46673" y="51481"/>
                  </a:cubicBezTo>
                  <a:close/>
                </a:path>
              </a:pathLst>
            </a:custGeom>
            <a:solidFill>
              <a:srgbClr val="6A97B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7" name="Freeform: Shape 406">
              <a:extLst>
                <a:ext uri="{FF2B5EF4-FFF2-40B4-BE49-F238E27FC236}">
                  <a16:creationId xmlns:a16="http://schemas.microsoft.com/office/drawing/2014/main" id="{C7471AD7-A87D-4E2D-9B90-EABE3092A513}"/>
                </a:ext>
              </a:extLst>
            </p:cNvPr>
            <p:cNvSpPr/>
            <p:nvPr/>
          </p:nvSpPr>
          <p:spPr>
            <a:xfrm>
              <a:off x="12418462" y="-1847456"/>
              <a:ext cx="43535" cy="42357"/>
            </a:xfrm>
            <a:custGeom>
              <a:avLst/>
              <a:gdLst>
                <a:gd name="connsiteX0" fmla="*/ 0 w 43535"/>
                <a:gd name="connsiteY0" fmla="*/ 27623 h 42357"/>
                <a:gd name="connsiteX1" fmla="*/ 952 w 43535"/>
                <a:gd name="connsiteY1" fmla="*/ 11430 h 42357"/>
                <a:gd name="connsiteX2" fmla="*/ 36195 w 43535"/>
                <a:gd name="connsiteY2" fmla="*/ 0 h 42357"/>
                <a:gd name="connsiteX3" fmla="*/ 25717 w 43535"/>
                <a:gd name="connsiteY3" fmla="*/ 38100 h 42357"/>
                <a:gd name="connsiteX4" fmla="*/ 0 w 43535"/>
                <a:gd name="connsiteY4" fmla="*/ 27623 h 4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5" h="42357">
                  <a:moveTo>
                    <a:pt x="0" y="27623"/>
                  </a:moveTo>
                  <a:cubicBezTo>
                    <a:pt x="0" y="21908"/>
                    <a:pt x="952" y="17145"/>
                    <a:pt x="952" y="11430"/>
                  </a:cubicBezTo>
                  <a:cubicBezTo>
                    <a:pt x="12382" y="7620"/>
                    <a:pt x="24765" y="3810"/>
                    <a:pt x="36195" y="0"/>
                  </a:cubicBezTo>
                  <a:cubicBezTo>
                    <a:pt x="54292" y="18098"/>
                    <a:pt x="34290" y="29528"/>
                    <a:pt x="25717" y="38100"/>
                  </a:cubicBezTo>
                  <a:cubicBezTo>
                    <a:pt x="15240" y="50483"/>
                    <a:pt x="9525" y="32385"/>
                    <a:pt x="0" y="27623"/>
                  </a:cubicBezTo>
                  <a:close/>
                </a:path>
              </a:pathLst>
            </a:custGeom>
            <a:solidFill>
              <a:srgbClr val="7793B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8" name="Freeform: Shape 407">
              <a:extLst>
                <a:ext uri="{FF2B5EF4-FFF2-40B4-BE49-F238E27FC236}">
                  <a16:creationId xmlns:a16="http://schemas.microsoft.com/office/drawing/2014/main" id="{9AAE3930-A2CC-43C1-85B1-2F2BF51EBC06}"/>
                </a:ext>
              </a:extLst>
            </p:cNvPr>
            <p:cNvSpPr/>
            <p:nvPr/>
          </p:nvSpPr>
          <p:spPr>
            <a:xfrm>
              <a:off x="12454551" y="-1827453"/>
              <a:ext cx="49304" cy="90248"/>
            </a:xfrm>
            <a:custGeom>
              <a:avLst/>
              <a:gdLst>
                <a:gd name="connsiteX0" fmla="*/ 38206 w 49304"/>
                <a:gd name="connsiteY0" fmla="*/ 76200 h 90248"/>
                <a:gd name="connsiteX1" fmla="*/ 10583 w 49304"/>
                <a:gd name="connsiteY1" fmla="*/ 88583 h 90248"/>
                <a:gd name="connsiteX2" fmla="*/ 2011 w 49304"/>
                <a:gd name="connsiteY2" fmla="*/ 59055 h 90248"/>
                <a:gd name="connsiteX3" fmla="*/ 38206 w 49304"/>
                <a:gd name="connsiteY3" fmla="*/ 0 h 90248"/>
                <a:gd name="connsiteX4" fmla="*/ 38206 w 49304"/>
                <a:gd name="connsiteY4" fmla="*/ 76200 h 9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4" h="90248">
                  <a:moveTo>
                    <a:pt x="38206" y="76200"/>
                  </a:moveTo>
                  <a:cubicBezTo>
                    <a:pt x="28681" y="80010"/>
                    <a:pt x="22966" y="95250"/>
                    <a:pt x="10583" y="88583"/>
                  </a:cubicBezTo>
                  <a:cubicBezTo>
                    <a:pt x="-847" y="82867"/>
                    <a:pt x="-1799" y="68580"/>
                    <a:pt x="2011" y="59055"/>
                  </a:cubicBezTo>
                  <a:cubicBezTo>
                    <a:pt x="12488" y="38100"/>
                    <a:pt x="4868" y="5715"/>
                    <a:pt x="38206" y="0"/>
                  </a:cubicBezTo>
                  <a:cubicBezTo>
                    <a:pt x="51541" y="25717"/>
                    <a:pt x="54399" y="51435"/>
                    <a:pt x="38206" y="76200"/>
                  </a:cubicBezTo>
                  <a:close/>
                </a:path>
              </a:pathLst>
            </a:custGeom>
            <a:solidFill>
              <a:srgbClr val="659FB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9" name="Freeform: Shape 408">
              <a:extLst>
                <a:ext uri="{FF2B5EF4-FFF2-40B4-BE49-F238E27FC236}">
                  <a16:creationId xmlns:a16="http://schemas.microsoft.com/office/drawing/2014/main" id="{76420009-3C83-4E68-9C19-791E5F91876A}"/>
                </a:ext>
              </a:extLst>
            </p:cNvPr>
            <p:cNvSpPr/>
            <p:nvPr/>
          </p:nvSpPr>
          <p:spPr>
            <a:xfrm>
              <a:off x="12522256" y="-1807451"/>
              <a:ext cx="41380" cy="65193"/>
            </a:xfrm>
            <a:custGeom>
              <a:avLst/>
              <a:gdLst>
                <a:gd name="connsiteX0" fmla="*/ 2886 w 41380"/>
                <a:gd name="connsiteY0" fmla="*/ 0 h 65193"/>
                <a:gd name="connsiteX1" fmla="*/ 26698 w 41380"/>
                <a:gd name="connsiteY1" fmla="*/ 40005 h 65193"/>
                <a:gd name="connsiteX2" fmla="*/ 33366 w 41380"/>
                <a:gd name="connsiteY2" fmla="*/ 61913 h 65193"/>
                <a:gd name="connsiteX3" fmla="*/ 5744 w 41380"/>
                <a:gd name="connsiteY3" fmla="*/ 53340 h 65193"/>
                <a:gd name="connsiteX4" fmla="*/ 2886 w 41380"/>
                <a:gd name="connsiteY4" fmla="*/ 0 h 65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80" h="65193">
                  <a:moveTo>
                    <a:pt x="2886" y="0"/>
                  </a:moveTo>
                  <a:cubicBezTo>
                    <a:pt x="10506" y="14288"/>
                    <a:pt x="12411" y="30480"/>
                    <a:pt x="26698" y="40005"/>
                  </a:cubicBezTo>
                  <a:cubicBezTo>
                    <a:pt x="34319" y="44768"/>
                    <a:pt x="51464" y="50483"/>
                    <a:pt x="33366" y="61913"/>
                  </a:cubicBezTo>
                  <a:cubicBezTo>
                    <a:pt x="22889" y="68580"/>
                    <a:pt x="11458" y="64770"/>
                    <a:pt x="5744" y="53340"/>
                  </a:cubicBezTo>
                  <a:cubicBezTo>
                    <a:pt x="-3781" y="37148"/>
                    <a:pt x="981" y="18098"/>
                    <a:pt x="2886" y="0"/>
                  </a:cubicBezTo>
                  <a:close/>
                </a:path>
              </a:pathLst>
            </a:custGeom>
            <a:solidFill>
              <a:srgbClr val="6C96A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0" name="Freeform: Shape 409">
              <a:extLst>
                <a:ext uri="{FF2B5EF4-FFF2-40B4-BE49-F238E27FC236}">
                  <a16:creationId xmlns:a16="http://schemas.microsoft.com/office/drawing/2014/main" id="{0EE7B02D-0F13-4537-9FCC-E06EE183C686}"/>
                </a:ext>
              </a:extLst>
            </p:cNvPr>
            <p:cNvSpPr/>
            <p:nvPr/>
          </p:nvSpPr>
          <p:spPr>
            <a:xfrm>
              <a:off x="12492757" y="-1827453"/>
              <a:ext cx="23803" cy="76200"/>
            </a:xfrm>
            <a:custGeom>
              <a:avLst/>
              <a:gdLst>
                <a:gd name="connsiteX0" fmla="*/ 0 w 23803"/>
                <a:gd name="connsiteY0" fmla="*/ 76200 h 76200"/>
                <a:gd name="connsiteX1" fmla="*/ 952 w 23803"/>
                <a:gd name="connsiteY1" fmla="*/ 0 h 76200"/>
                <a:gd name="connsiteX2" fmla="*/ 0 w 23803"/>
                <a:gd name="connsiteY2" fmla="*/ 76200 h 76200"/>
              </a:gdLst>
              <a:ahLst/>
              <a:cxnLst>
                <a:cxn ang="0">
                  <a:pos x="connsiteX0" y="connsiteY0"/>
                </a:cxn>
                <a:cxn ang="0">
                  <a:pos x="connsiteX1" y="connsiteY1"/>
                </a:cxn>
                <a:cxn ang="0">
                  <a:pos x="connsiteX2" y="connsiteY2"/>
                </a:cxn>
              </a:cxnLst>
              <a:rect l="l" t="t" r="r" b="b"/>
              <a:pathLst>
                <a:path w="23803" h="76200">
                  <a:moveTo>
                    <a:pt x="0" y="76200"/>
                  </a:moveTo>
                  <a:cubicBezTo>
                    <a:pt x="0" y="50483"/>
                    <a:pt x="0" y="25717"/>
                    <a:pt x="952" y="0"/>
                  </a:cubicBezTo>
                  <a:cubicBezTo>
                    <a:pt x="26670" y="25717"/>
                    <a:pt x="36195" y="51435"/>
                    <a:pt x="0" y="76200"/>
                  </a:cubicBezTo>
                  <a:close/>
                </a:path>
              </a:pathLst>
            </a:custGeom>
            <a:solidFill>
              <a:srgbClr val="16315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grpSp>
        <p:nvGrpSpPr>
          <p:cNvPr id="411" name="Group 410">
            <a:extLst>
              <a:ext uri="{FF2B5EF4-FFF2-40B4-BE49-F238E27FC236}">
                <a16:creationId xmlns:a16="http://schemas.microsoft.com/office/drawing/2014/main" id="{7711459F-E6F6-462B-B382-40F0C6FE5781}"/>
              </a:ext>
            </a:extLst>
          </p:cNvPr>
          <p:cNvGrpSpPr/>
          <p:nvPr/>
        </p:nvGrpSpPr>
        <p:grpSpPr>
          <a:xfrm>
            <a:off x="8286361" y="4498047"/>
            <a:ext cx="742668" cy="953179"/>
            <a:chOff x="7840095" y="-3367017"/>
            <a:chExt cx="1748992" cy="2244751"/>
          </a:xfrm>
        </p:grpSpPr>
        <p:sp>
          <p:nvSpPr>
            <p:cNvPr id="412" name="Freeform: Shape 411">
              <a:extLst>
                <a:ext uri="{FF2B5EF4-FFF2-40B4-BE49-F238E27FC236}">
                  <a16:creationId xmlns:a16="http://schemas.microsoft.com/office/drawing/2014/main" id="{CB177596-6046-4935-87DB-FA5B584E9608}"/>
                </a:ext>
              </a:extLst>
            </p:cNvPr>
            <p:cNvSpPr/>
            <p:nvPr/>
          </p:nvSpPr>
          <p:spPr>
            <a:xfrm>
              <a:off x="8004789" y="-2877154"/>
              <a:ext cx="1399949" cy="521406"/>
            </a:xfrm>
            <a:custGeom>
              <a:avLst/>
              <a:gdLst>
                <a:gd name="connsiteX0" fmla="*/ 8361 w 1399949"/>
                <a:gd name="connsiteY0" fmla="*/ 318180 h 521406"/>
                <a:gd name="connsiteX1" fmla="*/ 1693 w 1399949"/>
                <a:gd name="connsiteY1" fmla="*/ 268650 h 521406"/>
                <a:gd name="connsiteX2" fmla="*/ 13123 w 1399949"/>
                <a:gd name="connsiteY2" fmla="*/ 263888 h 521406"/>
                <a:gd name="connsiteX3" fmla="*/ 36936 w 1399949"/>
                <a:gd name="connsiteY3" fmla="*/ 294368 h 521406"/>
                <a:gd name="connsiteX4" fmla="*/ 40746 w 1399949"/>
                <a:gd name="connsiteY4" fmla="*/ 306750 h 521406"/>
                <a:gd name="connsiteX5" fmla="*/ 61701 w 1399949"/>
                <a:gd name="connsiteY5" fmla="*/ 333420 h 521406"/>
                <a:gd name="connsiteX6" fmla="*/ 86466 w 1399949"/>
                <a:gd name="connsiteY6" fmla="*/ 310560 h 521406"/>
                <a:gd name="connsiteX7" fmla="*/ 126471 w 1399949"/>
                <a:gd name="connsiteY7" fmla="*/ 284843 h 521406"/>
                <a:gd name="connsiteX8" fmla="*/ 165523 w 1399949"/>
                <a:gd name="connsiteY8" fmla="*/ 255315 h 521406"/>
                <a:gd name="connsiteX9" fmla="*/ 299826 w 1399949"/>
                <a:gd name="connsiteY9" fmla="*/ 188640 h 521406"/>
                <a:gd name="connsiteX10" fmla="*/ 373168 w 1399949"/>
                <a:gd name="connsiteY10" fmla="*/ 29573 h 521406"/>
                <a:gd name="connsiteX11" fmla="*/ 396028 w 1399949"/>
                <a:gd name="connsiteY11" fmla="*/ 1950 h 521406"/>
                <a:gd name="connsiteX12" fmla="*/ 414126 w 1399949"/>
                <a:gd name="connsiteY12" fmla="*/ 24810 h 521406"/>
                <a:gd name="connsiteX13" fmla="*/ 416983 w 1399949"/>
                <a:gd name="connsiteY13" fmla="*/ 139110 h 521406"/>
                <a:gd name="connsiteX14" fmla="*/ 483658 w 1399949"/>
                <a:gd name="connsiteY14" fmla="*/ 195308 h 521406"/>
                <a:gd name="connsiteX15" fmla="*/ 754169 w 1399949"/>
                <a:gd name="connsiteY15" fmla="*/ 185783 h 521406"/>
                <a:gd name="connsiteX16" fmla="*/ 881803 w 1399949"/>
                <a:gd name="connsiteY16" fmla="*/ 196260 h 521406"/>
                <a:gd name="connsiteX17" fmla="*/ 951336 w 1399949"/>
                <a:gd name="connsiteY17" fmla="*/ 143873 h 521406"/>
                <a:gd name="connsiteX18" fmla="*/ 958956 w 1399949"/>
                <a:gd name="connsiteY18" fmla="*/ 60053 h 521406"/>
                <a:gd name="connsiteX19" fmla="*/ 971338 w 1399949"/>
                <a:gd name="connsiteY19" fmla="*/ 1950 h 521406"/>
                <a:gd name="connsiteX20" fmla="*/ 985626 w 1399949"/>
                <a:gd name="connsiteY20" fmla="*/ 3855 h 521406"/>
                <a:gd name="connsiteX21" fmla="*/ 998008 w 1399949"/>
                <a:gd name="connsiteY21" fmla="*/ 68625 h 521406"/>
                <a:gd name="connsiteX22" fmla="*/ 1000866 w 1399949"/>
                <a:gd name="connsiteY22" fmla="*/ 81960 h 521406"/>
                <a:gd name="connsiteX23" fmla="*/ 1012296 w 1399949"/>
                <a:gd name="connsiteY23" fmla="*/ 133395 h 521406"/>
                <a:gd name="connsiteX24" fmla="*/ 1150408 w 1399949"/>
                <a:gd name="connsiteY24" fmla="*/ 242933 h 521406"/>
                <a:gd name="connsiteX25" fmla="*/ 1208511 w 1399949"/>
                <a:gd name="connsiteY25" fmla="*/ 261983 h 521406"/>
                <a:gd name="connsiteX26" fmla="*/ 1287569 w 1399949"/>
                <a:gd name="connsiteY26" fmla="*/ 236265 h 521406"/>
                <a:gd name="connsiteX27" fmla="*/ 1316144 w 1399949"/>
                <a:gd name="connsiteY27" fmla="*/ 262935 h 521406"/>
                <a:gd name="connsiteX28" fmla="*/ 1323763 w 1399949"/>
                <a:gd name="connsiteY28" fmla="*/ 302940 h 521406"/>
                <a:gd name="connsiteX29" fmla="*/ 1368531 w 1399949"/>
                <a:gd name="connsiteY29" fmla="*/ 360090 h 521406"/>
                <a:gd name="connsiteX30" fmla="*/ 1379961 w 1399949"/>
                <a:gd name="connsiteY30" fmla="*/ 411525 h 521406"/>
                <a:gd name="connsiteX31" fmla="*/ 1341861 w 1399949"/>
                <a:gd name="connsiteY31" fmla="*/ 444863 h 521406"/>
                <a:gd name="connsiteX32" fmla="*/ 1330431 w 1399949"/>
                <a:gd name="connsiteY32" fmla="*/ 499155 h 521406"/>
                <a:gd name="connsiteX33" fmla="*/ 1289473 w 1399949"/>
                <a:gd name="connsiteY33" fmla="*/ 510585 h 521406"/>
                <a:gd name="connsiteX34" fmla="*/ 1289473 w 1399949"/>
                <a:gd name="connsiteY34" fmla="*/ 432480 h 521406"/>
                <a:gd name="connsiteX35" fmla="*/ 1235181 w 1399949"/>
                <a:gd name="connsiteY35" fmla="*/ 331515 h 521406"/>
                <a:gd name="connsiteX36" fmla="*/ 1217083 w 1399949"/>
                <a:gd name="connsiteY36" fmla="*/ 325800 h 521406"/>
                <a:gd name="connsiteX37" fmla="*/ 991341 w 1399949"/>
                <a:gd name="connsiteY37" fmla="*/ 258173 h 521406"/>
                <a:gd name="connsiteX38" fmla="*/ 829416 w 1399949"/>
                <a:gd name="connsiteY38" fmla="*/ 244838 h 521406"/>
                <a:gd name="connsiteX39" fmla="*/ 427461 w 1399949"/>
                <a:gd name="connsiteY39" fmla="*/ 264840 h 521406"/>
                <a:gd name="connsiteX40" fmla="*/ 356023 w 1399949"/>
                <a:gd name="connsiteY40" fmla="*/ 185783 h 521406"/>
                <a:gd name="connsiteX41" fmla="*/ 291253 w 1399949"/>
                <a:gd name="connsiteY41" fmla="*/ 295320 h 521406"/>
                <a:gd name="connsiteX42" fmla="*/ 208386 w 1399949"/>
                <a:gd name="connsiteY42" fmla="*/ 327705 h 521406"/>
                <a:gd name="connsiteX43" fmla="*/ 149331 w 1399949"/>
                <a:gd name="connsiteY43" fmla="*/ 426765 h 521406"/>
                <a:gd name="connsiteX44" fmla="*/ 155046 w 1399949"/>
                <a:gd name="connsiteY44" fmla="*/ 463913 h 521406"/>
                <a:gd name="connsiteX45" fmla="*/ 135043 w 1399949"/>
                <a:gd name="connsiteY45" fmla="*/ 500108 h 521406"/>
                <a:gd name="connsiteX46" fmla="*/ 106468 w 1399949"/>
                <a:gd name="connsiteY46" fmla="*/ 468675 h 521406"/>
                <a:gd name="connsiteX47" fmla="*/ 97896 w 1399949"/>
                <a:gd name="connsiteY47" fmla="*/ 413430 h 521406"/>
                <a:gd name="connsiteX48" fmla="*/ 35983 w 1399949"/>
                <a:gd name="connsiteY48" fmla="*/ 389618 h 521406"/>
                <a:gd name="connsiteX49" fmla="*/ 21696 w 1399949"/>
                <a:gd name="connsiteY49" fmla="*/ 375330 h 521406"/>
                <a:gd name="connsiteX50" fmla="*/ 8361 w 1399949"/>
                <a:gd name="connsiteY50" fmla="*/ 318180 h 52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99949" h="521406">
                  <a:moveTo>
                    <a:pt x="8361" y="318180"/>
                  </a:moveTo>
                  <a:cubicBezTo>
                    <a:pt x="-4022" y="302940"/>
                    <a:pt x="741" y="285795"/>
                    <a:pt x="1693" y="268650"/>
                  </a:cubicBezTo>
                  <a:cubicBezTo>
                    <a:pt x="4551" y="264840"/>
                    <a:pt x="9313" y="263888"/>
                    <a:pt x="13123" y="263888"/>
                  </a:cubicBezTo>
                  <a:cubicBezTo>
                    <a:pt x="28363" y="268650"/>
                    <a:pt x="31221" y="281985"/>
                    <a:pt x="36936" y="294368"/>
                  </a:cubicBezTo>
                  <a:cubicBezTo>
                    <a:pt x="38841" y="298178"/>
                    <a:pt x="39793" y="301988"/>
                    <a:pt x="40746" y="306750"/>
                  </a:cubicBezTo>
                  <a:cubicBezTo>
                    <a:pt x="44556" y="318180"/>
                    <a:pt x="41698" y="334373"/>
                    <a:pt x="61701" y="333420"/>
                  </a:cubicBezTo>
                  <a:cubicBezTo>
                    <a:pt x="72178" y="327705"/>
                    <a:pt x="76941" y="316275"/>
                    <a:pt x="86466" y="310560"/>
                  </a:cubicBezTo>
                  <a:cubicBezTo>
                    <a:pt x="100753" y="302940"/>
                    <a:pt x="115993" y="297225"/>
                    <a:pt x="126471" y="284843"/>
                  </a:cubicBezTo>
                  <a:cubicBezTo>
                    <a:pt x="137901" y="273413"/>
                    <a:pt x="143616" y="253410"/>
                    <a:pt x="165523" y="255315"/>
                  </a:cubicBezTo>
                  <a:cubicBezTo>
                    <a:pt x="236961" y="265793"/>
                    <a:pt x="269346" y="250553"/>
                    <a:pt x="299826" y="188640"/>
                  </a:cubicBezTo>
                  <a:cubicBezTo>
                    <a:pt x="325543" y="136253"/>
                    <a:pt x="343641" y="80055"/>
                    <a:pt x="373168" y="29573"/>
                  </a:cubicBezTo>
                  <a:cubicBezTo>
                    <a:pt x="380788" y="20048"/>
                    <a:pt x="382693" y="3855"/>
                    <a:pt x="396028" y="1950"/>
                  </a:cubicBezTo>
                  <a:cubicBezTo>
                    <a:pt x="408411" y="998"/>
                    <a:pt x="411268" y="14333"/>
                    <a:pt x="414126" y="24810"/>
                  </a:cubicBezTo>
                  <a:cubicBezTo>
                    <a:pt x="418888" y="62910"/>
                    <a:pt x="415078" y="101010"/>
                    <a:pt x="416983" y="139110"/>
                  </a:cubicBezTo>
                  <a:cubicBezTo>
                    <a:pt x="420793" y="196260"/>
                    <a:pt x="424603" y="201975"/>
                    <a:pt x="483658" y="195308"/>
                  </a:cubicBezTo>
                  <a:cubicBezTo>
                    <a:pt x="574146" y="185783"/>
                    <a:pt x="664633" y="187688"/>
                    <a:pt x="754169" y="185783"/>
                  </a:cubicBezTo>
                  <a:cubicBezTo>
                    <a:pt x="797031" y="184830"/>
                    <a:pt x="839894" y="193403"/>
                    <a:pt x="881803" y="196260"/>
                  </a:cubicBezTo>
                  <a:cubicBezTo>
                    <a:pt x="920856" y="199118"/>
                    <a:pt x="946573" y="185783"/>
                    <a:pt x="951336" y="143873"/>
                  </a:cubicBezTo>
                  <a:cubicBezTo>
                    <a:pt x="961813" y="116250"/>
                    <a:pt x="957051" y="87675"/>
                    <a:pt x="958956" y="60053"/>
                  </a:cubicBezTo>
                  <a:cubicBezTo>
                    <a:pt x="959908" y="40050"/>
                    <a:pt x="955146" y="18143"/>
                    <a:pt x="971338" y="1950"/>
                  </a:cubicBezTo>
                  <a:cubicBezTo>
                    <a:pt x="976101" y="-907"/>
                    <a:pt x="980863" y="-907"/>
                    <a:pt x="985626" y="3855"/>
                  </a:cubicBezTo>
                  <a:cubicBezTo>
                    <a:pt x="999913" y="23858"/>
                    <a:pt x="991341" y="47670"/>
                    <a:pt x="998008" y="68625"/>
                  </a:cubicBezTo>
                  <a:cubicBezTo>
                    <a:pt x="998961" y="73388"/>
                    <a:pt x="1000866" y="77198"/>
                    <a:pt x="1000866" y="81960"/>
                  </a:cubicBezTo>
                  <a:cubicBezTo>
                    <a:pt x="1003723" y="99105"/>
                    <a:pt x="1001819" y="118155"/>
                    <a:pt x="1012296" y="133395"/>
                  </a:cubicBezTo>
                  <a:cubicBezTo>
                    <a:pt x="1027536" y="208643"/>
                    <a:pt x="1078971" y="238170"/>
                    <a:pt x="1150408" y="242933"/>
                  </a:cubicBezTo>
                  <a:cubicBezTo>
                    <a:pt x="1170411" y="243885"/>
                    <a:pt x="1190413" y="251505"/>
                    <a:pt x="1208511" y="261983"/>
                  </a:cubicBezTo>
                  <a:cubicBezTo>
                    <a:pt x="1245658" y="282938"/>
                    <a:pt x="1272329" y="280080"/>
                    <a:pt x="1287569" y="236265"/>
                  </a:cubicBezTo>
                  <a:cubicBezTo>
                    <a:pt x="1308523" y="232455"/>
                    <a:pt x="1313286" y="246743"/>
                    <a:pt x="1316144" y="262935"/>
                  </a:cubicBezTo>
                  <a:cubicBezTo>
                    <a:pt x="1319001" y="276270"/>
                    <a:pt x="1316144" y="290558"/>
                    <a:pt x="1323763" y="302940"/>
                  </a:cubicBezTo>
                  <a:cubicBezTo>
                    <a:pt x="1335194" y="324848"/>
                    <a:pt x="1373294" y="325800"/>
                    <a:pt x="1368531" y="360090"/>
                  </a:cubicBezTo>
                  <a:cubicBezTo>
                    <a:pt x="1376151" y="376283"/>
                    <a:pt x="1427586" y="383903"/>
                    <a:pt x="1379961" y="411525"/>
                  </a:cubicBezTo>
                  <a:cubicBezTo>
                    <a:pt x="1366626" y="422003"/>
                    <a:pt x="1349481" y="427718"/>
                    <a:pt x="1341861" y="444863"/>
                  </a:cubicBezTo>
                  <a:cubicBezTo>
                    <a:pt x="1334241" y="462008"/>
                    <a:pt x="1339004" y="482010"/>
                    <a:pt x="1330431" y="499155"/>
                  </a:cubicBezTo>
                  <a:cubicBezTo>
                    <a:pt x="1320906" y="517253"/>
                    <a:pt x="1310429" y="532493"/>
                    <a:pt x="1289473" y="510585"/>
                  </a:cubicBezTo>
                  <a:cubicBezTo>
                    <a:pt x="1278996" y="484868"/>
                    <a:pt x="1283758" y="458198"/>
                    <a:pt x="1289473" y="432480"/>
                  </a:cubicBezTo>
                  <a:cubicBezTo>
                    <a:pt x="1307571" y="358185"/>
                    <a:pt x="1305666" y="354375"/>
                    <a:pt x="1235181" y="331515"/>
                  </a:cubicBezTo>
                  <a:cubicBezTo>
                    <a:pt x="1229466" y="329610"/>
                    <a:pt x="1222798" y="328658"/>
                    <a:pt x="1217083" y="325800"/>
                  </a:cubicBezTo>
                  <a:cubicBezTo>
                    <a:pt x="1144694" y="293415"/>
                    <a:pt x="1066588" y="276270"/>
                    <a:pt x="991341" y="258173"/>
                  </a:cubicBezTo>
                  <a:cubicBezTo>
                    <a:pt x="941811" y="246743"/>
                    <a:pt x="883708" y="244838"/>
                    <a:pt x="829416" y="244838"/>
                  </a:cubicBezTo>
                  <a:cubicBezTo>
                    <a:pt x="695113" y="244838"/>
                    <a:pt x="560811" y="239123"/>
                    <a:pt x="427461" y="264840"/>
                  </a:cubicBezTo>
                  <a:cubicBezTo>
                    <a:pt x="377931" y="274365"/>
                    <a:pt x="361738" y="254363"/>
                    <a:pt x="356023" y="185783"/>
                  </a:cubicBezTo>
                  <a:cubicBezTo>
                    <a:pt x="337926" y="222930"/>
                    <a:pt x="335068" y="270555"/>
                    <a:pt x="291253" y="295320"/>
                  </a:cubicBezTo>
                  <a:cubicBezTo>
                    <a:pt x="263631" y="306750"/>
                    <a:pt x="236008" y="316275"/>
                    <a:pt x="208386" y="327705"/>
                  </a:cubicBezTo>
                  <a:cubicBezTo>
                    <a:pt x="149331" y="351518"/>
                    <a:pt x="142663" y="363900"/>
                    <a:pt x="149331" y="426765"/>
                  </a:cubicBezTo>
                  <a:cubicBezTo>
                    <a:pt x="150283" y="439148"/>
                    <a:pt x="154093" y="451530"/>
                    <a:pt x="155046" y="463913"/>
                  </a:cubicBezTo>
                  <a:cubicBezTo>
                    <a:pt x="155046" y="479153"/>
                    <a:pt x="155046" y="498203"/>
                    <a:pt x="135043" y="500108"/>
                  </a:cubicBezTo>
                  <a:cubicBezTo>
                    <a:pt x="115993" y="502013"/>
                    <a:pt x="112183" y="482963"/>
                    <a:pt x="106468" y="468675"/>
                  </a:cubicBezTo>
                  <a:cubicBezTo>
                    <a:pt x="99801" y="450578"/>
                    <a:pt x="103611" y="431528"/>
                    <a:pt x="97896" y="413430"/>
                  </a:cubicBezTo>
                  <a:cubicBezTo>
                    <a:pt x="88371" y="375330"/>
                    <a:pt x="55033" y="402000"/>
                    <a:pt x="35983" y="389618"/>
                  </a:cubicBezTo>
                  <a:cubicBezTo>
                    <a:pt x="29316" y="386760"/>
                    <a:pt x="24553" y="381998"/>
                    <a:pt x="21696" y="375330"/>
                  </a:cubicBezTo>
                  <a:cubicBezTo>
                    <a:pt x="14076" y="358185"/>
                    <a:pt x="25506" y="334373"/>
                    <a:pt x="8361" y="318180"/>
                  </a:cubicBezTo>
                  <a:close/>
                </a:path>
              </a:pathLst>
            </a:custGeom>
            <a:solidFill>
              <a:srgbClr val="4B1D0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3" name="Freeform: Shape 412">
              <a:extLst>
                <a:ext uri="{FF2B5EF4-FFF2-40B4-BE49-F238E27FC236}">
                  <a16:creationId xmlns:a16="http://schemas.microsoft.com/office/drawing/2014/main" id="{4A4272B5-0D8B-40AD-868F-6E1769019BA8}"/>
                </a:ext>
              </a:extLst>
            </p:cNvPr>
            <p:cNvSpPr/>
            <p:nvPr/>
          </p:nvSpPr>
          <p:spPr>
            <a:xfrm>
              <a:off x="8421248" y="-3367017"/>
              <a:ext cx="1091347" cy="1153171"/>
            </a:xfrm>
            <a:custGeom>
              <a:avLst/>
              <a:gdLst>
                <a:gd name="connsiteX0" fmla="*/ 957786 w 1091347"/>
                <a:gd name="connsiteY0" fmla="*/ 892816 h 1153171"/>
                <a:gd name="connsiteX1" fmla="*/ 975884 w 1091347"/>
                <a:gd name="connsiteY1" fmla="*/ 879481 h 1153171"/>
                <a:gd name="connsiteX2" fmla="*/ 938736 w 1091347"/>
                <a:gd name="connsiteY2" fmla="*/ 854716 h 1153171"/>
                <a:gd name="connsiteX3" fmla="*/ 1016842 w 1091347"/>
                <a:gd name="connsiteY3" fmla="*/ 770896 h 1153171"/>
                <a:gd name="connsiteX4" fmla="*/ 999697 w 1091347"/>
                <a:gd name="connsiteY4" fmla="*/ 521341 h 1153171"/>
                <a:gd name="connsiteX5" fmla="*/ 822532 w 1091347"/>
                <a:gd name="connsiteY5" fmla="*/ 234638 h 1153171"/>
                <a:gd name="connsiteX6" fmla="*/ 585359 w 1091347"/>
                <a:gd name="connsiteY6" fmla="*/ 84143 h 1153171"/>
                <a:gd name="connsiteX7" fmla="*/ 519636 w 1091347"/>
                <a:gd name="connsiteY7" fmla="*/ 83191 h 1153171"/>
                <a:gd name="connsiteX8" fmla="*/ 412004 w 1091347"/>
                <a:gd name="connsiteY8" fmla="*/ 53663 h 1153171"/>
                <a:gd name="connsiteX9" fmla="*/ 375809 w 1091347"/>
                <a:gd name="connsiteY9" fmla="*/ 50806 h 1153171"/>
                <a:gd name="connsiteX10" fmla="*/ 211979 w 1091347"/>
                <a:gd name="connsiteY10" fmla="*/ 59378 h 1153171"/>
                <a:gd name="connsiteX11" fmla="*/ 182452 w 1091347"/>
                <a:gd name="connsiteY11" fmla="*/ 59378 h 1153171"/>
                <a:gd name="connsiteX12" fmla="*/ 71961 w 1091347"/>
                <a:gd name="connsiteY12" fmla="*/ 93668 h 1153171"/>
                <a:gd name="connsiteX13" fmla="*/ 19574 w 1091347"/>
                <a:gd name="connsiteY13" fmla="*/ 108908 h 1153171"/>
                <a:gd name="connsiteX14" fmla="*/ 3382 w 1091347"/>
                <a:gd name="connsiteY14" fmla="*/ 71761 h 1153171"/>
                <a:gd name="connsiteX15" fmla="*/ 410099 w 1091347"/>
                <a:gd name="connsiteY15" fmla="*/ 5086 h 1153171"/>
                <a:gd name="connsiteX16" fmla="*/ 1044464 w 1091347"/>
                <a:gd name="connsiteY16" fmla="*/ 532771 h 1153171"/>
                <a:gd name="connsiteX17" fmla="*/ 1044464 w 1091347"/>
                <a:gd name="connsiteY17" fmla="*/ 842333 h 1153171"/>
                <a:gd name="connsiteX18" fmla="*/ 1047322 w 1091347"/>
                <a:gd name="connsiteY18" fmla="*/ 894721 h 1153171"/>
                <a:gd name="connsiteX19" fmla="*/ 1026367 w 1091347"/>
                <a:gd name="connsiteY19" fmla="*/ 1133798 h 1153171"/>
                <a:gd name="connsiteX20" fmla="*/ 1010174 w 1091347"/>
                <a:gd name="connsiteY20" fmla="*/ 1150944 h 1153171"/>
                <a:gd name="connsiteX21" fmla="*/ 991124 w 1091347"/>
                <a:gd name="connsiteY21" fmla="*/ 1147134 h 1153171"/>
                <a:gd name="connsiteX22" fmla="*/ 990172 w 1091347"/>
                <a:gd name="connsiteY22" fmla="*/ 1126179 h 1153171"/>
                <a:gd name="connsiteX23" fmla="*/ 1013032 w 1091347"/>
                <a:gd name="connsiteY23" fmla="*/ 1096651 h 1153171"/>
                <a:gd name="connsiteX24" fmla="*/ 968264 w 1091347"/>
                <a:gd name="connsiteY24" fmla="*/ 901389 h 1153171"/>
                <a:gd name="connsiteX25" fmla="*/ 957786 w 1091347"/>
                <a:gd name="connsiteY25" fmla="*/ 892816 h 1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1347" h="1153171">
                  <a:moveTo>
                    <a:pt x="957786" y="892816"/>
                  </a:moveTo>
                  <a:cubicBezTo>
                    <a:pt x="963502" y="888054"/>
                    <a:pt x="969217" y="884243"/>
                    <a:pt x="975884" y="879481"/>
                  </a:cubicBezTo>
                  <a:cubicBezTo>
                    <a:pt x="972074" y="859479"/>
                    <a:pt x="930164" y="892816"/>
                    <a:pt x="938736" y="854716"/>
                  </a:cubicBezTo>
                  <a:cubicBezTo>
                    <a:pt x="1008269" y="841381"/>
                    <a:pt x="1012079" y="841381"/>
                    <a:pt x="1016842" y="770896"/>
                  </a:cubicBezTo>
                  <a:cubicBezTo>
                    <a:pt x="1023509" y="687076"/>
                    <a:pt x="1025414" y="603256"/>
                    <a:pt x="999697" y="521341"/>
                  </a:cubicBezTo>
                  <a:cubicBezTo>
                    <a:pt x="957786" y="414661"/>
                    <a:pt x="907304" y="315601"/>
                    <a:pt x="822532" y="234638"/>
                  </a:cubicBezTo>
                  <a:cubicBezTo>
                    <a:pt x="752999" y="167963"/>
                    <a:pt x="673942" y="119386"/>
                    <a:pt x="585359" y="84143"/>
                  </a:cubicBezTo>
                  <a:cubicBezTo>
                    <a:pt x="563452" y="74618"/>
                    <a:pt x="541544" y="89858"/>
                    <a:pt x="519636" y="83191"/>
                  </a:cubicBezTo>
                  <a:cubicBezTo>
                    <a:pt x="483442" y="74618"/>
                    <a:pt x="452961" y="46043"/>
                    <a:pt x="412004" y="53663"/>
                  </a:cubicBezTo>
                  <a:cubicBezTo>
                    <a:pt x="399622" y="55568"/>
                    <a:pt x="388192" y="50806"/>
                    <a:pt x="375809" y="50806"/>
                  </a:cubicBezTo>
                  <a:cubicBezTo>
                    <a:pt x="320564" y="50806"/>
                    <a:pt x="265319" y="44138"/>
                    <a:pt x="211979" y="59378"/>
                  </a:cubicBezTo>
                  <a:cubicBezTo>
                    <a:pt x="202454" y="61283"/>
                    <a:pt x="191977" y="60331"/>
                    <a:pt x="182452" y="59378"/>
                  </a:cubicBezTo>
                  <a:cubicBezTo>
                    <a:pt x="140542" y="54616"/>
                    <a:pt x="107204" y="77476"/>
                    <a:pt x="71961" y="93668"/>
                  </a:cubicBezTo>
                  <a:cubicBezTo>
                    <a:pt x="54817" y="101288"/>
                    <a:pt x="39577" y="113671"/>
                    <a:pt x="19574" y="108908"/>
                  </a:cubicBezTo>
                  <a:cubicBezTo>
                    <a:pt x="3382" y="101288"/>
                    <a:pt x="-5191" y="89858"/>
                    <a:pt x="3382" y="71761"/>
                  </a:cubicBezTo>
                  <a:cubicBezTo>
                    <a:pt x="131969" y="7943"/>
                    <a:pt x="269129" y="-10154"/>
                    <a:pt x="410099" y="5086"/>
                  </a:cubicBezTo>
                  <a:cubicBezTo>
                    <a:pt x="722519" y="39376"/>
                    <a:pt x="956834" y="234638"/>
                    <a:pt x="1044464" y="532771"/>
                  </a:cubicBezTo>
                  <a:cubicBezTo>
                    <a:pt x="1073992" y="635641"/>
                    <a:pt x="1073992" y="738511"/>
                    <a:pt x="1044464" y="842333"/>
                  </a:cubicBezTo>
                  <a:cubicBezTo>
                    <a:pt x="1039702" y="859479"/>
                    <a:pt x="1032082" y="875671"/>
                    <a:pt x="1047322" y="894721"/>
                  </a:cubicBezTo>
                  <a:cubicBezTo>
                    <a:pt x="1113044" y="980446"/>
                    <a:pt x="1104472" y="1058551"/>
                    <a:pt x="1026367" y="1133798"/>
                  </a:cubicBezTo>
                  <a:cubicBezTo>
                    <a:pt x="1020652" y="1139514"/>
                    <a:pt x="1014936" y="1145229"/>
                    <a:pt x="1010174" y="1150944"/>
                  </a:cubicBezTo>
                  <a:cubicBezTo>
                    <a:pt x="1002554" y="1154754"/>
                    <a:pt x="996839" y="1153801"/>
                    <a:pt x="991124" y="1147134"/>
                  </a:cubicBezTo>
                  <a:cubicBezTo>
                    <a:pt x="988267" y="1140466"/>
                    <a:pt x="987314" y="1133798"/>
                    <a:pt x="990172" y="1126179"/>
                  </a:cubicBezTo>
                  <a:cubicBezTo>
                    <a:pt x="994934" y="1113796"/>
                    <a:pt x="1005411" y="1106176"/>
                    <a:pt x="1013032" y="1096651"/>
                  </a:cubicBezTo>
                  <a:cubicBezTo>
                    <a:pt x="1076849" y="1020451"/>
                    <a:pt x="1058752" y="940441"/>
                    <a:pt x="968264" y="901389"/>
                  </a:cubicBezTo>
                  <a:cubicBezTo>
                    <a:pt x="964454" y="899483"/>
                    <a:pt x="960644" y="896626"/>
                    <a:pt x="957786" y="892816"/>
                  </a:cubicBezTo>
                  <a:close/>
                </a:path>
              </a:pathLst>
            </a:custGeom>
            <a:solidFill>
              <a:srgbClr val="41261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4" name="Freeform: Shape 413">
              <a:extLst>
                <a:ext uri="{FF2B5EF4-FFF2-40B4-BE49-F238E27FC236}">
                  <a16:creationId xmlns:a16="http://schemas.microsoft.com/office/drawing/2014/main" id="{5A14A6EF-940E-4A40-BB7A-DF92F1F1E6C3}"/>
                </a:ext>
              </a:extLst>
            </p:cNvPr>
            <p:cNvSpPr/>
            <p:nvPr/>
          </p:nvSpPr>
          <p:spPr>
            <a:xfrm>
              <a:off x="8939932" y="-2277863"/>
              <a:ext cx="649155" cy="386262"/>
            </a:xfrm>
            <a:custGeom>
              <a:avLst/>
              <a:gdLst>
                <a:gd name="connsiteX0" fmla="*/ 477202 w 649155"/>
                <a:gd name="connsiteY0" fmla="*/ 41787 h 386262"/>
                <a:gd name="connsiteX1" fmla="*/ 479107 w 649155"/>
                <a:gd name="connsiteY1" fmla="*/ 62742 h 386262"/>
                <a:gd name="connsiteX2" fmla="*/ 504825 w 649155"/>
                <a:gd name="connsiteY2" fmla="*/ 87507 h 386262"/>
                <a:gd name="connsiteX3" fmla="*/ 628650 w 649155"/>
                <a:gd name="connsiteY3" fmla="*/ 166565 h 386262"/>
                <a:gd name="connsiteX4" fmla="*/ 639127 w 649155"/>
                <a:gd name="connsiteY4" fmla="*/ 228477 h 386262"/>
                <a:gd name="connsiteX5" fmla="*/ 486727 w 649155"/>
                <a:gd name="connsiteY5" fmla="*/ 377067 h 386262"/>
                <a:gd name="connsiteX6" fmla="*/ 421005 w 649155"/>
                <a:gd name="connsiteY6" fmla="*/ 361827 h 386262"/>
                <a:gd name="connsiteX7" fmla="*/ 327660 w 649155"/>
                <a:gd name="connsiteY7" fmla="*/ 197997 h 386262"/>
                <a:gd name="connsiteX8" fmla="*/ 285750 w 649155"/>
                <a:gd name="connsiteY8" fmla="*/ 189425 h 386262"/>
                <a:gd name="connsiteX9" fmla="*/ 89535 w 649155"/>
                <a:gd name="connsiteY9" fmla="*/ 309440 h 386262"/>
                <a:gd name="connsiteX10" fmla="*/ 50482 w 649155"/>
                <a:gd name="connsiteY10" fmla="*/ 338967 h 386262"/>
                <a:gd name="connsiteX11" fmla="*/ 0 w 649155"/>
                <a:gd name="connsiteY11" fmla="*/ 307535 h 386262"/>
                <a:gd name="connsiteX12" fmla="*/ 39052 w 649155"/>
                <a:gd name="connsiteY12" fmla="*/ 284675 h 386262"/>
                <a:gd name="connsiteX13" fmla="*/ 140017 w 649155"/>
                <a:gd name="connsiteY13" fmla="*/ 245622 h 386262"/>
                <a:gd name="connsiteX14" fmla="*/ 300038 w 649155"/>
                <a:gd name="connsiteY14" fmla="*/ 112272 h 386262"/>
                <a:gd name="connsiteX15" fmla="*/ 354330 w 649155"/>
                <a:gd name="connsiteY15" fmla="*/ 830 h 386262"/>
                <a:gd name="connsiteX16" fmla="*/ 387667 w 649155"/>
                <a:gd name="connsiteY16" fmla="*/ 45597 h 386262"/>
                <a:gd name="connsiteX17" fmla="*/ 426720 w 649155"/>
                <a:gd name="connsiteY17" fmla="*/ 57980 h 386262"/>
                <a:gd name="connsiteX18" fmla="*/ 477202 w 649155"/>
                <a:gd name="connsiteY18" fmla="*/ 41787 h 38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155" h="386262">
                  <a:moveTo>
                    <a:pt x="477202" y="41787"/>
                  </a:moveTo>
                  <a:cubicBezTo>
                    <a:pt x="478155" y="48455"/>
                    <a:pt x="478155" y="55122"/>
                    <a:pt x="479107" y="62742"/>
                  </a:cubicBezTo>
                  <a:cubicBezTo>
                    <a:pt x="491490" y="66552"/>
                    <a:pt x="492442" y="83697"/>
                    <a:pt x="504825" y="87507"/>
                  </a:cubicBezTo>
                  <a:cubicBezTo>
                    <a:pt x="550545" y="106557"/>
                    <a:pt x="589597" y="136085"/>
                    <a:pt x="628650" y="166565"/>
                  </a:cubicBezTo>
                  <a:cubicBezTo>
                    <a:pt x="650557" y="184662"/>
                    <a:pt x="656272" y="203712"/>
                    <a:pt x="639127" y="228477"/>
                  </a:cubicBezTo>
                  <a:cubicBezTo>
                    <a:pt x="597217" y="286580"/>
                    <a:pt x="545782" y="336110"/>
                    <a:pt x="486727" y="377067"/>
                  </a:cubicBezTo>
                  <a:cubicBezTo>
                    <a:pt x="461010" y="395165"/>
                    <a:pt x="439102" y="384687"/>
                    <a:pt x="421005" y="361827"/>
                  </a:cubicBezTo>
                  <a:cubicBezTo>
                    <a:pt x="380047" y="312297"/>
                    <a:pt x="345757" y="258957"/>
                    <a:pt x="327660" y="197997"/>
                  </a:cubicBezTo>
                  <a:cubicBezTo>
                    <a:pt x="316230" y="160850"/>
                    <a:pt x="306705" y="169422"/>
                    <a:pt x="285750" y="189425"/>
                  </a:cubicBezTo>
                  <a:cubicBezTo>
                    <a:pt x="229552" y="244670"/>
                    <a:pt x="165735" y="287532"/>
                    <a:pt x="89535" y="309440"/>
                  </a:cubicBezTo>
                  <a:cubicBezTo>
                    <a:pt x="65722" y="304677"/>
                    <a:pt x="69532" y="337062"/>
                    <a:pt x="50482" y="338967"/>
                  </a:cubicBezTo>
                  <a:cubicBezTo>
                    <a:pt x="32385" y="330395"/>
                    <a:pt x="5715" y="335157"/>
                    <a:pt x="0" y="307535"/>
                  </a:cubicBezTo>
                  <a:cubicBezTo>
                    <a:pt x="7620" y="291342"/>
                    <a:pt x="23813" y="287532"/>
                    <a:pt x="39052" y="284675"/>
                  </a:cubicBezTo>
                  <a:cubicBezTo>
                    <a:pt x="75247" y="278007"/>
                    <a:pt x="107632" y="261815"/>
                    <a:pt x="140017" y="245622"/>
                  </a:cubicBezTo>
                  <a:cubicBezTo>
                    <a:pt x="207645" y="218000"/>
                    <a:pt x="260985" y="174185"/>
                    <a:pt x="300038" y="112272"/>
                  </a:cubicBezTo>
                  <a:cubicBezTo>
                    <a:pt x="321945" y="77030"/>
                    <a:pt x="333375" y="36072"/>
                    <a:pt x="354330" y="830"/>
                  </a:cubicBezTo>
                  <a:cubicBezTo>
                    <a:pt x="393382" y="-4885"/>
                    <a:pt x="390525" y="19880"/>
                    <a:pt x="387667" y="45597"/>
                  </a:cubicBezTo>
                  <a:cubicBezTo>
                    <a:pt x="391477" y="76077"/>
                    <a:pt x="410527" y="62742"/>
                    <a:pt x="426720" y="57980"/>
                  </a:cubicBezTo>
                  <a:cubicBezTo>
                    <a:pt x="442913" y="53217"/>
                    <a:pt x="455295" y="33215"/>
                    <a:pt x="477202" y="41787"/>
                  </a:cubicBezTo>
                  <a:close/>
                </a:path>
              </a:pathLst>
            </a:custGeom>
            <a:solidFill>
              <a:srgbClr val="46251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5" name="Freeform: Shape 414">
              <a:extLst>
                <a:ext uri="{FF2B5EF4-FFF2-40B4-BE49-F238E27FC236}">
                  <a16:creationId xmlns:a16="http://schemas.microsoft.com/office/drawing/2014/main" id="{92D5C140-554E-4232-B42D-2D14E2CFCEB2}"/>
                </a:ext>
              </a:extLst>
            </p:cNvPr>
            <p:cNvSpPr/>
            <p:nvPr/>
          </p:nvSpPr>
          <p:spPr>
            <a:xfrm>
              <a:off x="7840095" y="-2505832"/>
              <a:ext cx="364948" cy="580703"/>
            </a:xfrm>
            <a:custGeom>
              <a:avLst/>
              <a:gdLst>
                <a:gd name="connsiteX0" fmla="*/ 195914 w 364948"/>
                <a:gd name="connsiteY0" fmla="*/ 1151 h 580703"/>
                <a:gd name="connsiteX1" fmla="*/ 207344 w 364948"/>
                <a:gd name="connsiteY1" fmla="*/ 11629 h 580703"/>
                <a:gd name="connsiteX2" fmla="*/ 204487 w 364948"/>
                <a:gd name="connsiteY2" fmla="*/ 24964 h 580703"/>
                <a:gd name="connsiteX3" fmla="*/ 257827 w 364948"/>
                <a:gd name="connsiteY3" fmla="*/ 276424 h 580703"/>
                <a:gd name="connsiteX4" fmla="*/ 299737 w 364948"/>
                <a:gd name="connsiteY4" fmla="*/ 288806 h 580703"/>
                <a:gd name="connsiteX5" fmla="*/ 310214 w 364948"/>
                <a:gd name="connsiteY5" fmla="*/ 282139 h 580703"/>
                <a:gd name="connsiteX6" fmla="*/ 356887 w 364948"/>
                <a:gd name="connsiteY6" fmla="*/ 307856 h 580703"/>
                <a:gd name="connsiteX7" fmla="*/ 364507 w 364948"/>
                <a:gd name="connsiteY7" fmla="*/ 325954 h 580703"/>
                <a:gd name="connsiteX8" fmla="*/ 330217 w 364948"/>
                <a:gd name="connsiteY8" fmla="*/ 356434 h 580703"/>
                <a:gd name="connsiteX9" fmla="*/ 225442 w 364948"/>
                <a:gd name="connsiteY9" fmla="*/ 560269 h 580703"/>
                <a:gd name="connsiteX10" fmla="*/ 154957 w 364948"/>
                <a:gd name="connsiteY10" fmla="*/ 567889 h 580703"/>
                <a:gd name="connsiteX11" fmla="*/ 11129 w 364948"/>
                <a:gd name="connsiteY11" fmla="*/ 425014 h 580703"/>
                <a:gd name="connsiteX12" fmla="*/ 19702 w 364948"/>
                <a:gd name="connsiteY12" fmla="*/ 364054 h 580703"/>
                <a:gd name="connsiteX13" fmla="*/ 129239 w 364948"/>
                <a:gd name="connsiteY13" fmla="*/ 289759 h 580703"/>
                <a:gd name="connsiteX14" fmla="*/ 150194 w 364948"/>
                <a:gd name="connsiteY14" fmla="*/ 225941 h 580703"/>
                <a:gd name="connsiteX15" fmla="*/ 168292 w 364948"/>
                <a:gd name="connsiteY15" fmla="*/ 9724 h 580703"/>
                <a:gd name="connsiteX16" fmla="*/ 195914 w 364948"/>
                <a:gd name="connsiteY16" fmla="*/ 1151 h 58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4948" h="580703">
                  <a:moveTo>
                    <a:pt x="195914" y="1151"/>
                  </a:moveTo>
                  <a:cubicBezTo>
                    <a:pt x="199724" y="4961"/>
                    <a:pt x="203534" y="8771"/>
                    <a:pt x="207344" y="11629"/>
                  </a:cubicBezTo>
                  <a:cubicBezTo>
                    <a:pt x="208297" y="16391"/>
                    <a:pt x="207344" y="21154"/>
                    <a:pt x="204487" y="24964"/>
                  </a:cubicBezTo>
                  <a:cubicBezTo>
                    <a:pt x="133049" y="123071"/>
                    <a:pt x="154004" y="218321"/>
                    <a:pt x="257827" y="276424"/>
                  </a:cubicBezTo>
                  <a:cubicBezTo>
                    <a:pt x="271162" y="282139"/>
                    <a:pt x="283544" y="292616"/>
                    <a:pt x="299737" y="288806"/>
                  </a:cubicBezTo>
                  <a:cubicBezTo>
                    <a:pt x="303547" y="286901"/>
                    <a:pt x="306404" y="284996"/>
                    <a:pt x="310214" y="282139"/>
                  </a:cubicBezTo>
                  <a:cubicBezTo>
                    <a:pt x="340694" y="264041"/>
                    <a:pt x="342599" y="297379"/>
                    <a:pt x="356887" y="307856"/>
                  </a:cubicBezTo>
                  <a:cubicBezTo>
                    <a:pt x="360697" y="313571"/>
                    <a:pt x="363554" y="319286"/>
                    <a:pt x="364507" y="325954"/>
                  </a:cubicBezTo>
                  <a:cubicBezTo>
                    <a:pt x="369269" y="353576"/>
                    <a:pt x="334027" y="338336"/>
                    <a:pt x="330217" y="356434"/>
                  </a:cubicBezTo>
                  <a:cubicBezTo>
                    <a:pt x="314977" y="434539"/>
                    <a:pt x="274972" y="500261"/>
                    <a:pt x="225442" y="560269"/>
                  </a:cubicBezTo>
                  <a:cubicBezTo>
                    <a:pt x="204487" y="585034"/>
                    <a:pt x="180674" y="586939"/>
                    <a:pt x="154957" y="567889"/>
                  </a:cubicBezTo>
                  <a:cubicBezTo>
                    <a:pt x="99712" y="526931"/>
                    <a:pt x="51134" y="480259"/>
                    <a:pt x="11129" y="425014"/>
                  </a:cubicBezTo>
                  <a:cubicBezTo>
                    <a:pt x="-6968" y="400249"/>
                    <a:pt x="-2206" y="382151"/>
                    <a:pt x="19702" y="364054"/>
                  </a:cubicBezTo>
                  <a:cubicBezTo>
                    <a:pt x="53992" y="335479"/>
                    <a:pt x="89234" y="307856"/>
                    <a:pt x="129239" y="289759"/>
                  </a:cubicBezTo>
                  <a:cubicBezTo>
                    <a:pt x="163529" y="274519"/>
                    <a:pt x="174007" y="263089"/>
                    <a:pt x="150194" y="225941"/>
                  </a:cubicBezTo>
                  <a:cubicBezTo>
                    <a:pt x="100664" y="146884"/>
                    <a:pt x="110189" y="64969"/>
                    <a:pt x="168292" y="9724"/>
                  </a:cubicBezTo>
                  <a:cubicBezTo>
                    <a:pt x="176864" y="7819"/>
                    <a:pt x="183532" y="-3611"/>
                    <a:pt x="195914" y="1151"/>
                  </a:cubicBezTo>
                  <a:close/>
                </a:path>
              </a:pathLst>
            </a:custGeom>
            <a:solidFill>
              <a:srgbClr val="41261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6" name="Freeform: Shape 415">
              <a:extLst>
                <a:ext uri="{FF2B5EF4-FFF2-40B4-BE49-F238E27FC236}">
                  <a16:creationId xmlns:a16="http://schemas.microsoft.com/office/drawing/2014/main" id="{78074D68-CB66-490A-BD97-59F829B77A6C}"/>
                </a:ext>
              </a:extLst>
            </p:cNvPr>
            <p:cNvSpPr/>
            <p:nvPr/>
          </p:nvSpPr>
          <p:spPr>
            <a:xfrm>
              <a:off x="8287584" y="-1976519"/>
              <a:ext cx="220901" cy="561497"/>
            </a:xfrm>
            <a:custGeom>
              <a:avLst/>
              <a:gdLst>
                <a:gd name="connsiteX0" fmla="*/ 52273 w 220901"/>
                <a:gd name="connsiteY0" fmla="*/ 561498 h 561497"/>
                <a:gd name="connsiteX1" fmla="*/ 36080 w 220901"/>
                <a:gd name="connsiteY1" fmla="*/ 498633 h 561497"/>
                <a:gd name="connsiteX2" fmla="*/ 8458 w 220901"/>
                <a:gd name="connsiteY2" fmla="*/ 402430 h 561497"/>
                <a:gd name="connsiteX3" fmla="*/ 6553 w 220901"/>
                <a:gd name="connsiteY3" fmla="*/ 342423 h 561497"/>
                <a:gd name="connsiteX4" fmla="*/ 184670 w 220901"/>
                <a:gd name="connsiteY4" fmla="*/ 53815 h 561497"/>
                <a:gd name="connsiteX5" fmla="*/ 176098 w 220901"/>
                <a:gd name="connsiteY5" fmla="*/ 8095 h 561497"/>
                <a:gd name="connsiteX6" fmla="*/ 203720 w 220901"/>
                <a:gd name="connsiteY6" fmla="*/ 2380 h 561497"/>
                <a:gd name="connsiteX7" fmla="*/ 220865 w 220901"/>
                <a:gd name="connsiteY7" fmla="*/ 42385 h 561497"/>
                <a:gd name="connsiteX8" fmla="*/ 193243 w 220901"/>
                <a:gd name="connsiteY8" fmla="*/ 107155 h 561497"/>
                <a:gd name="connsiteX9" fmla="*/ 54178 w 220901"/>
                <a:gd name="connsiteY9" fmla="*/ 329088 h 561497"/>
                <a:gd name="connsiteX10" fmla="*/ 70370 w 220901"/>
                <a:gd name="connsiteY10" fmla="*/ 391000 h 561497"/>
                <a:gd name="connsiteX11" fmla="*/ 118948 w 220901"/>
                <a:gd name="connsiteY11" fmla="*/ 365283 h 561497"/>
                <a:gd name="connsiteX12" fmla="*/ 149428 w 220901"/>
                <a:gd name="connsiteY12" fmla="*/ 240505 h 561497"/>
                <a:gd name="connsiteX13" fmla="*/ 179908 w 220901"/>
                <a:gd name="connsiteY13" fmla="*/ 207168 h 561497"/>
                <a:gd name="connsiteX14" fmla="*/ 185623 w 220901"/>
                <a:gd name="connsiteY14" fmla="*/ 282415 h 561497"/>
                <a:gd name="connsiteX15" fmla="*/ 182765 w 220901"/>
                <a:gd name="connsiteY15" fmla="*/ 403383 h 561497"/>
                <a:gd name="connsiteX16" fmla="*/ 163715 w 220901"/>
                <a:gd name="connsiteY16" fmla="*/ 437673 h 561497"/>
                <a:gd name="connsiteX17" fmla="*/ 156095 w 220901"/>
                <a:gd name="connsiteY17" fmla="*/ 485298 h 561497"/>
                <a:gd name="connsiteX18" fmla="*/ 101803 w 220901"/>
                <a:gd name="connsiteY18" fmla="*/ 514825 h 561497"/>
                <a:gd name="connsiteX19" fmla="*/ 67513 w 220901"/>
                <a:gd name="connsiteY19" fmla="*/ 542448 h 561497"/>
                <a:gd name="connsiteX20" fmla="*/ 52273 w 220901"/>
                <a:gd name="connsiteY20" fmla="*/ 561498 h 56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0901" h="561497">
                  <a:moveTo>
                    <a:pt x="52273" y="561498"/>
                  </a:moveTo>
                  <a:cubicBezTo>
                    <a:pt x="25603" y="546258"/>
                    <a:pt x="17983" y="532923"/>
                    <a:pt x="36080" y="498633"/>
                  </a:cubicBezTo>
                  <a:cubicBezTo>
                    <a:pt x="51320" y="469105"/>
                    <a:pt x="21793" y="431958"/>
                    <a:pt x="8458" y="402430"/>
                  </a:cubicBezTo>
                  <a:cubicBezTo>
                    <a:pt x="-2972" y="378618"/>
                    <a:pt x="-2020" y="363378"/>
                    <a:pt x="6553" y="342423"/>
                  </a:cubicBezTo>
                  <a:cubicBezTo>
                    <a:pt x="51320" y="236695"/>
                    <a:pt x="118948" y="146208"/>
                    <a:pt x="184670" y="53815"/>
                  </a:cubicBezTo>
                  <a:cubicBezTo>
                    <a:pt x="199910" y="32860"/>
                    <a:pt x="202768" y="18573"/>
                    <a:pt x="176098" y="8095"/>
                  </a:cubicBezTo>
                  <a:cubicBezTo>
                    <a:pt x="183718" y="-1430"/>
                    <a:pt x="193243" y="-1430"/>
                    <a:pt x="203720" y="2380"/>
                  </a:cubicBezTo>
                  <a:cubicBezTo>
                    <a:pt x="218008" y="11905"/>
                    <a:pt x="218008" y="28098"/>
                    <a:pt x="220865" y="42385"/>
                  </a:cubicBezTo>
                  <a:cubicBezTo>
                    <a:pt x="221818" y="68103"/>
                    <a:pt x="203720" y="86200"/>
                    <a:pt x="193243" y="107155"/>
                  </a:cubicBezTo>
                  <a:cubicBezTo>
                    <a:pt x="142760" y="178593"/>
                    <a:pt x="94183" y="250983"/>
                    <a:pt x="54178" y="329088"/>
                  </a:cubicBezTo>
                  <a:cubicBezTo>
                    <a:pt x="40843" y="354805"/>
                    <a:pt x="37033" y="376713"/>
                    <a:pt x="70370" y="391000"/>
                  </a:cubicBezTo>
                  <a:cubicBezTo>
                    <a:pt x="105613" y="407193"/>
                    <a:pt x="110375" y="404335"/>
                    <a:pt x="118948" y="365283"/>
                  </a:cubicBezTo>
                  <a:cubicBezTo>
                    <a:pt x="128473" y="323373"/>
                    <a:pt x="137045" y="281463"/>
                    <a:pt x="149428" y="240505"/>
                  </a:cubicBezTo>
                  <a:cubicBezTo>
                    <a:pt x="153238" y="226218"/>
                    <a:pt x="154190" y="203358"/>
                    <a:pt x="179908" y="207168"/>
                  </a:cubicBezTo>
                  <a:cubicBezTo>
                    <a:pt x="197053" y="230980"/>
                    <a:pt x="177050" y="257650"/>
                    <a:pt x="185623" y="282415"/>
                  </a:cubicBezTo>
                  <a:cubicBezTo>
                    <a:pt x="189433" y="323373"/>
                    <a:pt x="163715" y="362425"/>
                    <a:pt x="182765" y="403383"/>
                  </a:cubicBezTo>
                  <a:cubicBezTo>
                    <a:pt x="182765" y="418623"/>
                    <a:pt x="167525" y="425290"/>
                    <a:pt x="163715" y="437673"/>
                  </a:cubicBezTo>
                  <a:cubicBezTo>
                    <a:pt x="160858" y="452913"/>
                    <a:pt x="162763" y="470058"/>
                    <a:pt x="156095" y="485298"/>
                  </a:cubicBezTo>
                  <a:cubicBezTo>
                    <a:pt x="144665" y="507205"/>
                    <a:pt x="123710" y="511968"/>
                    <a:pt x="101803" y="514825"/>
                  </a:cubicBezTo>
                  <a:cubicBezTo>
                    <a:pt x="81800" y="512920"/>
                    <a:pt x="70370" y="522445"/>
                    <a:pt x="67513" y="542448"/>
                  </a:cubicBezTo>
                  <a:cubicBezTo>
                    <a:pt x="64655" y="550068"/>
                    <a:pt x="60845" y="557688"/>
                    <a:pt x="52273" y="561498"/>
                  </a:cubicBezTo>
                  <a:close/>
                </a:path>
              </a:pathLst>
            </a:custGeom>
            <a:solidFill>
              <a:srgbClr val="3C353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7" name="Freeform: Shape 416">
              <a:extLst>
                <a:ext uri="{FF2B5EF4-FFF2-40B4-BE49-F238E27FC236}">
                  <a16:creationId xmlns:a16="http://schemas.microsoft.com/office/drawing/2014/main" id="{CC9B562D-D945-46C0-847E-D09F7E8B0B9B}"/>
                </a:ext>
              </a:extLst>
            </p:cNvPr>
            <p:cNvSpPr/>
            <p:nvPr/>
          </p:nvSpPr>
          <p:spPr>
            <a:xfrm>
              <a:off x="8453205" y="-1375376"/>
              <a:ext cx="278737" cy="253110"/>
            </a:xfrm>
            <a:custGeom>
              <a:avLst/>
              <a:gdLst>
                <a:gd name="connsiteX0" fmla="*/ 277178 w 278737"/>
                <a:gd name="connsiteY0" fmla="*/ 33697 h 253110"/>
                <a:gd name="connsiteX1" fmla="*/ 265747 w 278737"/>
                <a:gd name="connsiteY1" fmla="*/ 154665 h 253110"/>
                <a:gd name="connsiteX2" fmla="*/ 227647 w 278737"/>
                <a:gd name="connsiteY2" fmla="*/ 248010 h 253110"/>
                <a:gd name="connsiteX3" fmla="*/ 75247 w 278737"/>
                <a:gd name="connsiteY3" fmla="*/ 194670 h 253110"/>
                <a:gd name="connsiteX4" fmla="*/ 49530 w 278737"/>
                <a:gd name="connsiteY4" fmla="*/ 139425 h 253110"/>
                <a:gd name="connsiteX5" fmla="*/ 0 w 278737"/>
                <a:gd name="connsiteY5" fmla="*/ 7027 h 253110"/>
                <a:gd name="connsiteX6" fmla="*/ 273367 w 278737"/>
                <a:gd name="connsiteY6" fmla="*/ 19410 h 253110"/>
                <a:gd name="connsiteX7" fmla="*/ 277178 w 278737"/>
                <a:gd name="connsiteY7" fmla="*/ 33697 h 25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737" h="253110">
                  <a:moveTo>
                    <a:pt x="277178" y="33697"/>
                  </a:moveTo>
                  <a:cubicBezTo>
                    <a:pt x="248603" y="71797"/>
                    <a:pt x="264795" y="114660"/>
                    <a:pt x="265747" y="154665"/>
                  </a:cubicBezTo>
                  <a:cubicBezTo>
                    <a:pt x="266700" y="191812"/>
                    <a:pt x="289560" y="239437"/>
                    <a:pt x="227647" y="248010"/>
                  </a:cubicBezTo>
                  <a:cubicBezTo>
                    <a:pt x="140970" y="259440"/>
                    <a:pt x="88582" y="255630"/>
                    <a:pt x="75247" y="194670"/>
                  </a:cubicBezTo>
                  <a:cubicBezTo>
                    <a:pt x="70485" y="175620"/>
                    <a:pt x="58103" y="157522"/>
                    <a:pt x="49530" y="139425"/>
                  </a:cubicBezTo>
                  <a:cubicBezTo>
                    <a:pt x="36195" y="94657"/>
                    <a:pt x="31432" y="46080"/>
                    <a:pt x="0" y="7027"/>
                  </a:cubicBezTo>
                  <a:cubicBezTo>
                    <a:pt x="91440" y="1312"/>
                    <a:pt x="183832" y="-10118"/>
                    <a:pt x="273367" y="19410"/>
                  </a:cubicBezTo>
                  <a:cubicBezTo>
                    <a:pt x="279082" y="22267"/>
                    <a:pt x="280035" y="27030"/>
                    <a:pt x="277178" y="33697"/>
                  </a:cubicBezTo>
                  <a:close/>
                </a:path>
              </a:pathLst>
            </a:custGeom>
            <a:solidFill>
              <a:srgbClr val="43322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8" name="Freeform: Shape 417">
              <a:extLst>
                <a:ext uri="{FF2B5EF4-FFF2-40B4-BE49-F238E27FC236}">
                  <a16:creationId xmlns:a16="http://schemas.microsoft.com/office/drawing/2014/main" id="{4075F2C2-8424-4F33-A5E6-8D931458F44A}"/>
                </a:ext>
              </a:extLst>
            </p:cNvPr>
            <p:cNvSpPr/>
            <p:nvPr/>
          </p:nvSpPr>
          <p:spPr>
            <a:xfrm>
              <a:off x="8006482" y="-3296209"/>
              <a:ext cx="440443" cy="541020"/>
            </a:xfrm>
            <a:custGeom>
              <a:avLst/>
              <a:gdLst>
                <a:gd name="connsiteX0" fmla="*/ 419100 w 440443"/>
                <a:gd name="connsiteY0" fmla="*/ 0 h 541020"/>
                <a:gd name="connsiteX1" fmla="*/ 440055 w 440443"/>
                <a:gd name="connsiteY1" fmla="*/ 31432 h 541020"/>
                <a:gd name="connsiteX2" fmla="*/ 414338 w 440443"/>
                <a:gd name="connsiteY2" fmla="*/ 60007 h 541020"/>
                <a:gd name="connsiteX3" fmla="*/ 393383 w 440443"/>
                <a:gd name="connsiteY3" fmla="*/ 60007 h 541020"/>
                <a:gd name="connsiteX4" fmla="*/ 233363 w 440443"/>
                <a:gd name="connsiteY4" fmla="*/ 163830 h 541020"/>
                <a:gd name="connsiteX5" fmla="*/ 40005 w 440443"/>
                <a:gd name="connsiteY5" fmla="*/ 501015 h 541020"/>
                <a:gd name="connsiteX6" fmla="*/ 24765 w 440443"/>
                <a:gd name="connsiteY6" fmla="*/ 535305 h 541020"/>
                <a:gd name="connsiteX7" fmla="*/ 12383 w 440443"/>
                <a:gd name="connsiteY7" fmla="*/ 541020 h 541020"/>
                <a:gd name="connsiteX8" fmla="*/ 0 w 440443"/>
                <a:gd name="connsiteY8" fmla="*/ 535305 h 541020"/>
                <a:gd name="connsiteX9" fmla="*/ 76200 w 440443"/>
                <a:gd name="connsiteY9" fmla="*/ 308610 h 541020"/>
                <a:gd name="connsiteX10" fmla="*/ 419100 w 440443"/>
                <a:gd name="connsiteY10" fmla="*/ 0 h 5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443" h="541020">
                  <a:moveTo>
                    <a:pt x="419100" y="0"/>
                  </a:moveTo>
                  <a:cubicBezTo>
                    <a:pt x="420053" y="14288"/>
                    <a:pt x="425767" y="25718"/>
                    <a:pt x="440055" y="31432"/>
                  </a:cubicBezTo>
                  <a:cubicBezTo>
                    <a:pt x="442913" y="50482"/>
                    <a:pt x="429578" y="55245"/>
                    <a:pt x="414338" y="60007"/>
                  </a:cubicBezTo>
                  <a:cubicBezTo>
                    <a:pt x="407670" y="60960"/>
                    <a:pt x="401003" y="60960"/>
                    <a:pt x="393383" y="60007"/>
                  </a:cubicBezTo>
                  <a:cubicBezTo>
                    <a:pt x="326708" y="74295"/>
                    <a:pt x="281940" y="121920"/>
                    <a:pt x="233363" y="163830"/>
                  </a:cubicBezTo>
                  <a:cubicBezTo>
                    <a:pt x="135255" y="257175"/>
                    <a:pt x="70485" y="368618"/>
                    <a:pt x="40005" y="501015"/>
                  </a:cubicBezTo>
                  <a:cubicBezTo>
                    <a:pt x="37148" y="513398"/>
                    <a:pt x="33338" y="525780"/>
                    <a:pt x="24765" y="535305"/>
                  </a:cubicBezTo>
                  <a:cubicBezTo>
                    <a:pt x="20955" y="539115"/>
                    <a:pt x="17145" y="541020"/>
                    <a:pt x="12383" y="541020"/>
                  </a:cubicBezTo>
                  <a:cubicBezTo>
                    <a:pt x="7620" y="541020"/>
                    <a:pt x="2858" y="539115"/>
                    <a:pt x="0" y="535305"/>
                  </a:cubicBezTo>
                  <a:cubicBezTo>
                    <a:pt x="1905" y="451485"/>
                    <a:pt x="36195" y="378143"/>
                    <a:pt x="76200" y="308610"/>
                  </a:cubicBezTo>
                  <a:cubicBezTo>
                    <a:pt x="157163" y="168593"/>
                    <a:pt x="266700" y="60960"/>
                    <a:pt x="419100" y="0"/>
                  </a:cubicBezTo>
                  <a:close/>
                </a:path>
              </a:pathLst>
            </a:custGeom>
            <a:solidFill>
              <a:srgbClr val="4E2D1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9" name="Freeform: Shape 418">
              <a:extLst>
                <a:ext uri="{FF2B5EF4-FFF2-40B4-BE49-F238E27FC236}">
                  <a16:creationId xmlns:a16="http://schemas.microsoft.com/office/drawing/2014/main" id="{5730FF8F-66C2-4A2E-9733-A488FE78B315}"/>
                </a:ext>
              </a:extLst>
            </p:cNvPr>
            <p:cNvSpPr/>
            <p:nvPr/>
          </p:nvSpPr>
          <p:spPr>
            <a:xfrm>
              <a:off x="8338905" y="-1465894"/>
              <a:ext cx="639365" cy="125417"/>
            </a:xfrm>
            <a:custGeom>
              <a:avLst/>
              <a:gdLst>
                <a:gd name="connsiteX0" fmla="*/ 394335 w 639365"/>
                <a:gd name="connsiteY0" fmla="*/ 116596 h 125417"/>
                <a:gd name="connsiteX1" fmla="*/ 114300 w 639365"/>
                <a:gd name="connsiteY1" fmla="*/ 96593 h 125417"/>
                <a:gd name="connsiteX2" fmla="*/ 0 w 639365"/>
                <a:gd name="connsiteY2" fmla="*/ 50873 h 125417"/>
                <a:gd name="connsiteX3" fmla="*/ 7620 w 639365"/>
                <a:gd name="connsiteY3" fmla="*/ 28966 h 125417"/>
                <a:gd name="connsiteX4" fmla="*/ 24765 w 639365"/>
                <a:gd name="connsiteY4" fmla="*/ 29918 h 125417"/>
                <a:gd name="connsiteX5" fmla="*/ 51435 w 639365"/>
                <a:gd name="connsiteY5" fmla="*/ 42301 h 125417"/>
                <a:gd name="connsiteX6" fmla="*/ 81915 w 639365"/>
                <a:gd name="connsiteY6" fmla="*/ 57541 h 125417"/>
                <a:gd name="connsiteX7" fmla="*/ 93345 w 639365"/>
                <a:gd name="connsiteY7" fmla="*/ 60398 h 125417"/>
                <a:gd name="connsiteX8" fmla="*/ 125730 w 639365"/>
                <a:gd name="connsiteY8" fmla="*/ 47063 h 125417"/>
                <a:gd name="connsiteX9" fmla="*/ 136207 w 639365"/>
                <a:gd name="connsiteY9" fmla="*/ 38491 h 125417"/>
                <a:gd name="connsiteX10" fmla="*/ 161925 w 639365"/>
                <a:gd name="connsiteY10" fmla="*/ 56588 h 125417"/>
                <a:gd name="connsiteX11" fmla="*/ 163830 w 639365"/>
                <a:gd name="connsiteY11" fmla="*/ 68971 h 125417"/>
                <a:gd name="connsiteX12" fmla="*/ 266700 w 639365"/>
                <a:gd name="connsiteY12" fmla="*/ 69923 h 125417"/>
                <a:gd name="connsiteX13" fmla="*/ 335280 w 639365"/>
                <a:gd name="connsiteY13" fmla="*/ 64208 h 125417"/>
                <a:gd name="connsiteX14" fmla="*/ 438150 w 639365"/>
                <a:gd name="connsiteY14" fmla="*/ 73733 h 125417"/>
                <a:gd name="connsiteX15" fmla="*/ 474345 w 639365"/>
                <a:gd name="connsiteY15" fmla="*/ 31823 h 125417"/>
                <a:gd name="connsiteX16" fmla="*/ 490538 w 639365"/>
                <a:gd name="connsiteY16" fmla="*/ 391 h 125417"/>
                <a:gd name="connsiteX17" fmla="*/ 517207 w 639365"/>
                <a:gd name="connsiteY17" fmla="*/ 23251 h 125417"/>
                <a:gd name="connsiteX18" fmla="*/ 601028 w 639365"/>
                <a:gd name="connsiteY18" fmla="*/ 53731 h 125417"/>
                <a:gd name="connsiteX19" fmla="*/ 637222 w 639365"/>
                <a:gd name="connsiteY19" fmla="*/ 64208 h 125417"/>
                <a:gd name="connsiteX20" fmla="*/ 637222 w 639365"/>
                <a:gd name="connsiteY20" fmla="*/ 78496 h 125417"/>
                <a:gd name="connsiteX21" fmla="*/ 551497 w 639365"/>
                <a:gd name="connsiteY21" fmla="*/ 99451 h 125417"/>
                <a:gd name="connsiteX22" fmla="*/ 497205 w 639365"/>
                <a:gd name="connsiteY22" fmla="*/ 112786 h 125417"/>
                <a:gd name="connsiteX23" fmla="*/ 429578 w 639365"/>
                <a:gd name="connsiteY23" fmla="*/ 124216 h 125417"/>
                <a:gd name="connsiteX24" fmla="*/ 394335 w 639365"/>
                <a:gd name="connsiteY24" fmla="*/ 116596 h 1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365" h="125417">
                  <a:moveTo>
                    <a:pt x="394335" y="116596"/>
                  </a:moveTo>
                  <a:cubicBezTo>
                    <a:pt x="301942" y="92783"/>
                    <a:pt x="206692" y="117548"/>
                    <a:pt x="114300" y="96593"/>
                  </a:cubicBezTo>
                  <a:cubicBezTo>
                    <a:pt x="72390" y="91831"/>
                    <a:pt x="35242" y="74686"/>
                    <a:pt x="0" y="50873"/>
                  </a:cubicBezTo>
                  <a:cubicBezTo>
                    <a:pt x="2857" y="43253"/>
                    <a:pt x="4763" y="36586"/>
                    <a:pt x="7620" y="28966"/>
                  </a:cubicBezTo>
                  <a:cubicBezTo>
                    <a:pt x="13335" y="28966"/>
                    <a:pt x="19050" y="28013"/>
                    <a:pt x="24765" y="29918"/>
                  </a:cubicBezTo>
                  <a:cubicBezTo>
                    <a:pt x="34290" y="32776"/>
                    <a:pt x="42863" y="37538"/>
                    <a:pt x="51435" y="42301"/>
                  </a:cubicBezTo>
                  <a:cubicBezTo>
                    <a:pt x="60960" y="48016"/>
                    <a:pt x="71438" y="54683"/>
                    <a:pt x="81915" y="57541"/>
                  </a:cubicBezTo>
                  <a:cubicBezTo>
                    <a:pt x="85725" y="58493"/>
                    <a:pt x="89535" y="59446"/>
                    <a:pt x="93345" y="60398"/>
                  </a:cubicBezTo>
                  <a:cubicBezTo>
                    <a:pt x="107632" y="65161"/>
                    <a:pt x="117157" y="58493"/>
                    <a:pt x="125730" y="47063"/>
                  </a:cubicBezTo>
                  <a:cubicBezTo>
                    <a:pt x="128588" y="44206"/>
                    <a:pt x="132397" y="41348"/>
                    <a:pt x="136207" y="38491"/>
                  </a:cubicBezTo>
                  <a:cubicBezTo>
                    <a:pt x="154305" y="29918"/>
                    <a:pt x="159067" y="41348"/>
                    <a:pt x="161925" y="56588"/>
                  </a:cubicBezTo>
                  <a:cubicBezTo>
                    <a:pt x="162878" y="60398"/>
                    <a:pt x="162878" y="65161"/>
                    <a:pt x="163830" y="68971"/>
                  </a:cubicBezTo>
                  <a:cubicBezTo>
                    <a:pt x="198120" y="92783"/>
                    <a:pt x="232410" y="88973"/>
                    <a:pt x="266700" y="69923"/>
                  </a:cubicBezTo>
                  <a:cubicBezTo>
                    <a:pt x="298132" y="24203"/>
                    <a:pt x="297180" y="25156"/>
                    <a:pt x="335280" y="64208"/>
                  </a:cubicBezTo>
                  <a:cubicBezTo>
                    <a:pt x="366713" y="96593"/>
                    <a:pt x="403860" y="76591"/>
                    <a:pt x="438150" y="73733"/>
                  </a:cubicBezTo>
                  <a:cubicBezTo>
                    <a:pt x="463867" y="70876"/>
                    <a:pt x="472440" y="54683"/>
                    <a:pt x="474345" y="31823"/>
                  </a:cubicBezTo>
                  <a:cubicBezTo>
                    <a:pt x="475297" y="19441"/>
                    <a:pt x="476250" y="3248"/>
                    <a:pt x="490538" y="391"/>
                  </a:cubicBezTo>
                  <a:cubicBezTo>
                    <a:pt x="504825" y="-2467"/>
                    <a:pt x="513397" y="10868"/>
                    <a:pt x="517207" y="23251"/>
                  </a:cubicBezTo>
                  <a:cubicBezTo>
                    <a:pt x="532447" y="69923"/>
                    <a:pt x="569595" y="52778"/>
                    <a:pt x="601028" y="53731"/>
                  </a:cubicBezTo>
                  <a:cubicBezTo>
                    <a:pt x="613410" y="54683"/>
                    <a:pt x="626745" y="55636"/>
                    <a:pt x="637222" y="64208"/>
                  </a:cubicBezTo>
                  <a:cubicBezTo>
                    <a:pt x="640080" y="68971"/>
                    <a:pt x="640080" y="73733"/>
                    <a:pt x="637222" y="78496"/>
                  </a:cubicBezTo>
                  <a:cubicBezTo>
                    <a:pt x="610553" y="93736"/>
                    <a:pt x="581978" y="98498"/>
                    <a:pt x="551497" y="99451"/>
                  </a:cubicBezTo>
                  <a:cubicBezTo>
                    <a:pt x="532447" y="99451"/>
                    <a:pt x="514350" y="102308"/>
                    <a:pt x="497205" y="112786"/>
                  </a:cubicBezTo>
                  <a:cubicBezTo>
                    <a:pt x="475297" y="121358"/>
                    <a:pt x="451485" y="116596"/>
                    <a:pt x="429578" y="124216"/>
                  </a:cubicBezTo>
                  <a:cubicBezTo>
                    <a:pt x="418147" y="126121"/>
                    <a:pt x="405765" y="127073"/>
                    <a:pt x="394335" y="116596"/>
                  </a:cubicBezTo>
                  <a:close/>
                </a:path>
              </a:pathLst>
            </a:custGeom>
            <a:solidFill>
              <a:srgbClr val="23313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0" name="Freeform: Shape 419">
              <a:extLst>
                <a:ext uri="{FF2B5EF4-FFF2-40B4-BE49-F238E27FC236}">
                  <a16:creationId xmlns:a16="http://schemas.microsoft.com/office/drawing/2014/main" id="{593D033C-9938-49FE-BA4E-42DA292FB852}"/>
                </a:ext>
              </a:extLst>
            </p:cNvPr>
            <p:cNvSpPr/>
            <p:nvPr/>
          </p:nvSpPr>
          <p:spPr>
            <a:xfrm>
              <a:off x="8794493" y="-1331094"/>
              <a:ext cx="253071" cy="184863"/>
            </a:xfrm>
            <a:custGeom>
              <a:avLst/>
              <a:gdLst>
                <a:gd name="connsiteX0" fmla="*/ 240689 w 253071"/>
                <a:gd name="connsiteY0" fmla="*/ 74188 h 184863"/>
                <a:gd name="connsiteX1" fmla="*/ 234974 w 253071"/>
                <a:gd name="connsiteY1" fmla="*/ 80855 h 184863"/>
                <a:gd name="connsiteX2" fmla="*/ 61619 w 253071"/>
                <a:gd name="connsiteY2" fmla="*/ 181821 h 184863"/>
                <a:gd name="connsiteX3" fmla="*/ 15899 w 253071"/>
                <a:gd name="connsiteY3" fmla="*/ 127528 h 184863"/>
                <a:gd name="connsiteX4" fmla="*/ 14947 w 253071"/>
                <a:gd name="connsiteY4" fmla="*/ 85618 h 184863"/>
                <a:gd name="connsiteX5" fmla="*/ 10184 w 253071"/>
                <a:gd name="connsiteY5" fmla="*/ 12275 h 184863"/>
                <a:gd name="connsiteX6" fmla="*/ 25424 w 253071"/>
                <a:gd name="connsiteY6" fmla="*/ 13228 h 184863"/>
                <a:gd name="connsiteX7" fmla="*/ 25424 w 253071"/>
                <a:gd name="connsiteY7" fmla="*/ 36088 h 184863"/>
                <a:gd name="connsiteX8" fmla="*/ 74954 w 253071"/>
                <a:gd name="connsiteY8" fmla="*/ 5608 h 184863"/>
                <a:gd name="connsiteX9" fmla="*/ 207352 w 253071"/>
                <a:gd name="connsiteY9" fmla="*/ 846 h 184863"/>
                <a:gd name="connsiteX10" fmla="*/ 253072 w 253071"/>
                <a:gd name="connsiteY10" fmla="*/ 28468 h 184863"/>
                <a:gd name="connsiteX11" fmla="*/ 240689 w 253071"/>
                <a:gd name="connsiteY11" fmla="*/ 74188 h 1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071" h="184863">
                  <a:moveTo>
                    <a:pt x="240689" y="74188"/>
                  </a:moveTo>
                  <a:cubicBezTo>
                    <a:pt x="238784" y="76093"/>
                    <a:pt x="234974" y="78950"/>
                    <a:pt x="234974" y="80855"/>
                  </a:cubicBezTo>
                  <a:cubicBezTo>
                    <a:pt x="209257" y="170391"/>
                    <a:pt x="148297" y="194203"/>
                    <a:pt x="61619" y="181821"/>
                  </a:cubicBezTo>
                  <a:cubicBezTo>
                    <a:pt x="24472" y="176105"/>
                    <a:pt x="5422" y="168486"/>
                    <a:pt x="15899" y="127528"/>
                  </a:cubicBezTo>
                  <a:cubicBezTo>
                    <a:pt x="18757" y="114193"/>
                    <a:pt x="14947" y="99905"/>
                    <a:pt x="14947" y="85618"/>
                  </a:cubicBezTo>
                  <a:cubicBezTo>
                    <a:pt x="-4103" y="62758"/>
                    <a:pt x="-4103" y="37993"/>
                    <a:pt x="10184" y="12275"/>
                  </a:cubicBezTo>
                  <a:cubicBezTo>
                    <a:pt x="15899" y="7513"/>
                    <a:pt x="21614" y="6561"/>
                    <a:pt x="25424" y="13228"/>
                  </a:cubicBezTo>
                  <a:cubicBezTo>
                    <a:pt x="29234" y="20848"/>
                    <a:pt x="33044" y="30373"/>
                    <a:pt x="25424" y="36088"/>
                  </a:cubicBezTo>
                  <a:cubicBezTo>
                    <a:pt x="31139" y="12275"/>
                    <a:pt x="50189" y="5608"/>
                    <a:pt x="74954" y="5608"/>
                  </a:cubicBezTo>
                  <a:cubicBezTo>
                    <a:pt x="118769" y="4655"/>
                    <a:pt x="163537" y="9418"/>
                    <a:pt x="207352" y="846"/>
                  </a:cubicBezTo>
                  <a:cubicBezTo>
                    <a:pt x="230212" y="-3917"/>
                    <a:pt x="241642" y="12275"/>
                    <a:pt x="253072" y="28468"/>
                  </a:cubicBezTo>
                  <a:cubicBezTo>
                    <a:pt x="247357" y="42755"/>
                    <a:pt x="244499" y="58948"/>
                    <a:pt x="240689" y="74188"/>
                  </a:cubicBezTo>
                  <a:close/>
                </a:path>
              </a:pathLst>
            </a:custGeom>
            <a:solidFill>
              <a:srgbClr val="50463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1" name="Freeform: Shape 420">
              <a:extLst>
                <a:ext uri="{FF2B5EF4-FFF2-40B4-BE49-F238E27FC236}">
                  <a16:creationId xmlns:a16="http://schemas.microsoft.com/office/drawing/2014/main" id="{843DF65D-D3F3-44F0-AB17-85F4A3BE8FF1}"/>
                </a:ext>
              </a:extLst>
            </p:cNvPr>
            <p:cNvSpPr/>
            <p:nvPr/>
          </p:nvSpPr>
          <p:spPr>
            <a:xfrm>
              <a:off x="8168812" y="-2179824"/>
              <a:ext cx="372022" cy="221107"/>
            </a:xfrm>
            <a:custGeom>
              <a:avLst/>
              <a:gdLst>
                <a:gd name="connsiteX0" fmla="*/ 324398 w 372022"/>
                <a:gd name="connsiteY0" fmla="*/ 210448 h 221107"/>
                <a:gd name="connsiteX1" fmla="*/ 293918 w 372022"/>
                <a:gd name="connsiteY1" fmla="*/ 210448 h 221107"/>
                <a:gd name="connsiteX2" fmla="*/ 39600 w 372022"/>
                <a:gd name="connsiteY2" fmla="*/ 58048 h 221107"/>
                <a:gd name="connsiteX3" fmla="*/ 1500 w 372022"/>
                <a:gd name="connsiteY3" fmla="*/ 32330 h 221107"/>
                <a:gd name="connsiteX4" fmla="*/ 28170 w 372022"/>
                <a:gd name="connsiteY4" fmla="*/ 898 h 221107"/>
                <a:gd name="connsiteX5" fmla="*/ 62461 w 372022"/>
                <a:gd name="connsiteY5" fmla="*/ 21853 h 221107"/>
                <a:gd name="connsiteX6" fmla="*/ 326303 w 372022"/>
                <a:gd name="connsiteY6" fmla="*/ 181873 h 221107"/>
                <a:gd name="connsiteX7" fmla="*/ 372023 w 372022"/>
                <a:gd name="connsiteY7" fmla="*/ 212353 h 221107"/>
                <a:gd name="connsiteX8" fmla="*/ 336781 w 372022"/>
                <a:gd name="connsiteY8" fmla="*/ 219020 h 221107"/>
                <a:gd name="connsiteX9" fmla="*/ 324398 w 372022"/>
                <a:gd name="connsiteY9" fmla="*/ 210448 h 22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022" h="221107">
                  <a:moveTo>
                    <a:pt x="324398" y="210448"/>
                  </a:moveTo>
                  <a:cubicBezTo>
                    <a:pt x="313920" y="210448"/>
                    <a:pt x="304395" y="210448"/>
                    <a:pt x="293918" y="210448"/>
                  </a:cubicBezTo>
                  <a:cubicBezTo>
                    <a:pt x="192953" y="186635"/>
                    <a:pt x="108181" y="135200"/>
                    <a:pt x="39600" y="58048"/>
                  </a:cubicBezTo>
                  <a:cubicBezTo>
                    <a:pt x="30075" y="46618"/>
                    <a:pt x="26265" y="21853"/>
                    <a:pt x="1500" y="32330"/>
                  </a:cubicBezTo>
                  <a:cubicBezTo>
                    <a:pt x="-8025" y="5660"/>
                    <a:pt x="31028" y="20900"/>
                    <a:pt x="28170" y="898"/>
                  </a:cubicBezTo>
                  <a:cubicBezTo>
                    <a:pt x="46268" y="-3865"/>
                    <a:pt x="53888" y="11375"/>
                    <a:pt x="62461" y="21853"/>
                  </a:cubicBezTo>
                  <a:cubicBezTo>
                    <a:pt x="129136" y="110435"/>
                    <a:pt x="225338" y="149488"/>
                    <a:pt x="326303" y="181873"/>
                  </a:cubicBezTo>
                  <a:cubicBezTo>
                    <a:pt x="343448" y="187588"/>
                    <a:pt x="370118" y="182825"/>
                    <a:pt x="372023" y="212353"/>
                  </a:cubicBezTo>
                  <a:cubicBezTo>
                    <a:pt x="361546" y="221878"/>
                    <a:pt x="349163" y="222830"/>
                    <a:pt x="336781" y="219020"/>
                  </a:cubicBezTo>
                  <a:cubicBezTo>
                    <a:pt x="332971" y="216163"/>
                    <a:pt x="328208" y="213305"/>
                    <a:pt x="324398" y="210448"/>
                  </a:cubicBezTo>
                  <a:close/>
                </a:path>
              </a:pathLst>
            </a:custGeom>
            <a:solidFill>
              <a:srgbClr val="4F2E1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2" name="Freeform: Shape 421">
              <a:extLst>
                <a:ext uri="{FF2B5EF4-FFF2-40B4-BE49-F238E27FC236}">
                  <a16:creationId xmlns:a16="http://schemas.microsoft.com/office/drawing/2014/main" id="{E77C59E9-C836-45C2-9BBC-7C40D0FE6B50}"/>
                </a:ext>
              </a:extLst>
            </p:cNvPr>
            <p:cNvSpPr/>
            <p:nvPr/>
          </p:nvSpPr>
          <p:spPr>
            <a:xfrm>
              <a:off x="8982795" y="-1971205"/>
              <a:ext cx="224789" cy="364731"/>
            </a:xfrm>
            <a:custGeom>
              <a:avLst/>
              <a:gdLst>
                <a:gd name="connsiteX0" fmla="*/ 4763 w 224789"/>
                <a:gd name="connsiteY0" fmla="*/ 26594 h 364731"/>
                <a:gd name="connsiteX1" fmla="*/ 44767 w 224789"/>
                <a:gd name="connsiteY1" fmla="*/ 1829 h 364731"/>
                <a:gd name="connsiteX2" fmla="*/ 45720 w 224789"/>
                <a:gd name="connsiteY2" fmla="*/ 46597 h 364731"/>
                <a:gd name="connsiteX3" fmla="*/ 224790 w 224789"/>
                <a:gd name="connsiteY3" fmla="*/ 324727 h 364731"/>
                <a:gd name="connsiteX4" fmla="*/ 207645 w 224789"/>
                <a:gd name="connsiteY4" fmla="*/ 364732 h 364731"/>
                <a:gd name="connsiteX5" fmla="*/ 143827 w 224789"/>
                <a:gd name="connsiteY5" fmla="*/ 255194 h 364731"/>
                <a:gd name="connsiteX6" fmla="*/ 22860 w 224789"/>
                <a:gd name="connsiteY6" fmla="*/ 79935 h 364731"/>
                <a:gd name="connsiteX7" fmla="*/ 0 w 224789"/>
                <a:gd name="connsiteY7" fmla="*/ 38977 h 364731"/>
                <a:gd name="connsiteX8" fmla="*/ 4763 w 224789"/>
                <a:gd name="connsiteY8" fmla="*/ 26594 h 36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89" h="364731">
                  <a:moveTo>
                    <a:pt x="4763" y="26594"/>
                  </a:moveTo>
                  <a:cubicBezTo>
                    <a:pt x="17145" y="17069"/>
                    <a:pt x="20955" y="-6743"/>
                    <a:pt x="44767" y="1829"/>
                  </a:cubicBezTo>
                  <a:cubicBezTo>
                    <a:pt x="17145" y="17069"/>
                    <a:pt x="34290" y="30404"/>
                    <a:pt x="45720" y="46597"/>
                  </a:cubicBezTo>
                  <a:cubicBezTo>
                    <a:pt x="112395" y="135179"/>
                    <a:pt x="179070" y="222810"/>
                    <a:pt x="224790" y="324727"/>
                  </a:cubicBezTo>
                  <a:cubicBezTo>
                    <a:pt x="217170" y="337110"/>
                    <a:pt x="232410" y="359969"/>
                    <a:pt x="207645" y="364732"/>
                  </a:cubicBezTo>
                  <a:cubicBezTo>
                    <a:pt x="179070" y="332347"/>
                    <a:pt x="166688" y="290437"/>
                    <a:pt x="143827" y="255194"/>
                  </a:cubicBezTo>
                  <a:cubicBezTo>
                    <a:pt x="105727" y="195187"/>
                    <a:pt x="63817" y="137085"/>
                    <a:pt x="22860" y="79935"/>
                  </a:cubicBezTo>
                  <a:cubicBezTo>
                    <a:pt x="13335" y="67552"/>
                    <a:pt x="952" y="57074"/>
                    <a:pt x="0" y="38977"/>
                  </a:cubicBezTo>
                  <a:cubicBezTo>
                    <a:pt x="0" y="34214"/>
                    <a:pt x="1905" y="30404"/>
                    <a:pt x="4763" y="26594"/>
                  </a:cubicBezTo>
                  <a:close/>
                </a:path>
              </a:pathLst>
            </a:custGeom>
            <a:solidFill>
              <a:srgbClr val="4442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3" name="Freeform: Shape 422">
              <a:extLst>
                <a:ext uri="{FF2B5EF4-FFF2-40B4-BE49-F238E27FC236}">
                  <a16:creationId xmlns:a16="http://schemas.microsoft.com/office/drawing/2014/main" id="{5B0AF333-D803-4524-9D73-D3489D7FAFD9}"/>
                </a:ext>
              </a:extLst>
            </p:cNvPr>
            <p:cNvSpPr/>
            <p:nvPr/>
          </p:nvSpPr>
          <p:spPr>
            <a:xfrm>
              <a:off x="8770387" y="-1438833"/>
              <a:ext cx="322233" cy="156209"/>
            </a:xfrm>
            <a:custGeom>
              <a:avLst/>
              <a:gdLst>
                <a:gd name="connsiteX0" fmla="*/ 275272 w 322233"/>
                <a:gd name="connsiteY0" fmla="*/ 135255 h 156209"/>
                <a:gd name="connsiteX1" fmla="*/ 205740 w 322233"/>
                <a:gd name="connsiteY1" fmla="*/ 123825 h 156209"/>
                <a:gd name="connsiteX2" fmla="*/ 91440 w 322233"/>
                <a:gd name="connsiteY2" fmla="*/ 124777 h 156209"/>
                <a:gd name="connsiteX3" fmla="*/ 55245 w 322233"/>
                <a:gd name="connsiteY3" fmla="*/ 156210 h 156209"/>
                <a:gd name="connsiteX4" fmla="*/ 37147 w 322233"/>
                <a:gd name="connsiteY4" fmla="*/ 115252 h 156209"/>
                <a:gd name="connsiteX5" fmla="*/ 0 w 322233"/>
                <a:gd name="connsiteY5" fmla="*/ 83820 h 156209"/>
                <a:gd name="connsiteX6" fmla="*/ 65722 w 322233"/>
                <a:gd name="connsiteY6" fmla="*/ 76200 h 156209"/>
                <a:gd name="connsiteX7" fmla="*/ 70485 w 322233"/>
                <a:gd name="connsiteY7" fmla="*/ 80010 h 156209"/>
                <a:gd name="connsiteX8" fmla="*/ 127635 w 322233"/>
                <a:gd name="connsiteY8" fmla="*/ 92392 h 156209"/>
                <a:gd name="connsiteX9" fmla="*/ 211455 w 322233"/>
                <a:gd name="connsiteY9" fmla="*/ 90488 h 156209"/>
                <a:gd name="connsiteX10" fmla="*/ 248603 w 322233"/>
                <a:gd name="connsiteY10" fmla="*/ 62865 h 156209"/>
                <a:gd name="connsiteX11" fmla="*/ 212408 w 322233"/>
                <a:gd name="connsiteY11" fmla="*/ 51435 h 156209"/>
                <a:gd name="connsiteX12" fmla="*/ 207645 w 322233"/>
                <a:gd name="connsiteY12" fmla="*/ 46672 h 156209"/>
                <a:gd name="connsiteX13" fmla="*/ 208597 w 322233"/>
                <a:gd name="connsiteY13" fmla="*/ 38100 h 156209"/>
                <a:gd name="connsiteX14" fmla="*/ 280035 w 322233"/>
                <a:gd name="connsiteY14" fmla="*/ 2857 h 156209"/>
                <a:gd name="connsiteX15" fmla="*/ 293370 w 322233"/>
                <a:gd name="connsiteY15" fmla="*/ 0 h 156209"/>
                <a:gd name="connsiteX16" fmla="*/ 321945 w 322233"/>
                <a:gd name="connsiteY16" fmla="*/ 20002 h 156209"/>
                <a:gd name="connsiteX17" fmla="*/ 320040 w 322233"/>
                <a:gd name="connsiteY17" fmla="*/ 21907 h 156209"/>
                <a:gd name="connsiteX18" fmla="*/ 318135 w 322233"/>
                <a:gd name="connsiteY18" fmla="*/ 20002 h 156209"/>
                <a:gd name="connsiteX19" fmla="*/ 293370 w 322233"/>
                <a:gd name="connsiteY19" fmla="*/ 56197 h 156209"/>
                <a:gd name="connsiteX20" fmla="*/ 275272 w 322233"/>
                <a:gd name="connsiteY20" fmla="*/ 135255 h 15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233" h="156209">
                  <a:moveTo>
                    <a:pt x="275272" y="135255"/>
                  </a:moveTo>
                  <a:cubicBezTo>
                    <a:pt x="253365" y="120967"/>
                    <a:pt x="231458" y="120967"/>
                    <a:pt x="205740" y="123825"/>
                  </a:cubicBezTo>
                  <a:cubicBezTo>
                    <a:pt x="168593" y="128588"/>
                    <a:pt x="129540" y="125730"/>
                    <a:pt x="91440" y="124777"/>
                  </a:cubicBezTo>
                  <a:cubicBezTo>
                    <a:pt x="70485" y="124777"/>
                    <a:pt x="52388" y="125730"/>
                    <a:pt x="55245" y="156210"/>
                  </a:cubicBezTo>
                  <a:cubicBezTo>
                    <a:pt x="41910" y="142875"/>
                    <a:pt x="52388" y="123825"/>
                    <a:pt x="37147" y="115252"/>
                  </a:cubicBezTo>
                  <a:cubicBezTo>
                    <a:pt x="22860" y="106680"/>
                    <a:pt x="7620" y="100013"/>
                    <a:pt x="0" y="83820"/>
                  </a:cubicBezTo>
                  <a:cubicBezTo>
                    <a:pt x="20955" y="70485"/>
                    <a:pt x="43815" y="80010"/>
                    <a:pt x="65722" y="76200"/>
                  </a:cubicBezTo>
                  <a:cubicBezTo>
                    <a:pt x="67628" y="78105"/>
                    <a:pt x="68580" y="79057"/>
                    <a:pt x="70485" y="80010"/>
                  </a:cubicBezTo>
                  <a:cubicBezTo>
                    <a:pt x="85725" y="100013"/>
                    <a:pt x="107633" y="90488"/>
                    <a:pt x="127635" y="92392"/>
                  </a:cubicBezTo>
                  <a:cubicBezTo>
                    <a:pt x="156210" y="91440"/>
                    <a:pt x="183833" y="94297"/>
                    <a:pt x="211455" y="90488"/>
                  </a:cubicBezTo>
                  <a:cubicBezTo>
                    <a:pt x="228600" y="88582"/>
                    <a:pt x="250508" y="83820"/>
                    <a:pt x="248603" y="62865"/>
                  </a:cubicBezTo>
                  <a:cubicBezTo>
                    <a:pt x="246697" y="44767"/>
                    <a:pt x="223838" y="59055"/>
                    <a:pt x="212408" y="51435"/>
                  </a:cubicBezTo>
                  <a:cubicBezTo>
                    <a:pt x="210503" y="49530"/>
                    <a:pt x="209550" y="48577"/>
                    <a:pt x="207645" y="46672"/>
                  </a:cubicBezTo>
                  <a:cubicBezTo>
                    <a:pt x="207645" y="43815"/>
                    <a:pt x="208597" y="40957"/>
                    <a:pt x="208597" y="38100"/>
                  </a:cubicBezTo>
                  <a:cubicBezTo>
                    <a:pt x="218122" y="-2858"/>
                    <a:pt x="254318" y="9525"/>
                    <a:pt x="280035" y="2857"/>
                  </a:cubicBezTo>
                  <a:cubicBezTo>
                    <a:pt x="284797" y="1905"/>
                    <a:pt x="289560" y="952"/>
                    <a:pt x="293370" y="0"/>
                  </a:cubicBezTo>
                  <a:cubicBezTo>
                    <a:pt x="305753" y="1905"/>
                    <a:pt x="324803" y="-3810"/>
                    <a:pt x="321945" y="20002"/>
                  </a:cubicBezTo>
                  <a:lnTo>
                    <a:pt x="320040" y="21907"/>
                  </a:lnTo>
                  <a:lnTo>
                    <a:pt x="318135" y="20002"/>
                  </a:lnTo>
                  <a:cubicBezTo>
                    <a:pt x="294322" y="20955"/>
                    <a:pt x="301943" y="44767"/>
                    <a:pt x="293370" y="56197"/>
                  </a:cubicBezTo>
                  <a:cubicBezTo>
                    <a:pt x="287655" y="83820"/>
                    <a:pt x="281940" y="109538"/>
                    <a:pt x="275272" y="135255"/>
                  </a:cubicBezTo>
                  <a:close/>
                </a:path>
              </a:pathLst>
            </a:custGeom>
            <a:solidFill>
              <a:srgbClr val="43322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4" name="Freeform: Shape 423">
              <a:extLst>
                <a:ext uri="{FF2B5EF4-FFF2-40B4-BE49-F238E27FC236}">
                  <a16:creationId xmlns:a16="http://schemas.microsoft.com/office/drawing/2014/main" id="{59290B97-4B10-46B9-8796-B6EFCEDFA298}"/>
                </a:ext>
              </a:extLst>
            </p:cNvPr>
            <p:cNvSpPr/>
            <p:nvPr/>
          </p:nvSpPr>
          <p:spPr>
            <a:xfrm>
              <a:off x="9063450" y="-1646478"/>
              <a:ext cx="161401" cy="175547"/>
            </a:xfrm>
            <a:custGeom>
              <a:avLst/>
              <a:gdLst>
                <a:gd name="connsiteX0" fmla="*/ 124132 w 161401"/>
                <a:gd name="connsiteY0" fmla="*/ 38100 h 175547"/>
                <a:gd name="connsiteX1" fmla="*/ 144134 w 161401"/>
                <a:gd name="connsiteY1" fmla="*/ 0 h 175547"/>
                <a:gd name="connsiteX2" fmla="*/ 156517 w 161401"/>
                <a:gd name="connsiteY2" fmla="*/ 82867 h 175547"/>
                <a:gd name="connsiteX3" fmla="*/ 153659 w 161401"/>
                <a:gd name="connsiteY3" fmla="*/ 171450 h 175547"/>
                <a:gd name="connsiteX4" fmla="*/ 104129 w 161401"/>
                <a:gd name="connsiteY4" fmla="*/ 157163 h 175547"/>
                <a:gd name="connsiteX5" fmla="*/ 26024 w 161401"/>
                <a:gd name="connsiteY5" fmla="*/ 138113 h 175547"/>
                <a:gd name="connsiteX6" fmla="*/ 51742 w 161401"/>
                <a:gd name="connsiteY6" fmla="*/ 107633 h 175547"/>
                <a:gd name="connsiteX7" fmla="*/ 112702 w 161401"/>
                <a:gd name="connsiteY7" fmla="*/ 87630 h 175547"/>
                <a:gd name="connsiteX8" fmla="*/ 64124 w 161401"/>
                <a:gd name="connsiteY8" fmla="*/ 96202 h 175547"/>
                <a:gd name="connsiteX9" fmla="*/ 19357 w 161401"/>
                <a:gd name="connsiteY9" fmla="*/ 114300 h 175547"/>
                <a:gd name="connsiteX10" fmla="*/ 13642 w 161401"/>
                <a:gd name="connsiteY10" fmla="*/ 68580 h 175547"/>
                <a:gd name="connsiteX11" fmla="*/ 124132 w 161401"/>
                <a:gd name="connsiteY11" fmla="*/ 38100 h 17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401" h="175547">
                  <a:moveTo>
                    <a:pt x="124132" y="38100"/>
                  </a:moveTo>
                  <a:cubicBezTo>
                    <a:pt x="142229" y="31433"/>
                    <a:pt x="127942" y="7620"/>
                    <a:pt x="144134" y="0"/>
                  </a:cubicBezTo>
                  <a:cubicBezTo>
                    <a:pt x="170804" y="23813"/>
                    <a:pt x="159374" y="58102"/>
                    <a:pt x="156517" y="82867"/>
                  </a:cubicBezTo>
                  <a:cubicBezTo>
                    <a:pt x="151754" y="113347"/>
                    <a:pt x="146992" y="141922"/>
                    <a:pt x="153659" y="171450"/>
                  </a:cubicBezTo>
                  <a:cubicBezTo>
                    <a:pt x="131752" y="186690"/>
                    <a:pt x="123179" y="154305"/>
                    <a:pt x="104129" y="157163"/>
                  </a:cubicBezTo>
                  <a:cubicBezTo>
                    <a:pt x="77459" y="153352"/>
                    <a:pt x="46979" y="164783"/>
                    <a:pt x="26024" y="138113"/>
                  </a:cubicBezTo>
                  <a:cubicBezTo>
                    <a:pt x="23167" y="118110"/>
                    <a:pt x="38407" y="113347"/>
                    <a:pt x="51742" y="107633"/>
                  </a:cubicBezTo>
                  <a:cubicBezTo>
                    <a:pt x="69839" y="100013"/>
                    <a:pt x="91747" y="103822"/>
                    <a:pt x="112702" y="87630"/>
                  </a:cubicBezTo>
                  <a:cubicBezTo>
                    <a:pt x="91747" y="81915"/>
                    <a:pt x="77459" y="87630"/>
                    <a:pt x="64124" y="96202"/>
                  </a:cubicBezTo>
                  <a:cubicBezTo>
                    <a:pt x="49837" y="104775"/>
                    <a:pt x="34597" y="108585"/>
                    <a:pt x="19357" y="114300"/>
                  </a:cubicBezTo>
                  <a:cubicBezTo>
                    <a:pt x="-11123" y="102870"/>
                    <a:pt x="307" y="85725"/>
                    <a:pt x="13642" y="68580"/>
                  </a:cubicBezTo>
                  <a:cubicBezTo>
                    <a:pt x="49837" y="56197"/>
                    <a:pt x="81269" y="26670"/>
                    <a:pt x="124132" y="38100"/>
                  </a:cubicBezTo>
                  <a:close/>
                </a:path>
              </a:pathLst>
            </a:custGeom>
            <a:solidFill>
              <a:srgbClr val="302B2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5" name="Freeform: Shape 424">
              <a:extLst>
                <a:ext uri="{FF2B5EF4-FFF2-40B4-BE49-F238E27FC236}">
                  <a16:creationId xmlns:a16="http://schemas.microsoft.com/office/drawing/2014/main" id="{CB702AE7-BCC2-4719-8D6C-351008D4A50C}"/>
                </a:ext>
              </a:extLst>
            </p:cNvPr>
            <p:cNvSpPr/>
            <p:nvPr/>
          </p:nvSpPr>
          <p:spPr>
            <a:xfrm>
              <a:off x="9054232" y="-1501987"/>
              <a:ext cx="162877" cy="86013"/>
            </a:xfrm>
            <a:custGeom>
              <a:avLst/>
              <a:gdLst>
                <a:gd name="connsiteX0" fmla="*/ 124777 w 162877"/>
                <a:gd name="connsiteY0" fmla="*/ 289 h 86013"/>
                <a:gd name="connsiteX1" fmla="*/ 162877 w 162877"/>
                <a:gd name="connsiteY1" fmla="*/ 27911 h 86013"/>
                <a:gd name="connsiteX2" fmla="*/ 39052 w 162877"/>
                <a:gd name="connsiteY2" fmla="*/ 86014 h 86013"/>
                <a:gd name="connsiteX3" fmla="*/ 0 w 162877"/>
                <a:gd name="connsiteY3" fmla="*/ 73631 h 86013"/>
                <a:gd name="connsiteX4" fmla="*/ 43815 w 162877"/>
                <a:gd name="connsiteY4" fmla="*/ 45056 h 86013"/>
                <a:gd name="connsiteX5" fmla="*/ 124777 w 162877"/>
                <a:gd name="connsiteY5" fmla="*/ 289 h 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77" h="86013">
                  <a:moveTo>
                    <a:pt x="124777" y="289"/>
                  </a:moveTo>
                  <a:cubicBezTo>
                    <a:pt x="146685" y="-3521"/>
                    <a:pt x="140970" y="31721"/>
                    <a:pt x="162877" y="27911"/>
                  </a:cubicBezTo>
                  <a:cubicBezTo>
                    <a:pt x="127635" y="61249"/>
                    <a:pt x="84772" y="75536"/>
                    <a:pt x="39052" y="86014"/>
                  </a:cubicBezTo>
                  <a:cubicBezTo>
                    <a:pt x="29527" y="70774"/>
                    <a:pt x="12382" y="78394"/>
                    <a:pt x="0" y="73631"/>
                  </a:cubicBezTo>
                  <a:cubicBezTo>
                    <a:pt x="4763" y="48866"/>
                    <a:pt x="27622" y="50771"/>
                    <a:pt x="43815" y="45056"/>
                  </a:cubicBezTo>
                  <a:cubicBezTo>
                    <a:pt x="73342" y="34579"/>
                    <a:pt x="102870" y="24101"/>
                    <a:pt x="124777" y="289"/>
                  </a:cubicBezTo>
                  <a:close/>
                </a:path>
              </a:pathLst>
            </a:custGeom>
            <a:solidFill>
              <a:srgbClr val="2F415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6" name="Freeform: Shape 425">
              <a:extLst>
                <a:ext uri="{FF2B5EF4-FFF2-40B4-BE49-F238E27FC236}">
                  <a16:creationId xmlns:a16="http://schemas.microsoft.com/office/drawing/2014/main" id="{76A9B32F-91E5-4900-90CD-A63EC746C079}"/>
                </a:ext>
              </a:extLst>
            </p:cNvPr>
            <p:cNvSpPr/>
            <p:nvPr/>
          </p:nvSpPr>
          <p:spPr>
            <a:xfrm>
              <a:off x="7998977" y="-2760904"/>
              <a:ext cx="33105" cy="152400"/>
            </a:xfrm>
            <a:custGeom>
              <a:avLst/>
              <a:gdLst>
                <a:gd name="connsiteX0" fmla="*/ 7505 w 33105"/>
                <a:gd name="connsiteY0" fmla="*/ 0 h 152400"/>
                <a:gd name="connsiteX1" fmla="*/ 17030 w 33105"/>
                <a:gd name="connsiteY1" fmla="*/ 0 h 152400"/>
                <a:gd name="connsiteX2" fmla="*/ 17030 w 33105"/>
                <a:gd name="connsiteY2" fmla="*/ 152400 h 152400"/>
                <a:gd name="connsiteX3" fmla="*/ 7505 w 33105"/>
                <a:gd name="connsiteY3" fmla="*/ 152400 h 152400"/>
                <a:gd name="connsiteX4" fmla="*/ 7505 w 33105"/>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05" h="152400">
                  <a:moveTo>
                    <a:pt x="7505" y="0"/>
                  </a:moveTo>
                  <a:cubicBezTo>
                    <a:pt x="10363" y="0"/>
                    <a:pt x="14173" y="0"/>
                    <a:pt x="17030" y="0"/>
                  </a:cubicBezTo>
                  <a:cubicBezTo>
                    <a:pt x="37985" y="50482"/>
                    <a:pt x="38938" y="101918"/>
                    <a:pt x="17030" y="152400"/>
                  </a:cubicBezTo>
                  <a:cubicBezTo>
                    <a:pt x="14173" y="152400"/>
                    <a:pt x="10363" y="152400"/>
                    <a:pt x="7505" y="152400"/>
                  </a:cubicBezTo>
                  <a:cubicBezTo>
                    <a:pt x="-2972" y="101918"/>
                    <a:pt x="-2020" y="51435"/>
                    <a:pt x="7505" y="0"/>
                  </a:cubicBezTo>
                  <a:close/>
                </a:path>
              </a:pathLst>
            </a:custGeom>
            <a:solidFill>
              <a:srgbClr val="24070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7" name="Freeform: Shape 426">
              <a:extLst>
                <a:ext uri="{FF2B5EF4-FFF2-40B4-BE49-F238E27FC236}">
                  <a16:creationId xmlns:a16="http://schemas.microsoft.com/office/drawing/2014/main" id="{857B8CC0-F9E5-415A-AC7F-9246446558B8}"/>
                </a:ext>
              </a:extLst>
            </p:cNvPr>
            <p:cNvSpPr/>
            <p:nvPr/>
          </p:nvSpPr>
          <p:spPr>
            <a:xfrm>
              <a:off x="8008387" y="-2558973"/>
              <a:ext cx="27622" cy="64151"/>
            </a:xfrm>
            <a:custGeom>
              <a:avLst/>
              <a:gdLst>
                <a:gd name="connsiteX0" fmla="*/ 27623 w 27622"/>
                <a:gd name="connsiteY0" fmla="*/ 54292 h 64151"/>
                <a:gd name="connsiteX1" fmla="*/ 0 w 27622"/>
                <a:gd name="connsiteY1" fmla="*/ 63817 h 64151"/>
                <a:gd name="connsiteX2" fmla="*/ 5715 w 27622"/>
                <a:gd name="connsiteY2" fmla="*/ 0 h 64151"/>
                <a:gd name="connsiteX3" fmla="*/ 27623 w 27622"/>
                <a:gd name="connsiteY3" fmla="*/ 54292 h 64151"/>
              </a:gdLst>
              <a:ahLst/>
              <a:cxnLst>
                <a:cxn ang="0">
                  <a:pos x="connsiteX0" y="connsiteY0"/>
                </a:cxn>
                <a:cxn ang="0">
                  <a:pos x="connsiteX1" y="connsiteY1"/>
                </a:cxn>
                <a:cxn ang="0">
                  <a:pos x="connsiteX2" y="connsiteY2"/>
                </a:cxn>
                <a:cxn ang="0">
                  <a:pos x="connsiteX3" y="connsiteY3"/>
                </a:cxn>
              </a:cxnLst>
              <a:rect l="l" t="t" r="r" b="b"/>
              <a:pathLst>
                <a:path w="27622" h="64151">
                  <a:moveTo>
                    <a:pt x="27623" y="54292"/>
                  </a:moveTo>
                  <a:cubicBezTo>
                    <a:pt x="19050" y="59055"/>
                    <a:pt x="10478" y="65723"/>
                    <a:pt x="0" y="63817"/>
                  </a:cubicBezTo>
                  <a:cubicBezTo>
                    <a:pt x="19050" y="43815"/>
                    <a:pt x="9525" y="21908"/>
                    <a:pt x="5715" y="0"/>
                  </a:cubicBezTo>
                  <a:cubicBezTo>
                    <a:pt x="26670" y="12383"/>
                    <a:pt x="19050" y="37148"/>
                    <a:pt x="27623" y="54292"/>
                  </a:cubicBezTo>
                  <a:close/>
                </a:path>
              </a:pathLst>
            </a:custGeom>
            <a:solidFill>
              <a:srgbClr val="6D3D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8" name="Freeform: Shape 427">
              <a:extLst>
                <a:ext uri="{FF2B5EF4-FFF2-40B4-BE49-F238E27FC236}">
                  <a16:creationId xmlns:a16="http://schemas.microsoft.com/office/drawing/2014/main" id="{389ED277-2AB1-4B72-90AA-03DD02F1E5C3}"/>
                </a:ext>
              </a:extLst>
            </p:cNvPr>
            <p:cNvSpPr/>
            <p:nvPr/>
          </p:nvSpPr>
          <p:spPr>
            <a:xfrm>
              <a:off x="9064709" y="-1416959"/>
              <a:ext cx="24765" cy="36227"/>
            </a:xfrm>
            <a:custGeom>
              <a:avLst/>
              <a:gdLst>
                <a:gd name="connsiteX0" fmla="*/ 0 w 24765"/>
                <a:gd name="connsiteY0" fmla="*/ 36228 h 36227"/>
                <a:gd name="connsiteX1" fmla="*/ 24765 w 24765"/>
                <a:gd name="connsiteY1" fmla="*/ 33 h 36227"/>
                <a:gd name="connsiteX2" fmla="*/ 0 w 24765"/>
                <a:gd name="connsiteY2" fmla="*/ 36228 h 36227"/>
              </a:gdLst>
              <a:ahLst/>
              <a:cxnLst>
                <a:cxn ang="0">
                  <a:pos x="connsiteX0" y="connsiteY0"/>
                </a:cxn>
                <a:cxn ang="0">
                  <a:pos x="connsiteX1" y="connsiteY1"/>
                </a:cxn>
                <a:cxn ang="0">
                  <a:pos x="connsiteX2" y="connsiteY2"/>
                </a:cxn>
              </a:cxnLst>
              <a:rect l="l" t="t" r="r" b="b"/>
              <a:pathLst>
                <a:path w="24765" h="36227">
                  <a:moveTo>
                    <a:pt x="0" y="36228"/>
                  </a:moveTo>
                  <a:cubicBezTo>
                    <a:pt x="953" y="19083"/>
                    <a:pt x="-3810" y="-920"/>
                    <a:pt x="24765" y="33"/>
                  </a:cubicBezTo>
                  <a:cubicBezTo>
                    <a:pt x="7620" y="6700"/>
                    <a:pt x="11430" y="26703"/>
                    <a:pt x="0" y="36228"/>
                  </a:cubicBezTo>
                  <a:close/>
                </a:path>
              </a:pathLst>
            </a:custGeom>
            <a:solidFill>
              <a:srgbClr val="40363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9" name="Freeform: Shape 428">
              <a:extLst>
                <a:ext uri="{FF2B5EF4-FFF2-40B4-BE49-F238E27FC236}">
                  <a16:creationId xmlns:a16="http://schemas.microsoft.com/office/drawing/2014/main" id="{6480CF6F-E8A8-4142-9F26-01035C24A24E}"/>
                </a:ext>
              </a:extLst>
            </p:cNvPr>
            <p:cNvSpPr/>
            <p:nvPr/>
          </p:nvSpPr>
          <p:spPr>
            <a:xfrm>
              <a:off x="9419040" y="-2217026"/>
              <a:ext cx="25717" cy="26049"/>
            </a:xfrm>
            <a:custGeom>
              <a:avLst/>
              <a:gdLst>
                <a:gd name="connsiteX0" fmla="*/ 25718 w 25717"/>
                <a:gd name="connsiteY0" fmla="*/ 25717 h 26049"/>
                <a:gd name="connsiteX1" fmla="*/ 0 w 25717"/>
                <a:gd name="connsiteY1" fmla="*/ 952 h 26049"/>
                <a:gd name="connsiteX2" fmla="*/ 12382 w 25717"/>
                <a:gd name="connsiteY2" fmla="*/ 0 h 26049"/>
                <a:gd name="connsiteX3" fmla="*/ 25718 w 25717"/>
                <a:gd name="connsiteY3" fmla="*/ 25717 h 26049"/>
              </a:gdLst>
              <a:ahLst/>
              <a:cxnLst>
                <a:cxn ang="0">
                  <a:pos x="connsiteX0" y="connsiteY0"/>
                </a:cxn>
                <a:cxn ang="0">
                  <a:pos x="connsiteX1" y="connsiteY1"/>
                </a:cxn>
                <a:cxn ang="0">
                  <a:pos x="connsiteX2" y="connsiteY2"/>
                </a:cxn>
                <a:cxn ang="0">
                  <a:pos x="connsiteX3" y="connsiteY3"/>
                </a:cxn>
              </a:cxnLst>
              <a:rect l="l" t="t" r="r" b="b"/>
              <a:pathLst>
                <a:path w="25717" h="26049">
                  <a:moveTo>
                    <a:pt x="25718" y="25717"/>
                  </a:moveTo>
                  <a:cubicBezTo>
                    <a:pt x="6668" y="28575"/>
                    <a:pt x="5715" y="12382"/>
                    <a:pt x="0" y="952"/>
                  </a:cubicBezTo>
                  <a:cubicBezTo>
                    <a:pt x="3810" y="952"/>
                    <a:pt x="8572" y="0"/>
                    <a:pt x="12382" y="0"/>
                  </a:cubicBezTo>
                  <a:cubicBezTo>
                    <a:pt x="16193" y="8573"/>
                    <a:pt x="20955" y="17145"/>
                    <a:pt x="25718" y="25717"/>
                  </a:cubicBezTo>
                  <a:close/>
                </a:path>
              </a:pathLst>
            </a:custGeom>
            <a:solidFill>
              <a:srgbClr val="A25A3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0" name="Freeform: Shape 429">
              <a:extLst>
                <a:ext uri="{FF2B5EF4-FFF2-40B4-BE49-F238E27FC236}">
                  <a16:creationId xmlns:a16="http://schemas.microsoft.com/office/drawing/2014/main" id="{B4A0E416-3250-4730-9F9B-375EE17A5771}"/>
                </a:ext>
              </a:extLst>
            </p:cNvPr>
            <p:cNvSpPr/>
            <p:nvPr/>
          </p:nvSpPr>
          <p:spPr>
            <a:xfrm>
              <a:off x="8134686" y="-2634221"/>
              <a:ext cx="1184493" cy="697509"/>
            </a:xfrm>
            <a:custGeom>
              <a:avLst/>
              <a:gdLst>
                <a:gd name="connsiteX0" fmla="*/ 407101 w 1184493"/>
                <a:gd name="connsiteY0" fmla="*/ 662940 h 697509"/>
                <a:gd name="connsiteX1" fmla="*/ 140401 w 1184493"/>
                <a:gd name="connsiteY1" fmla="*/ 541020 h 697509"/>
                <a:gd name="connsiteX2" fmla="*/ 62296 w 1184493"/>
                <a:gd name="connsiteY2" fmla="*/ 454343 h 697509"/>
                <a:gd name="connsiteX3" fmla="*/ 54676 w 1184493"/>
                <a:gd name="connsiteY3" fmla="*/ 443865 h 697509"/>
                <a:gd name="connsiteX4" fmla="*/ 11813 w 1184493"/>
                <a:gd name="connsiteY4" fmla="*/ 344805 h 697509"/>
                <a:gd name="connsiteX5" fmla="*/ 15623 w 1184493"/>
                <a:gd name="connsiteY5" fmla="*/ 256223 h 697509"/>
                <a:gd name="connsiteX6" fmla="*/ 15623 w 1184493"/>
                <a:gd name="connsiteY6" fmla="*/ 216218 h 697509"/>
                <a:gd name="connsiteX7" fmla="*/ 6098 w 1184493"/>
                <a:gd name="connsiteY7" fmla="*/ 121920 h 697509"/>
                <a:gd name="connsiteX8" fmla="*/ 25148 w 1184493"/>
                <a:gd name="connsiteY8" fmla="*/ 92393 h 697509"/>
                <a:gd name="connsiteX9" fmla="*/ 157546 w 1184493"/>
                <a:gd name="connsiteY9" fmla="*/ 43815 h 697509"/>
                <a:gd name="connsiteX10" fmla="*/ 490921 w 1184493"/>
                <a:gd name="connsiteY10" fmla="*/ 0 h 697509"/>
                <a:gd name="connsiteX11" fmla="*/ 774766 w 1184493"/>
                <a:gd name="connsiteY11" fmla="*/ 11430 h 697509"/>
                <a:gd name="connsiteX12" fmla="*/ 1053848 w 1184493"/>
                <a:gd name="connsiteY12" fmla="*/ 63818 h 697509"/>
                <a:gd name="connsiteX13" fmla="*/ 1126238 w 1184493"/>
                <a:gd name="connsiteY13" fmla="*/ 105727 h 697509"/>
                <a:gd name="connsiteX14" fmla="*/ 1152909 w 1184493"/>
                <a:gd name="connsiteY14" fmla="*/ 175260 h 697509"/>
                <a:gd name="connsiteX15" fmla="*/ 1162434 w 1184493"/>
                <a:gd name="connsiteY15" fmla="*/ 262890 h 697509"/>
                <a:gd name="connsiteX16" fmla="*/ 1158623 w 1184493"/>
                <a:gd name="connsiteY16" fmla="*/ 359093 h 697509"/>
                <a:gd name="connsiteX17" fmla="*/ 1110998 w 1184493"/>
                <a:gd name="connsiteY17" fmla="*/ 472440 h 697509"/>
                <a:gd name="connsiteX18" fmla="*/ 1070041 w 1184493"/>
                <a:gd name="connsiteY18" fmla="*/ 510540 h 697509"/>
                <a:gd name="connsiteX19" fmla="*/ 950026 w 1184493"/>
                <a:gd name="connsiteY19" fmla="*/ 607695 h 697509"/>
                <a:gd name="connsiteX20" fmla="*/ 807151 w 1184493"/>
                <a:gd name="connsiteY20" fmla="*/ 663893 h 697509"/>
                <a:gd name="connsiteX21" fmla="*/ 763336 w 1184493"/>
                <a:gd name="connsiteY21" fmla="*/ 684848 h 697509"/>
                <a:gd name="connsiteX22" fmla="*/ 471871 w 1184493"/>
                <a:gd name="connsiteY22" fmla="*/ 685800 h 697509"/>
                <a:gd name="connsiteX23" fmla="*/ 407101 w 1184493"/>
                <a:gd name="connsiteY23" fmla="*/ 662940 h 6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4493" h="697509">
                  <a:moveTo>
                    <a:pt x="407101" y="662940"/>
                  </a:moveTo>
                  <a:cubicBezTo>
                    <a:pt x="312803" y="633413"/>
                    <a:pt x="219458" y="604838"/>
                    <a:pt x="140401" y="541020"/>
                  </a:cubicBezTo>
                  <a:cubicBezTo>
                    <a:pt x="108968" y="516255"/>
                    <a:pt x="90871" y="481013"/>
                    <a:pt x="62296" y="454343"/>
                  </a:cubicBezTo>
                  <a:cubicBezTo>
                    <a:pt x="59438" y="450533"/>
                    <a:pt x="56581" y="447675"/>
                    <a:pt x="54676" y="443865"/>
                  </a:cubicBezTo>
                  <a:cubicBezTo>
                    <a:pt x="39436" y="410528"/>
                    <a:pt x="17528" y="381000"/>
                    <a:pt x="11813" y="344805"/>
                  </a:cubicBezTo>
                  <a:cubicBezTo>
                    <a:pt x="1336" y="315278"/>
                    <a:pt x="-10094" y="285750"/>
                    <a:pt x="15623" y="256223"/>
                  </a:cubicBezTo>
                  <a:cubicBezTo>
                    <a:pt x="24196" y="245745"/>
                    <a:pt x="24196" y="229552"/>
                    <a:pt x="15623" y="216218"/>
                  </a:cubicBezTo>
                  <a:cubicBezTo>
                    <a:pt x="2288" y="185738"/>
                    <a:pt x="8003" y="153352"/>
                    <a:pt x="6098" y="121920"/>
                  </a:cubicBezTo>
                  <a:cubicBezTo>
                    <a:pt x="5146" y="108585"/>
                    <a:pt x="11813" y="98108"/>
                    <a:pt x="25148" y="92393"/>
                  </a:cubicBezTo>
                  <a:cubicBezTo>
                    <a:pt x="68011" y="73343"/>
                    <a:pt x="110873" y="52388"/>
                    <a:pt x="157546" y="43815"/>
                  </a:cubicBezTo>
                  <a:cubicBezTo>
                    <a:pt x="266131" y="7620"/>
                    <a:pt x="378526" y="0"/>
                    <a:pt x="490921" y="0"/>
                  </a:cubicBezTo>
                  <a:cubicBezTo>
                    <a:pt x="586171" y="0"/>
                    <a:pt x="681421" y="952"/>
                    <a:pt x="774766" y="11430"/>
                  </a:cubicBezTo>
                  <a:cubicBezTo>
                    <a:pt x="868111" y="22860"/>
                    <a:pt x="962408" y="34290"/>
                    <a:pt x="1053848" y="63818"/>
                  </a:cubicBezTo>
                  <a:cubicBezTo>
                    <a:pt x="1079566" y="75248"/>
                    <a:pt x="1105284" y="86677"/>
                    <a:pt x="1126238" y="105727"/>
                  </a:cubicBezTo>
                  <a:cubicBezTo>
                    <a:pt x="1147193" y="124777"/>
                    <a:pt x="1161481" y="145733"/>
                    <a:pt x="1152909" y="175260"/>
                  </a:cubicBezTo>
                  <a:cubicBezTo>
                    <a:pt x="1143384" y="205740"/>
                    <a:pt x="1160528" y="233363"/>
                    <a:pt x="1162434" y="262890"/>
                  </a:cubicBezTo>
                  <a:cubicBezTo>
                    <a:pt x="1192913" y="302895"/>
                    <a:pt x="1191961" y="314325"/>
                    <a:pt x="1158623" y="359093"/>
                  </a:cubicBezTo>
                  <a:cubicBezTo>
                    <a:pt x="1155766" y="402908"/>
                    <a:pt x="1134811" y="438150"/>
                    <a:pt x="1110998" y="472440"/>
                  </a:cubicBezTo>
                  <a:cubicBezTo>
                    <a:pt x="1100521" y="488632"/>
                    <a:pt x="1086234" y="501015"/>
                    <a:pt x="1070041" y="510540"/>
                  </a:cubicBezTo>
                  <a:cubicBezTo>
                    <a:pt x="1024321" y="536257"/>
                    <a:pt x="987173" y="572453"/>
                    <a:pt x="950026" y="607695"/>
                  </a:cubicBezTo>
                  <a:cubicBezTo>
                    <a:pt x="910021" y="645795"/>
                    <a:pt x="854776" y="644843"/>
                    <a:pt x="807151" y="663893"/>
                  </a:cubicBezTo>
                  <a:cubicBezTo>
                    <a:pt x="796673" y="678180"/>
                    <a:pt x="780481" y="682943"/>
                    <a:pt x="763336" y="684848"/>
                  </a:cubicBezTo>
                  <a:cubicBezTo>
                    <a:pt x="666181" y="703898"/>
                    <a:pt x="569026" y="699135"/>
                    <a:pt x="471871" y="685800"/>
                  </a:cubicBezTo>
                  <a:cubicBezTo>
                    <a:pt x="449011" y="683895"/>
                    <a:pt x="425198" y="682943"/>
                    <a:pt x="407101" y="662940"/>
                  </a:cubicBezTo>
                  <a:close/>
                </a:path>
              </a:pathLst>
            </a:custGeom>
            <a:solidFill>
              <a:srgbClr val="AA5B2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1" name="Freeform: Shape 430">
              <a:extLst>
                <a:ext uri="{FF2B5EF4-FFF2-40B4-BE49-F238E27FC236}">
                  <a16:creationId xmlns:a16="http://schemas.microsoft.com/office/drawing/2014/main" id="{47E7AEDC-1E12-456F-881C-029A992E0605}"/>
                </a:ext>
              </a:extLst>
            </p:cNvPr>
            <p:cNvSpPr/>
            <p:nvPr/>
          </p:nvSpPr>
          <p:spPr>
            <a:xfrm>
              <a:off x="8406532" y="-3048846"/>
              <a:ext cx="568769" cy="386410"/>
            </a:xfrm>
            <a:custGeom>
              <a:avLst/>
              <a:gdLst>
                <a:gd name="connsiteX0" fmla="*/ 562927 w 568769"/>
                <a:gd name="connsiteY0" fmla="*/ 316518 h 386410"/>
                <a:gd name="connsiteX1" fmla="*/ 494348 w 568769"/>
                <a:gd name="connsiteY1" fmla="*/ 382240 h 386410"/>
                <a:gd name="connsiteX2" fmla="*/ 239077 w 568769"/>
                <a:gd name="connsiteY2" fmla="*/ 372715 h 386410"/>
                <a:gd name="connsiteX3" fmla="*/ 36195 w 568769"/>
                <a:gd name="connsiteY3" fmla="*/ 386050 h 386410"/>
                <a:gd name="connsiteX4" fmla="*/ 6667 w 568769"/>
                <a:gd name="connsiteY4" fmla="*/ 362238 h 386410"/>
                <a:gd name="connsiteX5" fmla="*/ 0 w 568769"/>
                <a:gd name="connsiteY5" fmla="*/ 191740 h 386410"/>
                <a:gd name="connsiteX6" fmla="*/ 39053 w 568769"/>
                <a:gd name="connsiteY6" fmla="*/ 29815 h 386410"/>
                <a:gd name="connsiteX7" fmla="*/ 68580 w 568769"/>
                <a:gd name="connsiteY7" fmla="*/ 288 h 386410"/>
                <a:gd name="connsiteX8" fmla="*/ 77153 w 568769"/>
                <a:gd name="connsiteY8" fmla="*/ 68868 h 386410"/>
                <a:gd name="connsiteX9" fmla="*/ 76200 w 568769"/>
                <a:gd name="connsiteY9" fmla="*/ 129828 h 386410"/>
                <a:gd name="connsiteX10" fmla="*/ 230505 w 568769"/>
                <a:gd name="connsiteY10" fmla="*/ 276513 h 386410"/>
                <a:gd name="connsiteX11" fmla="*/ 398145 w 568769"/>
                <a:gd name="connsiteY11" fmla="*/ 263178 h 386410"/>
                <a:gd name="connsiteX12" fmla="*/ 501015 w 568769"/>
                <a:gd name="connsiteY12" fmla="*/ 106968 h 386410"/>
                <a:gd name="connsiteX13" fmla="*/ 502920 w 568769"/>
                <a:gd name="connsiteY13" fmla="*/ 54580 h 386410"/>
                <a:gd name="connsiteX14" fmla="*/ 531495 w 568769"/>
                <a:gd name="connsiteY14" fmla="*/ 17433 h 386410"/>
                <a:gd name="connsiteX15" fmla="*/ 566738 w 568769"/>
                <a:gd name="connsiteY15" fmla="*/ 121255 h 386410"/>
                <a:gd name="connsiteX16" fmla="*/ 562927 w 568769"/>
                <a:gd name="connsiteY16" fmla="*/ 316518 h 38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769" h="386410">
                  <a:moveTo>
                    <a:pt x="562927" y="316518"/>
                  </a:moveTo>
                  <a:cubicBezTo>
                    <a:pt x="557213" y="383193"/>
                    <a:pt x="556260" y="387955"/>
                    <a:pt x="494348" y="382240"/>
                  </a:cubicBezTo>
                  <a:cubicBezTo>
                    <a:pt x="409575" y="374620"/>
                    <a:pt x="323850" y="375573"/>
                    <a:pt x="239077" y="372715"/>
                  </a:cubicBezTo>
                  <a:cubicBezTo>
                    <a:pt x="170498" y="370810"/>
                    <a:pt x="103823" y="383193"/>
                    <a:pt x="36195" y="386050"/>
                  </a:cubicBezTo>
                  <a:cubicBezTo>
                    <a:pt x="13335" y="387003"/>
                    <a:pt x="10478" y="387955"/>
                    <a:pt x="6667" y="362238"/>
                  </a:cubicBezTo>
                  <a:cubicBezTo>
                    <a:pt x="-1905" y="305088"/>
                    <a:pt x="1905" y="248890"/>
                    <a:pt x="0" y="191740"/>
                  </a:cubicBezTo>
                  <a:cubicBezTo>
                    <a:pt x="1905" y="135543"/>
                    <a:pt x="21908" y="83155"/>
                    <a:pt x="39053" y="29815"/>
                  </a:cubicBezTo>
                  <a:cubicBezTo>
                    <a:pt x="43815" y="16480"/>
                    <a:pt x="45720" y="-2570"/>
                    <a:pt x="68580" y="288"/>
                  </a:cubicBezTo>
                  <a:cubicBezTo>
                    <a:pt x="84773" y="21243"/>
                    <a:pt x="80010" y="45055"/>
                    <a:pt x="77153" y="68868"/>
                  </a:cubicBezTo>
                  <a:cubicBezTo>
                    <a:pt x="74295" y="88870"/>
                    <a:pt x="71438" y="108873"/>
                    <a:pt x="76200" y="129828"/>
                  </a:cubicBezTo>
                  <a:cubicBezTo>
                    <a:pt x="97155" y="232698"/>
                    <a:pt x="126683" y="262225"/>
                    <a:pt x="230505" y="276513"/>
                  </a:cubicBezTo>
                  <a:cubicBezTo>
                    <a:pt x="286702" y="284133"/>
                    <a:pt x="342900" y="288895"/>
                    <a:pt x="398145" y="263178"/>
                  </a:cubicBezTo>
                  <a:cubicBezTo>
                    <a:pt x="465773" y="231745"/>
                    <a:pt x="500063" y="181263"/>
                    <a:pt x="501015" y="106968"/>
                  </a:cubicBezTo>
                  <a:cubicBezTo>
                    <a:pt x="501015" y="89823"/>
                    <a:pt x="500063" y="71725"/>
                    <a:pt x="502920" y="54580"/>
                  </a:cubicBezTo>
                  <a:cubicBezTo>
                    <a:pt x="505777" y="37435"/>
                    <a:pt x="507683" y="19338"/>
                    <a:pt x="531495" y="17433"/>
                  </a:cubicBezTo>
                  <a:cubicBezTo>
                    <a:pt x="561023" y="46008"/>
                    <a:pt x="565785" y="84108"/>
                    <a:pt x="566738" y="121255"/>
                  </a:cubicBezTo>
                  <a:cubicBezTo>
                    <a:pt x="568643" y="187930"/>
                    <a:pt x="571500" y="252700"/>
                    <a:pt x="562927" y="316518"/>
                  </a:cubicBezTo>
                  <a:close/>
                </a:path>
              </a:pathLst>
            </a:custGeom>
            <a:solidFill>
              <a:srgbClr val="77300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2" name="Freeform: Shape 431">
              <a:extLst>
                <a:ext uri="{FF2B5EF4-FFF2-40B4-BE49-F238E27FC236}">
                  <a16:creationId xmlns:a16="http://schemas.microsoft.com/office/drawing/2014/main" id="{32B980FD-AD6A-46F6-8702-D2B14064B3FA}"/>
                </a:ext>
              </a:extLst>
            </p:cNvPr>
            <p:cNvSpPr/>
            <p:nvPr/>
          </p:nvSpPr>
          <p:spPr>
            <a:xfrm>
              <a:off x="8971365" y="-2987258"/>
              <a:ext cx="335491" cy="405721"/>
            </a:xfrm>
            <a:custGeom>
              <a:avLst/>
              <a:gdLst>
                <a:gd name="connsiteX0" fmla="*/ 321945 w 335491"/>
                <a:gd name="connsiteY0" fmla="*/ 350180 h 405721"/>
                <a:gd name="connsiteX1" fmla="*/ 259080 w 335491"/>
                <a:gd name="connsiteY1" fmla="*/ 391137 h 405721"/>
                <a:gd name="connsiteX2" fmla="*/ 137160 w 335491"/>
                <a:gd name="connsiteY2" fmla="*/ 356847 h 405721"/>
                <a:gd name="connsiteX3" fmla="*/ 51435 w 335491"/>
                <a:gd name="connsiteY3" fmla="*/ 279695 h 405721"/>
                <a:gd name="connsiteX4" fmla="*/ 36195 w 335491"/>
                <a:gd name="connsiteY4" fmla="*/ 245405 h 405721"/>
                <a:gd name="connsiteX5" fmla="*/ 26670 w 335491"/>
                <a:gd name="connsiteY5" fmla="*/ 188255 h 405721"/>
                <a:gd name="connsiteX6" fmla="*/ 26670 w 335491"/>
                <a:gd name="connsiteY6" fmla="*/ 188255 h 405721"/>
                <a:gd name="connsiteX7" fmla="*/ 17145 w 335491"/>
                <a:gd name="connsiteY7" fmla="*/ 121580 h 405721"/>
                <a:gd name="connsiteX8" fmla="*/ 17145 w 335491"/>
                <a:gd name="connsiteY8" fmla="*/ 112055 h 405721"/>
                <a:gd name="connsiteX9" fmla="*/ 0 w 335491"/>
                <a:gd name="connsiteY9" fmla="*/ 5375 h 405721"/>
                <a:gd name="connsiteX10" fmla="*/ 59055 w 335491"/>
                <a:gd name="connsiteY10" fmla="*/ 44427 h 405721"/>
                <a:gd name="connsiteX11" fmla="*/ 163830 w 335491"/>
                <a:gd name="connsiteY11" fmla="*/ 144440 h 405721"/>
                <a:gd name="connsiteX12" fmla="*/ 251460 w 335491"/>
                <a:gd name="connsiteY12" fmla="*/ 109197 h 405721"/>
                <a:gd name="connsiteX13" fmla="*/ 258128 w 335491"/>
                <a:gd name="connsiteY13" fmla="*/ 81575 h 405721"/>
                <a:gd name="connsiteX14" fmla="*/ 272415 w 335491"/>
                <a:gd name="connsiteY14" fmla="*/ 72050 h 405721"/>
                <a:gd name="connsiteX15" fmla="*/ 308610 w 335491"/>
                <a:gd name="connsiteY15" fmla="*/ 176825 h 405721"/>
                <a:gd name="connsiteX16" fmla="*/ 333375 w 335491"/>
                <a:gd name="connsiteY16" fmla="*/ 291125 h 405721"/>
                <a:gd name="connsiteX17" fmla="*/ 321945 w 335491"/>
                <a:gd name="connsiteY17" fmla="*/ 350180 h 40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491" h="405721">
                  <a:moveTo>
                    <a:pt x="321945" y="350180"/>
                  </a:moveTo>
                  <a:cubicBezTo>
                    <a:pt x="320993" y="414950"/>
                    <a:pt x="320993" y="414950"/>
                    <a:pt x="259080" y="391137"/>
                  </a:cubicBezTo>
                  <a:cubicBezTo>
                    <a:pt x="219075" y="375897"/>
                    <a:pt x="180022" y="361610"/>
                    <a:pt x="137160" y="356847"/>
                  </a:cubicBezTo>
                  <a:cubicBezTo>
                    <a:pt x="92393" y="351132"/>
                    <a:pt x="55245" y="333987"/>
                    <a:pt x="51435" y="279695"/>
                  </a:cubicBezTo>
                  <a:cubicBezTo>
                    <a:pt x="50482" y="268265"/>
                    <a:pt x="40957" y="256835"/>
                    <a:pt x="36195" y="245405"/>
                  </a:cubicBezTo>
                  <a:cubicBezTo>
                    <a:pt x="23813" y="228260"/>
                    <a:pt x="39053" y="205400"/>
                    <a:pt x="26670" y="188255"/>
                  </a:cubicBezTo>
                  <a:lnTo>
                    <a:pt x="26670" y="188255"/>
                  </a:lnTo>
                  <a:cubicBezTo>
                    <a:pt x="14288" y="167300"/>
                    <a:pt x="29528" y="142535"/>
                    <a:pt x="17145" y="121580"/>
                  </a:cubicBezTo>
                  <a:cubicBezTo>
                    <a:pt x="17145" y="118722"/>
                    <a:pt x="17145" y="114912"/>
                    <a:pt x="17145" y="112055"/>
                  </a:cubicBezTo>
                  <a:cubicBezTo>
                    <a:pt x="-3810" y="78717"/>
                    <a:pt x="953" y="41570"/>
                    <a:pt x="0" y="5375"/>
                  </a:cubicBezTo>
                  <a:cubicBezTo>
                    <a:pt x="40005" y="-14628"/>
                    <a:pt x="46672" y="26330"/>
                    <a:pt x="59055" y="44427"/>
                  </a:cubicBezTo>
                  <a:cubicBezTo>
                    <a:pt x="86678" y="86337"/>
                    <a:pt x="120968" y="119675"/>
                    <a:pt x="163830" y="144440"/>
                  </a:cubicBezTo>
                  <a:cubicBezTo>
                    <a:pt x="203835" y="168252"/>
                    <a:pt x="240030" y="153012"/>
                    <a:pt x="251460" y="109197"/>
                  </a:cubicBezTo>
                  <a:cubicBezTo>
                    <a:pt x="254318" y="99672"/>
                    <a:pt x="254318" y="90147"/>
                    <a:pt x="258128" y="81575"/>
                  </a:cubicBezTo>
                  <a:cubicBezTo>
                    <a:pt x="260985" y="75860"/>
                    <a:pt x="264795" y="71097"/>
                    <a:pt x="272415" y="72050"/>
                  </a:cubicBezTo>
                  <a:cubicBezTo>
                    <a:pt x="296228" y="102530"/>
                    <a:pt x="297180" y="141582"/>
                    <a:pt x="308610" y="176825"/>
                  </a:cubicBezTo>
                  <a:cubicBezTo>
                    <a:pt x="320040" y="213972"/>
                    <a:pt x="323850" y="253025"/>
                    <a:pt x="333375" y="291125"/>
                  </a:cubicBezTo>
                  <a:cubicBezTo>
                    <a:pt x="337185" y="313032"/>
                    <a:pt x="337185" y="333035"/>
                    <a:pt x="321945" y="350180"/>
                  </a:cubicBezTo>
                  <a:close/>
                </a:path>
              </a:pathLst>
            </a:custGeom>
            <a:solidFill>
              <a:srgbClr val="792F0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3" name="Freeform: Shape 432">
              <a:extLst>
                <a:ext uri="{FF2B5EF4-FFF2-40B4-BE49-F238E27FC236}">
                  <a16:creationId xmlns:a16="http://schemas.microsoft.com/office/drawing/2014/main" id="{EE4DBDC6-D68F-40BB-B773-DDEF34CC7BCB}"/>
                </a:ext>
              </a:extLst>
            </p:cNvPr>
            <p:cNvSpPr/>
            <p:nvPr/>
          </p:nvSpPr>
          <p:spPr>
            <a:xfrm>
              <a:off x="9256162" y="-2926541"/>
              <a:ext cx="200671" cy="422111"/>
            </a:xfrm>
            <a:custGeom>
              <a:avLst/>
              <a:gdLst>
                <a:gd name="connsiteX0" fmla="*/ 170497 w 200671"/>
                <a:gd name="connsiteY0" fmla="*/ 70388 h 422111"/>
                <a:gd name="connsiteX1" fmla="*/ 196215 w 200671"/>
                <a:gd name="connsiteY1" fmla="*/ 178020 h 422111"/>
                <a:gd name="connsiteX2" fmla="*/ 188595 w 200671"/>
                <a:gd name="connsiteY2" fmla="*/ 384713 h 422111"/>
                <a:gd name="connsiteX3" fmla="*/ 102870 w 200671"/>
                <a:gd name="connsiteY3" fmla="*/ 412335 h 422111"/>
                <a:gd name="connsiteX4" fmla="*/ 64770 w 200671"/>
                <a:gd name="connsiteY4" fmla="*/ 364710 h 422111"/>
                <a:gd name="connsiteX5" fmla="*/ 0 w 200671"/>
                <a:gd name="connsiteY5" fmla="*/ 15143 h 422111"/>
                <a:gd name="connsiteX6" fmla="*/ 49530 w 200671"/>
                <a:gd name="connsiteY6" fmla="*/ 23715 h 422111"/>
                <a:gd name="connsiteX7" fmla="*/ 100013 w 200671"/>
                <a:gd name="connsiteY7" fmla="*/ 79913 h 422111"/>
                <a:gd name="connsiteX8" fmla="*/ 170497 w 200671"/>
                <a:gd name="connsiteY8" fmla="*/ 70388 h 42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671" h="422111">
                  <a:moveTo>
                    <a:pt x="170497" y="70388"/>
                  </a:moveTo>
                  <a:cubicBezTo>
                    <a:pt x="200978" y="100868"/>
                    <a:pt x="192405" y="141825"/>
                    <a:pt x="196215" y="178020"/>
                  </a:cubicBezTo>
                  <a:cubicBezTo>
                    <a:pt x="203835" y="246600"/>
                    <a:pt x="201930" y="316133"/>
                    <a:pt x="188595" y="384713"/>
                  </a:cubicBezTo>
                  <a:cubicBezTo>
                    <a:pt x="180975" y="422813"/>
                    <a:pt x="154305" y="431385"/>
                    <a:pt x="102870" y="412335"/>
                  </a:cubicBezTo>
                  <a:cubicBezTo>
                    <a:pt x="125730" y="368520"/>
                    <a:pt x="67628" y="388523"/>
                    <a:pt x="64770" y="364710"/>
                  </a:cubicBezTo>
                  <a:cubicBezTo>
                    <a:pt x="54293" y="245648"/>
                    <a:pt x="25718" y="131348"/>
                    <a:pt x="0" y="15143"/>
                  </a:cubicBezTo>
                  <a:cubicBezTo>
                    <a:pt x="21908" y="-17242"/>
                    <a:pt x="38100" y="10380"/>
                    <a:pt x="49530" y="23715"/>
                  </a:cubicBezTo>
                  <a:cubicBezTo>
                    <a:pt x="66675" y="42765"/>
                    <a:pt x="79058" y="64673"/>
                    <a:pt x="100013" y="79913"/>
                  </a:cubicBezTo>
                  <a:cubicBezTo>
                    <a:pt x="138113" y="108488"/>
                    <a:pt x="143828" y="107535"/>
                    <a:pt x="170497" y="70388"/>
                  </a:cubicBezTo>
                  <a:close/>
                </a:path>
              </a:pathLst>
            </a:custGeom>
            <a:solidFill>
              <a:srgbClr val="762F0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4" name="Freeform: Shape 433">
              <a:extLst>
                <a:ext uri="{FF2B5EF4-FFF2-40B4-BE49-F238E27FC236}">
                  <a16:creationId xmlns:a16="http://schemas.microsoft.com/office/drawing/2014/main" id="{B53DD76A-3638-4073-B6A7-D6AE9C9FC5A7}"/>
                </a:ext>
              </a:extLst>
            </p:cNvPr>
            <p:cNvSpPr/>
            <p:nvPr/>
          </p:nvSpPr>
          <p:spPr>
            <a:xfrm>
              <a:off x="8145129" y="-2960982"/>
              <a:ext cx="271547" cy="355990"/>
            </a:xfrm>
            <a:custGeom>
              <a:avLst/>
              <a:gdLst>
                <a:gd name="connsiteX0" fmla="*/ 243306 w 271547"/>
                <a:gd name="connsiteY0" fmla="*/ 123879 h 355990"/>
                <a:gd name="connsiteX1" fmla="*/ 150913 w 271547"/>
                <a:gd name="connsiteY1" fmla="*/ 317236 h 355990"/>
                <a:gd name="connsiteX2" fmla="*/ 24231 w 271547"/>
                <a:gd name="connsiteY2" fmla="*/ 342954 h 355990"/>
                <a:gd name="connsiteX3" fmla="*/ 3276 w 271547"/>
                <a:gd name="connsiteY3" fmla="*/ 307711 h 355990"/>
                <a:gd name="connsiteX4" fmla="*/ 21373 w 271547"/>
                <a:gd name="connsiteY4" fmla="*/ 50536 h 355990"/>
                <a:gd name="connsiteX5" fmla="*/ 46138 w 271547"/>
                <a:gd name="connsiteY5" fmla="*/ 76254 h 355990"/>
                <a:gd name="connsiteX6" fmla="*/ 92810 w 271547"/>
                <a:gd name="connsiteY6" fmla="*/ 151501 h 355990"/>
                <a:gd name="connsiteX7" fmla="*/ 177583 w 271547"/>
                <a:gd name="connsiteY7" fmla="*/ 109591 h 355990"/>
                <a:gd name="connsiteX8" fmla="*/ 235685 w 271547"/>
                <a:gd name="connsiteY8" fmla="*/ 22914 h 355990"/>
                <a:gd name="connsiteX9" fmla="*/ 269023 w 271547"/>
                <a:gd name="connsiteY9" fmla="*/ 4816 h 355990"/>
                <a:gd name="connsiteX10" fmla="*/ 243306 w 271547"/>
                <a:gd name="connsiteY10" fmla="*/ 123879 h 35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547" h="355990">
                  <a:moveTo>
                    <a:pt x="243306" y="123879"/>
                  </a:moveTo>
                  <a:cubicBezTo>
                    <a:pt x="212826" y="188649"/>
                    <a:pt x="183298" y="254371"/>
                    <a:pt x="150913" y="317236"/>
                  </a:cubicBezTo>
                  <a:cubicBezTo>
                    <a:pt x="131863" y="354384"/>
                    <a:pt x="49948" y="368671"/>
                    <a:pt x="24231" y="342954"/>
                  </a:cubicBezTo>
                  <a:cubicBezTo>
                    <a:pt x="10895" y="334381"/>
                    <a:pt x="3276" y="321999"/>
                    <a:pt x="3276" y="307711"/>
                  </a:cubicBezTo>
                  <a:cubicBezTo>
                    <a:pt x="1370" y="221034"/>
                    <a:pt x="-9107" y="134356"/>
                    <a:pt x="21373" y="50536"/>
                  </a:cubicBezTo>
                  <a:cubicBezTo>
                    <a:pt x="47090" y="41964"/>
                    <a:pt x="44233" y="63871"/>
                    <a:pt x="46138" y="76254"/>
                  </a:cubicBezTo>
                  <a:cubicBezTo>
                    <a:pt x="51853" y="107686"/>
                    <a:pt x="54710" y="142929"/>
                    <a:pt x="92810" y="151501"/>
                  </a:cubicBezTo>
                  <a:cubicBezTo>
                    <a:pt x="129006" y="159121"/>
                    <a:pt x="155676" y="135309"/>
                    <a:pt x="177583" y="109591"/>
                  </a:cubicBezTo>
                  <a:cubicBezTo>
                    <a:pt x="200443" y="82921"/>
                    <a:pt x="216635" y="52441"/>
                    <a:pt x="235685" y="22914"/>
                  </a:cubicBezTo>
                  <a:cubicBezTo>
                    <a:pt x="242353" y="11484"/>
                    <a:pt x="246163" y="-9471"/>
                    <a:pt x="269023" y="4816"/>
                  </a:cubicBezTo>
                  <a:cubicBezTo>
                    <a:pt x="281406" y="48631"/>
                    <a:pt x="244258" y="82921"/>
                    <a:pt x="243306" y="123879"/>
                  </a:cubicBezTo>
                  <a:close/>
                </a:path>
              </a:pathLst>
            </a:custGeom>
            <a:solidFill>
              <a:srgbClr val="74310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5" name="Freeform: Shape 434">
              <a:extLst>
                <a:ext uri="{FF2B5EF4-FFF2-40B4-BE49-F238E27FC236}">
                  <a16:creationId xmlns:a16="http://schemas.microsoft.com/office/drawing/2014/main" id="{9AFA5FE4-E19B-45C5-82AF-57D82CC50BBB}"/>
                </a:ext>
              </a:extLst>
            </p:cNvPr>
            <p:cNvSpPr/>
            <p:nvPr/>
          </p:nvSpPr>
          <p:spPr>
            <a:xfrm>
              <a:off x="8294137" y="-2733281"/>
              <a:ext cx="934402" cy="177663"/>
            </a:xfrm>
            <a:custGeom>
              <a:avLst/>
              <a:gdLst>
                <a:gd name="connsiteX0" fmla="*/ 903922 w 934402"/>
                <a:gd name="connsiteY0" fmla="*/ 172403 h 177663"/>
                <a:gd name="connsiteX1" fmla="*/ 583883 w 934402"/>
                <a:gd name="connsiteY1" fmla="*/ 120968 h 177663"/>
                <a:gd name="connsiteX2" fmla="*/ 293370 w 934402"/>
                <a:gd name="connsiteY2" fmla="*/ 107633 h 177663"/>
                <a:gd name="connsiteX3" fmla="*/ 37148 w 934402"/>
                <a:gd name="connsiteY3" fmla="*/ 140018 h 177663"/>
                <a:gd name="connsiteX4" fmla="*/ 0 w 934402"/>
                <a:gd name="connsiteY4" fmla="*/ 144780 h 177663"/>
                <a:gd name="connsiteX5" fmla="*/ 50483 w 934402"/>
                <a:gd name="connsiteY5" fmla="*/ 56198 h 177663"/>
                <a:gd name="connsiteX6" fmla="*/ 86678 w 934402"/>
                <a:gd name="connsiteY6" fmla="*/ 0 h 177663"/>
                <a:gd name="connsiteX7" fmla="*/ 86678 w 934402"/>
                <a:gd name="connsiteY7" fmla="*/ 72390 h 177663"/>
                <a:gd name="connsiteX8" fmla="*/ 136208 w 934402"/>
                <a:gd name="connsiteY8" fmla="*/ 110490 h 177663"/>
                <a:gd name="connsiteX9" fmla="*/ 654368 w 934402"/>
                <a:gd name="connsiteY9" fmla="*/ 103823 h 177663"/>
                <a:gd name="connsiteX10" fmla="*/ 701993 w 934402"/>
                <a:gd name="connsiteY10" fmla="*/ 66675 h 177663"/>
                <a:gd name="connsiteX11" fmla="*/ 786765 w 934402"/>
                <a:gd name="connsiteY11" fmla="*/ 125730 h 177663"/>
                <a:gd name="connsiteX12" fmla="*/ 934403 w 934402"/>
                <a:gd name="connsiteY12" fmla="*/ 171450 h 177663"/>
                <a:gd name="connsiteX13" fmla="*/ 903922 w 934402"/>
                <a:gd name="connsiteY13" fmla="*/ 172403 h 17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4402" h="177663">
                  <a:moveTo>
                    <a:pt x="903922" y="172403"/>
                  </a:moveTo>
                  <a:cubicBezTo>
                    <a:pt x="797243" y="154305"/>
                    <a:pt x="691515" y="128588"/>
                    <a:pt x="583883" y="120968"/>
                  </a:cubicBezTo>
                  <a:cubicBezTo>
                    <a:pt x="487680" y="113348"/>
                    <a:pt x="389572" y="112395"/>
                    <a:pt x="293370" y="107633"/>
                  </a:cubicBezTo>
                  <a:cubicBezTo>
                    <a:pt x="206693" y="102870"/>
                    <a:pt x="121920" y="125730"/>
                    <a:pt x="37148" y="140018"/>
                  </a:cubicBezTo>
                  <a:cubicBezTo>
                    <a:pt x="24765" y="141923"/>
                    <a:pt x="12383" y="142875"/>
                    <a:pt x="0" y="144780"/>
                  </a:cubicBezTo>
                  <a:cubicBezTo>
                    <a:pt x="31433" y="123825"/>
                    <a:pt x="36195" y="87630"/>
                    <a:pt x="50483" y="56198"/>
                  </a:cubicBezTo>
                  <a:cubicBezTo>
                    <a:pt x="59055" y="37148"/>
                    <a:pt x="60960" y="13335"/>
                    <a:pt x="86678" y="0"/>
                  </a:cubicBezTo>
                  <a:cubicBezTo>
                    <a:pt x="86678" y="25718"/>
                    <a:pt x="85725" y="49530"/>
                    <a:pt x="86678" y="72390"/>
                  </a:cubicBezTo>
                  <a:cubicBezTo>
                    <a:pt x="88583" y="102870"/>
                    <a:pt x="101918" y="117158"/>
                    <a:pt x="136208" y="110490"/>
                  </a:cubicBezTo>
                  <a:cubicBezTo>
                    <a:pt x="308610" y="80010"/>
                    <a:pt x="481013" y="74295"/>
                    <a:pt x="654368" y="103823"/>
                  </a:cubicBezTo>
                  <a:cubicBezTo>
                    <a:pt x="681038" y="108585"/>
                    <a:pt x="692468" y="96203"/>
                    <a:pt x="701993" y="66675"/>
                  </a:cubicBezTo>
                  <a:cubicBezTo>
                    <a:pt x="715328" y="115253"/>
                    <a:pt x="750570" y="119063"/>
                    <a:pt x="786765" y="125730"/>
                  </a:cubicBezTo>
                  <a:cubicBezTo>
                    <a:pt x="838200" y="134303"/>
                    <a:pt x="887730" y="149543"/>
                    <a:pt x="934403" y="171450"/>
                  </a:cubicBezTo>
                  <a:cubicBezTo>
                    <a:pt x="923925" y="180975"/>
                    <a:pt x="914400" y="178118"/>
                    <a:pt x="903922" y="172403"/>
                  </a:cubicBezTo>
                  <a:close/>
                </a:path>
              </a:pathLst>
            </a:custGeom>
            <a:solidFill>
              <a:srgbClr val="86462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6" name="Freeform: Shape 435">
              <a:extLst>
                <a:ext uri="{FF2B5EF4-FFF2-40B4-BE49-F238E27FC236}">
                  <a16:creationId xmlns:a16="http://schemas.microsoft.com/office/drawing/2014/main" id="{87A7A50F-3ADB-49E1-B33C-C78469DDC983}"/>
                </a:ext>
              </a:extLst>
            </p:cNvPr>
            <p:cNvSpPr/>
            <p:nvPr/>
          </p:nvSpPr>
          <p:spPr>
            <a:xfrm>
              <a:off x="9309246" y="-2474358"/>
              <a:ext cx="175432" cy="274658"/>
            </a:xfrm>
            <a:custGeom>
              <a:avLst/>
              <a:gdLst>
                <a:gd name="connsiteX0" fmla="*/ 107889 w 175432"/>
                <a:gd name="connsiteY0" fmla="*/ 238282 h 274658"/>
                <a:gd name="connsiteX1" fmla="*/ 28831 w 175432"/>
                <a:gd name="connsiteY1" fmla="*/ 274477 h 274658"/>
                <a:gd name="connsiteX2" fmla="*/ 4066 w 175432"/>
                <a:gd name="connsiteY2" fmla="*/ 246854 h 274658"/>
                <a:gd name="connsiteX3" fmla="*/ 46929 w 175432"/>
                <a:gd name="connsiteY3" fmla="*/ 203039 h 274658"/>
                <a:gd name="connsiteX4" fmla="*/ 50739 w 175432"/>
                <a:gd name="connsiteY4" fmla="*/ 74452 h 274658"/>
                <a:gd name="connsiteX5" fmla="*/ 31689 w 175432"/>
                <a:gd name="connsiteY5" fmla="*/ 27779 h 274658"/>
                <a:gd name="connsiteX6" fmla="*/ 69789 w 175432"/>
                <a:gd name="connsiteY6" fmla="*/ 157 h 274658"/>
                <a:gd name="connsiteX7" fmla="*/ 165991 w 175432"/>
                <a:gd name="connsiteY7" fmla="*/ 59212 h 274658"/>
                <a:gd name="connsiteX8" fmla="*/ 134559 w 175432"/>
                <a:gd name="connsiteY8" fmla="*/ 213517 h 274658"/>
                <a:gd name="connsiteX9" fmla="*/ 107889 w 175432"/>
                <a:gd name="connsiteY9" fmla="*/ 238282 h 27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32" h="274658">
                  <a:moveTo>
                    <a:pt x="107889" y="238282"/>
                  </a:moveTo>
                  <a:cubicBezTo>
                    <a:pt x="83124" y="254474"/>
                    <a:pt x="59311" y="272572"/>
                    <a:pt x="28831" y="274477"/>
                  </a:cubicBezTo>
                  <a:cubicBezTo>
                    <a:pt x="9781" y="275429"/>
                    <a:pt x="-8316" y="273524"/>
                    <a:pt x="4066" y="246854"/>
                  </a:cubicBezTo>
                  <a:cubicBezTo>
                    <a:pt x="15496" y="229709"/>
                    <a:pt x="29784" y="215422"/>
                    <a:pt x="46929" y="203039"/>
                  </a:cubicBezTo>
                  <a:cubicBezTo>
                    <a:pt x="100269" y="163034"/>
                    <a:pt x="102174" y="116362"/>
                    <a:pt x="50739" y="74452"/>
                  </a:cubicBezTo>
                  <a:cubicBezTo>
                    <a:pt x="35499" y="62069"/>
                    <a:pt x="19306" y="51592"/>
                    <a:pt x="31689" y="27779"/>
                  </a:cubicBezTo>
                  <a:cubicBezTo>
                    <a:pt x="36451" y="7776"/>
                    <a:pt x="59311" y="11587"/>
                    <a:pt x="69789" y="157"/>
                  </a:cubicBezTo>
                  <a:cubicBezTo>
                    <a:pt x="114556" y="-1749"/>
                    <a:pt x="150751" y="13492"/>
                    <a:pt x="165991" y="59212"/>
                  </a:cubicBezTo>
                  <a:cubicBezTo>
                    <a:pt x="185994" y="116362"/>
                    <a:pt x="173611" y="167797"/>
                    <a:pt x="134559" y="213517"/>
                  </a:cubicBezTo>
                  <a:cubicBezTo>
                    <a:pt x="126939" y="222089"/>
                    <a:pt x="117414" y="229709"/>
                    <a:pt x="107889" y="238282"/>
                  </a:cubicBezTo>
                  <a:close/>
                </a:path>
              </a:pathLst>
            </a:custGeom>
            <a:solidFill>
              <a:srgbClr val="A25A3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7" name="Freeform: Shape 436">
              <a:extLst>
                <a:ext uri="{FF2B5EF4-FFF2-40B4-BE49-F238E27FC236}">
                  <a16:creationId xmlns:a16="http://schemas.microsoft.com/office/drawing/2014/main" id="{C1B66A0C-1680-450E-A6A6-E338486A11BE}"/>
                </a:ext>
              </a:extLst>
            </p:cNvPr>
            <p:cNvSpPr/>
            <p:nvPr/>
          </p:nvSpPr>
          <p:spPr>
            <a:xfrm>
              <a:off x="7985098" y="-2501729"/>
              <a:ext cx="171388" cy="297471"/>
            </a:xfrm>
            <a:custGeom>
              <a:avLst/>
              <a:gdLst>
                <a:gd name="connsiteX0" fmla="*/ 117587 w 171388"/>
                <a:gd name="connsiteY0" fmla="*/ 284703 h 297471"/>
                <a:gd name="connsiteX1" fmla="*/ 6145 w 171388"/>
                <a:gd name="connsiteY1" fmla="*/ 158973 h 297471"/>
                <a:gd name="connsiteX2" fmla="*/ 61389 w 171388"/>
                <a:gd name="connsiteY2" fmla="*/ 8478 h 297471"/>
                <a:gd name="connsiteX3" fmla="*/ 128064 w 171388"/>
                <a:gd name="connsiteY3" fmla="*/ 26576 h 297471"/>
                <a:gd name="connsiteX4" fmla="*/ 114729 w 171388"/>
                <a:gd name="connsiteY4" fmla="*/ 72296 h 297471"/>
                <a:gd name="connsiteX5" fmla="*/ 135684 w 171388"/>
                <a:gd name="connsiteY5" fmla="*/ 219933 h 297471"/>
                <a:gd name="connsiteX6" fmla="*/ 163307 w 171388"/>
                <a:gd name="connsiteY6" fmla="*/ 245651 h 297471"/>
                <a:gd name="connsiteX7" fmla="*/ 164259 w 171388"/>
                <a:gd name="connsiteY7" fmla="*/ 294228 h 297471"/>
                <a:gd name="connsiteX8" fmla="*/ 164259 w 171388"/>
                <a:gd name="connsiteY8" fmla="*/ 294228 h 297471"/>
                <a:gd name="connsiteX9" fmla="*/ 117587 w 171388"/>
                <a:gd name="connsiteY9" fmla="*/ 284703 h 29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88" h="297471">
                  <a:moveTo>
                    <a:pt x="117587" y="284703"/>
                  </a:moveTo>
                  <a:cubicBezTo>
                    <a:pt x="50912" y="269463"/>
                    <a:pt x="20432" y="218981"/>
                    <a:pt x="6145" y="158973"/>
                  </a:cubicBezTo>
                  <a:cubicBezTo>
                    <a:pt x="-8143" y="99918"/>
                    <a:pt x="-523" y="42768"/>
                    <a:pt x="61389" y="8478"/>
                  </a:cubicBezTo>
                  <a:cubicBezTo>
                    <a:pt x="82345" y="19908"/>
                    <a:pt x="118539" y="-27717"/>
                    <a:pt x="128064" y="26576"/>
                  </a:cubicBezTo>
                  <a:cubicBezTo>
                    <a:pt x="137589" y="45626"/>
                    <a:pt x="127112" y="58008"/>
                    <a:pt x="114729" y="72296"/>
                  </a:cubicBezTo>
                  <a:cubicBezTo>
                    <a:pt x="57579" y="136113"/>
                    <a:pt x="63295" y="172308"/>
                    <a:pt x="135684" y="219933"/>
                  </a:cubicBezTo>
                  <a:cubicBezTo>
                    <a:pt x="146162" y="226601"/>
                    <a:pt x="156639" y="234221"/>
                    <a:pt x="163307" y="245651"/>
                  </a:cubicBezTo>
                  <a:cubicBezTo>
                    <a:pt x="171879" y="261843"/>
                    <a:pt x="175689" y="278036"/>
                    <a:pt x="164259" y="294228"/>
                  </a:cubicBezTo>
                  <a:lnTo>
                    <a:pt x="164259" y="294228"/>
                  </a:lnTo>
                  <a:cubicBezTo>
                    <a:pt x="147114" y="304706"/>
                    <a:pt x="133779" y="286608"/>
                    <a:pt x="117587" y="284703"/>
                  </a:cubicBezTo>
                  <a:close/>
                </a:path>
              </a:pathLst>
            </a:custGeom>
            <a:solidFill>
              <a:srgbClr val="A25C3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8" name="Freeform: Shape 437">
              <a:extLst>
                <a:ext uri="{FF2B5EF4-FFF2-40B4-BE49-F238E27FC236}">
                  <a16:creationId xmlns:a16="http://schemas.microsoft.com/office/drawing/2014/main" id="{CD07E1DA-065A-4B04-A231-A04EF75DD3D6}"/>
                </a:ext>
              </a:extLst>
            </p:cNvPr>
            <p:cNvSpPr/>
            <p:nvPr/>
          </p:nvSpPr>
          <p:spPr>
            <a:xfrm>
              <a:off x="8939435" y="-3300467"/>
              <a:ext cx="381627" cy="739588"/>
            </a:xfrm>
            <a:custGeom>
              <a:avLst/>
              <a:gdLst>
                <a:gd name="connsiteX0" fmla="*/ 325299 w 381627"/>
                <a:gd name="connsiteY0" fmla="*/ 377638 h 739588"/>
                <a:gd name="connsiteX1" fmla="*/ 376734 w 381627"/>
                <a:gd name="connsiteY1" fmla="*/ 612906 h 739588"/>
                <a:gd name="connsiteX2" fmla="*/ 381497 w 381627"/>
                <a:gd name="connsiteY2" fmla="*/ 739588 h 739588"/>
                <a:gd name="connsiteX3" fmla="*/ 371972 w 381627"/>
                <a:gd name="connsiteY3" fmla="*/ 695773 h 739588"/>
                <a:gd name="connsiteX4" fmla="*/ 352922 w 381627"/>
                <a:gd name="connsiteY4" fmla="*/ 664341 h 739588"/>
                <a:gd name="connsiteX5" fmla="*/ 295772 w 381627"/>
                <a:gd name="connsiteY5" fmla="*/ 388116 h 739588"/>
                <a:gd name="connsiteX6" fmla="*/ 256719 w 381627"/>
                <a:gd name="connsiteY6" fmla="*/ 331918 h 739588"/>
                <a:gd name="connsiteX7" fmla="*/ 25262 w 381627"/>
                <a:gd name="connsiteY7" fmla="*/ 44263 h 739588"/>
                <a:gd name="connsiteX8" fmla="*/ 497 w 381627"/>
                <a:gd name="connsiteY8" fmla="*/ 7116 h 739588"/>
                <a:gd name="connsiteX9" fmla="*/ 67172 w 381627"/>
                <a:gd name="connsiteY9" fmla="*/ 7116 h 739588"/>
                <a:gd name="connsiteX10" fmla="*/ 187187 w 381627"/>
                <a:gd name="connsiteY10" fmla="*/ 133798 h 739588"/>
                <a:gd name="connsiteX11" fmla="*/ 327204 w 381627"/>
                <a:gd name="connsiteY11" fmla="*/ 357636 h 739588"/>
                <a:gd name="connsiteX12" fmla="*/ 325299 w 381627"/>
                <a:gd name="connsiteY12" fmla="*/ 377638 h 7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627" h="739588">
                  <a:moveTo>
                    <a:pt x="325299" y="377638"/>
                  </a:moveTo>
                  <a:cubicBezTo>
                    <a:pt x="349112" y="454791"/>
                    <a:pt x="361494" y="533848"/>
                    <a:pt x="376734" y="612906"/>
                  </a:cubicBezTo>
                  <a:cubicBezTo>
                    <a:pt x="385307" y="654816"/>
                    <a:pt x="379592" y="697678"/>
                    <a:pt x="381497" y="739588"/>
                  </a:cubicBezTo>
                  <a:cubicBezTo>
                    <a:pt x="367209" y="727206"/>
                    <a:pt x="372924" y="710061"/>
                    <a:pt x="371972" y="695773"/>
                  </a:cubicBezTo>
                  <a:cubicBezTo>
                    <a:pt x="371019" y="681486"/>
                    <a:pt x="372924" y="666246"/>
                    <a:pt x="352922" y="664341"/>
                  </a:cubicBezTo>
                  <a:cubicBezTo>
                    <a:pt x="351969" y="568138"/>
                    <a:pt x="320537" y="479556"/>
                    <a:pt x="295772" y="388116"/>
                  </a:cubicBezTo>
                  <a:cubicBezTo>
                    <a:pt x="271007" y="376686"/>
                    <a:pt x="267197" y="351921"/>
                    <a:pt x="256719" y="331918"/>
                  </a:cubicBezTo>
                  <a:cubicBezTo>
                    <a:pt x="197664" y="221428"/>
                    <a:pt x="128132" y="119511"/>
                    <a:pt x="25262" y="44263"/>
                  </a:cubicBezTo>
                  <a:cubicBezTo>
                    <a:pt x="15737" y="32833"/>
                    <a:pt x="-3313" y="28071"/>
                    <a:pt x="497" y="7116"/>
                  </a:cubicBezTo>
                  <a:cubicBezTo>
                    <a:pt x="22404" y="16641"/>
                    <a:pt x="44312" y="-12887"/>
                    <a:pt x="67172" y="7116"/>
                  </a:cubicBezTo>
                  <a:cubicBezTo>
                    <a:pt x="103367" y="52836"/>
                    <a:pt x="149087" y="89031"/>
                    <a:pt x="187187" y="133798"/>
                  </a:cubicBezTo>
                  <a:cubicBezTo>
                    <a:pt x="245289" y="201426"/>
                    <a:pt x="285294" y="280483"/>
                    <a:pt x="327204" y="357636"/>
                  </a:cubicBezTo>
                  <a:cubicBezTo>
                    <a:pt x="331967" y="363351"/>
                    <a:pt x="331967" y="370971"/>
                    <a:pt x="325299" y="377638"/>
                  </a:cubicBezTo>
                  <a:close/>
                </a:path>
              </a:pathLst>
            </a:custGeom>
            <a:solidFill>
              <a:srgbClr val="5D240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9" name="Freeform: Shape 438">
              <a:extLst>
                <a:ext uri="{FF2B5EF4-FFF2-40B4-BE49-F238E27FC236}">
                  <a16:creationId xmlns:a16="http://schemas.microsoft.com/office/drawing/2014/main" id="{137A41E1-6AC7-4C1B-A7BB-1736A04D1E3B}"/>
                </a:ext>
              </a:extLst>
            </p:cNvPr>
            <p:cNvSpPr/>
            <p:nvPr/>
          </p:nvSpPr>
          <p:spPr>
            <a:xfrm>
              <a:off x="8114973" y="-3247631"/>
              <a:ext cx="303381" cy="667702"/>
            </a:xfrm>
            <a:custGeom>
              <a:avLst/>
              <a:gdLst>
                <a:gd name="connsiteX0" fmla="*/ 63911 w 303381"/>
                <a:gd name="connsiteY0" fmla="*/ 334328 h 667702"/>
                <a:gd name="connsiteX1" fmla="*/ 54386 w 303381"/>
                <a:gd name="connsiteY1" fmla="*/ 629603 h 667702"/>
                <a:gd name="connsiteX2" fmla="*/ 25811 w 303381"/>
                <a:gd name="connsiteY2" fmla="*/ 667703 h 667702"/>
                <a:gd name="connsiteX3" fmla="*/ 11524 w 303381"/>
                <a:gd name="connsiteY3" fmla="*/ 638175 h 667702"/>
                <a:gd name="connsiteX4" fmla="*/ 12476 w 303381"/>
                <a:gd name="connsiteY4" fmla="*/ 391478 h 667702"/>
                <a:gd name="connsiteX5" fmla="*/ 126776 w 303381"/>
                <a:gd name="connsiteY5" fmla="*/ 121920 h 667702"/>
                <a:gd name="connsiteX6" fmla="*/ 281081 w 303381"/>
                <a:gd name="connsiteY6" fmla="*/ 0 h 667702"/>
                <a:gd name="connsiteX7" fmla="*/ 302989 w 303381"/>
                <a:gd name="connsiteY7" fmla="*/ 953 h 667702"/>
                <a:gd name="connsiteX8" fmla="*/ 264889 w 303381"/>
                <a:gd name="connsiteY8" fmla="*/ 56198 h 667702"/>
                <a:gd name="connsiteX9" fmla="*/ 88676 w 303381"/>
                <a:gd name="connsiteY9" fmla="*/ 304800 h 667702"/>
                <a:gd name="connsiteX10" fmla="*/ 63911 w 303381"/>
                <a:gd name="connsiteY10" fmla="*/ 334328 h 66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381" h="667702">
                  <a:moveTo>
                    <a:pt x="63911" y="334328"/>
                  </a:moveTo>
                  <a:cubicBezTo>
                    <a:pt x="36289" y="431483"/>
                    <a:pt x="39146" y="530543"/>
                    <a:pt x="54386" y="629603"/>
                  </a:cubicBezTo>
                  <a:cubicBezTo>
                    <a:pt x="35336" y="635318"/>
                    <a:pt x="39146" y="658178"/>
                    <a:pt x="25811" y="667703"/>
                  </a:cubicBezTo>
                  <a:cubicBezTo>
                    <a:pt x="16286" y="660083"/>
                    <a:pt x="13429" y="649605"/>
                    <a:pt x="11524" y="638175"/>
                  </a:cubicBezTo>
                  <a:cubicBezTo>
                    <a:pt x="-7526" y="555308"/>
                    <a:pt x="94" y="473393"/>
                    <a:pt x="12476" y="391478"/>
                  </a:cubicBezTo>
                  <a:cubicBezTo>
                    <a:pt x="28669" y="292418"/>
                    <a:pt x="75341" y="205740"/>
                    <a:pt x="126776" y="121920"/>
                  </a:cubicBezTo>
                  <a:cubicBezTo>
                    <a:pt x="168686" y="69533"/>
                    <a:pt x="220121" y="29528"/>
                    <a:pt x="281081" y="0"/>
                  </a:cubicBezTo>
                  <a:cubicBezTo>
                    <a:pt x="288701" y="0"/>
                    <a:pt x="295369" y="953"/>
                    <a:pt x="302989" y="953"/>
                  </a:cubicBezTo>
                  <a:cubicBezTo>
                    <a:pt x="306799" y="30480"/>
                    <a:pt x="282034" y="41910"/>
                    <a:pt x="264889" y="56198"/>
                  </a:cubicBezTo>
                  <a:cubicBezTo>
                    <a:pt x="182974" y="122873"/>
                    <a:pt x="123919" y="205740"/>
                    <a:pt x="88676" y="304800"/>
                  </a:cubicBezTo>
                  <a:cubicBezTo>
                    <a:pt x="83914" y="318135"/>
                    <a:pt x="84866" y="336233"/>
                    <a:pt x="63911" y="334328"/>
                  </a:cubicBezTo>
                  <a:close/>
                </a:path>
              </a:pathLst>
            </a:custGeom>
            <a:solidFill>
              <a:srgbClr val="5B230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0" name="Freeform: Shape 439">
              <a:extLst>
                <a:ext uri="{FF2B5EF4-FFF2-40B4-BE49-F238E27FC236}">
                  <a16:creationId xmlns:a16="http://schemas.microsoft.com/office/drawing/2014/main" id="{1243DC0C-1FC7-4E8B-8F94-D932C920AF0D}"/>
                </a:ext>
              </a:extLst>
            </p:cNvPr>
            <p:cNvSpPr/>
            <p:nvPr/>
          </p:nvSpPr>
          <p:spPr>
            <a:xfrm>
              <a:off x="8032652" y="-2866242"/>
              <a:ext cx="108132" cy="333938"/>
            </a:xfrm>
            <a:custGeom>
              <a:avLst/>
              <a:gdLst>
                <a:gd name="connsiteX0" fmla="*/ 108132 w 108132"/>
                <a:gd name="connsiteY0" fmla="*/ 564 h 333938"/>
                <a:gd name="connsiteX1" fmla="*/ 98607 w 108132"/>
                <a:gd name="connsiteY1" fmla="*/ 178681 h 333938"/>
                <a:gd name="connsiteX2" fmla="*/ 108132 w 108132"/>
                <a:gd name="connsiteY2" fmla="*/ 257739 h 333938"/>
                <a:gd name="connsiteX3" fmla="*/ 60507 w 108132"/>
                <a:gd name="connsiteY3" fmla="*/ 305364 h 333938"/>
                <a:gd name="connsiteX4" fmla="*/ 41457 w 108132"/>
                <a:gd name="connsiteY4" fmla="*/ 333939 h 333938"/>
                <a:gd name="connsiteX5" fmla="*/ 6215 w 108132"/>
                <a:gd name="connsiteY5" fmla="*/ 278694 h 333938"/>
                <a:gd name="connsiteX6" fmla="*/ 2404 w 108132"/>
                <a:gd name="connsiteY6" fmla="*/ 194874 h 333938"/>
                <a:gd name="connsiteX7" fmla="*/ 69079 w 108132"/>
                <a:gd name="connsiteY7" fmla="*/ 28186 h 333938"/>
                <a:gd name="connsiteX8" fmla="*/ 108132 w 108132"/>
                <a:gd name="connsiteY8" fmla="*/ 564 h 33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32" h="333938">
                  <a:moveTo>
                    <a:pt x="108132" y="564"/>
                  </a:moveTo>
                  <a:cubicBezTo>
                    <a:pt x="100512" y="59619"/>
                    <a:pt x="97654" y="118674"/>
                    <a:pt x="98607" y="178681"/>
                  </a:cubicBezTo>
                  <a:cubicBezTo>
                    <a:pt x="98607" y="205351"/>
                    <a:pt x="100512" y="232021"/>
                    <a:pt x="108132" y="257739"/>
                  </a:cubicBezTo>
                  <a:cubicBezTo>
                    <a:pt x="93845" y="274884"/>
                    <a:pt x="81462" y="293934"/>
                    <a:pt x="60507" y="305364"/>
                  </a:cubicBezTo>
                  <a:cubicBezTo>
                    <a:pt x="53840" y="314889"/>
                    <a:pt x="48125" y="324414"/>
                    <a:pt x="41457" y="333939"/>
                  </a:cubicBezTo>
                  <a:cubicBezTo>
                    <a:pt x="17645" y="323461"/>
                    <a:pt x="14787" y="299649"/>
                    <a:pt x="6215" y="278694"/>
                  </a:cubicBezTo>
                  <a:cubicBezTo>
                    <a:pt x="500" y="251071"/>
                    <a:pt x="-2358" y="222496"/>
                    <a:pt x="2404" y="194874"/>
                  </a:cubicBezTo>
                  <a:cubicBezTo>
                    <a:pt x="-453" y="129151"/>
                    <a:pt x="52887" y="86289"/>
                    <a:pt x="69079" y="28186"/>
                  </a:cubicBezTo>
                  <a:cubicBezTo>
                    <a:pt x="73842" y="12946"/>
                    <a:pt x="85272" y="-3246"/>
                    <a:pt x="108132" y="564"/>
                  </a:cubicBezTo>
                  <a:close/>
                </a:path>
              </a:pathLst>
            </a:custGeom>
            <a:solidFill>
              <a:srgbClr val="78300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1" name="Freeform: Shape 440">
              <a:extLst>
                <a:ext uri="{FF2B5EF4-FFF2-40B4-BE49-F238E27FC236}">
                  <a16:creationId xmlns:a16="http://schemas.microsoft.com/office/drawing/2014/main" id="{3222C343-0F17-48DE-A50D-E9375FA2D2D5}"/>
                </a:ext>
              </a:extLst>
            </p:cNvPr>
            <p:cNvSpPr/>
            <p:nvPr/>
          </p:nvSpPr>
          <p:spPr>
            <a:xfrm>
              <a:off x="9292357" y="-2446578"/>
              <a:ext cx="120017" cy="219075"/>
            </a:xfrm>
            <a:custGeom>
              <a:avLst/>
              <a:gdLst>
                <a:gd name="connsiteX0" fmla="*/ 48577 w 120017"/>
                <a:gd name="connsiteY0" fmla="*/ 0 h 219075"/>
                <a:gd name="connsiteX1" fmla="*/ 64770 w 120017"/>
                <a:gd name="connsiteY1" fmla="*/ 29527 h 219075"/>
                <a:gd name="connsiteX2" fmla="*/ 66675 w 120017"/>
                <a:gd name="connsiteY2" fmla="*/ 187642 h 219075"/>
                <a:gd name="connsiteX3" fmla="*/ 20002 w 120017"/>
                <a:gd name="connsiteY3" fmla="*/ 219075 h 219075"/>
                <a:gd name="connsiteX4" fmla="*/ 952 w 120017"/>
                <a:gd name="connsiteY4" fmla="*/ 172402 h 219075"/>
                <a:gd name="connsiteX5" fmla="*/ 0 w 120017"/>
                <a:gd name="connsiteY5" fmla="*/ 76200 h 219075"/>
                <a:gd name="connsiteX6" fmla="*/ 9525 w 120017"/>
                <a:gd name="connsiteY6" fmla="*/ 75247 h 219075"/>
                <a:gd name="connsiteX7" fmla="*/ 37147 w 120017"/>
                <a:gd name="connsiteY7" fmla="*/ 51435 h 219075"/>
                <a:gd name="connsiteX8" fmla="*/ 48577 w 120017"/>
                <a:gd name="connsiteY8"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7" h="219075">
                  <a:moveTo>
                    <a:pt x="48577" y="0"/>
                  </a:moveTo>
                  <a:cubicBezTo>
                    <a:pt x="49530" y="12382"/>
                    <a:pt x="52388" y="20955"/>
                    <a:pt x="64770" y="29527"/>
                  </a:cubicBezTo>
                  <a:cubicBezTo>
                    <a:pt x="138113" y="77152"/>
                    <a:pt x="138113" y="139065"/>
                    <a:pt x="66675" y="187642"/>
                  </a:cubicBezTo>
                  <a:cubicBezTo>
                    <a:pt x="51435" y="198120"/>
                    <a:pt x="35242" y="208597"/>
                    <a:pt x="20002" y="219075"/>
                  </a:cubicBezTo>
                  <a:cubicBezTo>
                    <a:pt x="20955" y="200977"/>
                    <a:pt x="40005" y="175260"/>
                    <a:pt x="952" y="172402"/>
                  </a:cubicBezTo>
                  <a:cubicBezTo>
                    <a:pt x="4763" y="140017"/>
                    <a:pt x="32385" y="108585"/>
                    <a:pt x="0" y="76200"/>
                  </a:cubicBezTo>
                  <a:cubicBezTo>
                    <a:pt x="2857" y="71438"/>
                    <a:pt x="5715" y="71438"/>
                    <a:pt x="9525" y="75247"/>
                  </a:cubicBezTo>
                  <a:cubicBezTo>
                    <a:pt x="40005" y="92392"/>
                    <a:pt x="32385" y="62865"/>
                    <a:pt x="37147" y="51435"/>
                  </a:cubicBezTo>
                  <a:cubicBezTo>
                    <a:pt x="44767" y="36195"/>
                    <a:pt x="33338" y="15240"/>
                    <a:pt x="48577" y="0"/>
                  </a:cubicBezTo>
                  <a:close/>
                </a:path>
              </a:pathLst>
            </a:custGeom>
            <a:solidFill>
              <a:srgbClr val="9246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2" name="Freeform: Shape 441">
              <a:extLst>
                <a:ext uri="{FF2B5EF4-FFF2-40B4-BE49-F238E27FC236}">
                  <a16:creationId xmlns:a16="http://schemas.microsoft.com/office/drawing/2014/main" id="{2AD829EA-2129-4465-BB60-176D6E9AF03F}"/>
                </a:ext>
              </a:extLst>
            </p:cNvPr>
            <p:cNvSpPr/>
            <p:nvPr/>
          </p:nvSpPr>
          <p:spPr>
            <a:xfrm>
              <a:off x="8047569" y="-2476106"/>
              <a:ext cx="113129" cy="220980"/>
            </a:xfrm>
            <a:custGeom>
              <a:avLst/>
              <a:gdLst>
                <a:gd name="connsiteX0" fmla="*/ 92263 w 113129"/>
                <a:gd name="connsiteY0" fmla="*/ 220980 h 220980"/>
                <a:gd name="connsiteX1" fmla="*/ 11301 w 113129"/>
                <a:gd name="connsiteY1" fmla="*/ 164783 h 220980"/>
                <a:gd name="connsiteX2" fmla="*/ 43686 w 113129"/>
                <a:gd name="connsiteY2" fmla="*/ 33338 h 220980"/>
                <a:gd name="connsiteX3" fmla="*/ 64641 w 113129"/>
                <a:gd name="connsiteY3" fmla="*/ 0 h 220980"/>
                <a:gd name="connsiteX4" fmla="*/ 90358 w 113129"/>
                <a:gd name="connsiteY4" fmla="*/ 91440 h 220980"/>
                <a:gd name="connsiteX5" fmla="*/ 101788 w 113129"/>
                <a:gd name="connsiteY5" fmla="*/ 57150 h 220980"/>
                <a:gd name="connsiteX6" fmla="*/ 108456 w 113129"/>
                <a:gd name="connsiteY6" fmla="*/ 99060 h 220980"/>
                <a:gd name="connsiteX7" fmla="*/ 111313 w 113129"/>
                <a:gd name="connsiteY7" fmla="*/ 180975 h 220980"/>
                <a:gd name="connsiteX8" fmla="*/ 92263 w 113129"/>
                <a:gd name="connsiteY8" fmla="*/ 22098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29" h="220980">
                  <a:moveTo>
                    <a:pt x="92263" y="220980"/>
                  </a:moveTo>
                  <a:cubicBezTo>
                    <a:pt x="65593" y="200978"/>
                    <a:pt x="31303" y="193358"/>
                    <a:pt x="11301" y="164783"/>
                  </a:cubicBezTo>
                  <a:cubicBezTo>
                    <a:pt x="-12512" y="130493"/>
                    <a:pt x="2728" y="67628"/>
                    <a:pt x="43686" y="33338"/>
                  </a:cubicBezTo>
                  <a:cubicBezTo>
                    <a:pt x="56068" y="23813"/>
                    <a:pt x="64641" y="16193"/>
                    <a:pt x="64641" y="0"/>
                  </a:cubicBezTo>
                  <a:cubicBezTo>
                    <a:pt x="81786" y="27623"/>
                    <a:pt x="64641" y="65723"/>
                    <a:pt x="90358" y="91440"/>
                  </a:cubicBezTo>
                  <a:cubicBezTo>
                    <a:pt x="107503" y="82868"/>
                    <a:pt x="98931" y="68580"/>
                    <a:pt x="101788" y="57150"/>
                  </a:cubicBezTo>
                  <a:cubicBezTo>
                    <a:pt x="116076" y="69533"/>
                    <a:pt x="115123" y="86678"/>
                    <a:pt x="108456" y="99060"/>
                  </a:cubicBezTo>
                  <a:cubicBezTo>
                    <a:pt x="93216" y="127635"/>
                    <a:pt x="97978" y="154305"/>
                    <a:pt x="111313" y="180975"/>
                  </a:cubicBezTo>
                  <a:cubicBezTo>
                    <a:pt x="93216" y="188595"/>
                    <a:pt x="105598" y="211455"/>
                    <a:pt x="92263" y="220980"/>
                  </a:cubicBezTo>
                  <a:close/>
                </a:path>
              </a:pathLst>
            </a:custGeom>
            <a:solidFill>
              <a:srgbClr val="8C472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3" name="Freeform: Shape 442">
              <a:extLst>
                <a:ext uri="{FF2B5EF4-FFF2-40B4-BE49-F238E27FC236}">
                  <a16:creationId xmlns:a16="http://schemas.microsoft.com/office/drawing/2014/main" id="{BA47CDEA-88B1-43CB-9C93-2F1EC998EE3A}"/>
                </a:ext>
              </a:extLst>
            </p:cNvPr>
            <p:cNvSpPr/>
            <p:nvPr/>
          </p:nvSpPr>
          <p:spPr>
            <a:xfrm>
              <a:off x="8801558" y="-3332404"/>
              <a:ext cx="188365" cy="599122"/>
            </a:xfrm>
            <a:custGeom>
              <a:avLst/>
              <a:gdLst>
                <a:gd name="connsiteX0" fmla="*/ 177427 w 188365"/>
                <a:gd name="connsiteY0" fmla="*/ 342900 h 599122"/>
                <a:gd name="connsiteX1" fmla="*/ 186952 w 188365"/>
                <a:gd name="connsiteY1" fmla="*/ 457200 h 599122"/>
                <a:gd name="connsiteX2" fmla="*/ 177427 w 188365"/>
                <a:gd name="connsiteY2" fmla="*/ 541973 h 599122"/>
                <a:gd name="connsiteX3" fmla="*/ 167902 w 188365"/>
                <a:gd name="connsiteY3" fmla="*/ 599123 h 599122"/>
                <a:gd name="connsiteX4" fmla="*/ 129802 w 188365"/>
                <a:gd name="connsiteY4" fmla="*/ 303848 h 599122"/>
                <a:gd name="connsiteX5" fmla="*/ 113609 w 188365"/>
                <a:gd name="connsiteY5" fmla="*/ 275273 h 599122"/>
                <a:gd name="connsiteX6" fmla="*/ 12644 w 188365"/>
                <a:gd name="connsiteY6" fmla="*/ 42863 h 599122"/>
                <a:gd name="connsiteX7" fmla="*/ 5024 w 188365"/>
                <a:gd name="connsiteY7" fmla="*/ 0 h 599122"/>
                <a:gd name="connsiteX8" fmla="*/ 33599 w 188365"/>
                <a:gd name="connsiteY8" fmla="*/ 8572 h 599122"/>
                <a:gd name="connsiteX9" fmla="*/ 85987 w 188365"/>
                <a:gd name="connsiteY9" fmla="*/ 72390 h 599122"/>
                <a:gd name="connsiteX10" fmla="*/ 182189 w 188365"/>
                <a:gd name="connsiteY10" fmla="*/ 324803 h 599122"/>
                <a:gd name="connsiteX11" fmla="*/ 177427 w 188365"/>
                <a:gd name="connsiteY11" fmla="*/ 342900 h 59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365" h="599122">
                  <a:moveTo>
                    <a:pt x="177427" y="342900"/>
                  </a:moveTo>
                  <a:cubicBezTo>
                    <a:pt x="179332" y="381000"/>
                    <a:pt x="192667" y="418148"/>
                    <a:pt x="186952" y="457200"/>
                  </a:cubicBezTo>
                  <a:cubicBezTo>
                    <a:pt x="167902" y="483870"/>
                    <a:pt x="181237" y="514350"/>
                    <a:pt x="177427" y="541973"/>
                  </a:cubicBezTo>
                  <a:cubicBezTo>
                    <a:pt x="174569" y="561023"/>
                    <a:pt x="184094" y="581978"/>
                    <a:pt x="167902" y="599123"/>
                  </a:cubicBezTo>
                  <a:cubicBezTo>
                    <a:pt x="166949" y="499110"/>
                    <a:pt x="171712" y="398145"/>
                    <a:pt x="129802" y="303848"/>
                  </a:cubicBezTo>
                  <a:cubicBezTo>
                    <a:pt x="120277" y="297180"/>
                    <a:pt x="116467" y="286703"/>
                    <a:pt x="113609" y="275273"/>
                  </a:cubicBezTo>
                  <a:cubicBezTo>
                    <a:pt x="91702" y="192405"/>
                    <a:pt x="62174" y="113348"/>
                    <a:pt x="12644" y="42863"/>
                  </a:cubicBezTo>
                  <a:cubicBezTo>
                    <a:pt x="4072" y="30480"/>
                    <a:pt x="-6406" y="16193"/>
                    <a:pt x="5024" y="0"/>
                  </a:cubicBezTo>
                  <a:cubicBezTo>
                    <a:pt x="14549" y="2857"/>
                    <a:pt x="24074" y="5715"/>
                    <a:pt x="33599" y="8572"/>
                  </a:cubicBezTo>
                  <a:cubicBezTo>
                    <a:pt x="66937" y="16193"/>
                    <a:pt x="71699" y="48577"/>
                    <a:pt x="85987" y="72390"/>
                  </a:cubicBezTo>
                  <a:cubicBezTo>
                    <a:pt x="133612" y="150495"/>
                    <a:pt x="159329" y="237173"/>
                    <a:pt x="182189" y="324803"/>
                  </a:cubicBezTo>
                  <a:cubicBezTo>
                    <a:pt x="184094" y="332423"/>
                    <a:pt x="182189" y="338138"/>
                    <a:pt x="177427" y="342900"/>
                  </a:cubicBezTo>
                  <a:close/>
                </a:path>
              </a:pathLst>
            </a:custGeom>
            <a:solidFill>
              <a:srgbClr val="5D230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4" name="Freeform: Shape 443">
              <a:extLst>
                <a:ext uri="{FF2B5EF4-FFF2-40B4-BE49-F238E27FC236}">
                  <a16:creationId xmlns:a16="http://schemas.microsoft.com/office/drawing/2014/main" id="{4E815259-CF79-453B-86A4-44A85E6DC94E}"/>
                </a:ext>
              </a:extLst>
            </p:cNvPr>
            <p:cNvSpPr/>
            <p:nvPr/>
          </p:nvSpPr>
          <p:spPr>
            <a:xfrm>
              <a:off x="8387488" y="-3321926"/>
              <a:ext cx="242264" cy="484822"/>
            </a:xfrm>
            <a:custGeom>
              <a:avLst/>
              <a:gdLst>
                <a:gd name="connsiteX0" fmla="*/ 947 w 242264"/>
                <a:gd name="connsiteY0" fmla="*/ 484823 h 484822"/>
                <a:gd name="connsiteX1" fmla="*/ 19997 w 242264"/>
                <a:gd name="connsiteY1" fmla="*/ 360998 h 484822"/>
                <a:gd name="connsiteX2" fmla="*/ 19997 w 242264"/>
                <a:gd name="connsiteY2" fmla="*/ 325755 h 484822"/>
                <a:gd name="connsiteX3" fmla="*/ 170492 w 242264"/>
                <a:gd name="connsiteY3" fmla="*/ 41910 h 484822"/>
                <a:gd name="connsiteX4" fmla="*/ 220974 w 242264"/>
                <a:gd name="connsiteY4" fmla="*/ 0 h 484822"/>
                <a:gd name="connsiteX5" fmla="*/ 240024 w 242264"/>
                <a:gd name="connsiteY5" fmla="*/ 8573 h 484822"/>
                <a:gd name="connsiteX6" fmla="*/ 228594 w 242264"/>
                <a:gd name="connsiteY6" fmla="*/ 47625 h 484822"/>
                <a:gd name="connsiteX7" fmla="*/ 115247 w 242264"/>
                <a:gd name="connsiteY7" fmla="*/ 243840 h 484822"/>
                <a:gd name="connsiteX8" fmla="*/ 88577 w 242264"/>
                <a:gd name="connsiteY8" fmla="*/ 275273 h 484822"/>
                <a:gd name="connsiteX9" fmla="*/ 21902 w 242264"/>
                <a:gd name="connsiteY9" fmla="*/ 465773 h 484822"/>
                <a:gd name="connsiteX10" fmla="*/ 19997 w 242264"/>
                <a:gd name="connsiteY10" fmla="*/ 457200 h 484822"/>
                <a:gd name="connsiteX11" fmla="*/ 13329 w 242264"/>
                <a:gd name="connsiteY11" fmla="*/ 461963 h 484822"/>
                <a:gd name="connsiteX12" fmla="*/ 947 w 242264"/>
                <a:gd name="connsiteY12" fmla="*/ 484823 h 48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264" h="484822">
                  <a:moveTo>
                    <a:pt x="947" y="484823"/>
                  </a:moveTo>
                  <a:cubicBezTo>
                    <a:pt x="-4768" y="441960"/>
                    <a:pt x="17139" y="402908"/>
                    <a:pt x="19997" y="360998"/>
                  </a:cubicBezTo>
                  <a:cubicBezTo>
                    <a:pt x="9519" y="349568"/>
                    <a:pt x="15234" y="337185"/>
                    <a:pt x="19997" y="325755"/>
                  </a:cubicBezTo>
                  <a:cubicBezTo>
                    <a:pt x="60002" y="225743"/>
                    <a:pt x="111437" y="131445"/>
                    <a:pt x="170492" y="41910"/>
                  </a:cubicBezTo>
                  <a:cubicBezTo>
                    <a:pt x="182874" y="22860"/>
                    <a:pt x="200019" y="9525"/>
                    <a:pt x="220974" y="0"/>
                  </a:cubicBezTo>
                  <a:cubicBezTo>
                    <a:pt x="227642" y="2857"/>
                    <a:pt x="233357" y="5715"/>
                    <a:pt x="240024" y="8573"/>
                  </a:cubicBezTo>
                  <a:cubicBezTo>
                    <a:pt x="246692" y="24765"/>
                    <a:pt x="237167" y="37148"/>
                    <a:pt x="228594" y="47625"/>
                  </a:cubicBezTo>
                  <a:cubicBezTo>
                    <a:pt x="176207" y="104775"/>
                    <a:pt x="147632" y="176213"/>
                    <a:pt x="115247" y="243840"/>
                  </a:cubicBezTo>
                  <a:cubicBezTo>
                    <a:pt x="108579" y="256222"/>
                    <a:pt x="101912" y="269558"/>
                    <a:pt x="88577" y="275273"/>
                  </a:cubicBezTo>
                  <a:cubicBezTo>
                    <a:pt x="56192" y="335280"/>
                    <a:pt x="53334" y="405765"/>
                    <a:pt x="21902" y="465773"/>
                  </a:cubicBezTo>
                  <a:cubicBezTo>
                    <a:pt x="20949" y="462915"/>
                    <a:pt x="21902" y="459105"/>
                    <a:pt x="19997" y="457200"/>
                  </a:cubicBezTo>
                  <a:cubicBezTo>
                    <a:pt x="15234" y="452438"/>
                    <a:pt x="13329" y="457200"/>
                    <a:pt x="13329" y="461963"/>
                  </a:cubicBezTo>
                  <a:cubicBezTo>
                    <a:pt x="10472" y="471488"/>
                    <a:pt x="9519" y="480060"/>
                    <a:pt x="947" y="484823"/>
                  </a:cubicBezTo>
                  <a:close/>
                </a:path>
              </a:pathLst>
            </a:custGeom>
            <a:solidFill>
              <a:srgbClr val="5C230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5" name="Freeform: Shape 444">
              <a:extLst>
                <a:ext uri="{FF2B5EF4-FFF2-40B4-BE49-F238E27FC236}">
                  <a16:creationId xmlns:a16="http://schemas.microsoft.com/office/drawing/2014/main" id="{CA722C59-E60D-4B86-B349-974375109973}"/>
                </a:ext>
              </a:extLst>
            </p:cNvPr>
            <p:cNvSpPr/>
            <p:nvPr/>
          </p:nvSpPr>
          <p:spPr>
            <a:xfrm>
              <a:off x="8020561" y="-3142856"/>
              <a:ext cx="227568" cy="572717"/>
            </a:xfrm>
            <a:custGeom>
              <a:avLst/>
              <a:gdLst>
                <a:gd name="connsiteX0" fmla="*/ 24974 w 227568"/>
                <a:gd name="connsiteY0" fmla="*/ 467678 h 572717"/>
                <a:gd name="connsiteX1" fmla="*/ 24974 w 227568"/>
                <a:gd name="connsiteY1" fmla="*/ 562928 h 572717"/>
                <a:gd name="connsiteX2" fmla="*/ 15449 w 227568"/>
                <a:gd name="connsiteY2" fmla="*/ 571500 h 572717"/>
                <a:gd name="connsiteX3" fmla="*/ 14496 w 227568"/>
                <a:gd name="connsiteY3" fmla="*/ 562928 h 572717"/>
                <a:gd name="connsiteX4" fmla="*/ 5924 w 227568"/>
                <a:gd name="connsiteY4" fmla="*/ 381953 h 572717"/>
                <a:gd name="connsiteX5" fmla="*/ 214521 w 227568"/>
                <a:gd name="connsiteY5" fmla="*/ 0 h 572717"/>
                <a:gd name="connsiteX6" fmla="*/ 221188 w 227568"/>
                <a:gd name="connsiteY6" fmla="*/ 25717 h 572717"/>
                <a:gd name="connsiteX7" fmla="*/ 44976 w 227568"/>
                <a:gd name="connsiteY7" fmla="*/ 367665 h 572717"/>
                <a:gd name="connsiteX8" fmla="*/ 24974 w 227568"/>
                <a:gd name="connsiteY8" fmla="*/ 467678 h 57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68" h="572717">
                  <a:moveTo>
                    <a:pt x="24974" y="467678"/>
                  </a:moveTo>
                  <a:cubicBezTo>
                    <a:pt x="24974" y="499110"/>
                    <a:pt x="24974" y="531495"/>
                    <a:pt x="24974" y="562928"/>
                  </a:cubicBezTo>
                  <a:cubicBezTo>
                    <a:pt x="27831" y="572453"/>
                    <a:pt x="24021" y="574358"/>
                    <a:pt x="15449" y="571500"/>
                  </a:cubicBezTo>
                  <a:cubicBezTo>
                    <a:pt x="15449" y="568643"/>
                    <a:pt x="14496" y="565785"/>
                    <a:pt x="14496" y="562928"/>
                  </a:cubicBezTo>
                  <a:cubicBezTo>
                    <a:pt x="-3601" y="502920"/>
                    <a:pt x="-2649" y="442912"/>
                    <a:pt x="5924" y="381953"/>
                  </a:cubicBezTo>
                  <a:cubicBezTo>
                    <a:pt x="33546" y="231458"/>
                    <a:pt x="101174" y="103822"/>
                    <a:pt x="214521" y="0"/>
                  </a:cubicBezTo>
                  <a:cubicBezTo>
                    <a:pt x="239286" y="2857"/>
                    <a:pt x="221188" y="16192"/>
                    <a:pt x="221188" y="25717"/>
                  </a:cubicBezTo>
                  <a:cubicBezTo>
                    <a:pt x="143083" y="129540"/>
                    <a:pt x="74503" y="238125"/>
                    <a:pt x="44976" y="367665"/>
                  </a:cubicBezTo>
                  <a:cubicBezTo>
                    <a:pt x="37356" y="401003"/>
                    <a:pt x="33546" y="435293"/>
                    <a:pt x="24974" y="467678"/>
                  </a:cubicBezTo>
                  <a:close/>
                </a:path>
              </a:pathLst>
            </a:custGeom>
            <a:solidFill>
              <a:srgbClr val="B9755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6" name="Freeform: Shape 445">
              <a:extLst>
                <a:ext uri="{FF2B5EF4-FFF2-40B4-BE49-F238E27FC236}">
                  <a16:creationId xmlns:a16="http://schemas.microsoft.com/office/drawing/2014/main" id="{79A84A87-53F7-4246-B54E-5BF4525A5D4D}"/>
                </a:ext>
              </a:extLst>
            </p:cNvPr>
            <p:cNvSpPr/>
            <p:nvPr/>
          </p:nvSpPr>
          <p:spPr>
            <a:xfrm>
              <a:off x="9198059" y="-2560878"/>
              <a:ext cx="123648" cy="191452"/>
            </a:xfrm>
            <a:custGeom>
              <a:avLst/>
              <a:gdLst>
                <a:gd name="connsiteX0" fmla="*/ 104775 w 123648"/>
                <a:gd name="connsiteY0" fmla="*/ 190500 h 191452"/>
                <a:gd name="connsiteX1" fmla="*/ 95250 w 123648"/>
                <a:gd name="connsiteY1" fmla="*/ 191452 h 191452"/>
                <a:gd name="connsiteX2" fmla="*/ 82868 w 123648"/>
                <a:gd name="connsiteY2" fmla="*/ 84772 h 191452"/>
                <a:gd name="connsiteX3" fmla="*/ 62865 w 123648"/>
                <a:gd name="connsiteY3" fmla="*/ 50482 h 191452"/>
                <a:gd name="connsiteX4" fmla="*/ 0 w 123648"/>
                <a:gd name="connsiteY4" fmla="*/ 952 h 191452"/>
                <a:gd name="connsiteX5" fmla="*/ 29528 w 123648"/>
                <a:gd name="connsiteY5" fmla="*/ 0 h 191452"/>
                <a:gd name="connsiteX6" fmla="*/ 39053 w 123648"/>
                <a:gd name="connsiteY6" fmla="*/ 952 h 191452"/>
                <a:gd name="connsiteX7" fmla="*/ 109538 w 123648"/>
                <a:gd name="connsiteY7" fmla="*/ 126682 h 191452"/>
                <a:gd name="connsiteX8" fmla="*/ 104775 w 123648"/>
                <a:gd name="connsiteY8" fmla="*/ 190500 h 19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648" h="191452">
                  <a:moveTo>
                    <a:pt x="104775" y="190500"/>
                  </a:moveTo>
                  <a:cubicBezTo>
                    <a:pt x="101918" y="190500"/>
                    <a:pt x="99060" y="190500"/>
                    <a:pt x="95250" y="191452"/>
                  </a:cubicBezTo>
                  <a:cubicBezTo>
                    <a:pt x="81915" y="157163"/>
                    <a:pt x="61913" y="124777"/>
                    <a:pt x="82868" y="84772"/>
                  </a:cubicBezTo>
                  <a:cubicBezTo>
                    <a:pt x="90488" y="71438"/>
                    <a:pt x="73343" y="59055"/>
                    <a:pt x="62865" y="50482"/>
                  </a:cubicBezTo>
                  <a:cubicBezTo>
                    <a:pt x="42863" y="33338"/>
                    <a:pt x="20955" y="17145"/>
                    <a:pt x="0" y="952"/>
                  </a:cubicBezTo>
                  <a:cubicBezTo>
                    <a:pt x="9525" y="952"/>
                    <a:pt x="20003" y="0"/>
                    <a:pt x="29528" y="0"/>
                  </a:cubicBezTo>
                  <a:cubicBezTo>
                    <a:pt x="32385" y="0"/>
                    <a:pt x="36195" y="0"/>
                    <a:pt x="39053" y="952"/>
                  </a:cubicBezTo>
                  <a:cubicBezTo>
                    <a:pt x="133350" y="26670"/>
                    <a:pt x="135255" y="30480"/>
                    <a:pt x="109538" y="126682"/>
                  </a:cubicBezTo>
                  <a:cubicBezTo>
                    <a:pt x="104775" y="145732"/>
                    <a:pt x="105728" y="168592"/>
                    <a:pt x="104775" y="190500"/>
                  </a:cubicBezTo>
                  <a:close/>
                </a:path>
              </a:pathLst>
            </a:custGeom>
            <a:solidFill>
              <a:srgbClr val="955D3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7" name="Freeform: Shape 446">
              <a:extLst>
                <a:ext uri="{FF2B5EF4-FFF2-40B4-BE49-F238E27FC236}">
                  <a16:creationId xmlns:a16="http://schemas.microsoft.com/office/drawing/2014/main" id="{59EF1F84-BC3D-4495-B396-60ED7A068F1C}"/>
                </a:ext>
              </a:extLst>
            </p:cNvPr>
            <p:cNvSpPr/>
            <p:nvPr/>
          </p:nvSpPr>
          <p:spPr>
            <a:xfrm>
              <a:off x="8016960" y="-2760904"/>
              <a:ext cx="18097" cy="180975"/>
            </a:xfrm>
            <a:custGeom>
              <a:avLst/>
              <a:gdLst>
                <a:gd name="connsiteX0" fmla="*/ 9525 w 18097"/>
                <a:gd name="connsiteY0" fmla="*/ 0 h 180975"/>
                <a:gd name="connsiteX1" fmla="*/ 18097 w 18097"/>
                <a:gd name="connsiteY1" fmla="*/ 180975 h 180975"/>
                <a:gd name="connsiteX2" fmla="*/ 0 w 18097"/>
                <a:gd name="connsiteY2" fmla="*/ 152400 h 180975"/>
                <a:gd name="connsiteX3" fmla="*/ 0 w 18097"/>
                <a:gd name="connsiteY3" fmla="*/ 0 h 180975"/>
                <a:gd name="connsiteX4" fmla="*/ 9525 w 18097"/>
                <a:gd name="connsiteY4" fmla="*/ 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180975">
                  <a:moveTo>
                    <a:pt x="9525" y="0"/>
                  </a:moveTo>
                  <a:cubicBezTo>
                    <a:pt x="6667" y="60960"/>
                    <a:pt x="7620" y="120968"/>
                    <a:pt x="18097" y="180975"/>
                  </a:cubicBezTo>
                  <a:cubicBezTo>
                    <a:pt x="12383" y="171450"/>
                    <a:pt x="5715" y="161925"/>
                    <a:pt x="0" y="152400"/>
                  </a:cubicBezTo>
                  <a:cubicBezTo>
                    <a:pt x="0" y="101918"/>
                    <a:pt x="0" y="50482"/>
                    <a:pt x="0" y="0"/>
                  </a:cubicBezTo>
                  <a:cubicBezTo>
                    <a:pt x="2858" y="0"/>
                    <a:pt x="6667" y="0"/>
                    <a:pt x="9525" y="0"/>
                  </a:cubicBezTo>
                  <a:close/>
                </a:path>
              </a:pathLst>
            </a:custGeom>
            <a:solidFill>
              <a:srgbClr val="6D3D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8" name="Freeform: Shape 447">
              <a:extLst>
                <a:ext uri="{FF2B5EF4-FFF2-40B4-BE49-F238E27FC236}">
                  <a16:creationId xmlns:a16="http://schemas.microsoft.com/office/drawing/2014/main" id="{01838D29-BAC3-4C03-B599-C0CC1BE3A91B}"/>
                </a:ext>
              </a:extLst>
            </p:cNvPr>
            <p:cNvSpPr/>
            <p:nvPr/>
          </p:nvSpPr>
          <p:spPr>
            <a:xfrm>
              <a:off x="8036010" y="-2578976"/>
              <a:ext cx="37147" cy="50363"/>
            </a:xfrm>
            <a:custGeom>
              <a:avLst/>
              <a:gdLst>
                <a:gd name="connsiteX0" fmla="*/ 0 w 37147"/>
                <a:gd name="connsiteY0" fmla="*/ 8573 h 50363"/>
                <a:gd name="connsiteX1" fmla="*/ 9525 w 37147"/>
                <a:gd name="connsiteY1" fmla="*/ 0 h 50363"/>
                <a:gd name="connsiteX2" fmla="*/ 37147 w 37147"/>
                <a:gd name="connsiteY2" fmla="*/ 47625 h 50363"/>
                <a:gd name="connsiteX3" fmla="*/ 0 w 37147"/>
                <a:gd name="connsiteY3" fmla="*/ 8573 h 50363"/>
              </a:gdLst>
              <a:ahLst/>
              <a:cxnLst>
                <a:cxn ang="0">
                  <a:pos x="connsiteX0" y="connsiteY0"/>
                </a:cxn>
                <a:cxn ang="0">
                  <a:pos x="connsiteX1" y="connsiteY1"/>
                </a:cxn>
                <a:cxn ang="0">
                  <a:pos x="connsiteX2" y="connsiteY2"/>
                </a:cxn>
                <a:cxn ang="0">
                  <a:pos x="connsiteX3" y="connsiteY3"/>
                </a:cxn>
              </a:cxnLst>
              <a:rect l="l" t="t" r="r" b="b"/>
              <a:pathLst>
                <a:path w="37147" h="50363">
                  <a:moveTo>
                    <a:pt x="0" y="8573"/>
                  </a:moveTo>
                  <a:cubicBezTo>
                    <a:pt x="2858" y="5715"/>
                    <a:pt x="6667" y="2857"/>
                    <a:pt x="9525" y="0"/>
                  </a:cubicBezTo>
                  <a:cubicBezTo>
                    <a:pt x="20955" y="14288"/>
                    <a:pt x="35242" y="27623"/>
                    <a:pt x="37147" y="47625"/>
                  </a:cubicBezTo>
                  <a:cubicBezTo>
                    <a:pt x="8572" y="54292"/>
                    <a:pt x="5715" y="51435"/>
                    <a:pt x="0" y="8573"/>
                  </a:cubicBezTo>
                  <a:close/>
                </a:path>
              </a:pathLst>
            </a:custGeom>
            <a:solidFill>
              <a:srgbClr val="6D3D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9" name="Freeform: Shape 448">
              <a:extLst>
                <a:ext uri="{FF2B5EF4-FFF2-40B4-BE49-F238E27FC236}">
                  <a16:creationId xmlns:a16="http://schemas.microsoft.com/office/drawing/2014/main" id="{EE7907D5-0476-494A-A3BF-611039FAEDA5}"/>
                </a:ext>
              </a:extLst>
            </p:cNvPr>
            <p:cNvSpPr/>
            <p:nvPr/>
          </p:nvSpPr>
          <p:spPr>
            <a:xfrm>
              <a:off x="8093160" y="-2608503"/>
              <a:ext cx="48577" cy="48292"/>
            </a:xfrm>
            <a:custGeom>
              <a:avLst/>
              <a:gdLst>
                <a:gd name="connsiteX0" fmla="*/ 0 w 48577"/>
                <a:gd name="connsiteY0" fmla="*/ 47625 h 48292"/>
                <a:gd name="connsiteX1" fmla="*/ 47625 w 48577"/>
                <a:gd name="connsiteY1" fmla="*/ 0 h 48292"/>
                <a:gd name="connsiteX2" fmla="*/ 48577 w 48577"/>
                <a:gd name="connsiteY2" fmla="*/ 28575 h 48292"/>
                <a:gd name="connsiteX3" fmla="*/ 0 w 48577"/>
                <a:gd name="connsiteY3" fmla="*/ 47625 h 48292"/>
              </a:gdLst>
              <a:ahLst/>
              <a:cxnLst>
                <a:cxn ang="0">
                  <a:pos x="connsiteX0" y="connsiteY0"/>
                </a:cxn>
                <a:cxn ang="0">
                  <a:pos x="connsiteX1" y="connsiteY1"/>
                </a:cxn>
                <a:cxn ang="0">
                  <a:pos x="connsiteX2" y="connsiteY2"/>
                </a:cxn>
                <a:cxn ang="0">
                  <a:pos x="connsiteX3" y="connsiteY3"/>
                </a:cxn>
              </a:cxnLst>
              <a:rect l="l" t="t" r="r" b="b"/>
              <a:pathLst>
                <a:path w="48577" h="48292">
                  <a:moveTo>
                    <a:pt x="0" y="47625"/>
                  </a:moveTo>
                  <a:cubicBezTo>
                    <a:pt x="10477" y="26670"/>
                    <a:pt x="18097" y="2857"/>
                    <a:pt x="47625" y="0"/>
                  </a:cubicBezTo>
                  <a:cubicBezTo>
                    <a:pt x="47625" y="9525"/>
                    <a:pt x="47625" y="19050"/>
                    <a:pt x="48577" y="28575"/>
                  </a:cubicBezTo>
                  <a:cubicBezTo>
                    <a:pt x="32385" y="38100"/>
                    <a:pt x="20002" y="51435"/>
                    <a:pt x="0" y="47625"/>
                  </a:cubicBezTo>
                  <a:close/>
                </a:path>
              </a:pathLst>
            </a:custGeom>
            <a:solidFill>
              <a:srgbClr val="6D3D2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0" name="Freeform: Shape 449">
              <a:extLst>
                <a:ext uri="{FF2B5EF4-FFF2-40B4-BE49-F238E27FC236}">
                  <a16:creationId xmlns:a16="http://schemas.microsoft.com/office/drawing/2014/main" id="{1D0663D7-3012-44F6-9B4C-AD504656CFDE}"/>
                </a:ext>
              </a:extLst>
            </p:cNvPr>
            <p:cNvSpPr/>
            <p:nvPr/>
          </p:nvSpPr>
          <p:spPr>
            <a:xfrm>
              <a:off x="8987865" y="-2865679"/>
              <a:ext cx="10813" cy="66675"/>
            </a:xfrm>
            <a:custGeom>
              <a:avLst/>
              <a:gdLst>
                <a:gd name="connsiteX0" fmla="*/ 644 w 10813"/>
                <a:gd name="connsiteY0" fmla="*/ 0 h 66675"/>
                <a:gd name="connsiteX1" fmla="*/ 10169 w 10813"/>
                <a:gd name="connsiteY1" fmla="*/ 66675 h 66675"/>
                <a:gd name="connsiteX2" fmla="*/ 644 w 10813"/>
                <a:gd name="connsiteY2" fmla="*/ 0 h 66675"/>
              </a:gdLst>
              <a:ahLst/>
              <a:cxnLst>
                <a:cxn ang="0">
                  <a:pos x="connsiteX0" y="connsiteY0"/>
                </a:cxn>
                <a:cxn ang="0">
                  <a:pos x="connsiteX1" y="connsiteY1"/>
                </a:cxn>
                <a:cxn ang="0">
                  <a:pos x="connsiteX2" y="connsiteY2"/>
                </a:cxn>
              </a:cxnLst>
              <a:rect l="l" t="t" r="r" b="b"/>
              <a:pathLst>
                <a:path w="10813" h="66675">
                  <a:moveTo>
                    <a:pt x="644" y="0"/>
                  </a:moveTo>
                  <a:cubicBezTo>
                    <a:pt x="18742" y="20003"/>
                    <a:pt x="6359" y="44768"/>
                    <a:pt x="10169" y="66675"/>
                  </a:cubicBezTo>
                  <a:cubicBezTo>
                    <a:pt x="-7928" y="46673"/>
                    <a:pt x="4454" y="21907"/>
                    <a:pt x="644" y="0"/>
                  </a:cubicBezTo>
                  <a:close/>
                </a:path>
              </a:pathLst>
            </a:custGeom>
            <a:solidFill>
              <a:srgbClr val="5D230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1" name="Freeform: Shape 450">
              <a:extLst>
                <a:ext uri="{FF2B5EF4-FFF2-40B4-BE49-F238E27FC236}">
                  <a16:creationId xmlns:a16="http://schemas.microsoft.com/office/drawing/2014/main" id="{5CC517BB-29ED-4E64-B268-CB7AA0F8FBAC}"/>
                </a:ext>
              </a:extLst>
            </p:cNvPr>
            <p:cNvSpPr/>
            <p:nvPr/>
          </p:nvSpPr>
          <p:spPr>
            <a:xfrm>
              <a:off x="8997433" y="-2799004"/>
              <a:ext cx="10727" cy="57150"/>
            </a:xfrm>
            <a:custGeom>
              <a:avLst/>
              <a:gdLst>
                <a:gd name="connsiteX0" fmla="*/ 601 w 10727"/>
                <a:gd name="connsiteY0" fmla="*/ 0 h 57150"/>
                <a:gd name="connsiteX1" fmla="*/ 10126 w 10727"/>
                <a:gd name="connsiteY1" fmla="*/ 57150 h 57150"/>
                <a:gd name="connsiteX2" fmla="*/ 601 w 10727"/>
                <a:gd name="connsiteY2" fmla="*/ 0 h 57150"/>
              </a:gdLst>
              <a:ahLst/>
              <a:cxnLst>
                <a:cxn ang="0">
                  <a:pos x="connsiteX0" y="connsiteY0"/>
                </a:cxn>
                <a:cxn ang="0">
                  <a:pos x="connsiteX1" y="connsiteY1"/>
                </a:cxn>
                <a:cxn ang="0">
                  <a:pos x="connsiteX2" y="connsiteY2"/>
                </a:cxn>
              </a:cxnLst>
              <a:rect l="l" t="t" r="r" b="b"/>
              <a:pathLst>
                <a:path w="10727" h="57150">
                  <a:moveTo>
                    <a:pt x="601" y="0"/>
                  </a:moveTo>
                  <a:cubicBezTo>
                    <a:pt x="17746" y="17145"/>
                    <a:pt x="7269" y="38100"/>
                    <a:pt x="10126" y="57150"/>
                  </a:cubicBezTo>
                  <a:cubicBezTo>
                    <a:pt x="-7019" y="40957"/>
                    <a:pt x="3459" y="19050"/>
                    <a:pt x="601" y="0"/>
                  </a:cubicBezTo>
                  <a:close/>
                </a:path>
              </a:pathLst>
            </a:custGeom>
            <a:solidFill>
              <a:srgbClr val="5D230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2" name="Freeform: Shape 451">
              <a:extLst>
                <a:ext uri="{FF2B5EF4-FFF2-40B4-BE49-F238E27FC236}">
                  <a16:creationId xmlns:a16="http://schemas.microsoft.com/office/drawing/2014/main" id="{5D2E8532-337D-44D5-B0E7-51163DD1C3BC}"/>
                </a:ext>
              </a:extLst>
            </p:cNvPr>
            <p:cNvSpPr/>
            <p:nvPr/>
          </p:nvSpPr>
          <p:spPr>
            <a:xfrm>
              <a:off x="8465931" y="-3333219"/>
              <a:ext cx="465428" cy="583064"/>
            </a:xfrm>
            <a:custGeom>
              <a:avLst/>
              <a:gdLst>
                <a:gd name="connsiteX0" fmla="*/ 8228 w 465428"/>
                <a:gd name="connsiteY0" fmla="*/ 286565 h 583064"/>
                <a:gd name="connsiteX1" fmla="*/ 160628 w 465428"/>
                <a:gd name="connsiteY1" fmla="*/ 19865 h 583064"/>
                <a:gd name="connsiteX2" fmla="*/ 253021 w 465428"/>
                <a:gd name="connsiteY2" fmla="*/ 815 h 583064"/>
                <a:gd name="connsiteX3" fmla="*/ 341603 w 465428"/>
                <a:gd name="connsiteY3" fmla="*/ 1768 h 583064"/>
                <a:gd name="connsiteX4" fmla="*/ 457808 w 465428"/>
                <a:gd name="connsiteY4" fmla="*/ 259895 h 583064"/>
                <a:gd name="connsiteX5" fmla="*/ 465428 w 465428"/>
                <a:gd name="connsiteY5" fmla="*/ 305615 h 583064"/>
                <a:gd name="connsiteX6" fmla="*/ 455903 w 465428"/>
                <a:gd name="connsiteY6" fmla="*/ 394198 h 583064"/>
                <a:gd name="connsiteX7" fmla="*/ 266356 w 465428"/>
                <a:gd name="connsiteY7" fmla="*/ 582793 h 583064"/>
                <a:gd name="connsiteX8" fmla="*/ 115861 w 465428"/>
                <a:gd name="connsiteY8" fmla="*/ 571363 h 583064"/>
                <a:gd name="connsiteX9" fmla="*/ 46328 w 465428"/>
                <a:gd name="connsiteY9" fmla="*/ 527548 h 583064"/>
                <a:gd name="connsiteX10" fmla="*/ 5371 w 465428"/>
                <a:gd name="connsiteY10" fmla="*/ 349430 h 583064"/>
                <a:gd name="connsiteX11" fmla="*/ 8228 w 465428"/>
                <a:gd name="connsiteY11" fmla="*/ 286565 h 5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428" h="583064">
                  <a:moveTo>
                    <a:pt x="8228" y="286565"/>
                  </a:moveTo>
                  <a:cubicBezTo>
                    <a:pt x="47281" y="190363"/>
                    <a:pt x="94906" y="99875"/>
                    <a:pt x="160628" y="19865"/>
                  </a:cubicBezTo>
                  <a:cubicBezTo>
                    <a:pt x="186346" y="-8710"/>
                    <a:pt x="221588" y="2720"/>
                    <a:pt x="253021" y="815"/>
                  </a:cubicBezTo>
                  <a:cubicBezTo>
                    <a:pt x="282548" y="-1090"/>
                    <a:pt x="312076" y="815"/>
                    <a:pt x="341603" y="1768"/>
                  </a:cubicBezTo>
                  <a:cubicBezTo>
                    <a:pt x="386371" y="84635"/>
                    <a:pt x="438758" y="164645"/>
                    <a:pt x="457808" y="259895"/>
                  </a:cubicBezTo>
                  <a:cubicBezTo>
                    <a:pt x="460666" y="275135"/>
                    <a:pt x="465428" y="290375"/>
                    <a:pt x="465428" y="305615"/>
                  </a:cubicBezTo>
                  <a:cubicBezTo>
                    <a:pt x="449236" y="333238"/>
                    <a:pt x="453998" y="364670"/>
                    <a:pt x="455903" y="394198"/>
                  </a:cubicBezTo>
                  <a:cubicBezTo>
                    <a:pt x="463523" y="501830"/>
                    <a:pt x="363511" y="578030"/>
                    <a:pt x="266356" y="582793"/>
                  </a:cubicBezTo>
                  <a:cubicBezTo>
                    <a:pt x="214921" y="584698"/>
                    <a:pt x="165391" y="576125"/>
                    <a:pt x="115861" y="571363"/>
                  </a:cubicBezTo>
                  <a:cubicBezTo>
                    <a:pt x="87286" y="568505"/>
                    <a:pt x="61568" y="554218"/>
                    <a:pt x="46328" y="527548"/>
                  </a:cubicBezTo>
                  <a:cubicBezTo>
                    <a:pt x="14896" y="472303"/>
                    <a:pt x="-11774" y="416105"/>
                    <a:pt x="5371" y="349430"/>
                  </a:cubicBezTo>
                  <a:cubicBezTo>
                    <a:pt x="12038" y="329428"/>
                    <a:pt x="8228" y="307520"/>
                    <a:pt x="8228" y="286565"/>
                  </a:cubicBezTo>
                  <a:close/>
                </a:path>
              </a:pathLst>
            </a:custGeom>
            <a:solidFill>
              <a:srgbClr val="8A3E0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3" name="Freeform: Shape 452">
              <a:extLst>
                <a:ext uri="{FF2B5EF4-FFF2-40B4-BE49-F238E27FC236}">
                  <a16:creationId xmlns:a16="http://schemas.microsoft.com/office/drawing/2014/main" id="{2FF3DF57-B869-4808-A60D-3BD45D521BF3}"/>
                </a:ext>
              </a:extLst>
            </p:cNvPr>
            <p:cNvSpPr/>
            <p:nvPr/>
          </p:nvSpPr>
          <p:spPr>
            <a:xfrm>
              <a:off x="8178791" y="-3323003"/>
              <a:ext cx="428718" cy="531798"/>
            </a:xfrm>
            <a:custGeom>
              <a:avLst/>
              <a:gdLst>
                <a:gd name="connsiteX0" fmla="*/ 428719 w 428718"/>
                <a:gd name="connsiteY0" fmla="*/ 1077 h 531798"/>
                <a:gd name="connsiteX1" fmla="*/ 228694 w 428718"/>
                <a:gd name="connsiteY1" fmla="*/ 362074 h 531798"/>
                <a:gd name="connsiteX2" fmla="*/ 146779 w 428718"/>
                <a:gd name="connsiteY2" fmla="*/ 487804 h 531798"/>
                <a:gd name="connsiteX3" fmla="*/ 44861 w 428718"/>
                <a:gd name="connsiteY3" fmla="*/ 525904 h 531798"/>
                <a:gd name="connsiteX4" fmla="*/ 94 w 428718"/>
                <a:gd name="connsiteY4" fmla="*/ 429702 h 531798"/>
                <a:gd name="connsiteX5" fmla="*/ 94 w 428718"/>
                <a:gd name="connsiteY5" fmla="*/ 410652 h 531798"/>
                <a:gd name="connsiteX6" fmla="*/ 139159 w 428718"/>
                <a:gd name="connsiteY6" fmla="*/ 169669 h 531798"/>
                <a:gd name="connsiteX7" fmla="*/ 239171 w 428718"/>
                <a:gd name="connsiteY7" fmla="*/ 78229 h 531798"/>
                <a:gd name="connsiteX8" fmla="*/ 267746 w 428718"/>
                <a:gd name="connsiteY8" fmla="*/ 59179 h 531798"/>
                <a:gd name="connsiteX9" fmla="*/ 428719 w 428718"/>
                <a:gd name="connsiteY9" fmla="*/ 1077 h 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718" h="531798">
                  <a:moveTo>
                    <a:pt x="428719" y="1077"/>
                  </a:moveTo>
                  <a:cubicBezTo>
                    <a:pt x="339184" y="108709"/>
                    <a:pt x="278224" y="232534"/>
                    <a:pt x="228694" y="362074"/>
                  </a:cubicBezTo>
                  <a:cubicBezTo>
                    <a:pt x="200119" y="403032"/>
                    <a:pt x="182021" y="450657"/>
                    <a:pt x="146779" y="487804"/>
                  </a:cubicBezTo>
                  <a:cubicBezTo>
                    <a:pt x="118204" y="517332"/>
                    <a:pt x="86771" y="544002"/>
                    <a:pt x="44861" y="525904"/>
                  </a:cubicBezTo>
                  <a:cubicBezTo>
                    <a:pt x="4856" y="508759"/>
                    <a:pt x="-859" y="468754"/>
                    <a:pt x="94" y="429702"/>
                  </a:cubicBezTo>
                  <a:cubicBezTo>
                    <a:pt x="94" y="423034"/>
                    <a:pt x="94" y="417319"/>
                    <a:pt x="94" y="410652"/>
                  </a:cubicBezTo>
                  <a:cubicBezTo>
                    <a:pt x="25811" y="318259"/>
                    <a:pt x="78199" y="242059"/>
                    <a:pt x="139159" y="169669"/>
                  </a:cubicBezTo>
                  <a:cubicBezTo>
                    <a:pt x="168686" y="134427"/>
                    <a:pt x="214406" y="118234"/>
                    <a:pt x="239171" y="78229"/>
                  </a:cubicBezTo>
                  <a:cubicBezTo>
                    <a:pt x="252506" y="78229"/>
                    <a:pt x="262031" y="70609"/>
                    <a:pt x="267746" y="59179"/>
                  </a:cubicBezTo>
                  <a:cubicBezTo>
                    <a:pt x="321086" y="37272"/>
                    <a:pt x="365854" y="-7496"/>
                    <a:pt x="428719" y="1077"/>
                  </a:cubicBezTo>
                  <a:close/>
                </a:path>
              </a:pathLst>
            </a:custGeom>
            <a:solidFill>
              <a:srgbClr val="893E0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4" name="Freeform: Shape 453">
              <a:extLst>
                <a:ext uri="{FF2B5EF4-FFF2-40B4-BE49-F238E27FC236}">
                  <a16:creationId xmlns:a16="http://schemas.microsoft.com/office/drawing/2014/main" id="{5B58FAA3-39DE-4D79-BCB8-A2551AB16D63}"/>
                </a:ext>
              </a:extLst>
            </p:cNvPr>
            <p:cNvSpPr/>
            <p:nvPr/>
          </p:nvSpPr>
          <p:spPr>
            <a:xfrm>
              <a:off x="9002158" y="-3294303"/>
              <a:ext cx="423549" cy="488968"/>
            </a:xfrm>
            <a:custGeom>
              <a:avLst/>
              <a:gdLst>
                <a:gd name="connsiteX0" fmla="*/ 262577 w 423549"/>
                <a:gd name="connsiteY0" fmla="*/ 371475 h 488968"/>
                <a:gd name="connsiteX1" fmla="*/ 10164 w 423549"/>
                <a:gd name="connsiteY1" fmla="*/ 26670 h 488968"/>
                <a:gd name="connsiteX2" fmla="*/ 4450 w 423549"/>
                <a:gd name="connsiteY2" fmla="*/ 0 h 488968"/>
                <a:gd name="connsiteX3" fmla="*/ 423550 w 423549"/>
                <a:gd name="connsiteY3" fmla="*/ 438150 h 488968"/>
                <a:gd name="connsiteX4" fmla="*/ 365447 w 423549"/>
                <a:gd name="connsiteY4" fmla="*/ 471488 h 488968"/>
                <a:gd name="connsiteX5" fmla="*/ 299725 w 423549"/>
                <a:gd name="connsiteY5" fmla="*/ 405765 h 488968"/>
                <a:gd name="connsiteX6" fmla="*/ 262577 w 423549"/>
                <a:gd name="connsiteY6" fmla="*/ 371475 h 48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49" h="488968">
                  <a:moveTo>
                    <a:pt x="262577" y="371475"/>
                  </a:moveTo>
                  <a:cubicBezTo>
                    <a:pt x="198760" y="241935"/>
                    <a:pt x="121607" y="120968"/>
                    <a:pt x="10164" y="26670"/>
                  </a:cubicBezTo>
                  <a:cubicBezTo>
                    <a:pt x="-2218" y="16192"/>
                    <a:pt x="-2218" y="15240"/>
                    <a:pt x="4450" y="0"/>
                  </a:cubicBezTo>
                  <a:cubicBezTo>
                    <a:pt x="216857" y="77152"/>
                    <a:pt x="354017" y="225743"/>
                    <a:pt x="423550" y="438150"/>
                  </a:cubicBezTo>
                  <a:cubicBezTo>
                    <a:pt x="418787" y="498157"/>
                    <a:pt x="415929" y="499110"/>
                    <a:pt x="365447" y="471488"/>
                  </a:cubicBezTo>
                  <a:cubicBezTo>
                    <a:pt x="337825" y="455295"/>
                    <a:pt x="313060" y="435293"/>
                    <a:pt x="299725" y="405765"/>
                  </a:cubicBezTo>
                  <a:cubicBezTo>
                    <a:pt x="293057" y="388620"/>
                    <a:pt x="275912" y="381953"/>
                    <a:pt x="262577" y="371475"/>
                  </a:cubicBezTo>
                  <a:close/>
                </a:path>
              </a:pathLst>
            </a:custGeom>
            <a:solidFill>
              <a:srgbClr val="873E1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5" name="Freeform: Shape 454">
              <a:extLst>
                <a:ext uri="{FF2B5EF4-FFF2-40B4-BE49-F238E27FC236}">
                  <a16:creationId xmlns:a16="http://schemas.microsoft.com/office/drawing/2014/main" id="{75952EAE-2761-4A70-9EA5-E31CAEAB9CEE}"/>
                </a:ext>
              </a:extLst>
            </p:cNvPr>
            <p:cNvSpPr/>
            <p:nvPr/>
          </p:nvSpPr>
          <p:spPr>
            <a:xfrm>
              <a:off x="8835157" y="-3327771"/>
              <a:ext cx="133350" cy="72882"/>
            </a:xfrm>
            <a:custGeom>
              <a:avLst/>
              <a:gdLst>
                <a:gd name="connsiteX0" fmla="*/ 39052 w 133350"/>
                <a:gd name="connsiteY0" fmla="*/ 71567 h 72882"/>
                <a:gd name="connsiteX1" fmla="*/ 0 w 133350"/>
                <a:gd name="connsiteY1" fmla="*/ 4892 h 72882"/>
                <a:gd name="connsiteX2" fmla="*/ 104775 w 133350"/>
                <a:gd name="connsiteY2" fmla="*/ 33467 h 72882"/>
                <a:gd name="connsiteX3" fmla="*/ 133350 w 133350"/>
                <a:gd name="connsiteY3" fmla="*/ 62042 h 72882"/>
                <a:gd name="connsiteX4" fmla="*/ 39052 w 133350"/>
                <a:gd name="connsiteY4" fmla="*/ 71567 h 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72882">
                  <a:moveTo>
                    <a:pt x="39052" y="71567"/>
                  </a:moveTo>
                  <a:cubicBezTo>
                    <a:pt x="30480" y="46802"/>
                    <a:pt x="17145" y="24895"/>
                    <a:pt x="0" y="4892"/>
                  </a:cubicBezTo>
                  <a:cubicBezTo>
                    <a:pt x="41910" y="-12253"/>
                    <a:pt x="71438" y="20132"/>
                    <a:pt x="104775" y="33467"/>
                  </a:cubicBezTo>
                  <a:cubicBezTo>
                    <a:pt x="114300" y="42992"/>
                    <a:pt x="123825" y="52517"/>
                    <a:pt x="133350" y="62042"/>
                  </a:cubicBezTo>
                  <a:cubicBezTo>
                    <a:pt x="104775" y="79187"/>
                    <a:pt x="71438" y="70615"/>
                    <a:pt x="39052" y="71567"/>
                  </a:cubicBezTo>
                  <a:close/>
                </a:path>
              </a:pathLst>
            </a:custGeom>
            <a:solidFill>
              <a:srgbClr val="74412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6" name="Freeform: Shape 455">
              <a:extLst>
                <a:ext uri="{FF2B5EF4-FFF2-40B4-BE49-F238E27FC236}">
                  <a16:creationId xmlns:a16="http://schemas.microsoft.com/office/drawing/2014/main" id="{B9F0C129-9480-4736-9530-CBBDEF1268DF}"/>
                </a:ext>
              </a:extLst>
            </p:cNvPr>
            <p:cNvSpPr/>
            <p:nvPr/>
          </p:nvSpPr>
          <p:spPr>
            <a:xfrm>
              <a:off x="9354872" y="-2187498"/>
              <a:ext cx="201932" cy="180845"/>
            </a:xfrm>
            <a:custGeom>
              <a:avLst/>
              <a:gdLst>
                <a:gd name="connsiteX0" fmla="*/ 41307 w 201932"/>
                <a:gd name="connsiteY0" fmla="*/ 0 h 180845"/>
                <a:gd name="connsiteX1" fmla="*/ 195612 w 201932"/>
                <a:gd name="connsiteY1" fmla="*/ 100965 h 180845"/>
                <a:gd name="connsiteX2" fmla="*/ 160370 w 201932"/>
                <a:gd name="connsiteY2" fmla="*/ 173355 h 180845"/>
                <a:gd name="connsiteX3" fmla="*/ 123222 w 201932"/>
                <a:gd name="connsiteY3" fmla="*/ 155258 h 180845"/>
                <a:gd name="connsiteX4" fmla="*/ 19399 w 201932"/>
                <a:gd name="connsiteY4" fmla="*/ 44767 h 180845"/>
                <a:gd name="connsiteX5" fmla="*/ 2255 w 201932"/>
                <a:gd name="connsiteY5" fmla="*/ 15240 h 180845"/>
                <a:gd name="connsiteX6" fmla="*/ 41307 w 201932"/>
                <a:gd name="connsiteY6" fmla="*/ 0 h 18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2" h="180845">
                  <a:moveTo>
                    <a:pt x="41307" y="0"/>
                  </a:moveTo>
                  <a:cubicBezTo>
                    <a:pt x="94647" y="30480"/>
                    <a:pt x="159417" y="47625"/>
                    <a:pt x="195612" y="100965"/>
                  </a:cubicBezTo>
                  <a:cubicBezTo>
                    <a:pt x="216567" y="132397"/>
                    <a:pt x="180372" y="154305"/>
                    <a:pt x="160370" y="173355"/>
                  </a:cubicBezTo>
                  <a:cubicBezTo>
                    <a:pt x="138462" y="194310"/>
                    <a:pt x="130842" y="165735"/>
                    <a:pt x="123222" y="155258"/>
                  </a:cubicBezTo>
                  <a:cubicBezTo>
                    <a:pt x="93695" y="114300"/>
                    <a:pt x="52737" y="82867"/>
                    <a:pt x="19399" y="44767"/>
                  </a:cubicBezTo>
                  <a:cubicBezTo>
                    <a:pt x="11780" y="36195"/>
                    <a:pt x="-6318" y="27623"/>
                    <a:pt x="2255" y="15240"/>
                  </a:cubicBezTo>
                  <a:cubicBezTo>
                    <a:pt x="7970" y="6667"/>
                    <a:pt x="26067" y="5715"/>
                    <a:pt x="41307" y="0"/>
                  </a:cubicBezTo>
                  <a:close/>
                </a:path>
              </a:pathLst>
            </a:custGeom>
            <a:solidFill>
              <a:srgbClr val="783B1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7" name="Freeform: Shape 456">
              <a:extLst>
                <a:ext uri="{FF2B5EF4-FFF2-40B4-BE49-F238E27FC236}">
                  <a16:creationId xmlns:a16="http://schemas.microsoft.com/office/drawing/2014/main" id="{1E688620-655D-4C9D-B5C6-9B7D7CE6BFC3}"/>
                </a:ext>
              </a:extLst>
            </p:cNvPr>
            <p:cNvSpPr/>
            <p:nvPr/>
          </p:nvSpPr>
          <p:spPr>
            <a:xfrm>
              <a:off x="9279790" y="-2155558"/>
              <a:ext cx="176094" cy="203862"/>
            </a:xfrm>
            <a:custGeom>
              <a:avLst/>
              <a:gdLst>
                <a:gd name="connsiteX0" fmla="*/ 70669 w 176094"/>
                <a:gd name="connsiteY0" fmla="*/ 23304 h 203862"/>
                <a:gd name="connsiteX1" fmla="*/ 175444 w 176094"/>
                <a:gd name="connsiteY1" fmla="*/ 137604 h 203862"/>
                <a:gd name="connsiteX2" fmla="*/ 126867 w 176094"/>
                <a:gd name="connsiteY2" fmla="*/ 202375 h 203862"/>
                <a:gd name="connsiteX3" fmla="*/ 66859 w 176094"/>
                <a:gd name="connsiteY3" fmla="*/ 161417 h 203862"/>
                <a:gd name="connsiteX4" fmla="*/ 12567 w 176094"/>
                <a:gd name="connsiteY4" fmla="*/ 62357 h 203862"/>
                <a:gd name="connsiteX5" fmla="*/ 3042 w 176094"/>
                <a:gd name="connsiteY5" fmla="*/ 24257 h 203862"/>
                <a:gd name="connsiteX6" fmla="*/ 25902 w 176094"/>
                <a:gd name="connsiteY6" fmla="*/ 1397 h 203862"/>
                <a:gd name="connsiteX7" fmla="*/ 70669 w 176094"/>
                <a:gd name="connsiteY7" fmla="*/ 23304 h 20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94" h="203862">
                  <a:moveTo>
                    <a:pt x="70669" y="23304"/>
                  </a:moveTo>
                  <a:cubicBezTo>
                    <a:pt x="105912" y="60452"/>
                    <a:pt x="154489" y="87122"/>
                    <a:pt x="175444" y="137604"/>
                  </a:cubicBezTo>
                  <a:cubicBezTo>
                    <a:pt x="180207" y="174752"/>
                    <a:pt x="158299" y="194754"/>
                    <a:pt x="126867" y="202375"/>
                  </a:cubicBezTo>
                  <a:cubicBezTo>
                    <a:pt x="95434" y="209994"/>
                    <a:pt x="82099" y="187134"/>
                    <a:pt x="66859" y="161417"/>
                  </a:cubicBezTo>
                  <a:cubicBezTo>
                    <a:pt x="47809" y="129032"/>
                    <a:pt x="34474" y="92837"/>
                    <a:pt x="12567" y="62357"/>
                  </a:cubicBezTo>
                  <a:cubicBezTo>
                    <a:pt x="5899" y="50927"/>
                    <a:pt x="1137" y="38544"/>
                    <a:pt x="3042" y="24257"/>
                  </a:cubicBezTo>
                  <a:cubicBezTo>
                    <a:pt x="-6483" y="444"/>
                    <a:pt x="7804" y="-2413"/>
                    <a:pt x="25902" y="1397"/>
                  </a:cubicBezTo>
                  <a:cubicBezTo>
                    <a:pt x="42094" y="5207"/>
                    <a:pt x="56382" y="15684"/>
                    <a:pt x="70669" y="23304"/>
                  </a:cubicBezTo>
                  <a:close/>
                </a:path>
              </a:pathLst>
            </a:custGeom>
            <a:solidFill>
              <a:srgbClr val="853E1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8" name="Freeform: Shape 457">
              <a:extLst>
                <a:ext uri="{FF2B5EF4-FFF2-40B4-BE49-F238E27FC236}">
                  <a16:creationId xmlns:a16="http://schemas.microsoft.com/office/drawing/2014/main" id="{9A8E14A3-2CF2-4BD4-A3FF-3114A21C0039}"/>
                </a:ext>
              </a:extLst>
            </p:cNvPr>
            <p:cNvSpPr/>
            <p:nvPr/>
          </p:nvSpPr>
          <p:spPr>
            <a:xfrm>
              <a:off x="9293309" y="-2094153"/>
              <a:ext cx="186024" cy="165053"/>
            </a:xfrm>
            <a:custGeom>
              <a:avLst/>
              <a:gdLst>
                <a:gd name="connsiteX0" fmla="*/ 0 w 186024"/>
                <a:gd name="connsiteY0" fmla="*/ 0 h 165053"/>
                <a:gd name="connsiteX1" fmla="*/ 61913 w 186024"/>
                <a:gd name="connsiteY1" fmla="*/ 91440 h 165053"/>
                <a:gd name="connsiteX2" fmla="*/ 153353 w 186024"/>
                <a:gd name="connsiteY2" fmla="*/ 92392 h 165053"/>
                <a:gd name="connsiteX3" fmla="*/ 161925 w 186024"/>
                <a:gd name="connsiteY3" fmla="*/ 76200 h 165053"/>
                <a:gd name="connsiteX4" fmla="*/ 162878 w 186024"/>
                <a:gd name="connsiteY4" fmla="*/ 136208 h 165053"/>
                <a:gd name="connsiteX5" fmla="*/ 46673 w 186024"/>
                <a:gd name="connsiteY5" fmla="*/ 107633 h 165053"/>
                <a:gd name="connsiteX6" fmla="*/ 0 w 186024"/>
                <a:gd name="connsiteY6" fmla="*/ 0 h 16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024" h="165053">
                  <a:moveTo>
                    <a:pt x="0" y="0"/>
                  </a:moveTo>
                  <a:cubicBezTo>
                    <a:pt x="33338" y="20955"/>
                    <a:pt x="40958" y="60960"/>
                    <a:pt x="61913" y="91440"/>
                  </a:cubicBezTo>
                  <a:cubicBezTo>
                    <a:pt x="98108" y="144780"/>
                    <a:pt x="120015" y="147638"/>
                    <a:pt x="153353" y="92392"/>
                  </a:cubicBezTo>
                  <a:cubicBezTo>
                    <a:pt x="156210" y="86677"/>
                    <a:pt x="159068" y="80963"/>
                    <a:pt x="161925" y="76200"/>
                  </a:cubicBezTo>
                  <a:cubicBezTo>
                    <a:pt x="197168" y="95250"/>
                    <a:pt x="190500" y="115252"/>
                    <a:pt x="162878" y="136208"/>
                  </a:cubicBezTo>
                  <a:cubicBezTo>
                    <a:pt x="105728" y="180975"/>
                    <a:pt x="80963" y="175260"/>
                    <a:pt x="46673" y="107633"/>
                  </a:cubicBezTo>
                  <a:cubicBezTo>
                    <a:pt x="28575" y="73342"/>
                    <a:pt x="6668" y="40005"/>
                    <a:pt x="0" y="0"/>
                  </a:cubicBezTo>
                  <a:close/>
                </a:path>
              </a:pathLst>
            </a:custGeom>
            <a:solidFill>
              <a:srgbClr val="72422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9" name="Freeform: Shape 458">
              <a:extLst>
                <a:ext uri="{FF2B5EF4-FFF2-40B4-BE49-F238E27FC236}">
                  <a16:creationId xmlns:a16="http://schemas.microsoft.com/office/drawing/2014/main" id="{07503813-3F49-4323-A8DB-9169536E1A5B}"/>
                </a:ext>
              </a:extLst>
            </p:cNvPr>
            <p:cNvSpPr/>
            <p:nvPr/>
          </p:nvSpPr>
          <p:spPr>
            <a:xfrm>
              <a:off x="9084712" y="-2159876"/>
              <a:ext cx="161925" cy="135255"/>
            </a:xfrm>
            <a:custGeom>
              <a:avLst/>
              <a:gdLst>
                <a:gd name="connsiteX0" fmla="*/ 0 w 161925"/>
                <a:gd name="connsiteY0" fmla="*/ 135255 h 135255"/>
                <a:gd name="connsiteX1" fmla="*/ 161925 w 161925"/>
                <a:gd name="connsiteY1" fmla="*/ 0 h 135255"/>
                <a:gd name="connsiteX2" fmla="*/ 0 w 161925"/>
                <a:gd name="connsiteY2" fmla="*/ 135255 h 135255"/>
              </a:gdLst>
              <a:ahLst/>
              <a:cxnLst>
                <a:cxn ang="0">
                  <a:pos x="connsiteX0" y="connsiteY0"/>
                </a:cxn>
                <a:cxn ang="0">
                  <a:pos x="connsiteX1" y="connsiteY1"/>
                </a:cxn>
                <a:cxn ang="0">
                  <a:pos x="connsiteX2" y="connsiteY2"/>
                </a:cxn>
              </a:cxnLst>
              <a:rect l="l" t="t" r="r" b="b"/>
              <a:pathLst>
                <a:path w="161925" h="135255">
                  <a:moveTo>
                    <a:pt x="0" y="135255"/>
                  </a:moveTo>
                  <a:cubicBezTo>
                    <a:pt x="31433" y="62865"/>
                    <a:pt x="103822" y="40005"/>
                    <a:pt x="161925" y="0"/>
                  </a:cubicBezTo>
                  <a:cubicBezTo>
                    <a:pt x="124778" y="65723"/>
                    <a:pt x="70485" y="109537"/>
                    <a:pt x="0" y="135255"/>
                  </a:cubicBezTo>
                  <a:close/>
                </a:path>
              </a:pathLst>
            </a:custGeom>
            <a:solidFill>
              <a:srgbClr val="925D3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0" name="Freeform: Shape 459">
              <a:extLst>
                <a:ext uri="{FF2B5EF4-FFF2-40B4-BE49-F238E27FC236}">
                  <a16:creationId xmlns:a16="http://schemas.microsoft.com/office/drawing/2014/main" id="{5D03099B-6215-469B-BE2C-78D17428C54D}"/>
                </a:ext>
              </a:extLst>
            </p:cNvPr>
            <p:cNvSpPr/>
            <p:nvPr/>
          </p:nvSpPr>
          <p:spPr>
            <a:xfrm>
              <a:off x="8834205" y="-1968423"/>
              <a:ext cx="153352" cy="106781"/>
            </a:xfrm>
            <a:custGeom>
              <a:avLst/>
              <a:gdLst>
                <a:gd name="connsiteX0" fmla="*/ 67628 w 153352"/>
                <a:gd name="connsiteY0" fmla="*/ 9525 h 106781"/>
                <a:gd name="connsiteX1" fmla="*/ 107632 w 153352"/>
                <a:gd name="connsiteY1" fmla="*/ 0 h 106781"/>
                <a:gd name="connsiteX2" fmla="*/ 153353 w 153352"/>
                <a:gd name="connsiteY2" fmla="*/ 24765 h 106781"/>
                <a:gd name="connsiteX3" fmla="*/ 152400 w 153352"/>
                <a:gd name="connsiteY3" fmla="*/ 29528 h 106781"/>
                <a:gd name="connsiteX4" fmla="*/ 106680 w 153352"/>
                <a:gd name="connsiteY4" fmla="*/ 49530 h 106781"/>
                <a:gd name="connsiteX5" fmla="*/ 94297 w 153352"/>
                <a:gd name="connsiteY5" fmla="*/ 62865 h 106781"/>
                <a:gd name="connsiteX6" fmla="*/ 77153 w 153352"/>
                <a:gd name="connsiteY6" fmla="*/ 92392 h 106781"/>
                <a:gd name="connsiteX7" fmla="*/ 65722 w 153352"/>
                <a:gd name="connsiteY7" fmla="*/ 106680 h 106781"/>
                <a:gd name="connsiteX8" fmla="*/ 33338 w 153352"/>
                <a:gd name="connsiteY8" fmla="*/ 87630 h 106781"/>
                <a:gd name="connsiteX9" fmla="*/ 0 w 153352"/>
                <a:gd name="connsiteY9" fmla="*/ 32385 h 106781"/>
                <a:gd name="connsiteX10" fmla="*/ 67628 w 153352"/>
                <a:gd name="connsiteY10" fmla="*/ 9525 h 10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 h="106781">
                  <a:moveTo>
                    <a:pt x="67628" y="9525"/>
                  </a:moveTo>
                  <a:cubicBezTo>
                    <a:pt x="80963" y="6667"/>
                    <a:pt x="94297" y="2858"/>
                    <a:pt x="107632" y="0"/>
                  </a:cubicBezTo>
                  <a:cubicBezTo>
                    <a:pt x="120015" y="14288"/>
                    <a:pt x="145732" y="2858"/>
                    <a:pt x="153353" y="24765"/>
                  </a:cubicBezTo>
                  <a:cubicBezTo>
                    <a:pt x="152400" y="26670"/>
                    <a:pt x="152400" y="27622"/>
                    <a:pt x="152400" y="29528"/>
                  </a:cubicBezTo>
                  <a:cubicBezTo>
                    <a:pt x="138113" y="39053"/>
                    <a:pt x="118110" y="33338"/>
                    <a:pt x="106680" y="49530"/>
                  </a:cubicBezTo>
                  <a:cubicBezTo>
                    <a:pt x="102870" y="54292"/>
                    <a:pt x="99060" y="58103"/>
                    <a:pt x="94297" y="62865"/>
                  </a:cubicBezTo>
                  <a:cubicBezTo>
                    <a:pt x="84772" y="70485"/>
                    <a:pt x="80010" y="80963"/>
                    <a:pt x="77153" y="92392"/>
                  </a:cubicBezTo>
                  <a:cubicBezTo>
                    <a:pt x="75247" y="99060"/>
                    <a:pt x="71438" y="103822"/>
                    <a:pt x="65722" y="106680"/>
                  </a:cubicBezTo>
                  <a:cubicBezTo>
                    <a:pt x="50482" y="107633"/>
                    <a:pt x="40005" y="101917"/>
                    <a:pt x="33338" y="87630"/>
                  </a:cubicBezTo>
                  <a:cubicBezTo>
                    <a:pt x="41910" y="57150"/>
                    <a:pt x="16192" y="48578"/>
                    <a:pt x="0" y="32385"/>
                  </a:cubicBezTo>
                  <a:cubicBezTo>
                    <a:pt x="17145" y="7620"/>
                    <a:pt x="48578" y="26670"/>
                    <a:pt x="67628" y="9525"/>
                  </a:cubicBezTo>
                  <a:close/>
                </a:path>
              </a:pathLst>
            </a:custGeom>
            <a:solidFill>
              <a:srgbClr val="3A302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1" name="Freeform: Shape 460">
              <a:extLst>
                <a:ext uri="{FF2B5EF4-FFF2-40B4-BE49-F238E27FC236}">
                  <a16:creationId xmlns:a16="http://schemas.microsoft.com/office/drawing/2014/main" id="{C727D211-82C2-4A47-8F39-0CB640FA433F}"/>
                </a:ext>
              </a:extLst>
            </p:cNvPr>
            <p:cNvSpPr/>
            <p:nvPr/>
          </p:nvSpPr>
          <p:spPr>
            <a:xfrm>
              <a:off x="9276944" y="-2166962"/>
              <a:ext cx="73515" cy="35660"/>
            </a:xfrm>
            <a:custGeom>
              <a:avLst/>
              <a:gdLst>
                <a:gd name="connsiteX0" fmla="*/ 73515 w 73515"/>
                <a:gd name="connsiteY0" fmla="*/ 34708 h 35660"/>
                <a:gd name="connsiteX1" fmla="*/ 28748 w 73515"/>
                <a:gd name="connsiteY1" fmla="*/ 22326 h 35660"/>
                <a:gd name="connsiteX2" fmla="*/ 6840 w 73515"/>
                <a:gd name="connsiteY2" fmla="*/ 35661 h 35660"/>
                <a:gd name="connsiteX3" fmla="*/ 35415 w 73515"/>
                <a:gd name="connsiteY3" fmla="*/ 2323 h 35660"/>
                <a:gd name="connsiteX4" fmla="*/ 73515 w 73515"/>
                <a:gd name="connsiteY4" fmla="*/ 34708 h 3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15" h="35660">
                  <a:moveTo>
                    <a:pt x="73515" y="34708"/>
                  </a:moveTo>
                  <a:cubicBezTo>
                    <a:pt x="56371" y="36613"/>
                    <a:pt x="43036" y="29946"/>
                    <a:pt x="28748" y="22326"/>
                  </a:cubicBezTo>
                  <a:cubicBezTo>
                    <a:pt x="14461" y="14706"/>
                    <a:pt x="8746" y="21373"/>
                    <a:pt x="6840" y="35661"/>
                  </a:cubicBezTo>
                  <a:cubicBezTo>
                    <a:pt x="-10304" y="2323"/>
                    <a:pt x="6840" y="-4344"/>
                    <a:pt x="35415" y="2323"/>
                  </a:cubicBezTo>
                  <a:cubicBezTo>
                    <a:pt x="52561" y="6133"/>
                    <a:pt x="64943" y="18516"/>
                    <a:pt x="73515" y="34708"/>
                  </a:cubicBezTo>
                  <a:close/>
                </a:path>
              </a:pathLst>
            </a:custGeom>
            <a:solidFill>
              <a:srgbClr val="783B1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2" name="Freeform: Shape 461">
              <a:extLst>
                <a:ext uri="{FF2B5EF4-FFF2-40B4-BE49-F238E27FC236}">
                  <a16:creationId xmlns:a16="http://schemas.microsoft.com/office/drawing/2014/main" id="{879371D7-6885-48BA-BF86-2B0EE0F77281}"/>
                </a:ext>
              </a:extLst>
            </p:cNvPr>
            <p:cNvSpPr/>
            <p:nvPr/>
          </p:nvSpPr>
          <p:spPr>
            <a:xfrm>
              <a:off x="7950279" y="-2182173"/>
              <a:ext cx="195366" cy="228431"/>
            </a:xfrm>
            <a:custGeom>
              <a:avLst/>
              <a:gdLst>
                <a:gd name="connsiteX0" fmla="*/ 190506 w 195366"/>
                <a:gd name="connsiteY0" fmla="*/ 2295 h 228431"/>
                <a:gd name="connsiteX1" fmla="*/ 180981 w 195366"/>
                <a:gd name="connsiteY1" fmla="*/ 82305 h 228431"/>
                <a:gd name="connsiteX2" fmla="*/ 106686 w 195366"/>
                <a:gd name="connsiteY2" fmla="*/ 205177 h 228431"/>
                <a:gd name="connsiteX3" fmla="*/ 38106 w 195366"/>
                <a:gd name="connsiteY3" fmla="*/ 208035 h 228431"/>
                <a:gd name="connsiteX4" fmla="*/ 6 w 195366"/>
                <a:gd name="connsiteY4" fmla="*/ 173745 h 228431"/>
                <a:gd name="connsiteX5" fmla="*/ 186696 w 195366"/>
                <a:gd name="connsiteY5" fmla="*/ 390 h 228431"/>
                <a:gd name="connsiteX6" fmla="*/ 190506 w 195366"/>
                <a:gd name="connsiteY6" fmla="*/ 2295 h 2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66" h="228431">
                  <a:moveTo>
                    <a:pt x="190506" y="2295"/>
                  </a:moveTo>
                  <a:cubicBezTo>
                    <a:pt x="202888" y="30870"/>
                    <a:pt x="188601" y="56587"/>
                    <a:pt x="180981" y="82305"/>
                  </a:cubicBezTo>
                  <a:cubicBezTo>
                    <a:pt x="166693" y="128977"/>
                    <a:pt x="136213" y="167077"/>
                    <a:pt x="106686" y="205177"/>
                  </a:cubicBezTo>
                  <a:cubicBezTo>
                    <a:pt x="84778" y="234705"/>
                    <a:pt x="62871" y="236610"/>
                    <a:pt x="38106" y="208035"/>
                  </a:cubicBezTo>
                  <a:cubicBezTo>
                    <a:pt x="26676" y="194700"/>
                    <a:pt x="12388" y="185175"/>
                    <a:pt x="6" y="173745"/>
                  </a:cubicBezTo>
                  <a:cubicBezTo>
                    <a:pt x="-947" y="98497"/>
                    <a:pt x="113353" y="-7230"/>
                    <a:pt x="186696" y="390"/>
                  </a:cubicBezTo>
                  <a:cubicBezTo>
                    <a:pt x="187648" y="390"/>
                    <a:pt x="188601" y="1342"/>
                    <a:pt x="190506" y="2295"/>
                  </a:cubicBezTo>
                  <a:close/>
                </a:path>
              </a:pathLst>
            </a:custGeom>
            <a:solidFill>
              <a:srgbClr val="853E1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3" name="Freeform: Shape 462">
              <a:extLst>
                <a:ext uri="{FF2B5EF4-FFF2-40B4-BE49-F238E27FC236}">
                  <a16:creationId xmlns:a16="http://schemas.microsoft.com/office/drawing/2014/main" id="{53969692-3886-495D-9F38-FE33DA5CEB3D}"/>
                </a:ext>
              </a:extLst>
            </p:cNvPr>
            <p:cNvSpPr/>
            <p:nvPr/>
          </p:nvSpPr>
          <p:spPr>
            <a:xfrm>
              <a:off x="7876847" y="-2211888"/>
              <a:ext cx="202337" cy="168488"/>
            </a:xfrm>
            <a:custGeom>
              <a:avLst/>
              <a:gdLst>
                <a:gd name="connsiteX0" fmla="*/ 35337 w 202337"/>
                <a:gd name="connsiteY0" fmla="*/ 165359 h 168488"/>
                <a:gd name="connsiteX1" fmla="*/ 51530 w 202337"/>
                <a:gd name="connsiteY1" fmla="*/ 52964 h 168488"/>
                <a:gd name="connsiteX2" fmla="*/ 123920 w 202337"/>
                <a:gd name="connsiteY2" fmla="*/ 9149 h 168488"/>
                <a:gd name="connsiteX3" fmla="*/ 196310 w 202337"/>
                <a:gd name="connsiteY3" fmla="*/ 13912 h 168488"/>
                <a:gd name="connsiteX4" fmla="*/ 191547 w 202337"/>
                <a:gd name="connsiteY4" fmla="*/ 41534 h 168488"/>
                <a:gd name="connsiteX5" fmla="*/ 87725 w 202337"/>
                <a:gd name="connsiteY5" fmla="*/ 144404 h 168488"/>
                <a:gd name="connsiteX6" fmla="*/ 35337 w 202337"/>
                <a:gd name="connsiteY6" fmla="*/ 165359 h 1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37" h="168488">
                  <a:moveTo>
                    <a:pt x="35337" y="165359"/>
                  </a:moveTo>
                  <a:cubicBezTo>
                    <a:pt x="-14193" y="102494"/>
                    <a:pt x="-14193" y="98684"/>
                    <a:pt x="51530" y="52964"/>
                  </a:cubicBezTo>
                  <a:cubicBezTo>
                    <a:pt x="74390" y="36772"/>
                    <a:pt x="97250" y="21532"/>
                    <a:pt x="123920" y="9149"/>
                  </a:cubicBezTo>
                  <a:cubicBezTo>
                    <a:pt x="152495" y="-4186"/>
                    <a:pt x="172497" y="-3233"/>
                    <a:pt x="196310" y="13912"/>
                  </a:cubicBezTo>
                  <a:cubicBezTo>
                    <a:pt x="207740" y="25342"/>
                    <a:pt x="201072" y="34867"/>
                    <a:pt x="191547" y="41534"/>
                  </a:cubicBezTo>
                  <a:cubicBezTo>
                    <a:pt x="151542" y="71062"/>
                    <a:pt x="122967" y="111067"/>
                    <a:pt x="87725" y="144404"/>
                  </a:cubicBezTo>
                  <a:cubicBezTo>
                    <a:pt x="73437" y="157739"/>
                    <a:pt x="60102" y="175837"/>
                    <a:pt x="35337" y="165359"/>
                  </a:cubicBezTo>
                  <a:close/>
                </a:path>
              </a:pathLst>
            </a:custGeom>
            <a:solidFill>
              <a:srgbClr val="80401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4" name="Freeform: Shape 463">
              <a:extLst>
                <a:ext uri="{FF2B5EF4-FFF2-40B4-BE49-F238E27FC236}">
                  <a16:creationId xmlns:a16="http://schemas.microsoft.com/office/drawing/2014/main" id="{F3EA6619-BFE6-4438-AEBD-3F1BDBAE04F6}"/>
                </a:ext>
              </a:extLst>
            </p:cNvPr>
            <p:cNvSpPr/>
            <p:nvPr/>
          </p:nvSpPr>
          <p:spPr>
            <a:xfrm>
              <a:off x="7912185" y="-2198928"/>
              <a:ext cx="228600" cy="189547"/>
            </a:xfrm>
            <a:custGeom>
              <a:avLst/>
              <a:gdLst>
                <a:gd name="connsiteX0" fmla="*/ 0 w 228600"/>
                <a:gd name="connsiteY0" fmla="*/ 152400 h 189547"/>
                <a:gd name="connsiteX1" fmla="*/ 74295 w 228600"/>
                <a:gd name="connsiteY1" fmla="*/ 90488 h 189547"/>
                <a:gd name="connsiteX2" fmla="*/ 160972 w 228600"/>
                <a:gd name="connsiteY2" fmla="*/ 0 h 189547"/>
                <a:gd name="connsiteX3" fmla="*/ 228600 w 228600"/>
                <a:gd name="connsiteY3" fmla="*/ 18097 h 189547"/>
                <a:gd name="connsiteX4" fmla="*/ 152400 w 228600"/>
                <a:gd name="connsiteY4" fmla="*/ 47625 h 189547"/>
                <a:gd name="connsiteX5" fmla="*/ 39052 w 228600"/>
                <a:gd name="connsiteY5" fmla="*/ 189547 h 189547"/>
                <a:gd name="connsiteX6" fmla="*/ 0 w 228600"/>
                <a:gd name="connsiteY6" fmla="*/ 15240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89547">
                  <a:moveTo>
                    <a:pt x="0" y="152400"/>
                  </a:moveTo>
                  <a:cubicBezTo>
                    <a:pt x="36195" y="144780"/>
                    <a:pt x="51435" y="113347"/>
                    <a:pt x="74295" y="90488"/>
                  </a:cubicBezTo>
                  <a:cubicBezTo>
                    <a:pt x="103822" y="60960"/>
                    <a:pt x="138113" y="36195"/>
                    <a:pt x="160972" y="0"/>
                  </a:cubicBezTo>
                  <a:cubicBezTo>
                    <a:pt x="180975" y="16192"/>
                    <a:pt x="209550" y="0"/>
                    <a:pt x="228600" y="18097"/>
                  </a:cubicBezTo>
                  <a:cubicBezTo>
                    <a:pt x="197167" y="11430"/>
                    <a:pt x="174308" y="28575"/>
                    <a:pt x="152400" y="47625"/>
                  </a:cubicBezTo>
                  <a:cubicBezTo>
                    <a:pt x="104775" y="87630"/>
                    <a:pt x="61913" y="130492"/>
                    <a:pt x="39052" y="189547"/>
                  </a:cubicBezTo>
                  <a:cubicBezTo>
                    <a:pt x="29527" y="174308"/>
                    <a:pt x="17145" y="160972"/>
                    <a:pt x="0" y="152400"/>
                  </a:cubicBezTo>
                  <a:close/>
                </a:path>
              </a:pathLst>
            </a:custGeom>
            <a:solidFill>
              <a:srgbClr val="5B260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5" name="Freeform: Shape 464">
              <a:extLst>
                <a:ext uri="{FF2B5EF4-FFF2-40B4-BE49-F238E27FC236}">
                  <a16:creationId xmlns:a16="http://schemas.microsoft.com/office/drawing/2014/main" id="{E5480717-0C6B-4E99-89C5-6B894E4AF1C2}"/>
                </a:ext>
              </a:extLst>
            </p:cNvPr>
            <p:cNvSpPr/>
            <p:nvPr/>
          </p:nvSpPr>
          <p:spPr>
            <a:xfrm>
              <a:off x="8131648" y="-2295382"/>
              <a:ext cx="58666" cy="105992"/>
            </a:xfrm>
            <a:custGeom>
              <a:avLst/>
              <a:gdLst>
                <a:gd name="connsiteX0" fmla="*/ 8184 w 58666"/>
                <a:gd name="connsiteY0" fmla="*/ 40256 h 105992"/>
                <a:gd name="connsiteX1" fmla="*/ 28187 w 58666"/>
                <a:gd name="connsiteY1" fmla="*/ 2156 h 105992"/>
                <a:gd name="connsiteX2" fmla="*/ 58667 w 58666"/>
                <a:gd name="connsiteY2" fmla="*/ 105979 h 105992"/>
                <a:gd name="connsiteX3" fmla="*/ 18662 w 58666"/>
                <a:gd name="connsiteY3" fmla="*/ 86929 h 105992"/>
                <a:gd name="connsiteX4" fmla="*/ 8184 w 58666"/>
                <a:gd name="connsiteY4" fmla="*/ 40256 h 10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66" h="105992">
                  <a:moveTo>
                    <a:pt x="8184" y="40256"/>
                  </a:moveTo>
                  <a:cubicBezTo>
                    <a:pt x="14852" y="27873"/>
                    <a:pt x="-25153" y="-9274"/>
                    <a:pt x="28187" y="2156"/>
                  </a:cubicBezTo>
                  <a:cubicBezTo>
                    <a:pt x="38664" y="36446"/>
                    <a:pt x="48189" y="71688"/>
                    <a:pt x="58667" y="105979"/>
                  </a:cubicBezTo>
                  <a:cubicBezTo>
                    <a:pt x="42474" y="106931"/>
                    <a:pt x="47237" y="60258"/>
                    <a:pt x="18662" y="86929"/>
                  </a:cubicBezTo>
                  <a:cubicBezTo>
                    <a:pt x="21519" y="69783"/>
                    <a:pt x="10089" y="55496"/>
                    <a:pt x="8184" y="40256"/>
                  </a:cubicBezTo>
                  <a:close/>
                </a:path>
              </a:pathLst>
            </a:custGeom>
            <a:solidFill>
              <a:srgbClr val="5B260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6" name="Freeform: Shape 465">
              <a:extLst>
                <a:ext uri="{FF2B5EF4-FFF2-40B4-BE49-F238E27FC236}">
                  <a16:creationId xmlns:a16="http://schemas.microsoft.com/office/drawing/2014/main" id="{644F16B2-ADE9-433A-8AC3-003255820C35}"/>
                </a:ext>
              </a:extLst>
            </p:cNvPr>
            <p:cNvSpPr/>
            <p:nvPr/>
          </p:nvSpPr>
          <p:spPr>
            <a:xfrm>
              <a:off x="8102685" y="-2217026"/>
              <a:ext cx="46672" cy="17499"/>
            </a:xfrm>
            <a:custGeom>
              <a:avLst/>
              <a:gdLst>
                <a:gd name="connsiteX0" fmla="*/ 0 w 46672"/>
                <a:gd name="connsiteY0" fmla="*/ 0 h 17499"/>
                <a:gd name="connsiteX1" fmla="*/ 46672 w 46672"/>
                <a:gd name="connsiteY1" fmla="*/ 7620 h 17499"/>
                <a:gd name="connsiteX2" fmla="*/ 0 w 46672"/>
                <a:gd name="connsiteY2" fmla="*/ 0 h 17499"/>
              </a:gdLst>
              <a:ahLst/>
              <a:cxnLst>
                <a:cxn ang="0">
                  <a:pos x="connsiteX0" y="connsiteY0"/>
                </a:cxn>
                <a:cxn ang="0">
                  <a:pos x="connsiteX1" y="connsiteY1"/>
                </a:cxn>
                <a:cxn ang="0">
                  <a:pos x="connsiteX2" y="connsiteY2"/>
                </a:cxn>
              </a:cxnLst>
              <a:rect l="l" t="t" r="r" b="b"/>
              <a:pathLst>
                <a:path w="46672" h="17499">
                  <a:moveTo>
                    <a:pt x="0" y="0"/>
                  </a:moveTo>
                  <a:cubicBezTo>
                    <a:pt x="15240" y="2857"/>
                    <a:pt x="31433" y="5715"/>
                    <a:pt x="46672" y="7620"/>
                  </a:cubicBezTo>
                  <a:cubicBezTo>
                    <a:pt x="27622" y="29527"/>
                    <a:pt x="14288" y="9525"/>
                    <a:pt x="0" y="0"/>
                  </a:cubicBezTo>
                  <a:close/>
                </a:path>
              </a:pathLst>
            </a:custGeom>
            <a:solidFill>
              <a:srgbClr val="5B260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7" name="Freeform: Shape 466">
              <a:extLst>
                <a:ext uri="{FF2B5EF4-FFF2-40B4-BE49-F238E27FC236}">
                  <a16:creationId xmlns:a16="http://schemas.microsoft.com/office/drawing/2014/main" id="{AAFD7967-A4F2-4D53-A82B-4B723B8938FF}"/>
                </a:ext>
              </a:extLst>
            </p:cNvPr>
            <p:cNvSpPr/>
            <p:nvPr/>
          </p:nvSpPr>
          <p:spPr>
            <a:xfrm>
              <a:off x="8446871" y="-1872539"/>
              <a:ext cx="623965" cy="370974"/>
            </a:xfrm>
            <a:custGeom>
              <a:avLst/>
              <a:gdLst>
                <a:gd name="connsiteX0" fmla="*/ 18716 w 623965"/>
                <a:gd name="connsiteY0" fmla="*/ 300355 h 370974"/>
                <a:gd name="connsiteX1" fmla="*/ 6334 w 623965"/>
                <a:gd name="connsiteY1" fmla="*/ 228918 h 370974"/>
                <a:gd name="connsiteX2" fmla="*/ 18716 w 623965"/>
                <a:gd name="connsiteY2" fmla="*/ 179387 h 370974"/>
                <a:gd name="connsiteX3" fmla="*/ 139684 w 623965"/>
                <a:gd name="connsiteY3" fmla="*/ 3175 h 370974"/>
                <a:gd name="connsiteX4" fmla="*/ 178736 w 623965"/>
                <a:gd name="connsiteY4" fmla="*/ 8890 h 370974"/>
                <a:gd name="connsiteX5" fmla="*/ 214931 w 623965"/>
                <a:gd name="connsiteY5" fmla="*/ 80328 h 370974"/>
                <a:gd name="connsiteX6" fmla="*/ 242554 w 623965"/>
                <a:gd name="connsiteY6" fmla="*/ 140335 h 370974"/>
                <a:gd name="connsiteX7" fmla="*/ 348281 w 623965"/>
                <a:gd name="connsiteY7" fmla="*/ 134620 h 370974"/>
                <a:gd name="connsiteX8" fmla="*/ 362569 w 623965"/>
                <a:gd name="connsiteY8" fmla="*/ 114618 h 370974"/>
                <a:gd name="connsiteX9" fmla="*/ 379714 w 623965"/>
                <a:gd name="connsiteY9" fmla="*/ 20320 h 370974"/>
                <a:gd name="connsiteX10" fmla="*/ 455914 w 623965"/>
                <a:gd name="connsiteY10" fmla="*/ 17462 h 370974"/>
                <a:gd name="connsiteX11" fmla="*/ 609266 w 623965"/>
                <a:gd name="connsiteY11" fmla="*/ 186055 h 370974"/>
                <a:gd name="connsiteX12" fmla="*/ 611171 w 623965"/>
                <a:gd name="connsiteY12" fmla="*/ 272733 h 370974"/>
                <a:gd name="connsiteX13" fmla="*/ 391144 w 623965"/>
                <a:gd name="connsiteY13" fmla="*/ 360362 h 370974"/>
                <a:gd name="connsiteX14" fmla="*/ 88249 w 623965"/>
                <a:gd name="connsiteY14" fmla="*/ 342265 h 370974"/>
                <a:gd name="connsiteX15" fmla="*/ 18716 w 623965"/>
                <a:gd name="connsiteY15" fmla="*/ 300355 h 37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65" h="370974">
                  <a:moveTo>
                    <a:pt x="18716" y="300355"/>
                  </a:moveTo>
                  <a:cubicBezTo>
                    <a:pt x="-8906" y="280353"/>
                    <a:pt x="619" y="254635"/>
                    <a:pt x="6334" y="228918"/>
                  </a:cubicBezTo>
                  <a:cubicBezTo>
                    <a:pt x="10144" y="212725"/>
                    <a:pt x="14906" y="195580"/>
                    <a:pt x="18716" y="179387"/>
                  </a:cubicBezTo>
                  <a:cubicBezTo>
                    <a:pt x="54911" y="118428"/>
                    <a:pt x="101584" y="64135"/>
                    <a:pt x="139684" y="3175"/>
                  </a:cubicBezTo>
                  <a:cubicBezTo>
                    <a:pt x="153971" y="-3492"/>
                    <a:pt x="166354" y="1270"/>
                    <a:pt x="178736" y="8890"/>
                  </a:cubicBezTo>
                  <a:cubicBezTo>
                    <a:pt x="203501" y="26035"/>
                    <a:pt x="188261" y="64135"/>
                    <a:pt x="214931" y="80328"/>
                  </a:cubicBezTo>
                  <a:cubicBezTo>
                    <a:pt x="232076" y="96520"/>
                    <a:pt x="220646" y="126048"/>
                    <a:pt x="242554" y="140335"/>
                  </a:cubicBezTo>
                  <a:cubicBezTo>
                    <a:pt x="277796" y="148908"/>
                    <a:pt x="312086" y="129858"/>
                    <a:pt x="348281" y="134620"/>
                  </a:cubicBezTo>
                  <a:cubicBezTo>
                    <a:pt x="359711" y="136525"/>
                    <a:pt x="360664" y="125095"/>
                    <a:pt x="362569" y="114618"/>
                  </a:cubicBezTo>
                  <a:cubicBezTo>
                    <a:pt x="367331" y="83185"/>
                    <a:pt x="371141" y="51753"/>
                    <a:pt x="379714" y="20320"/>
                  </a:cubicBezTo>
                  <a:cubicBezTo>
                    <a:pt x="404479" y="7937"/>
                    <a:pt x="429244" y="-635"/>
                    <a:pt x="455914" y="17462"/>
                  </a:cubicBezTo>
                  <a:cubicBezTo>
                    <a:pt x="494014" y="86043"/>
                    <a:pt x="554974" y="132715"/>
                    <a:pt x="609266" y="186055"/>
                  </a:cubicBezTo>
                  <a:cubicBezTo>
                    <a:pt x="618791" y="214630"/>
                    <a:pt x="635936" y="243205"/>
                    <a:pt x="611171" y="272733"/>
                  </a:cubicBezTo>
                  <a:cubicBezTo>
                    <a:pt x="551164" y="335598"/>
                    <a:pt x="469249" y="345123"/>
                    <a:pt x="391144" y="360362"/>
                  </a:cubicBezTo>
                  <a:cubicBezTo>
                    <a:pt x="289226" y="380365"/>
                    <a:pt x="188261" y="370840"/>
                    <a:pt x="88249" y="342265"/>
                  </a:cubicBezTo>
                  <a:cubicBezTo>
                    <a:pt x="61579" y="335598"/>
                    <a:pt x="33956" y="327978"/>
                    <a:pt x="18716" y="300355"/>
                  </a:cubicBezTo>
                  <a:close/>
                </a:path>
              </a:pathLst>
            </a:custGeom>
            <a:solidFill>
              <a:srgbClr val="FCFCF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8" name="Freeform: Shape 467">
              <a:extLst>
                <a:ext uri="{FF2B5EF4-FFF2-40B4-BE49-F238E27FC236}">
                  <a16:creationId xmlns:a16="http://schemas.microsoft.com/office/drawing/2014/main" id="{81B2DDDC-C0A8-4310-8F44-5AF088DDB949}"/>
                </a:ext>
              </a:extLst>
            </p:cNvPr>
            <p:cNvSpPr/>
            <p:nvPr/>
          </p:nvSpPr>
          <p:spPr>
            <a:xfrm>
              <a:off x="8359846" y="-1572669"/>
              <a:ext cx="822471" cy="202586"/>
            </a:xfrm>
            <a:custGeom>
              <a:avLst/>
              <a:gdLst>
                <a:gd name="connsiteX0" fmla="*/ 819164 w 822471"/>
                <a:gd name="connsiteY0" fmla="*/ 70971 h 202586"/>
                <a:gd name="connsiteX1" fmla="*/ 798209 w 822471"/>
                <a:gd name="connsiteY1" fmla="*/ 104308 h 202586"/>
                <a:gd name="connsiteX2" fmla="*/ 693434 w 822471"/>
                <a:gd name="connsiteY2" fmla="*/ 144313 h 202586"/>
                <a:gd name="connsiteX3" fmla="*/ 694386 w 822471"/>
                <a:gd name="connsiteY3" fmla="*/ 145266 h 202586"/>
                <a:gd name="connsiteX4" fmla="*/ 645809 w 822471"/>
                <a:gd name="connsiteY4" fmla="*/ 125263 h 202586"/>
                <a:gd name="connsiteX5" fmla="*/ 578181 w 822471"/>
                <a:gd name="connsiteY5" fmla="*/ 173841 h 202586"/>
                <a:gd name="connsiteX6" fmla="*/ 544844 w 822471"/>
                <a:gd name="connsiteY6" fmla="*/ 174793 h 202586"/>
                <a:gd name="connsiteX7" fmla="*/ 488646 w 822471"/>
                <a:gd name="connsiteY7" fmla="*/ 141456 h 202586"/>
                <a:gd name="connsiteX8" fmla="*/ 472454 w 822471"/>
                <a:gd name="connsiteY8" fmla="*/ 115738 h 202586"/>
                <a:gd name="connsiteX9" fmla="*/ 464834 w 822471"/>
                <a:gd name="connsiteY9" fmla="*/ 122405 h 202586"/>
                <a:gd name="connsiteX10" fmla="*/ 447689 w 822471"/>
                <a:gd name="connsiteY10" fmla="*/ 189081 h 202586"/>
                <a:gd name="connsiteX11" fmla="*/ 312434 w 822471"/>
                <a:gd name="connsiteY11" fmla="*/ 196701 h 202586"/>
                <a:gd name="connsiteX12" fmla="*/ 302909 w 822471"/>
                <a:gd name="connsiteY12" fmla="*/ 187176 h 202586"/>
                <a:gd name="connsiteX13" fmla="*/ 256236 w 822471"/>
                <a:gd name="connsiteY13" fmla="*/ 192891 h 202586"/>
                <a:gd name="connsiteX14" fmla="*/ 158129 w 822471"/>
                <a:gd name="connsiteY14" fmla="*/ 196701 h 202586"/>
                <a:gd name="connsiteX15" fmla="*/ 135269 w 822471"/>
                <a:gd name="connsiteY15" fmla="*/ 174793 h 202586"/>
                <a:gd name="connsiteX16" fmla="*/ 135269 w 822471"/>
                <a:gd name="connsiteY16" fmla="*/ 173841 h 202586"/>
                <a:gd name="connsiteX17" fmla="*/ 135269 w 822471"/>
                <a:gd name="connsiteY17" fmla="*/ 144313 h 202586"/>
                <a:gd name="connsiteX18" fmla="*/ 114314 w 822471"/>
                <a:gd name="connsiteY18" fmla="*/ 153838 h 202586"/>
                <a:gd name="connsiteX19" fmla="*/ 114314 w 822471"/>
                <a:gd name="connsiteY19" fmla="*/ 153838 h 202586"/>
                <a:gd name="connsiteX20" fmla="*/ 67641 w 822471"/>
                <a:gd name="connsiteY20" fmla="*/ 172888 h 202586"/>
                <a:gd name="connsiteX21" fmla="*/ 67641 w 822471"/>
                <a:gd name="connsiteY21" fmla="*/ 172888 h 202586"/>
                <a:gd name="connsiteX22" fmla="*/ 28589 w 822471"/>
                <a:gd name="connsiteY22" fmla="*/ 156696 h 202586"/>
                <a:gd name="connsiteX23" fmla="*/ 966 w 822471"/>
                <a:gd name="connsiteY23" fmla="*/ 141456 h 202586"/>
                <a:gd name="connsiteX24" fmla="*/ 20969 w 822471"/>
                <a:gd name="connsiteY24" fmla="*/ 98593 h 202586"/>
                <a:gd name="connsiteX25" fmla="*/ 77166 w 822471"/>
                <a:gd name="connsiteY25" fmla="*/ 78591 h 202586"/>
                <a:gd name="connsiteX26" fmla="*/ 148604 w 822471"/>
                <a:gd name="connsiteY26" fmla="*/ 37633 h 202586"/>
                <a:gd name="connsiteX27" fmla="*/ 560084 w 822471"/>
                <a:gd name="connsiteY27" fmla="*/ 46205 h 202586"/>
                <a:gd name="connsiteX28" fmla="*/ 657239 w 822471"/>
                <a:gd name="connsiteY28" fmla="*/ 9058 h 202586"/>
                <a:gd name="connsiteX29" fmla="*/ 706769 w 822471"/>
                <a:gd name="connsiteY29" fmla="*/ 30013 h 202586"/>
                <a:gd name="connsiteX30" fmla="*/ 732486 w 822471"/>
                <a:gd name="connsiteY30" fmla="*/ 63351 h 202586"/>
                <a:gd name="connsiteX31" fmla="*/ 819164 w 822471"/>
                <a:gd name="connsiteY31" fmla="*/ 70971 h 20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2471" h="202586">
                  <a:moveTo>
                    <a:pt x="819164" y="70971"/>
                  </a:moveTo>
                  <a:cubicBezTo>
                    <a:pt x="830594" y="93830"/>
                    <a:pt x="809639" y="95736"/>
                    <a:pt x="798209" y="104308"/>
                  </a:cubicBezTo>
                  <a:cubicBezTo>
                    <a:pt x="766776" y="126216"/>
                    <a:pt x="726771" y="125263"/>
                    <a:pt x="693434" y="144313"/>
                  </a:cubicBezTo>
                  <a:cubicBezTo>
                    <a:pt x="693434" y="144313"/>
                    <a:pt x="694386" y="145266"/>
                    <a:pt x="694386" y="145266"/>
                  </a:cubicBezTo>
                  <a:cubicBezTo>
                    <a:pt x="669621" y="159553"/>
                    <a:pt x="657239" y="144313"/>
                    <a:pt x="645809" y="125263"/>
                  </a:cubicBezTo>
                  <a:cubicBezTo>
                    <a:pt x="642951" y="169078"/>
                    <a:pt x="608661" y="169078"/>
                    <a:pt x="578181" y="173841"/>
                  </a:cubicBezTo>
                  <a:cubicBezTo>
                    <a:pt x="566751" y="173841"/>
                    <a:pt x="555321" y="170983"/>
                    <a:pt x="544844" y="174793"/>
                  </a:cubicBezTo>
                  <a:cubicBezTo>
                    <a:pt x="510554" y="188128"/>
                    <a:pt x="494361" y="174793"/>
                    <a:pt x="488646" y="141456"/>
                  </a:cubicBezTo>
                  <a:cubicBezTo>
                    <a:pt x="486741" y="130978"/>
                    <a:pt x="484836" y="119548"/>
                    <a:pt x="472454" y="115738"/>
                  </a:cubicBezTo>
                  <a:cubicBezTo>
                    <a:pt x="469596" y="118596"/>
                    <a:pt x="465786" y="119548"/>
                    <a:pt x="464834" y="122405"/>
                  </a:cubicBezTo>
                  <a:cubicBezTo>
                    <a:pt x="456261" y="144313"/>
                    <a:pt x="481979" y="179556"/>
                    <a:pt x="447689" y="189081"/>
                  </a:cubicBezTo>
                  <a:cubicBezTo>
                    <a:pt x="403874" y="201463"/>
                    <a:pt x="358154" y="208131"/>
                    <a:pt x="312434" y="196701"/>
                  </a:cubicBezTo>
                  <a:cubicBezTo>
                    <a:pt x="308624" y="195748"/>
                    <a:pt x="303861" y="190986"/>
                    <a:pt x="302909" y="187176"/>
                  </a:cubicBezTo>
                  <a:cubicBezTo>
                    <a:pt x="273381" y="85258"/>
                    <a:pt x="271476" y="193843"/>
                    <a:pt x="256236" y="192891"/>
                  </a:cubicBezTo>
                  <a:cubicBezTo>
                    <a:pt x="223851" y="202416"/>
                    <a:pt x="190514" y="195748"/>
                    <a:pt x="158129" y="196701"/>
                  </a:cubicBezTo>
                  <a:cubicBezTo>
                    <a:pt x="144794" y="197653"/>
                    <a:pt x="133364" y="191938"/>
                    <a:pt x="135269" y="174793"/>
                  </a:cubicBezTo>
                  <a:lnTo>
                    <a:pt x="135269" y="173841"/>
                  </a:lnTo>
                  <a:cubicBezTo>
                    <a:pt x="140031" y="164316"/>
                    <a:pt x="142889" y="151933"/>
                    <a:pt x="135269" y="144313"/>
                  </a:cubicBezTo>
                  <a:cubicBezTo>
                    <a:pt x="125744" y="135741"/>
                    <a:pt x="120981" y="148123"/>
                    <a:pt x="114314" y="153838"/>
                  </a:cubicBezTo>
                  <a:lnTo>
                    <a:pt x="114314" y="153838"/>
                  </a:lnTo>
                  <a:cubicBezTo>
                    <a:pt x="103836" y="171936"/>
                    <a:pt x="91454" y="186223"/>
                    <a:pt x="67641" y="172888"/>
                  </a:cubicBezTo>
                  <a:lnTo>
                    <a:pt x="67641" y="172888"/>
                  </a:lnTo>
                  <a:cubicBezTo>
                    <a:pt x="54306" y="168126"/>
                    <a:pt x="40971" y="163363"/>
                    <a:pt x="28589" y="156696"/>
                  </a:cubicBezTo>
                  <a:cubicBezTo>
                    <a:pt x="19064" y="151933"/>
                    <a:pt x="10491" y="147171"/>
                    <a:pt x="966" y="141456"/>
                  </a:cubicBezTo>
                  <a:cubicBezTo>
                    <a:pt x="-2844" y="122405"/>
                    <a:pt x="4776" y="108118"/>
                    <a:pt x="20969" y="98593"/>
                  </a:cubicBezTo>
                  <a:cubicBezTo>
                    <a:pt x="40971" y="95736"/>
                    <a:pt x="62879" y="96688"/>
                    <a:pt x="77166" y="78591"/>
                  </a:cubicBezTo>
                  <a:cubicBezTo>
                    <a:pt x="83834" y="35728"/>
                    <a:pt x="111456" y="28108"/>
                    <a:pt x="148604" y="37633"/>
                  </a:cubicBezTo>
                  <a:cubicBezTo>
                    <a:pt x="284811" y="79543"/>
                    <a:pt x="421971" y="80496"/>
                    <a:pt x="560084" y="46205"/>
                  </a:cubicBezTo>
                  <a:cubicBezTo>
                    <a:pt x="594374" y="37633"/>
                    <a:pt x="625806" y="24298"/>
                    <a:pt x="657239" y="9058"/>
                  </a:cubicBezTo>
                  <a:cubicBezTo>
                    <a:pt x="680099" y="-1420"/>
                    <a:pt x="703911" y="-10945"/>
                    <a:pt x="706769" y="30013"/>
                  </a:cubicBezTo>
                  <a:cubicBezTo>
                    <a:pt x="707721" y="46205"/>
                    <a:pt x="726771" y="50016"/>
                    <a:pt x="732486" y="63351"/>
                  </a:cubicBezTo>
                  <a:cubicBezTo>
                    <a:pt x="760109" y="74780"/>
                    <a:pt x="790589" y="67161"/>
                    <a:pt x="819164" y="70971"/>
                  </a:cubicBezTo>
                  <a:close/>
                </a:path>
              </a:pathLst>
            </a:custGeom>
            <a:solidFill>
              <a:srgbClr val="5CBEF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9" name="Freeform: Shape 468">
              <a:extLst>
                <a:ext uri="{FF2B5EF4-FFF2-40B4-BE49-F238E27FC236}">
                  <a16:creationId xmlns:a16="http://schemas.microsoft.com/office/drawing/2014/main" id="{1C072A9C-16F3-48F0-B222-84FFA0F8094C}"/>
                </a:ext>
              </a:extLst>
            </p:cNvPr>
            <p:cNvSpPr/>
            <p:nvPr/>
          </p:nvSpPr>
          <p:spPr>
            <a:xfrm>
              <a:off x="8316711" y="-1876031"/>
              <a:ext cx="174365" cy="321021"/>
            </a:xfrm>
            <a:custGeom>
              <a:avLst/>
              <a:gdLst>
                <a:gd name="connsiteX0" fmla="*/ 146019 w 174365"/>
                <a:gd name="connsiteY0" fmla="*/ 102870 h 321021"/>
                <a:gd name="connsiteX1" fmla="*/ 102204 w 174365"/>
                <a:gd name="connsiteY1" fmla="*/ 295275 h 321021"/>
                <a:gd name="connsiteX2" fmla="*/ 71724 w 174365"/>
                <a:gd name="connsiteY2" fmla="*/ 318135 h 321021"/>
                <a:gd name="connsiteX3" fmla="*/ 23146 w 174365"/>
                <a:gd name="connsiteY3" fmla="*/ 205740 h 321021"/>
                <a:gd name="connsiteX4" fmla="*/ 155544 w 174365"/>
                <a:gd name="connsiteY4" fmla="*/ 0 h 321021"/>
                <a:gd name="connsiteX5" fmla="*/ 170784 w 174365"/>
                <a:gd name="connsiteY5" fmla="*/ 49530 h 321021"/>
                <a:gd name="connsiteX6" fmla="*/ 146019 w 174365"/>
                <a:gd name="connsiteY6" fmla="*/ 102870 h 32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365" h="321021">
                  <a:moveTo>
                    <a:pt x="146019" y="102870"/>
                  </a:moveTo>
                  <a:cubicBezTo>
                    <a:pt x="125064" y="165735"/>
                    <a:pt x="103156" y="227648"/>
                    <a:pt x="102204" y="295275"/>
                  </a:cubicBezTo>
                  <a:cubicBezTo>
                    <a:pt x="102204" y="320992"/>
                    <a:pt x="93631" y="324803"/>
                    <a:pt x="71724" y="318135"/>
                  </a:cubicBezTo>
                  <a:cubicBezTo>
                    <a:pt x="-9239" y="294323"/>
                    <a:pt x="-15906" y="280988"/>
                    <a:pt x="23146" y="205740"/>
                  </a:cubicBezTo>
                  <a:cubicBezTo>
                    <a:pt x="60294" y="132398"/>
                    <a:pt x="105061" y="64770"/>
                    <a:pt x="155544" y="0"/>
                  </a:cubicBezTo>
                  <a:cubicBezTo>
                    <a:pt x="188881" y="7620"/>
                    <a:pt x="166974" y="32385"/>
                    <a:pt x="170784" y="49530"/>
                  </a:cubicBezTo>
                  <a:cubicBezTo>
                    <a:pt x="165069" y="67628"/>
                    <a:pt x="165069" y="89535"/>
                    <a:pt x="146019" y="102870"/>
                  </a:cubicBezTo>
                  <a:close/>
                </a:path>
              </a:pathLst>
            </a:custGeom>
            <a:solidFill>
              <a:srgbClr val="F5EFF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0" name="Freeform: Shape 469">
              <a:extLst>
                <a:ext uri="{FF2B5EF4-FFF2-40B4-BE49-F238E27FC236}">
                  <a16:creationId xmlns:a16="http://schemas.microsoft.com/office/drawing/2014/main" id="{57F6D463-1993-4D19-A1F7-ED1C5E691B09}"/>
                </a:ext>
              </a:extLst>
            </p:cNvPr>
            <p:cNvSpPr/>
            <p:nvPr/>
          </p:nvSpPr>
          <p:spPr>
            <a:xfrm>
              <a:off x="8437012" y="-1612149"/>
              <a:ext cx="684847" cy="122585"/>
            </a:xfrm>
            <a:custGeom>
              <a:avLst/>
              <a:gdLst>
                <a:gd name="connsiteX0" fmla="*/ 655320 w 684847"/>
                <a:gd name="connsiteY0" fmla="*/ 100926 h 122585"/>
                <a:gd name="connsiteX1" fmla="*/ 619125 w 684847"/>
                <a:gd name="connsiteY1" fmla="*/ 44728 h 122585"/>
                <a:gd name="connsiteX2" fmla="*/ 67628 w 684847"/>
                <a:gd name="connsiteY2" fmla="*/ 87591 h 122585"/>
                <a:gd name="connsiteX3" fmla="*/ 0 w 684847"/>
                <a:gd name="connsiteY3" fmla="*/ 62826 h 122585"/>
                <a:gd name="connsiteX4" fmla="*/ 28575 w 684847"/>
                <a:gd name="connsiteY4" fmla="*/ 39013 h 122585"/>
                <a:gd name="connsiteX5" fmla="*/ 523875 w 684847"/>
                <a:gd name="connsiteY5" fmla="*/ 57111 h 122585"/>
                <a:gd name="connsiteX6" fmla="*/ 618172 w 684847"/>
                <a:gd name="connsiteY6" fmla="*/ 3771 h 122585"/>
                <a:gd name="connsiteX7" fmla="*/ 650558 w 684847"/>
                <a:gd name="connsiteY7" fmla="*/ 25678 h 122585"/>
                <a:gd name="connsiteX8" fmla="*/ 648653 w 684847"/>
                <a:gd name="connsiteY8" fmla="*/ 39013 h 122585"/>
                <a:gd name="connsiteX9" fmla="*/ 647700 w 684847"/>
                <a:gd name="connsiteY9" fmla="*/ 67588 h 122585"/>
                <a:gd name="connsiteX10" fmla="*/ 660083 w 684847"/>
                <a:gd name="connsiteY10" fmla="*/ 67588 h 122585"/>
                <a:gd name="connsiteX11" fmla="*/ 684847 w 684847"/>
                <a:gd name="connsiteY11" fmla="*/ 82828 h 122585"/>
                <a:gd name="connsiteX12" fmla="*/ 655320 w 684847"/>
                <a:gd name="connsiteY12" fmla="*/ 100926 h 12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847" h="122585">
                  <a:moveTo>
                    <a:pt x="655320" y="100926"/>
                  </a:moveTo>
                  <a:cubicBezTo>
                    <a:pt x="619125" y="99021"/>
                    <a:pt x="624840" y="67588"/>
                    <a:pt x="619125" y="44728"/>
                  </a:cubicBezTo>
                  <a:cubicBezTo>
                    <a:pt x="440055" y="134263"/>
                    <a:pt x="256222" y="143788"/>
                    <a:pt x="67628" y="87591"/>
                  </a:cubicBezTo>
                  <a:cubicBezTo>
                    <a:pt x="44768" y="80923"/>
                    <a:pt x="21908" y="74256"/>
                    <a:pt x="0" y="62826"/>
                  </a:cubicBezTo>
                  <a:cubicBezTo>
                    <a:pt x="9525" y="55206"/>
                    <a:pt x="19050" y="47586"/>
                    <a:pt x="28575" y="39013"/>
                  </a:cubicBezTo>
                  <a:cubicBezTo>
                    <a:pt x="190500" y="115213"/>
                    <a:pt x="356235" y="108546"/>
                    <a:pt x="523875" y="57111"/>
                  </a:cubicBezTo>
                  <a:cubicBezTo>
                    <a:pt x="559118" y="46633"/>
                    <a:pt x="588645" y="24726"/>
                    <a:pt x="618172" y="3771"/>
                  </a:cubicBezTo>
                  <a:cubicBezTo>
                    <a:pt x="641985" y="-8612"/>
                    <a:pt x="643890" y="12343"/>
                    <a:pt x="650558" y="25678"/>
                  </a:cubicBezTo>
                  <a:cubicBezTo>
                    <a:pt x="651510" y="30441"/>
                    <a:pt x="650558" y="35203"/>
                    <a:pt x="648653" y="39013"/>
                  </a:cubicBezTo>
                  <a:cubicBezTo>
                    <a:pt x="641033" y="48538"/>
                    <a:pt x="624840" y="57111"/>
                    <a:pt x="647700" y="67588"/>
                  </a:cubicBezTo>
                  <a:cubicBezTo>
                    <a:pt x="651510" y="65683"/>
                    <a:pt x="656272" y="65683"/>
                    <a:pt x="660083" y="67588"/>
                  </a:cubicBezTo>
                  <a:cubicBezTo>
                    <a:pt x="668655" y="72351"/>
                    <a:pt x="683895" y="66636"/>
                    <a:pt x="684847" y="82828"/>
                  </a:cubicBezTo>
                  <a:cubicBezTo>
                    <a:pt x="675322" y="91401"/>
                    <a:pt x="660083" y="87591"/>
                    <a:pt x="655320" y="100926"/>
                  </a:cubicBezTo>
                  <a:close/>
                </a:path>
              </a:pathLst>
            </a:custGeom>
            <a:solidFill>
              <a:srgbClr val="23405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1" name="Freeform: Shape 470">
              <a:extLst>
                <a:ext uri="{FF2B5EF4-FFF2-40B4-BE49-F238E27FC236}">
                  <a16:creationId xmlns:a16="http://schemas.microsoft.com/office/drawing/2014/main" id="{72A4D918-291E-4C2E-8CC5-2E455AA44F0D}"/>
                </a:ext>
              </a:extLst>
            </p:cNvPr>
            <p:cNvSpPr/>
            <p:nvPr/>
          </p:nvSpPr>
          <p:spPr>
            <a:xfrm>
              <a:off x="8456202" y="-1970328"/>
              <a:ext cx="165823" cy="278129"/>
            </a:xfrm>
            <a:custGeom>
              <a:avLst/>
              <a:gdLst>
                <a:gd name="connsiteX0" fmla="*/ 6528 w 165823"/>
                <a:gd name="connsiteY0" fmla="*/ 197167 h 278129"/>
                <a:gd name="connsiteX1" fmla="*/ 19863 w 165823"/>
                <a:gd name="connsiteY1" fmla="*/ 144780 h 278129"/>
                <a:gd name="connsiteX2" fmla="*/ 58915 w 165823"/>
                <a:gd name="connsiteY2" fmla="*/ 56197 h 278129"/>
                <a:gd name="connsiteX3" fmla="*/ 47485 w 165823"/>
                <a:gd name="connsiteY3" fmla="*/ 38100 h 278129"/>
                <a:gd name="connsiteX4" fmla="*/ 37960 w 165823"/>
                <a:gd name="connsiteY4" fmla="*/ 0 h 278129"/>
                <a:gd name="connsiteX5" fmla="*/ 47485 w 165823"/>
                <a:gd name="connsiteY5" fmla="*/ 0 h 278129"/>
                <a:gd name="connsiteX6" fmla="*/ 143688 w 165823"/>
                <a:gd name="connsiteY6" fmla="*/ 31433 h 278129"/>
                <a:gd name="connsiteX7" fmla="*/ 151308 w 165823"/>
                <a:gd name="connsiteY7" fmla="*/ 42863 h 278129"/>
                <a:gd name="connsiteX8" fmla="*/ 165595 w 165823"/>
                <a:gd name="connsiteY8" fmla="*/ 88583 h 278129"/>
                <a:gd name="connsiteX9" fmla="*/ 133210 w 165823"/>
                <a:gd name="connsiteY9" fmla="*/ 107633 h 278129"/>
                <a:gd name="connsiteX10" fmla="*/ 10338 w 165823"/>
                <a:gd name="connsiteY10" fmla="*/ 278130 h 278129"/>
                <a:gd name="connsiteX11" fmla="*/ 6528 w 165823"/>
                <a:gd name="connsiteY11" fmla="*/ 197167 h 27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823" h="278129">
                  <a:moveTo>
                    <a:pt x="6528" y="197167"/>
                  </a:moveTo>
                  <a:cubicBezTo>
                    <a:pt x="11290" y="180022"/>
                    <a:pt x="15100" y="161925"/>
                    <a:pt x="19863" y="144780"/>
                  </a:cubicBezTo>
                  <a:cubicBezTo>
                    <a:pt x="33198" y="115252"/>
                    <a:pt x="29388" y="80010"/>
                    <a:pt x="58915" y="56197"/>
                  </a:cubicBezTo>
                  <a:cubicBezTo>
                    <a:pt x="71298" y="46672"/>
                    <a:pt x="53200" y="42863"/>
                    <a:pt x="47485" y="38100"/>
                  </a:cubicBezTo>
                  <a:cubicBezTo>
                    <a:pt x="34150" y="28575"/>
                    <a:pt x="39865" y="13335"/>
                    <a:pt x="37960" y="0"/>
                  </a:cubicBezTo>
                  <a:cubicBezTo>
                    <a:pt x="40818" y="0"/>
                    <a:pt x="44628" y="0"/>
                    <a:pt x="47485" y="0"/>
                  </a:cubicBezTo>
                  <a:cubicBezTo>
                    <a:pt x="80823" y="7620"/>
                    <a:pt x="116065" y="7620"/>
                    <a:pt x="143688" y="31433"/>
                  </a:cubicBezTo>
                  <a:cubicBezTo>
                    <a:pt x="146545" y="35242"/>
                    <a:pt x="149403" y="39052"/>
                    <a:pt x="151308" y="42863"/>
                  </a:cubicBezTo>
                  <a:cubicBezTo>
                    <a:pt x="157023" y="58102"/>
                    <a:pt x="167500" y="71438"/>
                    <a:pt x="165595" y="88583"/>
                  </a:cubicBezTo>
                  <a:cubicBezTo>
                    <a:pt x="162738" y="107633"/>
                    <a:pt x="139878" y="94297"/>
                    <a:pt x="133210" y="107633"/>
                  </a:cubicBezTo>
                  <a:cubicBezTo>
                    <a:pt x="104635" y="173355"/>
                    <a:pt x="63678" y="230505"/>
                    <a:pt x="10338" y="278130"/>
                  </a:cubicBezTo>
                  <a:cubicBezTo>
                    <a:pt x="-17285" y="252413"/>
                    <a:pt x="20815" y="222885"/>
                    <a:pt x="6528" y="197167"/>
                  </a:cubicBezTo>
                  <a:close/>
                </a:path>
              </a:pathLst>
            </a:custGeom>
            <a:solidFill>
              <a:srgbClr val="3E2E1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2" name="Freeform: Shape 471">
              <a:extLst>
                <a:ext uri="{FF2B5EF4-FFF2-40B4-BE49-F238E27FC236}">
                  <a16:creationId xmlns:a16="http://schemas.microsoft.com/office/drawing/2014/main" id="{DF200CB0-9C4F-430A-A3EE-3B1444F67E3E}"/>
                </a:ext>
              </a:extLst>
            </p:cNvPr>
            <p:cNvSpPr/>
            <p:nvPr/>
          </p:nvSpPr>
          <p:spPr>
            <a:xfrm>
              <a:off x="8471302" y="-1950447"/>
              <a:ext cx="71850" cy="123945"/>
            </a:xfrm>
            <a:custGeom>
              <a:avLst/>
              <a:gdLst>
                <a:gd name="connsiteX0" fmla="*/ 31432 w 71850"/>
                <a:gd name="connsiteY0" fmla="*/ 18218 h 123945"/>
                <a:gd name="connsiteX1" fmla="*/ 65722 w 71850"/>
                <a:gd name="connsiteY1" fmla="*/ 4883 h 123945"/>
                <a:gd name="connsiteX2" fmla="*/ 59055 w 71850"/>
                <a:gd name="connsiteY2" fmla="*/ 42031 h 123945"/>
                <a:gd name="connsiteX3" fmla="*/ 3810 w 71850"/>
                <a:gd name="connsiteY3" fmla="*/ 123946 h 123945"/>
                <a:gd name="connsiteX4" fmla="*/ 0 w 71850"/>
                <a:gd name="connsiteY4" fmla="*/ 72511 h 123945"/>
                <a:gd name="connsiteX5" fmla="*/ 31432 w 71850"/>
                <a:gd name="connsiteY5" fmla="*/ 18218 h 1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50" h="123945">
                  <a:moveTo>
                    <a:pt x="31432" y="18218"/>
                  </a:moveTo>
                  <a:cubicBezTo>
                    <a:pt x="41910" y="11551"/>
                    <a:pt x="49530" y="-9404"/>
                    <a:pt x="65722" y="4883"/>
                  </a:cubicBezTo>
                  <a:cubicBezTo>
                    <a:pt x="80010" y="17266"/>
                    <a:pt x="65722" y="38221"/>
                    <a:pt x="59055" y="42031"/>
                  </a:cubicBezTo>
                  <a:cubicBezTo>
                    <a:pt x="21907" y="58223"/>
                    <a:pt x="23813" y="98228"/>
                    <a:pt x="3810" y="123946"/>
                  </a:cubicBezTo>
                  <a:cubicBezTo>
                    <a:pt x="-5715" y="107753"/>
                    <a:pt x="20955" y="88703"/>
                    <a:pt x="0" y="72511"/>
                  </a:cubicBezTo>
                  <a:cubicBezTo>
                    <a:pt x="10478" y="55366"/>
                    <a:pt x="20955" y="36316"/>
                    <a:pt x="31432" y="18218"/>
                  </a:cubicBezTo>
                  <a:close/>
                </a:path>
              </a:pathLst>
            </a:custGeom>
            <a:solidFill>
              <a:srgbClr val="B9B4B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3" name="Freeform: Shape 472">
              <a:extLst>
                <a:ext uri="{FF2B5EF4-FFF2-40B4-BE49-F238E27FC236}">
                  <a16:creationId xmlns:a16="http://schemas.microsoft.com/office/drawing/2014/main" id="{EEE9312D-9A53-49C8-8CA2-8367ECBFD6F4}"/>
                </a:ext>
              </a:extLst>
            </p:cNvPr>
            <p:cNvSpPr/>
            <p:nvPr/>
          </p:nvSpPr>
          <p:spPr>
            <a:xfrm>
              <a:off x="8338108" y="-1541703"/>
              <a:ext cx="64768" cy="37888"/>
            </a:xfrm>
            <a:custGeom>
              <a:avLst/>
              <a:gdLst>
                <a:gd name="connsiteX0" fmla="*/ 18894 w 64768"/>
                <a:gd name="connsiteY0" fmla="*/ 0 h 37888"/>
                <a:gd name="connsiteX1" fmla="*/ 64614 w 64768"/>
                <a:gd name="connsiteY1" fmla="*/ 28575 h 37888"/>
                <a:gd name="connsiteX2" fmla="*/ 41754 w 64768"/>
                <a:gd name="connsiteY2" fmla="*/ 37147 h 37888"/>
                <a:gd name="connsiteX3" fmla="*/ 797 w 64768"/>
                <a:gd name="connsiteY3" fmla="*/ 11430 h 37888"/>
                <a:gd name="connsiteX4" fmla="*/ 18894 w 64768"/>
                <a:gd name="connsiteY4" fmla="*/ 0 h 3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8" h="37888">
                  <a:moveTo>
                    <a:pt x="18894" y="0"/>
                  </a:moveTo>
                  <a:cubicBezTo>
                    <a:pt x="32229" y="10477"/>
                    <a:pt x="59852" y="2858"/>
                    <a:pt x="64614" y="28575"/>
                  </a:cubicBezTo>
                  <a:cubicBezTo>
                    <a:pt x="66519" y="40005"/>
                    <a:pt x="50327" y="38100"/>
                    <a:pt x="41754" y="37147"/>
                  </a:cubicBezTo>
                  <a:cubicBezTo>
                    <a:pt x="23657" y="36195"/>
                    <a:pt x="6512" y="30480"/>
                    <a:pt x="797" y="11430"/>
                  </a:cubicBezTo>
                  <a:cubicBezTo>
                    <a:pt x="-3013" y="952"/>
                    <a:pt x="7464" y="0"/>
                    <a:pt x="18894" y="0"/>
                  </a:cubicBezTo>
                  <a:close/>
                </a:path>
              </a:pathLst>
            </a:custGeom>
            <a:solidFill>
              <a:srgbClr val="865B4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4" name="Freeform: Shape 473">
              <a:extLst>
                <a:ext uri="{FF2B5EF4-FFF2-40B4-BE49-F238E27FC236}">
                  <a16:creationId xmlns:a16="http://schemas.microsoft.com/office/drawing/2014/main" id="{BC6D69B9-E186-4330-815B-FCE732F4B96C}"/>
                </a:ext>
              </a:extLst>
            </p:cNvPr>
            <p:cNvSpPr/>
            <p:nvPr/>
          </p:nvSpPr>
          <p:spPr>
            <a:xfrm>
              <a:off x="8437012" y="-1550953"/>
              <a:ext cx="67627" cy="56874"/>
            </a:xfrm>
            <a:custGeom>
              <a:avLst/>
              <a:gdLst>
                <a:gd name="connsiteX0" fmla="*/ 0 w 67627"/>
                <a:gd name="connsiteY0" fmla="*/ 1629 h 56874"/>
                <a:gd name="connsiteX1" fmla="*/ 67628 w 67627"/>
                <a:gd name="connsiteY1" fmla="*/ 26394 h 56874"/>
                <a:gd name="connsiteX2" fmla="*/ 0 w 67627"/>
                <a:gd name="connsiteY2" fmla="*/ 56874 h 56874"/>
                <a:gd name="connsiteX3" fmla="*/ 0 w 67627"/>
                <a:gd name="connsiteY3" fmla="*/ 1629 h 56874"/>
              </a:gdLst>
              <a:ahLst/>
              <a:cxnLst>
                <a:cxn ang="0">
                  <a:pos x="connsiteX0" y="connsiteY0"/>
                </a:cxn>
                <a:cxn ang="0">
                  <a:pos x="connsiteX1" y="connsiteY1"/>
                </a:cxn>
                <a:cxn ang="0">
                  <a:pos x="connsiteX2" y="connsiteY2"/>
                </a:cxn>
                <a:cxn ang="0">
                  <a:pos x="connsiteX3" y="connsiteY3"/>
                </a:cxn>
              </a:cxnLst>
              <a:rect l="l" t="t" r="r" b="b"/>
              <a:pathLst>
                <a:path w="67627" h="56874">
                  <a:moveTo>
                    <a:pt x="0" y="1629"/>
                  </a:moveTo>
                  <a:cubicBezTo>
                    <a:pt x="27623" y="-5991"/>
                    <a:pt x="45720" y="14964"/>
                    <a:pt x="67628" y="26394"/>
                  </a:cubicBezTo>
                  <a:cubicBezTo>
                    <a:pt x="37148" y="17822"/>
                    <a:pt x="17145" y="33062"/>
                    <a:pt x="0" y="56874"/>
                  </a:cubicBezTo>
                  <a:cubicBezTo>
                    <a:pt x="0" y="38777"/>
                    <a:pt x="0" y="20679"/>
                    <a:pt x="0" y="1629"/>
                  </a:cubicBezTo>
                  <a:close/>
                </a:path>
              </a:pathLst>
            </a:custGeom>
            <a:solidFill>
              <a:srgbClr val="63A0B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5" name="Freeform: Shape 474">
              <a:extLst>
                <a:ext uri="{FF2B5EF4-FFF2-40B4-BE49-F238E27FC236}">
                  <a16:creationId xmlns:a16="http://schemas.microsoft.com/office/drawing/2014/main" id="{0AA2E851-8B49-48C5-9A7A-9A30743C61CD}"/>
                </a:ext>
              </a:extLst>
            </p:cNvPr>
            <p:cNvSpPr/>
            <p:nvPr/>
          </p:nvSpPr>
          <p:spPr>
            <a:xfrm>
              <a:off x="8344879" y="-1475630"/>
              <a:ext cx="35935" cy="44416"/>
            </a:xfrm>
            <a:custGeom>
              <a:avLst/>
              <a:gdLst>
                <a:gd name="connsiteX0" fmla="*/ 35935 w 35935"/>
                <a:gd name="connsiteY0" fmla="*/ 1554 h 44416"/>
                <a:gd name="connsiteX1" fmla="*/ 15933 w 35935"/>
                <a:gd name="connsiteY1" fmla="*/ 44416 h 44416"/>
                <a:gd name="connsiteX2" fmla="*/ 2598 w 35935"/>
                <a:gd name="connsiteY2" fmla="*/ 38701 h 44416"/>
                <a:gd name="connsiteX3" fmla="*/ 35935 w 35935"/>
                <a:gd name="connsiteY3" fmla="*/ 1554 h 44416"/>
              </a:gdLst>
              <a:ahLst/>
              <a:cxnLst>
                <a:cxn ang="0">
                  <a:pos x="connsiteX0" y="connsiteY0"/>
                </a:cxn>
                <a:cxn ang="0">
                  <a:pos x="connsiteX1" y="connsiteY1"/>
                </a:cxn>
                <a:cxn ang="0">
                  <a:pos x="connsiteX2" y="connsiteY2"/>
                </a:cxn>
                <a:cxn ang="0">
                  <a:pos x="connsiteX3" y="connsiteY3"/>
                </a:cxn>
              </a:cxnLst>
              <a:rect l="l" t="t" r="r" b="b"/>
              <a:pathLst>
                <a:path w="35935" h="44416">
                  <a:moveTo>
                    <a:pt x="35935" y="1554"/>
                  </a:moveTo>
                  <a:cubicBezTo>
                    <a:pt x="29268" y="15841"/>
                    <a:pt x="22600" y="30129"/>
                    <a:pt x="15933" y="44416"/>
                  </a:cubicBezTo>
                  <a:cubicBezTo>
                    <a:pt x="11170" y="42511"/>
                    <a:pt x="7360" y="40606"/>
                    <a:pt x="2598" y="38701"/>
                  </a:cubicBezTo>
                  <a:cubicBezTo>
                    <a:pt x="-5022" y="10126"/>
                    <a:pt x="3550" y="-5114"/>
                    <a:pt x="35935" y="1554"/>
                  </a:cubicBezTo>
                  <a:close/>
                </a:path>
              </a:pathLst>
            </a:custGeom>
            <a:solidFill>
              <a:srgbClr val="ACDCE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6" name="Freeform: Shape 475">
              <a:extLst>
                <a:ext uri="{FF2B5EF4-FFF2-40B4-BE49-F238E27FC236}">
                  <a16:creationId xmlns:a16="http://schemas.microsoft.com/office/drawing/2014/main" id="{3756D65B-FC99-4EE2-91B6-03850BB89B91}"/>
                </a:ext>
              </a:extLst>
            </p:cNvPr>
            <p:cNvSpPr/>
            <p:nvPr/>
          </p:nvSpPr>
          <p:spPr>
            <a:xfrm>
              <a:off x="8521784" y="-1289910"/>
              <a:ext cx="158257" cy="135892"/>
            </a:xfrm>
            <a:custGeom>
              <a:avLst/>
              <a:gdLst>
                <a:gd name="connsiteX0" fmla="*/ 38100 w 158257"/>
                <a:gd name="connsiteY0" fmla="*/ 110156 h 135892"/>
                <a:gd name="connsiteX1" fmla="*/ 0 w 158257"/>
                <a:gd name="connsiteY1" fmla="*/ 5381 h 135892"/>
                <a:gd name="connsiteX2" fmla="*/ 118110 w 158257"/>
                <a:gd name="connsiteY2" fmla="*/ 619 h 135892"/>
                <a:gd name="connsiteX3" fmla="*/ 142875 w 158257"/>
                <a:gd name="connsiteY3" fmla="*/ 18716 h 135892"/>
                <a:gd name="connsiteX4" fmla="*/ 158115 w 158257"/>
                <a:gd name="connsiteY4" fmla="*/ 112061 h 135892"/>
                <a:gd name="connsiteX5" fmla="*/ 146685 w 158257"/>
                <a:gd name="connsiteY5" fmla="*/ 131111 h 135892"/>
                <a:gd name="connsiteX6" fmla="*/ 38100 w 158257"/>
                <a:gd name="connsiteY6" fmla="*/ 110156 h 13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257" h="135892">
                  <a:moveTo>
                    <a:pt x="38100" y="110156"/>
                  </a:moveTo>
                  <a:cubicBezTo>
                    <a:pt x="20003" y="76819"/>
                    <a:pt x="4763" y="43481"/>
                    <a:pt x="0" y="5381"/>
                  </a:cubicBezTo>
                  <a:cubicBezTo>
                    <a:pt x="39053" y="-5096"/>
                    <a:pt x="78105" y="3476"/>
                    <a:pt x="118110" y="619"/>
                  </a:cubicBezTo>
                  <a:cubicBezTo>
                    <a:pt x="131445" y="-334"/>
                    <a:pt x="140018" y="7286"/>
                    <a:pt x="142875" y="18716"/>
                  </a:cubicBezTo>
                  <a:cubicBezTo>
                    <a:pt x="150495" y="49196"/>
                    <a:pt x="155258" y="80629"/>
                    <a:pt x="158115" y="112061"/>
                  </a:cubicBezTo>
                  <a:cubicBezTo>
                    <a:pt x="159068" y="119681"/>
                    <a:pt x="155258" y="127301"/>
                    <a:pt x="146685" y="131111"/>
                  </a:cubicBezTo>
                  <a:cubicBezTo>
                    <a:pt x="125730" y="143494"/>
                    <a:pt x="58103" y="130159"/>
                    <a:pt x="38100" y="110156"/>
                  </a:cubicBezTo>
                  <a:close/>
                </a:path>
              </a:pathLst>
            </a:custGeom>
            <a:solidFill>
              <a:srgbClr val="F4F2F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7" name="Freeform: Shape 476">
              <a:extLst>
                <a:ext uri="{FF2B5EF4-FFF2-40B4-BE49-F238E27FC236}">
                  <a16:creationId xmlns:a16="http://schemas.microsoft.com/office/drawing/2014/main" id="{7E9FA831-A776-4ED1-9307-CBBA704AB0F5}"/>
                </a:ext>
              </a:extLst>
            </p:cNvPr>
            <p:cNvSpPr/>
            <p:nvPr/>
          </p:nvSpPr>
          <p:spPr>
            <a:xfrm>
              <a:off x="8522737" y="-1294126"/>
              <a:ext cx="174470" cy="147135"/>
            </a:xfrm>
            <a:custGeom>
              <a:avLst/>
              <a:gdLst>
                <a:gd name="connsiteX0" fmla="*/ 37147 w 174470"/>
                <a:gd name="connsiteY0" fmla="*/ 114372 h 147135"/>
                <a:gd name="connsiteX1" fmla="*/ 88583 w 174470"/>
                <a:gd name="connsiteY1" fmla="*/ 133422 h 147135"/>
                <a:gd name="connsiteX2" fmla="*/ 135255 w 174470"/>
                <a:gd name="connsiteY2" fmla="*/ 79130 h 147135"/>
                <a:gd name="connsiteX3" fmla="*/ 46672 w 174470"/>
                <a:gd name="connsiteY3" fmla="*/ 9597 h 147135"/>
                <a:gd name="connsiteX4" fmla="*/ 0 w 174470"/>
                <a:gd name="connsiteY4" fmla="*/ 8645 h 147135"/>
                <a:gd name="connsiteX5" fmla="*/ 151447 w 174470"/>
                <a:gd name="connsiteY5" fmla="*/ 72 h 147135"/>
                <a:gd name="connsiteX6" fmla="*/ 168593 w 174470"/>
                <a:gd name="connsiteY6" fmla="*/ 18170 h 147135"/>
                <a:gd name="connsiteX7" fmla="*/ 164783 w 174470"/>
                <a:gd name="connsiteY7" fmla="*/ 133422 h 147135"/>
                <a:gd name="connsiteX8" fmla="*/ 37147 w 174470"/>
                <a:gd name="connsiteY8" fmla="*/ 114372 h 1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470" h="147135">
                  <a:moveTo>
                    <a:pt x="37147" y="114372"/>
                  </a:moveTo>
                  <a:cubicBezTo>
                    <a:pt x="53340" y="123897"/>
                    <a:pt x="67628" y="133422"/>
                    <a:pt x="88583" y="133422"/>
                  </a:cubicBezTo>
                  <a:cubicBezTo>
                    <a:pt x="147638" y="134375"/>
                    <a:pt x="147638" y="135327"/>
                    <a:pt x="135255" y="79130"/>
                  </a:cubicBezTo>
                  <a:cubicBezTo>
                    <a:pt x="119063" y="9597"/>
                    <a:pt x="119063" y="9597"/>
                    <a:pt x="46672" y="9597"/>
                  </a:cubicBezTo>
                  <a:cubicBezTo>
                    <a:pt x="31433" y="9597"/>
                    <a:pt x="15240" y="9597"/>
                    <a:pt x="0" y="8645"/>
                  </a:cubicBezTo>
                  <a:cubicBezTo>
                    <a:pt x="49530" y="-6595"/>
                    <a:pt x="100965" y="4835"/>
                    <a:pt x="151447" y="72"/>
                  </a:cubicBezTo>
                  <a:cubicBezTo>
                    <a:pt x="162878" y="-880"/>
                    <a:pt x="169545" y="7692"/>
                    <a:pt x="168593" y="18170"/>
                  </a:cubicBezTo>
                  <a:cubicBezTo>
                    <a:pt x="165735" y="57222"/>
                    <a:pt x="185738" y="98180"/>
                    <a:pt x="164783" y="133422"/>
                  </a:cubicBezTo>
                  <a:cubicBezTo>
                    <a:pt x="148590" y="161045"/>
                    <a:pt x="54293" y="142947"/>
                    <a:pt x="37147" y="114372"/>
                  </a:cubicBezTo>
                  <a:close/>
                </a:path>
              </a:pathLst>
            </a:custGeom>
            <a:solidFill>
              <a:srgbClr val="EBDEE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8" name="Freeform: Shape 477">
              <a:extLst>
                <a:ext uri="{FF2B5EF4-FFF2-40B4-BE49-F238E27FC236}">
                  <a16:creationId xmlns:a16="http://schemas.microsoft.com/office/drawing/2014/main" id="{C46914C8-B10C-4A03-AD88-9F0B3FD4D151}"/>
                </a:ext>
              </a:extLst>
            </p:cNvPr>
            <p:cNvSpPr/>
            <p:nvPr/>
          </p:nvSpPr>
          <p:spPr>
            <a:xfrm>
              <a:off x="8505592" y="-1351679"/>
              <a:ext cx="171450" cy="29975"/>
            </a:xfrm>
            <a:custGeom>
              <a:avLst/>
              <a:gdLst>
                <a:gd name="connsiteX0" fmla="*/ 171450 w 171450"/>
                <a:gd name="connsiteY0" fmla="*/ 19526 h 29975"/>
                <a:gd name="connsiteX1" fmla="*/ 20955 w 171450"/>
                <a:gd name="connsiteY1" fmla="*/ 29051 h 29975"/>
                <a:gd name="connsiteX2" fmla="*/ 0 w 171450"/>
                <a:gd name="connsiteY2" fmla="*/ 15716 h 29975"/>
                <a:gd name="connsiteX3" fmla="*/ 23813 w 171450"/>
                <a:gd name="connsiteY3" fmla="*/ 476 h 29975"/>
                <a:gd name="connsiteX4" fmla="*/ 171450 w 171450"/>
                <a:gd name="connsiteY4" fmla="*/ 19526 h 2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29975">
                  <a:moveTo>
                    <a:pt x="171450" y="19526"/>
                  </a:moveTo>
                  <a:cubicBezTo>
                    <a:pt x="120967" y="32861"/>
                    <a:pt x="71438" y="30003"/>
                    <a:pt x="20955" y="29051"/>
                  </a:cubicBezTo>
                  <a:cubicBezTo>
                    <a:pt x="11430" y="29051"/>
                    <a:pt x="0" y="27146"/>
                    <a:pt x="0" y="15716"/>
                  </a:cubicBezTo>
                  <a:cubicBezTo>
                    <a:pt x="0" y="-477"/>
                    <a:pt x="13335" y="1428"/>
                    <a:pt x="23813" y="476"/>
                  </a:cubicBezTo>
                  <a:cubicBezTo>
                    <a:pt x="74295" y="-2382"/>
                    <a:pt x="122872" y="8096"/>
                    <a:pt x="171450" y="19526"/>
                  </a:cubicBezTo>
                  <a:close/>
                </a:path>
              </a:pathLst>
            </a:custGeom>
            <a:solidFill>
              <a:srgbClr val="885F4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9" name="Freeform: Shape 478">
              <a:extLst>
                <a:ext uri="{FF2B5EF4-FFF2-40B4-BE49-F238E27FC236}">
                  <a16:creationId xmlns:a16="http://schemas.microsoft.com/office/drawing/2014/main" id="{813EFD5F-D785-465A-9342-341CB8268BFF}"/>
                </a:ext>
              </a:extLst>
            </p:cNvPr>
            <p:cNvSpPr/>
            <p:nvPr/>
          </p:nvSpPr>
          <p:spPr>
            <a:xfrm>
              <a:off x="8235082" y="-3246678"/>
              <a:ext cx="160972" cy="128304"/>
            </a:xfrm>
            <a:custGeom>
              <a:avLst/>
              <a:gdLst>
                <a:gd name="connsiteX0" fmla="*/ 1905 w 160972"/>
                <a:gd name="connsiteY0" fmla="*/ 125730 h 128304"/>
                <a:gd name="connsiteX1" fmla="*/ 0 w 160972"/>
                <a:gd name="connsiteY1" fmla="*/ 104775 h 128304"/>
                <a:gd name="connsiteX2" fmla="*/ 160973 w 160972"/>
                <a:gd name="connsiteY2" fmla="*/ 0 h 128304"/>
                <a:gd name="connsiteX3" fmla="*/ 19050 w 160972"/>
                <a:gd name="connsiteY3" fmla="*/ 122873 h 128304"/>
                <a:gd name="connsiteX4" fmla="*/ 1905 w 160972"/>
                <a:gd name="connsiteY4" fmla="*/ 125730 h 12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72" h="128304">
                  <a:moveTo>
                    <a:pt x="1905" y="125730"/>
                  </a:moveTo>
                  <a:cubicBezTo>
                    <a:pt x="1905" y="118110"/>
                    <a:pt x="9525" y="110490"/>
                    <a:pt x="0" y="104775"/>
                  </a:cubicBezTo>
                  <a:cubicBezTo>
                    <a:pt x="48578" y="61912"/>
                    <a:pt x="92392" y="11430"/>
                    <a:pt x="160973" y="0"/>
                  </a:cubicBezTo>
                  <a:cubicBezTo>
                    <a:pt x="111442" y="39052"/>
                    <a:pt x="59055" y="73343"/>
                    <a:pt x="19050" y="122873"/>
                  </a:cubicBezTo>
                  <a:cubicBezTo>
                    <a:pt x="14288" y="129540"/>
                    <a:pt x="8573" y="129540"/>
                    <a:pt x="1905" y="125730"/>
                  </a:cubicBezTo>
                  <a:close/>
                </a:path>
              </a:pathLst>
            </a:custGeom>
            <a:solidFill>
              <a:srgbClr val="986F5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0" name="Freeform: Shape 479">
              <a:extLst>
                <a:ext uri="{FF2B5EF4-FFF2-40B4-BE49-F238E27FC236}">
                  <a16:creationId xmlns:a16="http://schemas.microsoft.com/office/drawing/2014/main" id="{9A959378-166D-4BE5-9D7D-1F7B7EBBAE92}"/>
                </a:ext>
              </a:extLst>
            </p:cNvPr>
            <p:cNvSpPr/>
            <p:nvPr/>
          </p:nvSpPr>
          <p:spPr>
            <a:xfrm>
              <a:off x="8938980" y="-1480744"/>
              <a:ext cx="116204" cy="81915"/>
            </a:xfrm>
            <a:custGeom>
              <a:avLst/>
              <a:gdLst>
                <a:gd name="connsiteX0" fmla="*/ 0 w 116204"/>
                <a:gd name="connsiteY0" fmla="*/ 80963 h 81915"/>
                <a:gd name="connsiteX1" fmla="*/ 52388 w 116204"/>
                <a:gd name="connsiteY1" fmla="*/ 17145 h 81915"/>
                <a:gd name="connsiteX2" fmla="*/ 62865 w 116204"/>
                <a:gd name="connsiteY2" fmla="*/ 0 h 81915"/>
                <a:gd name="connsiteX3" fmla="*/ 78105 w 116204"/>
                <a:gd name="connsiteY3" fmla="*/ 16192 h 81915"/>
                <a:gd name="connsiteX4" fmla="*/ 116205 w 116204"/>
                <a:gd name="connsiteY4" fmla="*/ 52388 h 81915"/>
                <a:gd name="connsiteX5" fmla="*/ 40005 w 116204"/>
                <a:gd name="connsiteY5" fmla="*/ 81915 h 81915"/>
                <a:gd name="connsiteX6" fmla="*/ 0 w 116204"/>
                <a:gd name="connsiteY6" fmla="*/ 80963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04" h="81915">
                  <a:moveTo>
                    <a:pt x="0" y="80963"/>
                  </a:moveTo>
                  <a:cubicBezTo>
                    <a:pt x="27622" y="68580"/>
                    <a:pt x="70485" y="68580"/>
                    <a:pt x="52388" y="17145"/>
                  </a:cubicBezTo>
                  <a:cubicBezTo>
                    <a:pt x="50482" y="10478"/>
                    <a:pt x="51435" y="0"/>
                    <a:pt x="62865" y="0"/>
                  </a:cubicBezTo>
                  <a:cubicBezTo>
                    <a:pt x="71438" y="0"/>
                    <a:pt x="76200" y="7620"/>
                    <a:pt x="78105" y="16192"/>
                  </a:cubicBezTo>
                  <a:cubicBezTo>
                    <a:pt x="81915" y="38100"/>
                    <a:pt x="88582" y="56198"/>
                    <a:pt x="116205" y="52388"/>
                  </a:cubicBezTo>
                  <a:cubicBezTo>
                    <a:pt x="94297" y="70485"/>
                    <a:pt x="58103" y="51435"/>
                    <a:pt x="40005" y="81915"/>
                  </a:cubicBezTo>
                  <a:cubicBezTo>
                    <a:pt x="26670" y="81915"/>
                    <a:pt x="13335" y="81915"/>
                    <a:pt x="0" y="80963"/>
                  </a:cubicBezTo>
                  <a:close/>
                </a:path>
              </a:pathLst>
            </a:custGeom>
            <a:solidFill>
              <a:srgbClr val="40363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1" name="Freeform: Shape 480">
              <a:extLst>
                <a:ext uri="{FF2B5EF4-FFF2-40B4-BE49-F238E27FC236}">
                  <a16:creationId xmlns:a16="http://schemas.microsoft.com/office/drawing/2014/main" id="{72F64B7C-6C9C-46CB-8042-BF9AD62CD435}"/>
                </a:ext>
              </a:extLst>
            </p:cNvPr>
            <p:cNvSpPr/>
            <p:nvPr/>
          </p:nvSpPr>
          <p:spPr>
            <a:xfrm>
              <a:off x="8836109" y="-1389303"/>
              <a:ext cx="143827" cy="37147"/>
            </a:xfrm>
            <a:custGeom>
              <a:avLst/>
              <a:gdLst>
                <a:gd name="connsiteX0" fmla="*/ 0 w 143827"/>
                <a:gd name="connsiteY0" fmla="*/ 28575 h 37147"/>
                <a:gd name="connsiteX1" fmla="*/ 141923 w 143827"/>
                <a:gd name="connsiteY1" fmla="*/ 0 h 37147"/>
                <a:gd name="connsiteX2" fmla="*/ 143828 w 143827"/>
                <a:gd name="connsiteY2" fmla="*/ 2858 h 37147"/>
                <a:gd name="connsiteX3" fmla="*/ 76200 w 143827"/>
                <a:gd name="connsiteY3" fmla="*/ 33338 h 37147"/>
                <a:gd name="connsiteX4" fmla="*/ 0 w 143827"/>
                <a:gd name="connsiteY4" fmla="*/ 30480 h 37147"/>
                <a:gd name="connsiteX5" fmla="*/ 0 w 143827"/>
                <a:gd name="connsiteY5" fmla="*/ 28575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7" h="37147">
                  <a:moveTo>
                    <a:pt x="0" y="28575"/>
                  </a:moveTo>
                  <a:cubicBezTo>
                    <a:pt x="42863" y="-4763"/>
                    <a:pt x="95250" y="12383"/>
                    <a:pt x="141923" y="0"/>
                  </a:cubicBezTo>
                  <a:cubicBezTo>
                    <a:pt x="141923" y="0"/>
                    <a:pt x="143828" y="2858"/>
                    <a:pt x="143828" y="2858"/>
                  </a:cubicBezTo>
                  <a:cubicBezTo>
                    <a:pt x="130493" y="33338"/>
                    <a:pt x="100965" y="26670"/>
                    <a:pt x="76200" y="33338"/>
                  </a:cubicBezTo>
                  <a:cubicBezTo>
                    <a:pt x="51435" y="29527"/>
                    <a:pt x="24765" y="45720"/>
                    <a:pt x="0" y="30480"/>
                  </a:cubicBezTo>
                  <a:lnTo>
                    <a:pt x="0" y="28575"/>
                  </a:lnTo>
                  <a:close/>
                </a:path>
              </a:pathLst>
            </a:custGeom>
            <a:solidFill>
              <a:srgbClr val="40363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2" name="Freeform: Shape 481">
              <a:extLst>
                <a:ext uri="{FF2B5EF4-FFF2-40B4-BE49-F238E27FC236}">
                  <a16:creationId xmlns:a16="http://schemas.microsoft.com/office/drawing/2014/main" id="{3C796DC1-1098-4C2E-9CDF-25E2DD708D3C}"/>
                </a:ext>
              </a:extLst>
            </p:cNvPr>
            <p:cNvSpPr/>
            <p:nvPr/>
          </p:nvSpPr>
          <p:spPr>
            <a:xfrm>
              <a:off x="8487279" y="-1397876"/>
              <a:ext cx="127850" cy="29031"/>
            </a:xfrm>
            <a:custGeom>
              <a:avLst/>
              <a:gdLst>
                <a:gd name="connsiteX0" fmla="*/ 6883 w 127850"/>
                <a:gd name="connsiteY0" fmla="*/ 0 h 29031"/>
                <a:gd name="connsiteX1" fmla="*/ 127851 w 127850"/>
                <a:gd name="connsiteY1" fmla="*/ 18098 h 29031"/>
                <a:gd name="connsiteX2" fmla="*/ 15456 w 127850"/>
                <a:gd name="connsiteY2" fmla="*/ 24765 h 29031"/>
                <a:gd name="connsiteX3" fmla="*/ 6883 w 127850"/>
                <a:gd name="connsiteY3" fmla="*/ 0 h 29031"/>
              </a:gdLst>
              <a:ahLst/>
              <a:cxnLst>
                <a:cxn ang="0">
                  <a:pos x="connsiteX0" y="connsiteY0"/>
                </a:cxn>
                <a:cxn ang="0">
                  <a:pos x="connsiteX1" y="connsiteY1"/>
                </a:cxn>
                <a:cxn ang="0">
                  <a:pos x="connsiteX2" y="connsiteY2"/>
                </a:cxn>
                <a:cxn ang="0">
                  <a:pos x="connsiteX3" y="connsiteY3"/>
                </a:cxn>
              </a:cxnLst>
              <a:rect l="l" t="t" r="r" b="b"/>
              <a:pathLst>
                <a:path w="127850" h="29031">
                  <a:moveTo>
                    <a:pt x="6883" y="0"/>
                  </a:moveTo>
                  <a:cubicBezTo>
                    <a:pt x="43078" y="34290"/>
                    <a:pt x="87846" y="11430"/>
                    <a:pt x="127851" y="18098"/>
                  </a:cubicBezTo>
                  <a:cubicBezTo>
                    <a:pt x="91656" y="37148"/>
                    <a:pt x="53556" y="25718"/>
                    <a:pt x="15456" y="24765"/>
                  </a:cubicBezTo>
                  <a:cubicBezTo>
                    <a:pt x="4978" y="24765"/>
                    <a:pt x="-8357" y="15240"/>
                    <a:pt x="6883" y="0"/>
                  </a:cubicBezTo>
                  <a:close/>
                </a:path>
              </a:pathLst>
            </a:custGeom>
            <a:solidFill>
              <a:srgbClr val="1E4E6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3" name="Freeform: Shape 482">
              <a:extLst>
                <a:ext uri="{FF2B5EF4-FFF2-40B4-BE49-F238E27FC236}">
                  <a16:creationId xmlns:a16="http://schemas.microsoft.com/office/drawing/2014/main" id="{AE8F0396-4A8E-4012-8E32-28E588C942F2}"/>
                </a:ext>
              </a:extLst>
            </p:cNvPr>
            <p:cNvSpPr/>
            <p:nvPr/>
          </p:nvSpPr>
          <p:spPr>
            <a:xfrm>
              <a:off x="8473207" y="-1445334"/>
              <a:ext cx="34313" cy="47458"/>
            </a:xfrm>
            <a:custGeom>
              <a:avLst/>
              <a:gdLst>
                <a:gd name="connsiteX0" fmla="*/ 0 w 34313"/>
                <a:gd name="connsiteY0" fmla="*/ 27456 h 47458"/>
                <a:gd name="connsiteX1" fmla="*/ 22860 w 34313"/>
                <a:gd name="connsiteY1" fmla="*/ 1739 h 47458"/>
                <a:gd name="connsiteX2" fmla="*/ 20955 w 34313"/>
                <a:gd name="connsiteY2" fmla="*/ 47458 h 47458"/>
                <a:gd name="connsiteX3" fmla="*/ 0 w 34313"/>
                <a:gd name="connsiteY3" fmla="*/ 27456 h 47458"/>
              </a:gdLst>
              <a:ahLst/>
              <a:cxnLst>
                <a:cxn ang="0">
                  <a:pos x="connsiteX0" y="connsiteY0"/>
                </a:cxn>
                <a:cxn ang="0">
                  <a:pos x="connsiteX1" y="connsiteY1"/>
                </a:cxn>
                <a:cxn ang="0">
                  <a:pos x="connsiteX2" y="connsiteY2"/>
                </a:cxn>
                <a:cxn ang="0">
                  <a:pos x="connsiteX3" y="connsiteY3"/>
                </a:cxn>
              </a:cxnLst>
              <a:rect l="l" t="t" r="r" b="b"/>
              <a:pathLst>
                <a:path w="34313" h="47458">
                  <a:moveTo>
                    <a:pt x="0" y="27456"/>
                  </a:moveTo>
                  <a:cubicBezTo>
                    <a:pt x="1905" y="13168"/>
                    <a:pt x="9525" y="-5882"/>
                    <a:pt x="22860" y="1739"/>
                  </a:cubicBezTo>
                  <a:cubicBezTo>
                    <a:pt x="45720" y="13168"/>
                    <a:pt x="28575" y="32218"/>
                    <a:pt x="20955" y="47458"/>
                  </a:cubicBezTo>
                  <a:cubicBezTo>
                    <a:pt x="18098" y="36028"/>
                    <a:pt x="21908" y="17931"/>
                    <a:pt x="0" y="27456"/>
                  </a:cubicBezTo>
                  <a:close/>
                </a:path>
              </a:pathLst>
            </a:custGeom>
            <a:solidFill>
              <a:srgbClr val="1E4E6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4" name="Freeform: Shape 483">
              <a:extLst>
                <a:ext uri="{FF2B5EF4-FFF2-40B4-BE49-F238E27FC236}">
                  <a16:creationId xmlns:a16="http://schemas.microsoft.com/office/drawing/2014/main" id="{694B500A-4AEA-4ADA-823E-4F00B1775972}"/>
                </a:ext>
              </a:extLst>
            </p:cNvPr>
            <p:cNvSpPr/>
            <p:nvPr/>
          </p:nvSpPr>
          <p:spPr>
            <a:xfrm>
              <a:off x="8427487" y="-1417878"/>
              <a:ext cx="46672" cy="29435"/>
            </a:xfrm>
            <a:custGeom>
              <a:avLst/>
              <a:gdLst>
                <a:gd name="connsiteX0" fmla="*/ 0 w 46672"/>
                <a:gd name="connsiteY0" fmla="*/ 19050 h 29435"/>
                <a:gd name="connsiteX1" fmla="*/ 46673 w 46672"/>
                <a:gd name="connsiteY1" fmla="*/ 0 h 29435"/>
                <a:gd name="connsiteX2" fmla="*/ 0 w 46672"/>
                <a:gd name="connsiteY2" fmla="*/ 19050 h 29435"/>
              </a:gdLst>
              <a:ahLst/>
              <a:cxnLst>
                <a:cxn ang="0">
                  <a:pos x="connsiteX0" y="connsiteY0"/>
                </a:cxn>
                <a:cxn ang="0">
                  <a:pos x="connsiteX1" y="connsiteY1"/>
                </a:cxn>
                <a:cxn ang="0">
                  <a:pos x="connsiteX2" y="connsiteY2"/>
                </a:cxn>
              </a:cxnLst>
              <a:rect l="l" t="t" r="r" b="b"/>
              <a:pathLst>
                <a:path w="46672" h="29435">
                  <a:moveTo>
                    <a:pt x="0" y="19050"/>
                  </a:moveTo>
                  <a:cubicBezTo>
                    <a:pt x="20003" y="23813"/>
                    <a:pt x="33338" y="12383"/>
                    <a:pt x="46673" y="0"/>
                  </a:cubicBezTo>
                  <a:cubicBezTo>
                    <a:pt x="40958" y="30480"/>
                    <a:pt x="25718" y="38100"/>
                    <a:pt x="0" y="19050"/>
                  </a:cubicBezTo>
                  <a:close/>
                </a:path>
              </a:pathLst>
            </a:custGeom>
            <a:solidFill>
              <a:srgbClr val="1E4E64"/>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5" name="Freeform: Shape 484">
              <a:extLst>
                <a:ext uri="{FF2B5EF4-FFF2-40B4-BE49-F238E27FC236}">
                  <a16:creationId xmlns:a16="http://schemas.microsoft.com/office/drawing/2014/main" id="{3EF8EC27-7A9D-416F-8792-21A3FFC481B6}"/>
                </a:ext>
              </a:extLst>
            </p:cNvPr>
            <p:cNvSpPr/>
            <p:nvPr/>
          </p:nvSpPr>
          <p:spPr>
            <a:xfrm>
              <a:off x="8388435" y="-1415973"/>
              <a:ext cx="39052" cy="17167"/>
            </a:xfrm>
            <a:custGeom>
              <a:avLst/>
              <a:gdLst>
                <a:gd name="connsiteX0" fmla="*/ 0 w 39052"/>
                <a:gd name="connsiteY0" fmla="*/ 0 h 17167"/>
                <a:gd name="connsiteX1" fmla="*/ 39052 w 39052"/>
                <a:gd name="connsiteY1" fmla="*/ 16192 h 17167"/>
                <a:gd name="connsiteX2" fmla="*/ 0 w 39052"/>
                <a:gd name="connsiteY2" fmla="*/ 0 h 17167"/>
              </a:gdLst>
              <a:ahLst/>
              <a:cxnLst>
                <a:cxn ang="0">
                  <a:pos x="connsiteX0" y="connsiteY0"/>
                </a:cxn>
                <a:cxn ang="0">
                  <a:pos x="connsiteX1" y="connsiteY1"/>
                </a:cxn>
                <a:cxn ang="0">
                  <a:pos x="connsiteX2" y="connsiteY2"/>
                </a:cxn>
              </a:cxnLst>
              <a:rect l="l" t="t" r="r" b="b"/>
              <a:pathLst>
                <a:path w="39052" h="17167">
                  <a:moveTo>
                    <a:pt x="0" y="0"/>
                  </a:moveTo>
                  <a:cubicBezTo>
                    <a:pt x="15240" y="0"/>
                    <a:pt x="28575" y="5715"/>
                    <a:pt x="39052" y="16192"/>
                  </a:cubicBezTo>
                  <a:cubicBezTo>
                    <a:pt x="22860" y="19050"/>
                    <a:pt x="8572" y="16192"/>
                    <a:pt x="0" y="0"/>
                  </a:cubicBezTo>
                  <a:close/>
                </a:path>
              </a:pathLst>
            </a:custGeom>
            <a:solidFill>
              <a:srgbClr val="38566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6" name="Freeform: Shape 485">
              <a:extLst>
                <a:ext uri="{FF2B5EF4-FFF2-40B4-BE49-F238E27FC236}">
                  <a16:creationId xmlns:a16="http://schemas.microsoft.com/office/drawing/2014/main" id="{4F807E74-0708-4B79-B788-FCB2F6AB399E}"/>
                </a:ext>
              </a:extLst>
            </p:cNvPr>
            <p:cNvSpPr/>
            <p:nvPr/>
          </p:nvSpPr>
          <p:spPr>
            <a:xfrm>
              <a:off x="8837619" y="-1305565"/>
              <a:ext cx="179464" cy="130019"/>
            </a:xfrm>
            <a:custGeom>
              <a:avLst/>
              <a:gdLst>
                <a:gd name="connsiteX0" fmla="*/ 179465 w 179464"/>
                <a:gd name="connsiteY0" fmla="*/ 1986 h 130019"/>
                <a:gd name="connsiteX1" fmla="*/ 129935 w 179464"/>
                <a:gd name="connsiteY1" fmla="*/ 109619 h 130019"/>
                <a:gd name="connsiteX2" fmla="*/ 9920 w 179464"/>
                <a:gd name="connsiteY2" fmla="*/ 122001 h 130019"/>
                <a:gd name="connsiteX3" fmla="*/ 3252 w 179464"/>
                <a:gd name="connsiteY3" fmla="*/ 58184 h 130019"/>
                <a:gd name="connsiteX4" fmla="*/ 60402 w 179464"/>
                <a:gd name="connsiteY4" fmla="*/ 1034 h 130019"/>
                <a:gd name="connsiteX5" fmla="*/ 179465 w 179464"/>
                <a:gd name="connsiteY5" fmla="*/ 1986 h 13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64" h="130019">
                  <a:moveTo>
                    <a:pt x="179465" y="1986"/>
                  </a:moveTo>
                  <a:cubicBezTo>
                    <a:pt x="171845" y="43896"/>
                    <a:pt x="152795" y="77234"/>
                    <a:pt x="129935" y="109619"/>
                  </a:cubicBezTo>
                  <a:cubicBezTo>
                    <a:pt x="117552" y="127716"/>
                    <a:pt x="24208" y="138194"/>
                    <a:pt x="9920" y="122001"/>
                  </a:cubicBezTo>
                  <a:cubicBezTo>
                    <a:pt x="-6273" y="103904"/>
                    <a:pt x="8015" y="79139"/>
                    <a:pt x="3252" y="58184"/>
                  </a:cubicBezTo>
                  <a:cubicBezTo>
                    <a:pt x="-9130" y="6749"/>
                    <a:pt x="14683" y="-3729"/>
                    <a:pt x="60402" y="1034"/>
                  </a:cubicBezTo>
                  <a:cubicBezTo>
                    <a:pt x="98502" y="4844"/>
                    <a:pt x="137555" y="1986"/>
                    <a:pt x="179465" y="1986"/>
                  </a:cubicBezTo>
                  <a:close/>
                </a:path>
              </a:pathLst>
            </a:custGeom>
            <a:solidFill>
              <a:srgbClr val="F6F3F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7" name="Freeform: Shape 486">
              <a:extLst>
                <a:ext uri="{FF2B5EF4-FFF2-40B4-BE49-F238E27FC236}">
                  <a16:creationId xmlns:a16="http://schemas.microsoft.com/office/drawing/2014/main" id="{5BABE670-32EF-4940-B71D-033A684B140C}"/>
                </a:ext>
              </a:extLst>
            </p:cNvPr>
            <p:cNvSpPr/>
            <p:nvPr/>
          </p:nvSpPr>
          <p:spPr>
            <a:xfrm>
              <a:off x="8501782" y="-1971281"/>
              <a:ext cx="400050" cy="54784"/>
            </a:xfrm>
            <a:custGeom>
              <a:avLst/>
              <a:gdLst>
                <a:gd name="connsiteX0" fmla="*/ 95250 w 400050"/>
                <a:gd name="connsiteY0" fmla="*/ 39053 h 54784"/>
                <a:gd name="connsiteX1" fmla="*/ 0 w 400050"/>
                <a:gd name="connsiteY1" fmla="*/ 953 h 54784"/>
                <a:gd name="connsiteX2" fmla="*/ 40005 w 400050"/>
                <a:gd name="connsiteY2" fmla="*/ 0 h 54784"/>
                <a:gd name="connsiteX3" fmla="*/ 400050 w 400050"/>
                <a:gd name="connsiteY3" fmla="*/ 11430 h 54784"/>
                <a:gd name="connsiteX4" fmla="*/ 335280 w 400050"/>
                <a:gd name="connsiteY4" fmla="*/ 40005 h 54784"/>
                <a:gd name="connsiteX5" fmla="*/ 328613 w 400050"/>
                <a:gd name="connsiteY5" fmla="*/ 45720 h 54784"/>
                <a:gd name="connsiteX6" fmla="*/ 230505 w 400050"/>
                <a:gd name="connsiteY6" fmla="*/ 51435 h 54784"/>
                <a:gd name="connsiteX7" fmla="*/ 95250 w 400050"/>
                <a:gd name="connsiteY7" fmla="*/ 39053 h 5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54784">
                  <a:moveTo>
                    <a:pt x="95250" y="39053"/>
                  </a:moveTo>
                  <a:cubicBezTo>
                    <a:pt x="63817" y="26670"/>
                    <a:pt x="32385" y="13335"/>
                    <a:pt x="0" y="953"/>
                  </a:cubicBezTo>
                  <a:cubicBezTo>
                    <a:pt x="13335" y="953"/>
                    <a:pt x="26670" y="953"/>
                    <a:pt x="40005" y="0"/>
                  </a:cubicBezTo>
                  <a:cubicBezTo>
                    <a:pt x="159067" y="21908"/>
                    <a:pt x="279082" y="28575"/>
                    <a:pt x="400050" y="11430"/>
                  </a:cubicBezTo>
                  <a:cubicBezTo>
                    <a:pt x="390525" y="47625"/>
                    <a:pt x="349567" y="13335"/>
                    <a:pt x="335280" y="40005"/>
                  </a:cubicBezTo>
                  <a:cubicBezTo>
                    <a:pt x="333375" y="41910"/>
                    <a:pt x="331470" y="43815"/>
                    <a:pt x="328613" y="45720"/>
                  </a:cubicBezTo>
                  <a:cubicBezTo>
                    <a:pt x="296227" y="57150"/>
                    <a:pt x="262890" y="56198"/>
                    <a:pt x="230505" y="51435"/>
                  </a:cubicBezTo>
                  <a:cubicBezTo>
                    <a:pt x="185738" y="44767"/>
                    <a:pt x="140970" y="46673"/>
                    <a:pt x="95250" y="39053"/>
                  </a:cubicBezTo>
                  <a:close/>
                </a:path>
              </a:pathLst>
            </a:custGeom>
            <a:solidFill>
              <a:srgbClr val="46251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8" name="Freeform: Shape 487">
              <a:extLst>
                <a:ext uri="{FF2B5EF4-FFF2-40B4-BE49-F238E27FC236}">
                  <a16:creationId xmlns:a16="http://schemas.microsoft.com/office/drawing/2014/main" id="{C73D5BFE-53BC-46B3-B062-B714D68FA9A5}"/>
                </a:ext>
              </a:extLst>
            </p:cNvPr>
            <p:cNvSpPr/>
            <p:nvPr/>
          </p:nvSpPr>
          <p:spPr>
            <a:xfrm>
              <a:off x="8932312" y="-1946909"/>
              <a:ext cx="256481" cy="374725"/>
            </a:xfrm>
            <a:custGeom>
              <a:avLst/>
              <a:gdLst>
                <a:gd name="connsiteX0" fmla="*/ 153353 w 256481"/>
                <a:gd name="connsiteY0" fmla="*/ 374726 h 374725"/>
                <a:gd name="connsiteX1" fmla="*/ 150495 w 256481"/>
                <a:gd name="connsiteY1" fmla="*/ 367106 h 374725"/>
                <a:gd name="connsiteX2" fmla="*/ 116205 w 256481"/>
                <a:gd name="connsiteY2" fmla="*/ 240423 h 374725"/>
                <a:gd name="connsiteX3" fmla="*/ 80963 w 256481"/>
                <a:gd name="connsiteY3" fmla="*/ 158508 h 374725"/>
                <a:gd name="connsiteX4" fmla="*/ 76200 w 256481"/>
                <a:gd name="connsiteY4" fmla="*/ 147078 h 374725"/>
                <a:gd name="connsiteX5" fmla="*/ 54293 w 256481"/>
                <a:gd name="connsiteY5" fmla="*/ 113741 h 374725"/>
                <a:gd name="connsiteX6" fmla="*/ 23813 w 256481"/>
                <a:gd name="connsiteY6" fmla="*/ 61353 h 374725"/>
                <a:gd name="connsiteX7" fmla="*/ 0 w 256481"/>
                <a:gd name="connsiteY7" fmla="*/ 20396 h 374725"/>
                <a:gd name="connsiteX8" fmla="*/ 53340 w 256481"/>
                <a:gd name="connsiteY8" fmla="*/ 7061 h 374725"/>
                <a:gd name="connsiteX9" fmla="*/ 239078 w 256481"/>
                <a:gd name="connsiteY9" fmla="*/ 285191 h 374725"/>
                <a:gd name="connsiteX10" fmla="*/ 254318 w 256481"/>
                <a:gd name="connsiteY10" fmla="*/ 337578 h 374725"/>
                <a:gd name="connsiteX11" fmla="*/ 153353 w 256481"/>
                <a:gd name="connsiteY11" fmla="*/ 374726 h 3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481" h="374725">
                  <a:moveTo>
                    <a:pt x="153353" y="374726"/>
                  </a:moveTo>
                  <a:cubicBezTo>
                    <a:pt x="153353" y="371868"/>
                    <a:pt x="153353" y="369963"/>
                    <a:pt x="150495" y="367106"/>
                  </a:cubicBezTo>
                  <a:cubicBezTo>
                    <a:pt x="145733" y="323291"/>
                    <a:pt x="138113" y="279476"/>
                    <a:pt x="116205" y="240423"/>
                  </a:cubicBezTo>
                  <a:cubicBezTo>
                    <a:pt x="103822" y="213753"/>
                    <a:pt x="95250" y="185178"/>
                    <a:pt x="80963" y="158508"/>
                  </a:cubicBezTo>
                  <a:cubicBezTo>
                    <a:pt x="79058" y="154698"/>
                    <a:pt x="77153" y="150888"/>
                    <a:pt x="76200" y="147078"/>
                  </a:cubicBezTo>
                  <a:cubicBezTo>
                    <a:pt x="72390" y="133743"/>
                    <a:pt x="65722" y="122313"/>
                    <a:pt x="54293" y="113741"/>
                  </a:cubicBezTo>
                  <a:cubicBezTo>
                    <a:pt x="40005" y="98501"/>
                    <a:pt x="33338" y="79451"/>
                    <a:pt x="23813" y="61353"/>
                  </a:cubicBezTo>
                  <a:cubicBezTo>
                    <a:pt x="16193" y="47066"/>
                    <a:pt x="0" y="38493"/>
                    <a:pt x="0" y="20396"/>
                  </a:cubicBezTo>
                  <a:cubicBezTo>
                    <a:pt x="12383" y="-7227"/>
                    <a:pt x="32385" y="-1512"/>
                    <a:pt x="53340" y="7061"/>
                  </a:cubicBezTo>
                  <a:cubicBezTo>
                    <a:pt x="116205" y="99453"/>
                    <a:pt x="187643" y="185178"/>
                    <a:pt x="239078" y="285191"/>
                  </a:cubicBezTo>
                  <a:cubicBezTo>
                    <a:pt x="247650" y="301383"/>
                    <a:pt x="261938" y="316623"/>
                    <a:pt x="254318" y="337578"/>
                  </a:cubicBezTo>
                  <a:cubicBezTo>
                    <a:pt x="221933" y="350913"/>
                    <a:pt x="187643" y="363296"/>
                    <a:pt x="153353" y="374726"/>
                  </a:cubicBezTo>
                  <a:close/>
                </a:path>
              </a:pathLst>
            </a:custGeom>
            <a:solidFill>
              <a:srgbClr val="F5EFF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9" name="Freeform: Shape 488">
              <a:extLst>
                <a:ext uri="{FF2B5EF4-FFF2-40B4-BE49-F238E27FC236}">
                  <a16:creationId xmlns:a16="http://schemas.microsoft.com/office/drawing/2014/main" id="{698C18F5-CFAE-4A51-AA9F-0F0EC12E2B88}"/>
                </a:ext>
              </a:extLst>
            </p:cNvPr>
            <p:cNvSpPr/>
            <p:nvPr/>
          </p:nvSpPr>
          <p:spPr>
            <a:xfrm>
              <a:off x="8886372" y="-1400467"/>
              <a:ext cx="153515" cy="68789"/>
            </a:xfrm>
            <a:custGeom>
              <a:avLst/>
              <a:gdLst>
                <a:gd name="connsiteX0" fmla="*/ 25937 w 153515"/>
                <a:gd name="connsiteY0" fmla="*/ 31166 h 68789"/>
                <a:gd name="connsiteX1" fmla="*/ 93565 w 153515"/>
                <a:gd name="connsiteY1" fmla="*/ 13068 h 68789"/>
                <a:gd name="connsiteX2" fmla="*/ 106900 w 153515"/>
                <a:gd name="connsiteY2" fmla="*/ 9258 h 68789"/>
                <a:gd name="connsiteX3" fmla="*/ 151667 w 153515"/>
                <a:gd name="connsiteY3" fmla="*/ 10211 h 68789"/>
                <a:gd name="connsiteX4" fmla="*/ 118330 w 153515"/>
                <a:gd name="connsiteY4" fmla="*/ 63551 h 68789"/>
                <a:gd name="connsiteX5" fmla="*/ 6887 w 153515"/>
                <a:gd name="connsiteY5" fmla="*/ 68313 h 68789"/>
                <a:gd name="connsiteX6" fmla="*/ 25937 w 153515"/>
                <a:gd name="connsiteY6" fmla="*/ 31166 h 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15" h="68789">
                  <a:moveTo>
                    <a:pt x="25937" y="31166"/>
                  </a:moveTo>
                  <a:cubicBezTo>
                    <a:pt x="48797" y="25451"/>
                    <a:pt x="70705" y="18783"/>
                    <a:pt x="93565" y="13068"/>
                  </a:cubicBezTo>
                  <a:cubicBezTo>
                    <a:pt x="98327" y="12116"/>
                    <a:pt x="103090" y="11163"/>
                    <a:pt x="106900" y="9258"/>
                  </a:cubicBezTo>
                  <a:cubicBezTo>
                    <a:pt x="122140" y="3543"/>
                    <a:pt x="145952" y="-8839"/>
                    <a:pt x="151667" y="10211"/>
                  </a:cubicBezTo>
                  <a:cubicBezTo>
                    <a:pt x="158335" y="31166"/>
                    <a:pt x="146905" y="56883"/>
                    <a:pt x="118330" y="63551"/>
                  </a:cubicBezTo>
                  <a:cubicBezTo>
                    <a:pt x="81182" y="72123"/>
                    <a:pt x="44035" y="67361"/>
                    <a:pt x="6887" y="68313"/>
                  </a:cubicBezTo>
                  <a:cubicBezTo>
                    <a:pt x="-10258" y="43548"/>
                    <a:pt x="7840" y="37833"/>
                    <a:pt x="25937" y="31166"/>
                  </a:cubicBezTo>
                  <a:close/>
                </a:path>
              </a:pathLst>
            </a:custGeom>
            <a:solidFill>
              <a:srgbClr val="95603F"/>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0" name="Freeform: Shape 489">
              <a:extLst>
                <a:ext uri="{FF2B5EF4-FFF2-40B4-BE49-F238E27FC236}">
                  <a16:creationId xmlns:a16="http://schemas.microsoft.com/office/drawing/2014/main" id="{4E7E6E66-BF39-4F70-AB68-436370D88850}"/>
                </a:ext>
              </a:extLst>
            </p:cNvPr>
            <p:cNvSpPr/>
            <p:nvPr/>
          </p:nvSpPr>
          <p:spPr>
            <a:xfrm>
              <a:off x="8836092" y="-1370250"/>
              <a:ext cx="76217" cy="39079"/>
            </a:xfrm>
            <a:custGeom>
              <a:avLst/>
              <a:gdLst>
                <a:gd name="connsiteX0" fmla="*/ 76217 w 76217"/>
                <a:gd name="connsiteY0" fmla="*/ 949 h 39079"/>
                <a:gd name="connsiteX1" fmla="*/ 57167 w 76217"/>
                <a:gd name="connsiteY1" fmla="*/ 37144 h 39079"/>
                <a:gd name="connsiteX2" fmla="*/ 17 w 76217"/>
                <a:gd name="connsiteY2" fmla="*/ 9521 h 39079"/>
                <a:gd name="connsiteX3" fmla="*/ 76217 w 76217"/>
                <a:gd name="connsiteY3" fmla="*/ 949 h 39079"/>
              </a:gdLst>
              <a:ahLst/>
              <a:cxnLst>
                <a:cxn ang="0">
                  <a:pos x="connsiteX0" y="connsiteY0"/>
                </a:cxn>
                <a:cxn ang="0">
                  <a:pos x="connsiteX1" y="connsiteY1"/>
                </a:cxn>
                <a:cxn ang="0">
                  <a:pos x="connsiteX2" y="connsiteY2"/>
                </a:cxn>
                <a:cxn ang="0">
                  <a:pos x="connsiteX3" y="connsiteY3"/>
                </a:cxn>
              </a:cxnLst>
              <a:rect l="l" t="t" r="r" b="b"/>
              <a:pathLst>
                <a:path w="76217" h="39079">
                  <a:moveTo>
                    <a:pt x="76217" y="949"/>
                  </a:moveTo>
                  <a:cubicBezTo>
                    <a:pt x="64787" y="10474"/>
                    <a:pt x="53357" y="19999"/>
                    <a:pt x="57167" y="37144"/>
                  </a:cubicBezTo>
                  <a:cubicBezTo>
                    <a:pt x="38117" y="28571"/>
                    <a:pt x="-935" y="60004"/>
                    <a:pt x="17" y="9521"/>
                  </a:cubicBezTo>
                  <a:cubicBezTo>
                    <a:pt x="24782" y="1901"/>
                    <a:pt x="50500" y="-1909"/>
                    <a:pt x="76217" y="949"/>
                  </a:cubicBezTo>
                  <a:close/>
                </a:path>
              </a:pathLst>
            </a:custGeom>
            <a:solidFill>
              <a:srgbClr val="764B3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1" name="Freeform: Shape 490">
              <a:extLst>
                <a:ext uri="{FF2B5EF4-FFF2-40B4-BE49-F238E27FC236}">
                  <a16:creationId xmlns:a16="http://schemas.microsoft.com/office/drawing/2014/main" id="{D4DF4C91-1DA3-4903-ABAC-C5F5DED0B132}"/>
                </a:ext>
              </a:extLst>
            </p:cNvPr>
            <p:cNvSpPr/>
            <p:nvPr/>
          </p:nvSpPr>
          <p:spPr>
            <a:xfrm>
              <a:off x="9092332" y="-1577125"/>
              <a:ext cx="104893" cy="49708"/>
            </a:xfrm>
            <a:custGeom>
              <a:avLst/>
              <a:gdLst>
                <a:gd name="connsiteX0" fmla="*/ 29527 w 104893"/>
                <a:gd name="connsiteY0" fmla="*/ 49709 h 49708"/>
                <a:gd name="connsiteX1" fmla="*/ 0 w 104893"/>
                <a:gd name="connsiteY1" fmla="*/ 37326 h 49708"/>
                <a:gd name="connsiteX2" fmla="*/ 32385 w 104893"/>
                <a:gd name="connsiteY2" fmla="*/ 18276 h 49708"/>
                <a:gd name="connsiteX3" fmla="*/ 34290 w 104893"/>
                <a:gd name="connsiteY3" fmla="*/ 14466 h 49708"/>
                <a:gd name="connsiteX4" fmla="*/ 99060 w 104893"/>
                <a:gd name="connsiteY4" fmla="*/ 3989 h 49708"/>
                <a:gd name="connsiteX5" fmla="*/ 101917 w 104893"/>
                <a:gd name="connsiteY5" fmla="*/ 24944 h 49708"/>
                <a:gd name="connsiteX6" fmla="*/ 29527 w 104893"/>
                <a:gd name="connsiteY6" fmla="*/ 49709 h 4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93" h="49708">
                  <a:moveTo>
                    <a:pt x="29527" y="49709"/>
                  </a:moveTo>
                  <a:cubicBezTo>
                    <a:pt x="19050" y="45899"/>
                    <a:pt x="6667" y="47804"/>
                    <a:pt x="0" y="37326"/>
                  </a:cubicBezTo>
                  <a:cubicBezTo>
                    <a:pt x="5715" y="22086"/>
                    <a:pt x="31432" y="41136"/>
                    <a:pt x="32385" y="18276"/>
                  </a:cubicBezTo>
                  <a:cubicBezTo>
                    <a:pt x="33338" y="17324"/>
                    <a:pt x="33338" y="14466"/>
                    <a:pt x="34290" y="14466"/>
                  </a:cubicBezTo>
                  <a:cubicBezTo>
                    <a:pt x="55245" y="8751"/>
                    <a:pt x="76200" y="-7441"/>
                    <a:pt x="99060" y="3989"/>
                  </a:cubicBezTo>
                  <a:cubicBezTo>
                    <a:pt x="105727" y="7799"/>
                    <a:pt x="106680" y="19229"/>
                    <a:pt x="101917" y="24944"/>
                  </a:cubicBezTo>
                  <a:cubicBezTo>
                    <a:pt x="83820" y="48756"/>
                    <a:pt x="54292" y="43041"/>
                    <a:pt x="29527" y="49709"/>
                  </a:cubicBezTo>
                  <a:close/>
                </a:path>
              </a:pathLst>
            </a:custGeom>
            <a:solidFill>
              <a:srgbClr val="89655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2" name="Freeform: Shape 491">
              <a:extLst>
                <a:ext uri="{FF2B5EF4-FFF2-40B4-BE49-F238E27FC236}">
                  <a16:creationId xmlns:a16="http://schemas.microsoft.com/office/drawing/2014/main" id="{EEB40CB6-3B8D-4E7A-B731-2FF6D1CB4464}"/>
                </a:ext>
              </a:extLst>
            </p:cNvPr>
            <p:cNvSpPr/>
            <p:nvPr/>
          </p:nvSpPr>
          <p:spPr>
            <a:xfrm>
              <a:off x="9084712" y="-1558848"/>
              <a:ext cx="52186" cy="20002"/>
            </a:xfrm>
            <a:custGeom>
              <a:avLst/>
              <a:gdLst>
                <a:gd name="connsiteX0" fmla="*/ 39053 w 52186"/>
                <a:gd name="connsiteY0" fmla="*/ 0 h 20002"/>
                <a:gd name="connsiteX1" fmla="*/ 43815 w 52186"/>
                <a:gd name="connsiteY1" fmla="*/ 16192 h 20002"/>
                <a:gd name="connsiteX2" fmla="*/ 6668 w 52186"/>
                <a:gd name="connsiteY2" fmla="*/ 20003 h 20002"/>
                <a:gd name="connsiteX3" fmla="*/ 0 w 52186"/>
                <a:gd name="connsiteY3" fmla="*/ 16192 h 20002"/>
                <a:gd name="connsiteX4" fmla="*/ 39053 w 52186"/>
                <a:gd name="connsiteY4" fmla="*/ 0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86" h="20002">
                  <a:moveTo>
                    <a:pt x="39053" y="0"/>
                  </a:moveTo>
                  <a:cubicBezTo>
                    <a:pt x="49530" y="2858"/>
                    <a:pt x="60008" y="8572"/>
                    <a:pt x="43815" y="16192"/>
                  </a:cubicBezTo>
                  <a:cubicBezTo>
                    <a:pt x="33338" y="20955"/>
                    <a:pt x="19050" y="19050"/>
                    <a:pt x="6668" y="20003"/>
                  </a:cubicBezTo>
                  <a:cubicBezTo>
                    <a:pt x="3810" y="19050"/>
                    <a:pt x="1905" y="18097"/>
                    <a:pt x="0" y="16192"/>
                  </a:cubicBezTo>
                  <a:cubicBezTo>
                    <a:pt x="8572" y="0"/>
                    <a:pt x="30480" y="14288"/>
                    <a:pt x="39053" y="0"/>
                  </a:cubicBezTo>
                  <a:close/>
                </a:path>
              </a:pathLst>
            </a:custGeom>
            <a:solidFill>
              <a:srgbClr val="BF958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3" name="Freeform: Shape 492">
              <a:extLst>
                <a:ext uri="{FF2B5EF4-FFF2-40B4-BE49-F238E27FC236}">
                  <a16:creationId xmlns:a16="http://schemas.microsoft.com/office/drawing/2014/main" id="{B7F4AC32-C6C0-4C0F-A490-5E179D064FDD}"/>
                </a:ext>
              </a:extLst>
            </p:cNvPr>
            <p:cNvSpPr/>
            <p:nvPr/>
          </p:nvSpPr>
          <p:spPr>
            <a:xfrm>
              <a:off x="8270307" y="-2520873"/>
              <a:ext cx="269575" cy="239535"/>
            </a:xfrm>
            <a:custGeom>
              <a:avLst/>
              <a:gdLst>
                <a:gd name="connsiteX0" fmla="*/ 269575 w 269575"/>
                <a:gd name="connsiteY0" fmla="*/ 120967 h 239535"/>
                <a:gd name="connsiteX1" fmla="*/ 194327 w 269575"/>
                <a:gd name="connsiteY1" fmla="*/ 199073 h 239535"/>
                <a:gd name="connsiteX2" fmla="*/ 3827 w 269575"/>
                <a:gd name="connsiteY2" fmla="*/ 177165 h 239535"/>
                <a:gd name="connsiteX3" fmla="*/ 51452 w 269575"/>
                <a:gd name="connsiteY3" fmla="*/ 85725 h 239535"/>
                <a:gd name="connsiteX4" fmla="*/ 125747 w 269575"/>
                <a:gd name="connsiteY4" fmla="*/ 76200 h 239535"/>
                <a:gd name="connsiteX5" fmla="*/ 158132 w 269575"/>
                <a:gd name="connsiteY5" fmla="*/ 49530 h 239535"/>
                <a:gd name="connsiteX6" fmla="*/ 178135 w 269575"/>
                <a:gd name="connsiteY6" fmla="*/ 0 h 239535"/>
                <a:gd name="connsiteX7" fmla="*/ 189565 w 269575"/>
                <a:gd name="connsiteY7" fmla="*/ 13335 h 239535"/>
                <a:gd name="connsiteX8" fmla="*/ 182897 w 269575"/>
                <a:gd name="connsiteY8" fmla="*/ 38100 h 239535"/>
                <a:gd name="connsiteX9" fmla="*/ 240047 w 269575"/>
                <a:gd name="connsiteY9" fmla="*/ 110490 h 239535"/>
                <a:gd name="connsiteX10" fmla="*/ 269575 w 269575"/>
                <a:gd name="connsiteY10" fmla="*/ 120967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575" h="239535">
                  <a:moveTo>
                    <a:pt x="269575" y="120967"/>
                  </a:moveTo>
                  <a:cubicBezTo>
                    <a:pt x="236238" y="139065"/>
                    <a:pt x="214330" y="165735"/>
                    <a:pt x="194327" y="199073"/>
                  </a:cubicBezTo>
                  <a:cubicBezTo>
                    <a:pt x="154322" y="263842"/>
                    <a:pt x="36212" y="246698"/>
                    <a:pt x="3827" y="177165"/>
                  </a:cubicBezTo>
                  <a:cubicBezTo>
                    <a:pt x="-9508" y="148590"/>
                    <a:pt x="13352" y="102870"/>
                    <a:pt x="51452" y="85725"/>
                  </a:cubicBezTo>
                  <a:cubicBezTo>
                    <a:pt x="74312" y="75248"/>
                    <a:pt x="100982" y="68580"/>
                    <a:pt x="125747" y="76200"/>
                  </a:cubicBezTo>
                  <a:cubicBezTo>
                    <a:pt x="154322" y="84773"/>
                    <a:pt x="159085" y="73342"/>
                    <a:pt x="158132" y="49530"/>
                  </a:cubicBezTo>
                  <a:cubicBezTo>
                    <a:pt x="157180" y="30480"/>
                    <a:pt x="160037" y="11430"/>
                    <a:pt x="178135" y="0"/>
                  </a:cubicBezTo>
                  <a:cubicBezTo>
                    <a:pt x="184802" y="1905"/>
                    <a:pt x="189565" y="5715"/>
                    <a:pt x="189565" y="13335"/>
                  </a:cubicBezTo>
                  <a:cubicBezTo>
                    <a:pt x="189565" y="21908"/>
                    <a:pt x="185755" y="29527"/>
                    <a:pt x="182897" y="38100"/>
                  </a:cubicBezTo>
                  <a:cubicBezTo>
                    <a:pt x="181945" y="93345"/>
                    <a:pt x="188612" y="101917"/>
                    <a:pt x="240047" y="110490"/>
                  </a:cubicBezTo>
                  <a:cubicBezTo>
                    <a:pt x="249572" y="111442"/>
                    <a:pt x="261955" y="111442"/>
                    <a:pt x="269575" y="120967"/>
                  </a:cubicBezTo>
                  <a:close/>
                </a:path>
              </a:pathLst>
            </a:custGeom>
            <a:solidFill>
              <a:srgbClr val="9447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4" name="Freeform: Shape 493">
              <a:extLst>
                <a:ext uri="{FF2B5EF4-FFF2-40B4-BE49-F238E27FC236}">
                  <a16:creationId xmlns:a16="http://schemas.microsoft.com/office/drawing/2014/main" id="{AD2B849E-341F-482A-992D-EEE240741252}"/>
                </a:ext>
              </a:extLst>
            </p:cNvPr>
            <p:cNvSpPr/>
            <p:nvPr/>
          </p:nvSpPr>
          <p:spPr>
            <a:xfrm>
              <a:off x="8954311" y="-2436101"/>
              <a:ext cx="218365" cy="161827"/>
            </a:xfrm>
            <a:custGeom>
              <a:avLst/>
              <a:gdLst>
                <a:gd name="connsiteX0" fmla="*/ 110398 w 218365"/>
                <a:gd name="connsiteY0" fmla="*/ 0 h 161827"/>
                <a:gd name="connsiteX1" fmla="*/ 184693 w 218365"/>
                <a:gd name="connsiteY1" fmla="*/ 26670 h 161827"/>
                <a:gd name="connsiteX2" fmla="*/ 214221 w 218365"/>
                <a:gd name="connsiteY2" fmla="*/ 107632 h 161827"/>
                <a:gd name="connsiteX3" fmla="*/ 144688 w 218365"/>
                <a:gd name="connsiteY3" fmla="*/ 160973 h 161827"/>
                <a:gd name="connsiteX4" fmla="*/ 25626 w 218365"/>
                <a:gd name="connsiteY4" fmla="*/ 132398 h 161827"/>
                <a:gd name="connsiteX5" fmla="*/ 5623 w 218365"/>
                <a:gd name="connsiteY5" fmla="*/ 56198 h 161827"/>
                <a:gd name="connsiteX6" fmla="*/ 110398 w 218365"/>
                <a:gd name="connsiteY6" fmla="*/ 0 h 1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365" h="161827">
                  <a:moveTo>
                    <a:pt x="110398" y="0"/>
                  </a:moveTo>
                  <a:cubicBezTo>
                    <a:pt x="138021" y="0"/>
                    <a:pt x="160881" y="13335"/>
                    <a:pt x="184693" y="26670"/>
                  </a:cubicBezTo>
                  <a:cubicBezTo>
                    <a:pt x="218031" y="46673"/>
                    <a:pt x="223746" y="76200"/>
                    <a:pt x="214221" y="107632"/>
                  </a:cubicBezTo>
                  <a:cubicBezTo>
                    <a:pt x="204696" y="139065"/>
                    <a:pt x="182788" y="161925"/>
                    <a:pt x="144688" y="160973"/>
                  </a:cubicBezTo>
                  <a:cubicBezTo>
                    <a:pt x="102778" y="160020"/>
                    <a:pt x="58010" y="171450"/>
                    <a:pt x="25626" y="132398"/>
                  </a:cubicBezTo>
                  <a:cubicBezTo>
                    <a:pt x="6576" y="110490"/>
                    <a:pt x="-8665" y="87630"/>
                    <a:pt x="5623" y="56198"/>
                  </a:cubicBezTo>
                  <a:cubicBezTo>
                    <a:pt x="52296" y="59055"/>
                    <a:pt x="75156" y="18098"/>
                    <a:pt x="110398" y="0"/>
                  </a:cubicBezTo>
                  <a:close/>
                </a:path>
              </a:pathLst>
            </a:custGeom>
            <a:solidFill>
              <a:srgbClr val="92472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5" name="Freeform: Shape 494">
              <a:extLst>
                <a:ext uri="{FF2B5EF4-FFF2-40B4-BE49-F238E27FC236}">
                  <a16:creationId xmlns:a16="http://schemas.microsoft.com/office/drawing/2014/main" id="{498C31C6-F782-4F10-BEB2-833501AE1017}"/>
                </a:ext>
              </a:extLst>
            </p:cNvPr>
            <p:cNvSpPr/>
            <p:nvPr/>
          </p:nvSpPr>
          <p:spPr>
            <a:xfrm>
              <a:off x="8608279" y="-2400043"/>
              <a:ext cx="276130" cy="200330"/>
            </a:xfrm>
            <a:custGeom>
              <a:avLst/>
              <a:gdLst>
                <a:gd name="connsiteX0" fmla="*/ 142105 w 276130"/>
                <a:gd name="connsiteY0" fmla="*/ 1089 h 200330"/>
                <a:gd name="connsiteX1" fmla="*/ 218305 w 276130"/>
                <a:gd name="connsiteY1" fmla="*/ 1089 h 200330"/>
                <a:gd name="connsiteX2" fmla="*/ 275455 w 276130"/>
                <a:gd name="connsiteY2" fmla="*/ 63002 h 200330"/>
                <a:gd name="connsiteX3" fmla="*/ 135438 w 276130"/>
                <a:gd name="connsiteY3" fmla="*/ 200162 h 200330"/>
                <a:gd name="connsiteX4" fmla="*/ 183 w 276130"/>
                <a:gd name="connsiteY4" fmla="*/ 48714 h 200330"/>
                <a:gd name="connsiteX5" fmla="*/ 47808 w 276130"/>
                <a:gd name="connsiteY5" fmla="*/ 137 h 200330"/>
                <a:gd name="connsiteX6" fmla="*/ 142105 w 276130"/>
                <a:gd name="connsiteY6" fmla="*/ 1089 h 20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130" h="200330">
                  <a:moveTo>
                    <a:pt x="142105" y="1089"/>
                  </a:moveTo>
                  <a:cubicBezTo>
                    <a:pt x="167823" y="1089"/>
                    <a:pt x="192588" y="1089"/>
                    <a:pt x="218305" y="1089"/>
                  </a:cubicBezTo>
                  <a:cubicBezTo>
                    <a:pt x="267835" y="2042"/>
                    <a:pt x="279265" y="13472"/>
                    <a:pt x="275455" y="63002"/>
                  </a:cubicBezTo>
                  <a:cubicBezTo>
                    <a:pt x="269740" y="143012"/>
                    <a:pt x="207828" y="203972"/>
                    <a:pt x="135438" y="200162"/>
                  </a:cubicBezTo>
                  <a:cubicBezTo>
                    <a:pt x="52570" y="196352"/>
                    <a:pt x="-3627" y="132534"/>
                    <a:pt x="183" y="48714"/>
                  </a:cubicBezTo>
                  <a:cubicBezTo>
                    <a:pt x="1135" y="16329"/>
                    <a:pt x="11613" y="-1768"/>
                    <a:pt x="47808" y="137"/>
                  </a:cubicBezTo>
                  <a:cubicBezTo>
                    <a:pt x="78288" y="2994"/>
                    <a:pt x="110673" y="1089"/>
                    <a:pt x="142105" y="1089"/>
                  </a:cubicBezTo>
                  <a:close/>
                </a:path>
              </a:pathLst>
            </a:custGeom>
            <a:solidFill>
              <a:srgbClr val="7635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6" name="Freeform: Shape 495">
              <a:extLst>
                <a:ext uri="{FF2B5EF4-FFF2-40B4-BE49-F238E27FC236}">
                  <a16:creationId xmlns:a16="http://schemas.microsoft.com/office/drawing/2014/main" id="{DEF0D42F-EDAC-43E4-972A-F9CB7D6DDFD2}"/>
                </a:ext>
              </a:extLst>
            </p:cNvPr>
            <p:cNvSpPr/>
            <p:nvPr/>
          </p:nvSpPr>
          <p:spPr>
            <a:xfrm>
              <a:off x="8437493" y="-2542498"/>
              <a:ext cx="138466" cy="144507"/>
            </a:xfrm>
            <a:custGeom>
              <a:avLst/>
              <a:gdLst>
                <a:gd name="connsiteX0" fmla="*/ 17616 w 138466"/>
                <a:gd name="connsiteY0" fmla="*/ 32102 h 144507"/>
                <a:gd name="connsiteX1" fmla="*/ 9044 w 138466"/>
                <a:gd name="connsiteY1" fmla="*/ 21624 h 144507"/>
                <a:gd name="connsiteX2" fmla="*/ 121439 w 138466"/>
                <a:gd name="connsiteY2" fmla="*/ 20672 h 144507"/>
                <a:gd name="connsiteX3" fmla="*/ 120486 w 138466"/>
                <a:gd name="connsiteY3" fmla="*/ 124494 h 144507"/>
                <a:gd name="connsiteX4" fmla="*/ 102389 w 138466"/>
                <a:gd name="connsiteY4" fmla="*/ 143544 h 144507"/>
                <a:gd name="connsiteX5" fmla="*/ 7139 w 138466"/>
                <a:gd name="connsiteY5" fmla="*/ 50199 h 144507"/>
                <a:gd name="connsiteX6" fmla="*/ 23331 w 138466"/>
                <a:gd name="connsiteY6" fmla="*/ 52104 h 144507"/>
                <a:gd name="connsiteX7" fmla="*/ 17616 w 138466"/>
                <a:gd name="connsiteY7" fmla="*/ 32102 h 14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66" h="144507">
                  <a:moveTo>
                    <a:pt x="17616" y="32102"/>
                  </a:moveTo>
                  <a:cubicBezTo>
                    <a:pt x="14759" y="28292"/>
                    <a:pt x="11901" y="24482"/>
                    <a:pt x="9044" y="21624"/>
                  </a:cubicBezTo>
                  <a:cubicBezTo>
                    <a:pt x="46191" y="-4093"/>
                    <a:pt x="84291" y="-9808"/>
                    <a:pt x="121439" y="20672"/>
                  </a:cubicBezTo>
                  <a:cubicBezTo>
                    <a:pt x="143346" y="54962"/>
                    <a:pt x="145251" y="90204"/>
                    <a:pt x="120486" y="124494"/>
                  </a:cubicBezTo>
                  <a:cubicBezTo>
                    <a:pt x="114771" y="131162"/>
                    <a:pt x="108104" y="136877"/>
                    <a:pt x="102389" y="143544"/>
                  </a:cubicBezTo>
                  <a:cubicBezTo>
                    <a:pt x="12854" y="150212"/>
                    <a:pt x="-14769" y="122589"/>
                    <a:pt x="7139" y="50199"/>
                  </a:cubicBezTo>
                  <a:cubicBezTo>
                    <a:pt x="12854" y="51152"/>
                    <a:pt x="20474" y="55914"/>
                    <a:pt x="23331" y="52104"/>
                  </a:cubicBezTo>
                  <a:cubicBezTo>
                    <a:pt x="29999" y="43532"/>
                    <a:pt x="20474" y="37817"/>
                    <a:pt x="17616" y="32102"/>
                  </a:cubicBezTo>
                  <a:close/>
                </a:path>
              </a:pathLst>
            </a:custGeom>
            <a:solidFill>
              <a:srgbClr val="2D1F1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7" name="Freeform: Shape 496">
              <a:extLst>
                <a:ext uri="{FF2B5EF4-FFF2-40B4-BE49-F238E27FC236}">
                  <a16:creationId xmlns:a16="http://schemas.microsoft.com/office/drawing/2014/main" id="{D7C8FA7E-365E-4E3B-9F48-D9909E491032}"/>
                </a:ext>
              </a:extLst>
            </p:cNvPr>
            <p:cNvSpPr/>
            <p:nvPr/>
          </p:nvSpPr>
          <p:spPr>
            <a:xfrm>
              <a:off x="8904677" y="-2547071"/>
              <a:ext cx="148337" cy="160363"/>
            </a:xfrm>
            <a:custGeom>
              <a:avLst/>
              <a:gdLst>
                <a:gd name="connsiteX0" fmla="*/ 55258 w 148337"/>
                <a:gd name="connsiteY0" fmla="*/ 158595 h 160363"/>
                <a:gd name="connsiteX1" fmla="*/ 27635 w 148337"/>
                <a:gd name="connsiteY1" fmla="*/ 16672 h 160363"/>
                <a:gd name="connsiteX2" fmla="*/ 92406 w 148337"/>
                <a:gd name="connsiteY2" fmla="*/ 4290 h 160363"/>
                <a:gd name="connsiteX3" fmla="*/ 110503 w 148337"/>
                <a:gd name="connsiteY3" fmla="*/ 46200 h 160363"/>
                <a:gd name="connsiteX4" fmla="*/ 119075 w 148337"/>
                <a:gd name="connsiteY4" fmla="*/ 66202 h 160363"/>
                <a:gd name="connsiteX5" fmla="*/ 147650 w 148337"/>
                <a:gd name="connsiteY5" fmla="*/ 100492 h 160363"/>
                <a:gd name="connsiteX6" fmla="*/ 93358 w 148337"/>
                <a:gd name="connsiteY6" fmla="*/ 159547 h 160363"/>
                <a:gd name="connsiteX7" fmla="*/ 55258 w 148337"/>
                <a:gd name="connsiteY7" fmla="*/ 158595 h 1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37" h="160363">
                  <a:moveTo>
                    <a:pt x="55258" y="158595"/>
                  </a:moveTo>
                  <a:cubicBezTo>
                    <a:pt x="-8559" y="115732"/>
                    <a:pt x="-16180" y="78585"/>
                    <a:pt x="27635" y="16672"/>
                  </a:cubicBezTo>
                  <a:cubicBezTo>
                    <a:pt x="46685" y="-3330"/>
                    <a:pt x="69545" y="-2378"/>
                    <a:pt x="92406" y="4290"/>
                  </a:cubicBezTo>
                  <a:cubicBezTo>
                    <a:pt x="114313" y="10005"/>
                    <a:pt x="123838" y="24292"/>
                    <a:pt x="110503" y="46200"/>
                  </a:cubicBezTo>
                  <a:cubicBezTo>
                    <a:pt x="108598" y="54772"/>
                    <a:pt x="111456" y="61440"/>
                    <a:pt x="119075" y="66202"/>
                  </a:cubicBezTo>
                  <a:cubicBezTo>
                    <a:pt x="139078" y="69060"/>
                    <a:pt x="151460" y="78585"/>
                    <a:pt x="147650" y="100492"/>
                  </a:cubicBezTo>
                  <a:cubicBezTo>
                    <a:pt x="141935" y="130972"/>
                    <a:pt x="122885" y="150975"/>
                    <a:pt x="93358" y="159547"/>
                  </a:cubicBezTo>
                  <a:cubicBezTo>
                    <a:pt x="80975" y="162405"/>
                    <a:pt x="67641" y="156690"/>
                    <a:pt x="55258" y="158595"/>
                  </a:cubicBezTo>
                  <a:close/>
                </a:path>
              </a:pathLst>
            </a:custGeom>
            <a:solidFill>
              <a:srgbClr val="2A1E1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8" name="Freeform: Shape 497">
              <a:extLst>
                <a:ext uri="{FF2B5EF4-FFF2-40B4-BE49-F238E27FC236}">
                  <a16:creationId xmlns:a16="http://schemas.microsoft.com/office/drawing/2014/main" id="{6013F506-CDDC-4C8B-8AAB-DE70165C0933}"/>
                </a:ext>
              </a:extLst>
            </p:cNvPr>
            <p:cNvSpPr/>
            <p:nvPr/>
          </p:nvSpPr>
          <p:spPr>
            <a:xfrm>
              <a:off x="8931359" y="-2553727"/>
              <a:ext cx="133019" cy="177970"/>
            </a:xfrm>
            <a:custGeom>
              <a:avLst/>
              <a:gdLst>
                <a:gd name="connsiteX0" fmla="*/ 67628 w 133019"/>
                <a:gd name="connsiteY0" fmla="*/ 58571 h 177970"/>
                <a:gd name="connsiteX1" fmla="*/ 76200 w 133019"/>
                <a:gd name="connsiteY1" fmla="*/ 23328 h 177970"/>
                <a:gd name="connsiteX2" fmla="*/ 31433 w 133019"/>
                <a:gd name="connsiteY2" fmla="*/ 13803 h 177970"/>
                <a:gd name="connsiteX3" fmla="*/ 0 w 133019"/>
                <a:gd name="connsiteY3" fmla="*/ 23328 h 177970"/>
                <a:gd name="connsiteX4" fmla="*/ 69533 w 133019"/>
                <a:gd name="connsiteY4" fmla="*/ 6183 h 177970"/>
                <a:gd name="connsiteX5" fmla="*/ 131445 w 133019"/>
                <a:gd name="connsiteY5" fmla="*/ 74763 h 177970"/>
                <a:gd name="connsiteX6" fmla="*/ 132398 w 133019"/>
                <a:gd name="connsiteY6" fmla="*/ 116673 h 177970"/>
                <a:gd name="connsiteX7" fmla="*/ 27623 w 133019"/>
                <a:gd name="connsiteY7" fmla="*/ 173823 h 177970"/>
                <a:gd name="connsiteX8" fmla="*/ 27623 w 133019"/>
                <a:gd name="connsiteY8" fmla="*/ 164298 h 177970"/>
                <a:gd name="connsiteX9" fmla="*/ 84773 w 133019"/>
                <a:gd name="connsiteY9" fmla="*/ 148106 h 177970"/>
                <a:gd name="connsiteX10" fmla="*/ 110490 w 133019"/>
                <a:gd name="connsiteY10" fmla="*/ 94766 h 177970"/>
                <a:gd name="connsiteX11" fmla="*/ 76200 w 133019"/>
                <a:gd name="connsiteY11" fmla="*/ 79526 h 177970"/>
                <a:gd name="connsiteX12" fmla="*/ 67628 w 133019"/>
                <a:gd name="connsiteY12" fmla="*/ 58571 h 17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019" h="177970">
                  <a:moveTo>
                    <a:pt x="67628" y="58571"/>
                  </a:moveTo>
                  <a:cubicBezTo>
                    <a:pt x="60008" y="44283"/>
                    <a:pt x="93345" y="38568"/>
                    <a:pt x="76200" y="23328"/>
                  </a:cubicBezTo>
                  <a:cubicBezTo>
                    <a:pt x="63818" y="11898"/>
                    <a:pt x="47625" y="9993"/>
                    <a:pt x="31433" y="13803"/>
                  </a:cubicBezTo>
                  <a:cubicBezTo>
                    <a:pt x="20955" y="15708"/>
                    <a:pt x="10478" y="20471"/>
                    <a:pt x="0" y="23328"/>
                  </a:cubicBezTo>
                  <a:cubicBezTo>
                    <a:pt x="16193" y="-10009"/>
                    <a:pt x="45720" y="468"/>
                    <a:pt x="69533" y="6183"/>
                  </a:cubicBezTo>
                  <a:cubicBezTo>
                    <a:pt x="102870" y="14756"/>
                    <a:pt x="124778" y="40473"/>
                    <a:pt x="131445" y="74763"/>
                  </a:cubicBezTo>
                  <a:cubicBezTo>
                    <a:pt x="134303" y="88098"/>
                    <a:pt x="132398" y="102386"/>
                    <a:pt x="132398" y="116673"/>
                  </a:cubicBezTo>
                  <a:cubicBezTo>
                    <a:pt x="101918" y="171918"/>
                    <a:pt x="76200" y="186206"/>
                    <a:pt x="27623" y="173823"/>
                  </a:cubicBezTo>
                  <a:cubicBezTo>
                    <a:pt x="27623" y="170966"/>
                    <a:pt x="27623" y="167156"/>
                    <a:pt x="27623" y="164298"/>
                  </a:cubicBezTo>
                  <a:cubicBezTo>
                    <a:pt x="42863" y="147153"/>
                    <a:pt x="67628" y="160488"/>
                    <a:pt x="84773" y="148106"/>
                  </a:cubicBezTo>
                  <a:cubicBezTo>
                    <a:pt x="102870" y="134771"/>
                    <a:pt x="109538" y="113816"/>
                    <a:pt x="110490" y="94766"/>
                  </a:cubicBezTo>
                  <a:cubicBezTo>
                    <a:pt x="112395" y="70001"/>
                    <a:pt x="81915" y="98576"/>
                    <a:pt x="76200" y="79526"/>
                  </a:cubicBezTo>
                  <a:cubicBezTo>
                    <a:pt x="82868" y="69048"/>
                    <a:pt x="77153" y="63333"/>
                    <a:pt x="67628" y="58571"/>
                  </a:cubicBezTo>
                  <a:close/>
                </a:path>
              </a:pathLst>
            </a:custGeom>
            <a:solidFill>
              <a:srgbClr val="81543C"/>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9" name="Freeform: Shape 498">
              <a:extLst>
                <a:ext uri="{FF2B5EF4-FFF2-40B4-BE49-F238E27FC236}">
                  <a16:creationId xmlns:a16="http://schemas.microsoft.com/office/drawing/2014/main" id="{A8A48DC7-6F01-4EA1-A03F-DB9F2E4F50FB}"/>
                </a:ext>
              </a:extLst>
            </p:cNvPr>
            <p:cNvSpPr/>
            <p:nvPr/>
          </p:nvSpPr>
          <p:spPr>
            <a:xfrm>
              <a:off x="8557980" y="-2522778"/>
              <a:ext cx="22627" cy="103822"/>
            </a:xfrm>
            <a:custGeom>
              <a:avLst/>
              <a:gdLst>
                <a:gd name="connsiteX0" fmla="*/ 0 w 22627"/>
                <a:gd name="connsiteY0" fmla="*/ 103822 h 103822"/>
                <a:gd name="connsiteX1" fmla="*/ 953 w 22627"/>
                <a:gd name="connsiteY1" fmla="*/ 0 h 103822"/>
                <a:gd name="connsiteX2" fmla="*/ 0 w 22627"/>
                <a:gd name="connsiteY2" fmla="*/ 103822 h 103822"/>
              </a:gdLst>
              <a:ahLst/>
              <a:cxnLst>
                <a:cxn ang="0">
                  <a:pos x="connsiteX0" y="connsiteY0"/>
                </a:cxn>
                <a:cxn ang="0">
                  <a:pos x="connsiteX1" y="connsiteY1"/>
                </a:cxn>
                <a:cxn ang="0">
                  <a:pos x="connsiteX2" y="connsiteY2"/>
                </a:cxn>
              </a:cxnLst>
              <a:rect l="l" t="t" r="r" b="b"/>
              <a:pathLst>
                <a:path w="22627" h="103822">
                  <a:moveTo>
                    <a:pt x="0" y="103822"/>
                  </a:moveTo>
                  <a:cubicBezTo>
                    <a:pt x="17145" y="69532"/>
                    <a:pt x="13335" y="35242"/>
                    <a:pt x="953" y="0"/>
                  </a:cubicBezTo>
                  <a:cubicBezTo>
                    <a:pt x="30480" y="33338"/>
                    <a:pt x="29528" y="74295"/>
                    <a:pt x="0" y="103822"/>
                  </a:cubicBezTo>
                  <a:close/>
                </a:path>
              </a:pathLst>
            </a:custGeom>
            <a:solidFill>
              <a:srgbClr val="9447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0" name="Freeform: Shape 499">
              <a:extLst>
                <a:ext uri="{FF2B5EF4-FFF2-40B4-BE49-F238E27FC236}">
                  <a16:creationId xmlns:a16="http://schemas.microsoft.com/office/drawing/2014/main" id="{D2A8EFC5-4C9A-4FA4-8371-691425F55EF8}"/>
                </a:ext>
              </a:extLst>
            </p:cNvPr>
            <p:cNvSpPr/>
            <p:nvPr/>
          </p:nvSpPr>
          <p:spPr>
            <a:xfrm>
              <a:off x="8874209" y="-3270849"/>
              <a:ext cx="362303" cy="452829"/>
            </a:xfrm>
            <a:custGeom>
              <a:avLst/>
              <a:gdLst>
                <a:gd name="connsiteX0" fmla="*/ 0 w 362303"/>
                <a:gd name="connsiteY0" fmla="*/ 14646 h 452829"/>
                <a:gd name="connsiteX1" fmla="*/ 95250 w 362303"/>
                <a:gd name="connsiteY1" fmla="*/ 5121 h 452829"/>
                <a:gd name="connsiteX2" fmla="*/ 242888 w 362303"/>
                <a:gd name="connsiteY2" fmla="*/ 149901 h 452829"/>
                <a:gd name="connsiteX3" fmla="*/ 361950 w 362303"/>
                <a:gd name="connsiteY3" fmla="*/ 358498 h 452829"/>
                <a:gd name="connsiteX4" fmla="*/ 331470 w 362303"/>
                <a:gd name="connsiteY4" fmla="*/ 445176 h 452829"/>
                <a:gd name="connsiteX5" fmla="*/ 227648 w 362303"/>
                <a:gd name="connsiteY5" fmla="*/ 423268 h 452829"/>
                <a:gd name="connsiteX6" fmla="*/ 104775 w 362303"/>
                <a:gd name="connsiteY6" fmla="*/ 282298 h 452829"/>
                <a:gd name="connsiteX7" fmla="*/ 27623 w 362303"/>
                <a:gd name="connsiteY7" fmla="*/ 64176 h 452829"/>
                <a:gd name="connsiteX8" fmla="*/ 0 w 362303"/>
                <a:gd name="connsiteY8" fmla="*/ 14646 h 45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303" h="452829">
                  <a:moveTo>
                    <a:pt x="0" y="14646"/>
                  </a:moveTo>
                  <a:cubicBezTo>
                    <a:pt x="29528" y="-12024"/>
                    <a:pt x="62865" y="6073"/>
                    <a:pt x="95250" y="5121"/>
                  </a:cubicBezTo>
                  <a:cubicBezTo>
                    <a:pt x="155258" y="42268"/>
                    <a:pt x="202883" y="92751"/>
                    <a:pt x="242888" y="149901"/>
                  </a:cubicBezTo>
                  <a:cubicBezTo>
                    <a:pt x="288608" y="215623"/>
                    <a:pt x="332423" y="283251"/>
                    <a:pt x="361950" y="358498"/>
                  </a:cubicBezTo>
                  <a:cubicBezTo>
                    <a:pt x="360045" y="389931"/>
                    <a:pt x="372428" y="426126"/>
                    <a:pt x="331470" y="445176"/>
                  </a:cubicBezTo>
                  <a:cubicBezTo>
                    <a:pt x="290513" y="464226"/>
                    <a:pt x="261938" y="444223"/>
                    <a:pt x="227648" y="423268"/>
                  </a:cubicBezTo>
                  <a:cubicBezTo>
                    <a:pt x="171450" y="388026"/>
                    <a:pt x="149543" y="326113"/>
                    <a:pt x="104775" y="282298"/>
                  </a:cubicBezTo>
                  <a:cubicBezTo>
                    <a:pt x="79058" y="209908"/>
                    <a:pt x="60960" y="133708"/>
                    <a:pt x="27623" y="64176"/>
                  </a:cubicBezTo>
                  <a:cubicBezTo>
                    <a:pt x="20003" y="47031"/>
                    <a:pt x="9525" y="30838"/>
                    <a:pt x="0" y="14646"/>
                  </a:cubicBezTo>
                  <a:close/>
                </a:path>
              </a:pathLst>
            </a:custGeom>
            <a:solidFill>
              <a:srgbClr val="893E0D"/>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1" name="Freeform: Shape 500">
              <a:extLst>
                <a:ext uri="{FF2B5EF4-FFF2-40B4-BE49-F238E27FC236}">
                  <a16:creationId xmlns:a16="http://schemas.microsoft.com/office/drawing/2014/main" id="{A51A1668-1466-451B-85B7-77C10C1BF88D}"/>
                </a:ext>
              </a:extLst>
            </p:cNvPr>
            <p:cNvSpPr/>
            <p:nvPr/>
          </p:nvSpPr>
          <p:spPr>
            <a:xfrm>
              <a:off x="8045535" y="-3123806"/>
              <a:ext cx="208597" cy="447674"/>
            </a:xfrm>
            <a:custGeom>
              <a:avLst/>
              <a:gdLst>
                <a:gd name="connsiteX0" fmla="*/ 191452 w 208597"/>
                <a:gd name="connsiteY0" fmla="*/ 2857 h 447674"/>
                <a:gd name="connsiteX1" fmla="*/ 208597 w 208597"/>
                <a:gd name="connsiteY1" fmla="*/ 0 h 447674"/>
                <a:gd name="connsiteX2" fmla="*/ 95250 w 208597"/>
                <a:gd name="connsiteY2" fmla="*/ 258127 h 447674"/>
                <a:gd name="connsiteX3" fmla="*/ 57150 w 208597"/>
                <a:gd name="connsiteY3" fmla="*/ 328613 h 447674"/>
                <a:gd name="connsiteX4" fmla="*/ 52388 w 208597"/>
                <a:gd name="connsiteY4" fmla="*/ 345758 h 447674"/>
                <a:gd name="connsiteX5" fmla="*/ 0 w 208597"/>
                <a:gd name="connsiteY5" fmla="*/ 447675 h 447674"/>
                <a:gd name="connsiteX6" fmla="*/ 191452 w 208597"/>
                <a:gd name="connsiteY6" fmla="*/ 2857 h 44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597" h="447674">
                  <a:moveTo>
                    <a:pt x="191452" y="2857"/>
                  </a:moveTo>
                  <a:cubicBezTo>
                    <a:pt x="197167" y="1905"/>
                    <a:pt x="202883" y="952"/>
                    <a:pt x="208597" y="0"/>
                  </a:cubicBezTo>
                  <a:cubicBezTo>
                    <a:pt x="160972" y="81915"/>
                    <a:pt x="116205" y="164783"/>
                    <a:pt x="95250" y="258127"/>
                  </a:cubicBezTo>
                  <a:cubicBezTo>
                    <a:pt x="72390" y="276225"/>
                    <a:pt x="56197" y="298133"/>
                    <a:pt x="57150" y="328613"/>
                  </a:cubicBezTo>
                  <a:cubicBezTo>
                    <a:pt x="57150" y="334328"/>
                    <a:pt x="56197" y="343853"/>
                    <a:pt x="52388" y="345758"/>
                  </a:cubicBezTo>
                  <a:cubicBezTo>
                    <a:pt x="8572" y="366712"/>
                    <a:pt x="13335" y="412433"/>
                    <a:pt x="0" y="447675"/>
                  </a:cubicBezTo>
                  <a:cubicBezTo>
                    <a:pt x="1905" y="273368"/>
                    <a:pt x="76200" y="129540"/>
                    <a:pt x="191452" y="2857"/>
                  </a:cubicBezTo>
                  <a:close/>
                </a:path>
              </a:pathLst>
            </a:custGeom>
            <a:solidFill>
              <a:srgbClr val="823E15"/>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2" name="Freeform: Shape 501">
              <a:extLst>
                <a:ext uri="{FF2B5EF4-FFF2-40B4-BE49-F238E27FC236}">
                  <a16:creationId xmlns:a16="http://schemas.microsoft.com/office/drawing/2014/main" id="{45DD69AC-0540-43CD-84A3-BB21FE58C2E5}"/>
                </a:ext>
              </a:extLst>
            </p:cNvPr>
            <p:cNvSpPr/>
            <p:nvPr/>
          </p:nvSpPr>
          <p:spPr>
            <a:xfrm>
              <a:off x="8898847" y="-1886508"/>
              <a:ext cx="162052" cy="202882"/>
            </a:xfrm>
            <a:custGeom>
              <a:avLst/>
              <a:gdLst>
                <a:gd name="connsiteX0" fmla="*/ 120142 w 162052"/>
                <a:gd name="connsiteY0" fmla="*/ 86677 h 202882"/>
                <a:gd name="connsiteX1" fmla="*/ 158242 w 162052"/>
                <a:gd name="connsiteY1" fmla="*/ 170497 h 202882"/>
                <a:gd name="connsiteX2" fmla="*/ 145860 w 162052"/>
                <a:gd name="connsiteY2" fmla="*/ 202882 h 202882"/>
                <a:gd name="connsiteX3" fmla="*/ 3937 w 162052"/>
                <a:gd name="connsiteY3" fmla="*/ 40957 h 202882"/>
                <a:gd name="connsiteX4" fmla="*/ 3937 w 162052"/>
                <a:gd name="connsiteY4" fmla="*/ 22860 h 202882"/>
                <a:gd name="connsiteX5" fmla="*/ 5842 w 162052"/>
                <a:gd name="connsiteY5" fmla="*/ 0 h 202882"/>
                <a:gd name="connsiteX6" fmla="*/ 71565 w 162052"/>
                <a:gd name="connsiteY6" fmla="*/ 80010 h 202882"/>
                <a:gd name="connsiteX7" fmla="*/ 104902 w 162052"/>
                <a:gd name="connsiteY7" fmla="*/ 101917 h 202882"/>
                <a:gd name="connsiteX8" fmla="*/ 120142 w 162052"/>
                <a:gd name="connsiteY8" fmla="*/ 86677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052" h="202882">
                  <a:moveTo>
                    <a:pt x="120142" y="86677"/>
                  </a:moveTo>
                  <a:cubicBezTo>
                    <a:pt x="140145" y="111442"/>
                    <a:pt x="147765" y="141922"/>
                    <a:pt x="158242" y="170497"/>
                  </a:cubicBezTo>
                  <a:cubicBezTo>
                    <a:pt x="159195" y="182880"/>
                    <a:pt x="171577" y="200025"/>
                    <a:pt x="145860" y="202882"/>
                  </a:cubicBezTo>
                  <a:cubicBezTo>
                    <a:pt x="90615" y="155257"/>
                    <a:pt x="29655" y="113347"/>
                    <a:pt x="3937" y="40957"/>
                  </a:cubicBezTo>
                  <a:cubicBezTo>
                    <a:pt x="-825" y="35242"/>
                    <a:pt x="-1778" y="29527"/>
                    <a:pt x="3937" y="22860"/>
                  </a:cubicBezTo>
                  <a:cubicBezTo>
                    <a:pt x="4890" y="15240"/>
                    <a:pt x="4890" y="7620"/>
                    <a:pt x="5842" y="0"/>
                  </a:cubicBezTo>
                  <a:cubicBezTo>
                    <a:pt x="42037" y="15240"/>
                    <a:pt x="44895" y="57150"/>
                    <a:pt x="71565" y="80010"/>
                  </a:cubicBezTo>
                  <a:cubicBezTo>
                    <a:pt x="82042" y="88582"/>
                    <a:pt x="82042" y="112395"/>
                    <a:pt x="104902" y="101917"/>
                  </a:cubicBezTo>
                  <a:cubicBezTo>
                    <a:pt x="108712" y="95250"/>
                    <a:pt x="112522" y="88582"/>
                    <a:pt x="120142" y="86677"/>
                  </a:cubicBezTo>
                  <a:close/>
                </a:path>
              </a:pathLst>
            </a:custGeom>
            <a:solidFill>
              <a:srgbClr val="4338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3" name="Freeform: Shape 502">
              <a:extLst>
                <a:ext uri="{FF2B5EF4-FFF2-40B4-BE49-F238E27FC236}">
                  <a16:creationId xmlns:a16="http://schemas.microsoft.com/office/drawing/2014/main" id="{CA076154-3E0F-4311-8041-4627F135949F}"/>
                </a:ext>
              </a:extLst>
            </p:cNvPr>
            <p:cNvSpPr/>
            <p:nvPr/>
          </p:nvSpPr>
          <p:spPr>
            <a:xfrm>
              <a:off x="8754819" y="-1930323"/>
              <a:ext cx="131281" cy="69188"/>
            </a:xfrm>
            <a:custGeom>
              <a:avLst/>
              <a:gdLst>
                <a:gd name="connsiteX0" fmla="*/ 82243 w 131281"/>
                <a:gd name="connsiteY0" fmla="*/ 0 h 69188"/>
                <a:gd name="connsiteX1" fmla="*/ 117486 w 131281"/>
                <a:gd name="connsiteY1" fmla="*/ 42863 h 69188"/>
                <a:gd name="connsiteX2" fmla="*/ 20331 w 131281"/>
                <a:gd name="connsiteY2" fmla="*/ 53340 h 69188"/>
                <a:gd name="connsiteX3" fmla="*/ 2233 w 131281"/>
                <a:gd name="connsiteY3" fmla="*/ 13335 h 69188"/>
                <a:gd name="connsiteX4" fmla="*/ 40333 w 131281"/>
                <a:gd name="connsiteY4" fmla="*/ 3810 h 69188"/>
                <a:gd name="connsiteX5" fmla="*/ 82243 w 131281"/>
                <a:gd name="connsiteY5" fmla="*/ 0 h 69188"/>
                <a:gd name="connsiteX6" fmla="*/ 82243 w 131281"/>
                <a:gd name="connsiteY6" fmla="*/ 0 h 6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81" h="69188">
                  <a:moveTo>
                    <a:pt x="82243" y="0"/>
                  </a:moveTo>
                  <a:cubicBezTo>
                    <a:pt x="105103" y="4763"/>
                    <a:pt x="155586" y="-12383"/>
                    <a:pt x="117486" y="42863"/>
                  </a:cubicBezTo>
                  <a:cubicBezTo>
                    <a:pt x="88911" y="82867"/>
                    <a:pt x="54621" y="69533"/>
                    <a:pt x="20331" y="53340"/>
                  </a:cubicBezTo>
                  <a:cubicBezTo>
                    <a:pt x="7948" y="42863"/>
                    <a:pt x="-5387" y="30480"/>
                    <a:pt x="2233" y="13335"/>
                  </a:cubicBezTo>
                  <a:cubicBezTo>
                    <a:pt x="8901" y="-3810"/>
                    <a:pt x="26998" y="4763"/>
                    <a:pt x="40333" y="3810"/>
                  </a:cubicBezTo>
                  <a:cubicBezTo>
                    <a:pt x="54621" y="1905"/>
                    <a:pt x="68908" y="6667"/>
                    <a:pt x="82243" y="0"/>
                  </a:cubicBezTo>
                  <a:lnTo>
                    <a:pt x="82243" y="0"/>
                  </a:lnTo>
                  <a:close/>
                </a:path>
              </a:pathLst>
            </a:custGeom>
            <a:solidFill>
              <a:srgbClr val="EEEEE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4" name="Freeform: Shape 503">
              <a:extLst>
                <a:ext uri="{FF2B5EF4-FFF2-40B4-BE49-F238E27FC236}">
                  <a16:creationId xmlns:a16="http://schemas.microsoft.com/office/drawing/2014/main" id="{10920BA4-6ED5-40C1-ADE5-9A1D9B62B3D9}"/>
                </a:ext>
              </a:extLst>
            </p:cNvPr>
            <p:cNvSpPr/>
            <p:nvPr/>
          </p:nvSpPr>
          <p:spPr>
            <a:xfrm>
              <a:off x="8903737" y="-1911273"/>
              <a:ext cx="109282" cy="159390"/>
            </a:xfrm>
            <a:custGeom>
              <a:avLst/>
              <a:gdLst>
                <a:gd name="connsiteX0" fmla="*/ 101918 w 109282"/>
                <a:gd name="connsiteY0" fmla="*/ 133350 h 159390"/>
                <a:gd name="connsiteX1" fmla="*/ 108585 w 109282"/>
                <a:gd name="connsiteY1" fmla="*/ 154305 h 159390"/>
                <a:gd name="connsiteX2" fmla="*/ 85725 w 109282"/>
                <a:gd name="connsiteY2" fmla="*/ 148590 h 159390"/>
                <a:gd name="connsiteX3" fmla="*/ 0 w 109282"/>
                <a:gd name="connsiteY3" fmla="*/ 24765 h 159390"/>
                <a:gd name="connsiteX4" fmla="*/ 14288 w 109282"/>
                <a:gd name="connsiteY4" fmla="*/ 0 h 159390"/>
                <a:gd name="connsiteX5" fmla="*/ 44768 w 109282"/>
                <a:gd name="connsiteY5" fmla="*/ 32385 h 159390"/>
                <a:gd name="connsiteX6" fmla="*/ 101918 w 109282"/>
                <a:gd name="connsiteY6" fmla="*/ 133350 h 15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282" h="159390">
                  <a:moveTo>
                    <a:pt x="101918" y="133350"/>
                  </a:moveTo>
                  <a:cubicBezTo>
                    <a:pt x="104775" y="140970"/>
                    <a:pt x="111443" y="151447"/>
                    <a:pt x="108585" y="154305"/>
                  </a:cubicBezTo>
                  <a:cubicBezTo>
                    <a:pt x="100013" y="165735"/>
                    <a:pt x="92393" y="155258"/>
                    <a:pt x="85725" y="148590"/>
                  </a:cubicBezTo>
                  <a:cubicBezTo>
                    <a:pt x="48578" y="112395"/>
                    <a:pt x="24765" y="68580"/>
                    <a:pt x="0" y="24765"/>
                  </a:cubicBezTo>
                  <a:cubicBezTo>
                    <a:pt x="953" y="14288"/>
                    <a:pt x="2858" y="4763"/>
                    <a:pt x="14288" y="0"/>
                  </a:cubicBezTo>
                  <a:cubicBezTo>
                    <a:pt x="30480" y="4763"/>
                    <a:pt x="35243" y="20003"/>
                    <a:pt x="44768" y="32385"/>
                  </a:cubicBezTo>
                  <a:cubicBezTo>
                    <a:pt x="62865" y="66675"/>
                    <a:pt x="96203" y="92392"/>
                    <a:pt x="101918" y="133350"/>
                  </a:cubicBezTo>
                  <a:close/>
                </a:path>
              </a:pathLst>
            </a:custGeom>
            <a:solidFill>
              <a:srgbClr val="B7AF6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5" name="Freeform: Shape 504">
              <a:extLst>
                <a:ext uri="{FF2B5EF4-FFF2-40B4-BE49-F238E27FC236}">
                  <a16:creationId xmlns:a16="http://schemas.microsoft.com/office/drawing/2014/main" id="{070647BB-DF07-41DC-AA98-4FA5E3AB5AE2}"/>
                </a:ext>
              </a:extLst>
            </p:cNvPr>
            <p:cNvSpPr/>
            <p:nvPr/>
          </p:nvSpPr>
          <p:spPr>
            <a:xfrm>
              <a:off x="8758957" y="-1888414"/>
              <a:ext cx="142875" cy="57216"/>
            </a:xfrm>
            <a:custGeom>
              <a:avLst/>
              <a:gdLst>
                <a:gd name="connsiteX0" fmla="*/ 20955 w 142875"/>
                <a:gd name="connsiteY0" fmla="*/ 1905 h 57216"/>
                <a:gd name="connsiteX1" fmla="*/ 113347 w 142875"/>
                <a:gd name="connsiteY1" fmla="*/ 0 h 57216"/>
                <a:gd name="connsiteX2" fmla="*/ 142875 w 142875"/>
                <a:gd name="connsiteY2" fmla="*/ 23813 h 57216"/>
                <a:gd name="connsiteX3" fmla="*/ 142875 w 142875"/>
                <a:gd name="connsiteY3" fmla="*/ 41910 h 57216"/>
                <a:gd name="connsiteX4" fmla="*/ 71438 w 142875"/>
                <a:gd name="connsiteY4" fmla="*/ 43815 h 57216"/>
                <a:gd name="connsiteX5" fmla="*/ 50482 w 142875"/>
                <a:gd name="connsiteY5" fmla="*/ 57150 h 57216"/>
                <a:gd name="connsiteX6" fmla="*/ 16192 w 142875"/>
                <a:gd name="connsiteY6" fmla="*/ 40958 h 57216"/>
                <a:gd name="connsiteX7" fmla="*/ 0 w 142875"/>
                <a:gd name="connsiteY7" fmla="*/ 21908 h 57216"/>
                <a:gd name="connsiteX8" fmla="*/ 20955 w 142875"/>
                <a:gd name="connsiteY8" fmla="*/ 1905 h 5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57216">
                  <a:moveTo>
                    <a:pt x="20955" y="1905"/>
                  </a:moveTo>
                  <a:cubicBezTo>
                    <a:pt x="52388" y="20003"/>
                    <a:pt x="82867" y="18098"/>
                    <a:pt x="113347" y="0"/>
                  </a:cubicBezTo>
                  <a:cubicBezTo>
                    <a:pt x="119063" y="13335"/>
                    <a:pt x="132397" y="16193"/>
                    <a:pt x="142875" y="23813"/>
                  </a:cubicBezTo>
                  <a:cubicBezTo>
                    <a:pt x="142875" y="29528"/>
                    <a:pt x="142875" y="35243"/>
                    <a:pt x="142875" y="41910"/>
                  </a:cubicBezTo>
                  <a:cubicBezTo>
                    <a:pt x="118110" y="16193"/>
                    <a:pt x="95250" y="52388"/>
                    <a:pt x="71438" y="43815"/>
                  </a:cubicBezTo>
                  <a:cubicBezTo>
                    <a:pt x="62865" y="45720"/>
                    <a:pt x="60007" y="56198"/>
                    <a:pt x="50482" y="57150"/>
                  </a:cubicBezTo>
                  <a:cubicBezTo>
                    <a:pt x="36195" y="58103"/>
                    <a:pt x="26670" y="48578"/>
                    <a:pt x="16192" y="40958"/>
                  </a:cubicBezTo>
                  <a:cubicBezTo>
                    <a:pt x="9525" y="35243"/>
                    <a:pt x="2857" y="29528"/>
                    <a:pt x="0" y="21908"/>
                  </a:cubicBezTo>
                  <a:cubicBezTo>
                    <a:pt x="0" y="7620"/>
                    <a:pt x="10477" y="4763"/>
                    <a:pt x="20955" y="1905"/>
                  </a:cubicBezTo>
                  <a:close/>
                </a:path>
              </a:pathLst>
            </a:custGeom>
            <a:solidFill>
              <a:srgbClr val="534557"/>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6" name="Freeform: Shape 505">
              <a:extLst>
                <a:ext uri="{FF2B5EF4-FFF2-40B4-BE49-F238E27FC236}">
                  <a16:creationId xmlns:a16="http://schemas.microsoft.com/office/drawing/2014/main" id="{B0941A4D-1FEB-4EF2-8919-2E60545FFB90}"/>
                </a:ext>
              </a:extLst>
            </p:cNvPr>
            <p:cNvSpPr/>
            <p:nvPr/>
          </p:nvSpPr>
          <p:spPr>
            <a:xfrm>
              <a:off x="8918024" y="-1926514"/>
              <a:ext cx="46672" cy="53340"/>
            </a:xfrm>
            <a:custGeom>
              <a:avLst/>
              <a:gdLst>
                <a:gd name="connsiteX0" fmla="*/ 21908 w 46672"/>
                <a:gd name="connsiteY0" fmla="*/ 53340 h 53340"/>
                <a:gd name="connsiteX1" fmla="*/ 0 w 46672"/>
                <a:gd name="connsiteY1" fmla="*/ 15240 h 53340"/>
                <a:gd name="connsiteX2" fmla="*/ 14288 w 46672"/>
                <a:gd name="connsiteY2" fmla="*/ 0 h 53340"/>
                <a:gd name="connsiteX3" fmla="*/ 46672 w 46672"/>
                <a:gd name="connsiteY3" fmla="*/ 32385 h 53340"/>
                <a:gd name="connsiteX4" fmla="*/ 21908 w 46672"/>
                <a:gd name="connsiteY4" fmla="*/ 53340 h 5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 h="53340">
                  <a:moveTo>
                    <a:pt x="21908" y="53340"/>
                  </a:moveTo>
                  <a:cubicBezTo>
                    <a:pt x="14288" y="40958"/>
                    <a:pt x="7620" y="27623"/>
                    <a:pt x="0" y="15240"/>
                  </a:cubicBezTo>
                  <a:cubicBezTo>
                    <a:pt x="4763" y="10478"/>
                    <a:pt x="9525" y="4763"/>
                    <a:pt x="14288" y="0"/>
                  </a:cubicBezTo>
                  <a:cubicBezTo>
                    <a:pt x="24765" y="10478"/>
                    <a:pt x="36195" y="21908"/>
                    <a:pt x="46672" y="32385"/>
                  </a:cubicBezTo>
                  <a:cubicBezTo>
                    <a:pt x="40958" y="41910"/>
                    <a:pt x="34290" y="50483"/>
                    <a:pt x="21908" y="53340"/>
                  </a:cubicBezTo>
                  <a:close/>
                </a:path>
              </a:pathLst>
            </a:custGeom>
            <a:solidFill>
              <a:srgbClr val="4338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7" name="Freeform: Shape 506">
              <a:extLst>
                <a:ext uri="{FF2B5EF4-FFF2-40B4-BE49-F238E27FC236}">
                  <a16:creationId xmlns:a16="http://schemas.microsoft.com/office/drawing/2014/main" id="{414A1923-EA71-4527-B3C7-2E6E93360644}"/>
                </a:ext>
              </a:extLst>
            </p:cNvPr>
            <p:cNvSpPr/>
            <p:nvPr/>
          </p:nvSpPr>
          <p:spPr>
            <a:xfrm>
              <a:off x="8626559" y="-1865553"/>
              <a:ext cx="210196" cy="147896"/>
            </a:xfrm>
            <a:custGeom>
              <a:avLst/>
              <a:gdLst>
                <a:gd name="connsiteX0" fmla="*/ 134303 w 210196"/>
                <a:gd name="connsiteY0" fmla="*/ 0 h 147896"/>
                <a:gd name="connsiteX1" fmla="*/ 152400 w 210196"/>
                <a:gd name="connsiteY1" fmla="*/ 6667 h 147896"/>
                <a:gd name="connsiteX2" fmla="*/ 162878 w 210196"/>
                <a:gd name="connsiteY2" fmla="*/ 36195 h 147896"/>
                <a:gd name="connsiteX3" fmla="*/ 169545 w 210196"/>
                <a:gd name="connsiteY3" fmla="*/ 44767 h 147896"/>
                <a:gd name="connsiteX4" fmla="*/ 177165 w 210196"/>
                <a:gd name="connsiteY4" fmla="*/ 29527 h 147896"/>
                <a:gd name="connsiteX5" fmla="*/ 203835 w 210196"/>
                <a:gd name="connsiteY5" fmla="*/ 20002 h 147896"/>
                <a:gd name="connsiteX6" fmla="*/ 193358 w 210196"/>
                <a:gd name="connsiteY6" fmla="*/ 129540 h 147896"/>
                <a:gd name="connsiteX7" fmla="*/ 177165 w 210196"/>
                <a:gd name="connsiteY7" fmla="*/ 143827 h 147896"/>
                <a:gd name="connsiteX8" fmla="*/ 55245 w 210196"/>
                <a:gd name="connsiteY8" fmla="*/ 142875 h 147896"/>
                <a:gd name="connsiteX9" fmla="*/ 80010 w 210196"/>
                <a:gd name="connsiteY9" fmla="*/ 121920 h 147896"/>
                <a:gd name="connsiteX10" fmla="*/ 89535 w 210196"/>
                <a:gd name="connsiteY10" fmla="*/ 45720 h 147896"/>
                <a:gd name="connsiteX11" fmla="*/ 63818 w 210196"/>
                <a:gd name="connsiteY11" fmla="*/ 96202 h 147896"/>
                <a:gd name="connsiteX12" fmla="*/ 29528 w 210196"/>
                <a:gd name="connsiteY12" fmla="*/ 74295 h 147896"/>
                <a:gd name="connsiteX13" fmla="*/ 0 w 210196"/>
                <a:gd name="connsiteY13" fmla="*/ 8572 h 147896"/>
                <a:gd name="connsiteX14" fmla="*/ 34290 w 210196"/>
                <a:gd name="connsiteY14" fmla="*/ 24765 h 147896"/>
                <a:gd name="connsiteX15" fmla="*/ 54293 w 210196"/>
                <a:gd name="connsiteY15" fmla="*/ 11430 h 147896"/>
                <a:gd name="connsiteX16" fmla="*/ 76200 w 210196"/>
                <a:gd name="connsiteY16" fmla="*/ 0 h 147896"/>
                <a:gd name="connsiteX17" fmla="*/ 89535 w 210196"/>
                <a:gd name="connsiteY17" fmla="*/ 2858 h 147896"/>
                <a:gd name="connsiteX18" fmla="*/ 109538 w 210196"/>
                <a:gd name="connsiteY18" fmla="*/ 35242 h 147896"/>
                <a:gd name="connsiteX19" fmla="*/ 128588 w 210196"/>
                <a:gd name="connsiteY19" fmla="*/ 99060 h 147896"/>
                <a:gd name="connsiteX20" fmla="*/ 152400 w 210196"/>
                <a:gd name="connsiteY20" fmla="*/ 106680 h 147896"/>
                <a:gd name="connsiteX21" fmla="*/ 118110 w 210196"/>
                <a:gd name="connsiteY21" fmla="*/ 62865 h 147896"/>
                <a:gd name="connsiteX22" fmla="*/ 110490 w 210196"/>
                <a:gd name="connsiteY22" fmla="*/ 39052 h 147896"/>
                <a:gd name="connsiteX23" fmla="*/ 128588 w 210196"/>
                <a:gd name="connsiteY23" fmla="*/ 0 h 147896"/>
                <a:gd name="connsiteX24" fmla="*/ 134303 w 210196"/>
                <a:gd name="connsiteY24" fmla="*/ 0 h 1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0196" h="147896">
                  <a:moveTo>
                    <a:pt x="134303" y="0"/>
                  </a:moveTo>
                  <a:cubicBezTo>
                    <a:pt x="140018" y="1905"/>
                    <a:pt x="146685" y="4763"/>
                    <a:pt x="152400" y="6667"/>
                  </a:cubicBezTo>
                  <a:cubicBezTo>
                    <a:pt x="152400" y="18097"/>
                    <a:pt x="159068" y="26670"/>
                    <a:pt x="162878" y="36195"/>
                  </a:cubicBezTo>
                  <a:cubicBezTo>
                    <a:pt x="163830" y="40005"/>
                    <a:pt x="164783" y="46672"/>
                    <a:pt x="169545" y="44767"/>
                  </a:cubicBezTo>
                  <a:cubicBezTo>
                    <a:pt x="175260" y="42863"/>
                    <a:pt x="174308" y="34290"/>
                    <a:pt x="177165" y="29527"/>
                  </a:cubicBezTo>
                  <a:cubicBezTo>
                    <a:pt x="185738" y="26670"/>
                    <a:pt x="195263" y="22860"/>
                    <a:pt x="203835" y="20002"/>
                  </a:cubicBezTo>
                  <a:cubicBezTo>
                    <a:pt x="224790" y="59055"/>
                    <a:pt x="186690" y="92392"/>
                    <a:pt x="193358" y="129540"/>
                  </a:cubicBezTo>
                  <a:cubicBezTo>
                    <a:pt x="194310" y="136208"/>
                    <a:pt x="184785" y="144780"/>
                    <a:pt x="177165" y="143827"/>
                  </a:cubicBezTo>
                  <a:cubicBezTo>
                    <a:pt x="136208" y="138113"/>
                    <a:pt x="96203" y="156210"/>
                    <a:pt x="55245" y="142875"/>
                  </a:cubicBezTo>
                  <a:cubicBezTo>
                    <a:pt x="59055" y="131445"/>
                    <a:pt x="80010" y="139065"/>
                    <a:pt x="80010" y="121920"/>
                  </a:cubicBezTo>
                  <a:cubicBezTo>
                    <a:pt x="81915" y="98108"/>
                    <a:pt x="80963" y="74295"/>
                    <a:pt x="89535" y="45720"/>
                  </a:cubicBezTo>
                  <a:cubicBezTo>
                    <a:pt x="81915" y="67627"/>
                    <a:pt x="81915" y="87630"/>
                    <a:pt x="63818" y="96202"/>
                  </a:cubicBezTo>
                  <a:cubicBezTo>
                    <a:pt x="47625" y="97155"/>
                    <a:pt x="46673" y="72390"/>
                    <a:pt x="29528" y="74295"/>
                  </a:cubicBezTo>
                  <a:cubicBezTo>
                    <a:pt x="-15240" y="68580"/>
                    <a:pt x="15240" y="27622"/>
                    <a:pt x="0" y="8572"/>
                  </a:cubicBezTo>
                  <a:cubicBezTo>
                    <a:pt x="20955" y="-5715"/>
                    <a:pt x="25718" y="13335"/>
                    <a:pt x="34290" y="24765"/>
                  </a:cubicBezTo>
                  <a:cubicBezTo>
                    <a:pt x="56198" y="42863"/>
                    <a:pt x="49530" y="18097"/>
                    <a:pt x="54293" y="11430"/>
                  </a:cubicBezTo>
                  <a:cubicBezTo>
                    <a:pt x="59055" y="2858"/>
                    <a:pt x="67628" y="0"/>
                    <a:pt x="76200" y="0"/>
                  </a:cubicBezTo>
                  <a:cubicBezTo>
                    <a:pt x="80963" y="0"/>
                    <a:pt x="85725" y="952"/>
                    <a:pt x="89535" y="2858"/>
                  </a:cubicBezTo>
                  <a:cubicBezTo>
                    <a:pt x="103823" y="9525"/>
                    <a:pt x="110490" y="20002"/>
                    <a:pt x="109538" y="35242"/>
                  </a:cubicBezTo>
                  <a:cubicBezTo>
                    <a:pt x="113348" y="57150"/>
                    <a:pt x="112395" y="80963"/>
                    <a:pt x="128588" y="99060"/>
                  </a:cubicBezTo>
                  <a:cubicBezTo>
                    <a:pt x="135255" y="101917"/>
                    <a:pt x="140970" y="108585"/>
                    <a:pt x="152400" y="106680"/>
                  </a:cubicBezTo>
                  <a:cubicBezTo>
                    <a:pt x="137160" y="94297"/>
                    <a:pt x="132398" y="74295"/>
                    <a:pt x="118110" y="62865"/>
                  </a:cubicBezTo>
                  <a:cubicBezTo>
                    <a:pt x="111443" y="56197"/>
                    <a:pt x="109538" y="47625"/>
                    <a:pt x="110490" y="39052"/>
                  </a:cubicBezTo>
                  <a:cubicBezTo>
                    <a:pt x="108585" y="22860"/>
                    <a:pt x="113348" y="8572"/>
                    <a:pt x="128588" y="0"/>
                  </a:cubicBezTo>
                  <a:cubicBezTo>
                    <a:pt x="129540" y="1905"/>
                    <a:pt x="132398" y="952"/>
                    <a:pt x="134303" y="0"/>
                  </a:cubicBezTo>
                  <a:close/>
                </a:path>
              </a:pathLst>
            </a:custGeom>
            <a:solidFill>
              <a:srgbClr val="37546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8" name="Freeform: Shape 507">
              <a:extLst>
                <a:ext uri="{FF2B5EF4-FFF2-40B4-BE49-F238E27FC236}">
                  <a16:creationId xmlns:a16="http://schemas.microsoft.com/office/drawing/2014/main" id="{409DF1F0-10BB-4A8C-B817-EB3C11A4E9D2}"/>
                </a:ext>
              </a:extLst>
            </p:cNvPr>
            <p:cNvSpPr/>
            <p:nvPr/>
          </p:nvSpPr>
          <p:spPr>
            <a:xfrm>
              <a:off x="9044707" y="-1716011"/>
              <a:ext cx="45624" cy="137159"/>
            </a:xfrm>
            <a:custGeom>
              <a:avLst/>
              <a:gdLst>
                <a:gd name="connsiteX0" fmla="*/ 0 w 45624"/>
                <a:gd name="connsiteY0" fmla="*/ 32385 h 137159"/>
                <a:gd name="connsiteX1" fmla="*/ 12382 w 45624"/>
                <a:gd name="connsiteY1" fmla="*/ 0 h 137159"/>
                <a:gd name="connsiteX2" fmla="*/ 39052 w 45624"/>
                <a:gd name="connsiteY2" fmla="*/ 137160 h 137159"/>
                <a:gd name="connsiteX3" fmla="*/ 11430 w 45624"/>
                <a:gd name="connsiteY3" fmla="*/ 108585 h 137159"/>
                <a:gd name="connsiteX4" fmla="*/ 0 w 45624"/>
                <a:gd name="connsiteY4" fmla="*/ 32385 h 13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4" h="137159">
                  <a:moveTo>
                    <a:pt x="0" y="32385"/>
                  </a:moveTo>
                  <a:cubicBezTo>
                    <a:pt x="14288" y="25717"/>
                    <a:pt x="8572" y="11430"/>
                    <a:pt x="12382" y="0"/>
                  </a:cubicBezTo>
                  <a:cubicBezTo>
                    <a:pt x="37147" y="42863"/>
                    <a:pt x="56197" y="86678"/>
                    <a:pt x="39052" y="137160"/>
                  </a:cubicBezTo>
                  <a:cubicBezTo>
                    <a:pt x="25717" y="131445"/>
                    <a:pt x="31432" y="106680"/>
                    <a:pt x="11430" y="108585"/>
                  </a:cubicBezTo>
                  <a:cubicBezTo>
                    <a:pt x="25717" y="80010"/>
                    <a:pt x="0" y="58103"/>
                    <a:pt x="0" y="32385"/>
                  </a:cubicBezTo>
                  <a:close/>
                </a:path>
              </a:pathLst>
            </a:custGeom>
            <a:solidFill>
              <a:srgbClr val="564E53"/>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9" name="Freeform: Shape 508">
              <a:extLst>
                <a:ext uri="{FF2B5EF4-FFF2-40B4-BE49-F238E27FC236}">
                  <a16:creationId xmlns:a16="http://schemas.microsoft.com/office/drawing/2014/main" id="{D8BCEB36-4AB6-48BA-8606-BC325993BFBA}"/>
                </a:ext>
              </a:extLst>
            </p:cNvPr>
            <p:cNvSpPr/>
            <p:nvPr/>
          </p:nvSpPr>
          <p:spPr>
            <a:xfrm>
              <a:off x="8590365" y="-1890440"/>
              <a:ext cx="125069" cy="62986"/>
            </a:xfrm>
            <a:custGeom>
              <a:avLst/>
              <a:gdLst>
                <a:gd name="connsiteX0" fmla="*/ 62865 w 125069"/>
                <a:gd name="connsiteY0" fmla="*/ 62987 h 62986"/>
                <a:gd name="connsiteX1" fmla="*/ 35243 w 125069"/>
                <a:gd name="connsiteY1" fmla="*/ 35364 h 62986"/>
                <a:gd name="connsiteX2" fmla="*/ 0 w 125069"/>
                <a:gd name="connsiteY2" fmla="*/ 26792 h 62986"/>
                <a:gd name="connsiteX3" fmla="*/ 27622 w 125069"/>
                <a:gd name="connsiteY3" fmla="*/ 4884 h 62986"/>
                <a:gd name="connsiteX4" fmla="*/ 120015 w 125069"/>
                <a:gd name="connsiteY4" fmla="*/ 2027 h 62986"/>
                <a:gd name="connsiteX5" fmla="*/ 113347 w 125069"/>
                <a:gd name="connsiteY5" fmla="*/ 33459 h 62986"/>
                <a:gd name="connsiteX6" fmla="*/ 93345 w 125069"/>
                <a:gd name="connsiteY6" fmla="*/ 42984 h 62986"/>
                <a:gd name="connsiteX7" fmla="*/ 62865 w 125069"/>
                <a:gd name="connsiteY7" fmla="*/ 62987 h 6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69" h="62986">
                  <a:moveTo>
                    <a:pt x="62865" y="62987"/>
                  </a:moveTo>
                  <a:cubicBezTo>
                    <a:pt x="53340" y="54414"/>
                    <a:pt x="57150" y="32507"/>
                    <a:pt x="35243" y="35364"/>
                  </a:cubicBezTo>
                  <a:cubicBezTo>
                    <a:pt x="23813" y="32507"/>
                    <a:pt x="11430" y="29649"/>
                    <a:pt x="0" y="26792"/>
                  </a:cubicBezTo>
                  <a:cubicBezTo>
                    <a:pt x="2857" y="11552"/>
                    <a:pt x="22860" y="18219"/>
                    <a:pt x="27622" y="4884"/>
                  </a:cubicBezTo>
                  <a:cubicBezTo>
                    <a:pt x="58103" y="122"/>
                    <a:pt x="89535" y="-1783"/>
                    <a:pt x="120015" y="2027"/>
                  </a:cubicBezTo>
                  <a:cubicBezTo>
                    <a:pt x="131445" y="15362"/>
                    <a:pt x="120968" y="23934"/>
                    <a:pt x="113347" y="33459"/>
                  </a:cubicBezTo>
                  <a:cubicBezTo>
                    <a:pt x="106680" y="36317"/>
                    <a:pt x="100013" y="40127"/>
                    <a:pt x="93345" y="42984"/>
                  </a:cubicBezTo>
                  <a:cubicBezTo>
                    <a:pt x="86678" y="56319"/>
                    <a:pt x="77153" y="62987"/>
                    <a:pt x="62865" y="62987"/>
                  </a:cubicBezTo>
                  <a:close/>
                </a:path>
              </a:pathLst>
            </a:custGeom>
            <a:solidFill>
              <a:srgbClr val="3A3F4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0" name="Freeform: Shape 509">
              <a:extLst>
                <a:ext uri="{FF2B5EF4-FFF2-40B4-BE49-F238E27FC236}">
                  <a16:creationId xmlns:a16="http://schemas.microsoft.com/office/drawing/2014/main" id="{752B7436-41CE-4232-A8D7-E3DB8D424E6B}"/>
                </a:ext>
              </a:extLst>
            </p:cNvPr>
            <p:cNvSpPr/>
            <p:nvPr/>
          </p:nvSpPr>
          <p:spPr>
            <a:xfrm>
              <a:off x="8656087" y="-1797051"/>
              <a:ext cx="54292" cy="75325"/>
            </a:xfrm>
            <a:custGeom>
              <a:avLst/>
              <a:gdLst>
                <a:gd name="connsiteX0" fmla="*/ 54293 w 54292"/>
                <a:gd name="connsiteY0" fmla="*/ 62943 h 75325"/>
                <a:gd name="connsiteX1" fmla="*/ 26670 w 54292"/>
                <a:gd name="connsiteY1" fmla="*/ 75325 h 75325"/>
                <a:gd name="connsiteX2" fmla="*/ 0 w 54292"/>
                <a:gd name="connsiteY2" fmla="*/ 7698 h 75325"/>
                <a:gd name="connsiteX3" fmla="*/ 28575 w 54292"/>
                <a:gd name="connsiteY3" fmla="*/ 27700 h 75325"/>
                <a:gd name="connsiteX4" fmla="*/ 54293 w 54292"/>
                <a:gd name="connsiteY4" fmla="*/ 62943 h 7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75325">
                  <a:moveTo>
                    <a:pt x="54293" y="62943"/>
                  </a:moveTo>
                  <a:cubicBezTo>
                    <a:pt x="53340" y="84850"/>
                    <a:pt x="34290" y="68658"/>
                    <a:pt x="26670" y="75325"/>
                  </a:cubicBezTo>
                  <a:cubicBezTo>
                    <a:pt x="-9525" y="63895"/>
                    <a:pt x="26670" y="22938"/>
                    <a:pt x="0" y="7698"/>
                  </a:cubicBezTo>
                  <a:cubicBezTo>
                    <a:pt x="27622" y="-11352"/>
                    <a:pt x="27622" y="8650"/>
                    <a:pt x="28575" y="27700"/>
                  </a:cubicBezTo>
                  <a:cubicBezTo>
                    <a:pt x="40005" y="37225"/>
                    <a:pt x="46672" y="49608"/>
                    <a:pt x="54293" y="62943"/>
                  </a:cubicBezTo>
                  <a:close/>
                </a:path>
              </a:pathLst>
            </a:custGeom>
            <a:solidFill>
              <a:srgbClr val="1E3C49"/>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1" name="Freeform: Shape 510">
              <a:extLst>
                <a:ext uri="{FF2B5EF4-FFF2-40B4-BE49-F238E27FC236}">
                  <a16:creationId xmlns:a16="http://schemas.microsoft.com/office/drawing/2014/main" id="{49395B72-AC97-4138-8B7F-10E0B18263D2}"/>
                </a:ext>
              </a:extLst>
            </p:cNvPr>
            <p:cNvSpPr/>
            <p:nvPr/>
          </p:nvSpPr>
          <p:spPr>
            <a:xfrm>
              <a:off x="8598937" y="-1944019"/>
              <a:ext cx="239077" cy="94794"/>
            </a:xfrm>
            <a:custGeom>
              <a:avLst/>
              <a:gdLst>
                <a:gd name="connsiteX0" fmla="*/ 104775 w 239077"/>
                <a:gd name="connsiteY0" fmla="*/ 87991 h 94794"/>
                <a:gd name="connsiteX1" fmla="*/ 112395 w 239077"/>
                <a:gd name="connsiteY1" fmla="*/ 56558 h 94794"/>
                <a:gd name="connsiteX2" fmla="*/ 53340 w 239077"/>
                <a:gd name="connsiteY2" fmla="*/ 25126 h 94794"/>
                <a:gd name="connsiteX3" fmla="*/ 1905 w 239077"/>
                <a:gd name="connsiteY3" fmla="*/ 25126 h 94794"/>
                <a:gd name="connsiteX4" fmla="*/ 0 w 239077"/>
                <a:gd name="connsiteY4" fmla="*/ 12743 h 94794"/>
                <a:gd name="connsiteX5" fmla="*/ 80963 w 239077"/>
                <a:gd name="connsiteY5" fmla="*/ 5123 h 94794"/>
                <a:gd name="connsiteX6" fmla="*/ 239078 w 239077"/>
                <a:gd name="connsiteY6" fmla="*/ 13696 h 94794"/>
                <a:gd name="connsiteX7" fmla="*/ 198120 w 239077"/>
                <a:gd name="connsiteY7" fmla="*/ 19411 h 94794"/>
                <a:gd name="connsiteX8" fmla="*/ 164783 w 239077"/>
                <a:gd name="connsiteY8" fmla="*/ 27983 h 94794"/>
                <a:gd name="connsiteX9" fmla="*/ 181928 w 239077"/>
                <a:gd name="connsiteY9" fmla="*/ 58463 h 94794"/>
                <a:gd name="connsiteX10" fmla="*/ 162878 w 239077"/>
                <a:gd name="connsiteY10" fmla="*/ 79418 h 94794"/>
                <a:gd name="connsiteX11" fmla="*/ 161925 w 239077"/>
                <a:gd name="connsiteY11" fmla="*/ 79418 h 94794"/>
                <a:gd name="connsiteX12" fmla="*/ 114300 w 239077"/>
                <a:gd name="connsiteY12" fmla="*/ 88943 h 94794"/>
                <a:gd name="connsiteX13" fmla="*/ 104775 w 239077"/>
                <a:gd name="connsiteY13" fmla="*/ 87991 h 9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077" h="94794">
                  <a:moveTo>
                    <a:pt x="104775" y="87991"/>
                  </a:moveTo>
                  <a:cubicBezTo>
                    <a:pt x="107633" y="77513"/>
                    <a:pt x="109538" y="67036"/>
                    <a:pt x="112395" y="56558"/>
                  </a:cubicBezTo>
                  <a:cubicBezTo>
                    <a:pt x="100013" y="31793"/>
                    <a:pt x="78105" y="26078"/>
                    <a:pt x="53340" y="25126"/>
                  </a:cubicBezTo>
                  <a:cubicBezTo>
                    <a:pt x="36195" y="24173"/>
                    <a:pt x="19050" y="29888"/>
                    <a:pt x="1905" y="25126"/>
                  </a:cubicBezTo>
                  <a:cubicBezTo>
                    <a:pt x="953" y="21316"/>
                    <a:pt x="0" y="16553"/>
                    <a:pt x="0" y="12743"/>
                  </a:cubicBezTo>
                  <a:cubicBezTo>
                    <a:pt x="25718" y="-6307"/>
                    <a:pt x="56197" y="361"/>
                    <a:pt x="80963" y="5123"/>
                  </a:cubicBezTo>
                  <a:cubicBezTo>
                    <a:pt x="134303" y="15601"/>
                    <a:pt x="186690" y="9886"/>
                    <a:pt x="239078" y="13696"/>
                  </a:cubicBezTo>
                  <a:cubicBezTo>
                    <a:pt x="225743" y="15601"/>
                    <a:pt x="211455" y="17506"/>
                    <a:pt x="198120" y="19411"/>
                  </a:cubicBezTo>
                  <a:cubicBezTo>
                    <a:pt x="186690" y="21316"/>
                    <a:pt x="170497" y="12743"/>
                    <a:pt x="164783" y="27983"/>
                  </a:cubicBezTo>
                  <a:cubicBezTo>
                    <a:pt x="159068" y="42271"/>
                    <a:pt x="176213" y="47986"/>
                    <a:pt x="181928" y="58463"/>
                  </a:cubicBezTo>
                  <a:cubicBezTo>
                    <a:pt x="175260" y="65131"/>
                    <a:pt x="168593" y="72751"/>
                    <a:pt x="162878" y="79418"/>
                  </a:cubicBezTo>
                  <a:cubicBezTo>
                    <a:pt x="162878" y="79418"/>
                    <a:pt x="161925" y="79418"/>
                    <a:pt x="161925" y="79418"/>
                  </a:cubicBezTo>
                  <a:cubicBezTo>
                    <a:pt x="149543" y="98468"/>
                    <a:pt x="132397" y="97516"/>
                    <a:pt x="114300" y="88943"/>
                  </a:cubicBezTo>
                  <a:cubicBezTo>
                    <a:pt x="110490" y="87991"/>
                    <a:pt x="107633" y="87991"/>
                    <a:pt x="104775" y="87991"/>
                  </a:cubicBezTo>
                  <a:close/>
                </a:path>
              </a:pathLst>
            </a:custGeom>
            <a:solidFill>
              <a:srgbClr val="3A302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2" name="Freeform: Shape 511">
              <a:extLst>
                <a:ext uri="{FF2B5EF4-FFF2-40B4-BE49-F238E27FC236}">
                  <a16:creationId xmlns:a16="http://schemas.microsoft.com/office/drawing/2014/main" id="{853BE332-6918-406C-A2DF-9FB36897C5EA}"/>
                </a:ext>
              </a:extLst>
            </p:cNvPr>
            <p:cNvSpPr/>
            <p:nvPr/>
          </p:nvSpPr>
          <p:spPr>
            <a:xfrm>
              <a:off x="8599890" y="-1933344"/>
              <a:ext cx="122162" cy="62487"/>
            </a:xfrm>
            <a:custGeom>
              <a:avLst/>
              <a:gdLst>
                <a:gd name="connsiteX0" fmla="*/ 0 w 122162"/>
                <a:gd name="connsiteY0" fmla="*/ 14451 h 62487"/>
                <a:gd name="connsiteX1" fmla="*/ 113347 w 122162"/>
                <a:gd name="connsiteY1" fmla="*/ 11593 h 62487"/>
                <a:gd name="connsiteX2" fmla="*/ 110490 w 122162"/>
                <a:gd name="connsiteY2" fmla="*/ 46836 h 62487"/>
                <a:gd name="connsiteX3" fmla="*/ 17145 w 122162"/>
                <a:gd name="connsiteY3" fmla="*/ 48741 h 62487"/>
                <a:gd name="connsiteX4" fmla="*/ 0 w 122162"/>
                <a:gd name="connsiteY4" fmla="*/ 14451 h 6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2" h="62487">
                  <a:moveTo>
                    <a:pt x="0" y="14451"/>
                  </a:moveTo>
                  <a:cubicBezTo>
                    <a:pt x="37147" y="-12219"/>
                    <a:pt x="77153" y="4926"/>
                    <a:pt x="113347" y="11593"/>
                  </a:cubicBezTo>
                  <a:cubicBezTo>
                    <a:pt x="134303" y="15403"/>
                    <a:pt x="111443" y="34453"/>
                    <a:pt x="110490" y="46836"/>
                  </a:cubicBezTo>
                  <a:cubicBezTo>
                    <a:pt x="80010" y="65886"/>
                    <a:pt x="48578" y="68743"/>
                    <a:pt x="17145" y="48741"/>
                  </a:cubicBezTo>
                  <a:cubicBezTo>
                    <a:pt x="11430" y="36358"/>
                    <a:pt x="5715" y="24928"/>
                    <a:pt x="0" y="14451"/>
                  </a:cubicBezTo>
                  <a:close/>
                </a:path>
              </a:pathLst>
            </a:custGeom>
            <a:solidFill>
              <a:srgbClr val="DED9DB"/>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3" name="Freeform: Shape 512">
              <a:extLst>
                <a:ext uri="{FF2B5EF4-FFF2-40B4-BE49-F238E27FC236}">
                  <a16:creationId xmlns:a16="http://schemas.microsoft.com/office/drawing/2014/main" id="{2DE0FBEE-7260-4803-AB8C-C7D569E8FC44}"/>
                </a:ext>
              </a:extLst>
            </p:cNvPr>
            <p:cNvSpPr/>
            <p:nvPr/>
          </p:nvSpPr>
          <p:spPr>
            <a:xfrm>
              <a:off x="8480827" y="-1936991"/>
              <a:ext cx="90432" cy="189547"/>
            </a:xfrm>
            <a:custGeom>
              <a:avLst/>
              <a:gdLst>
                <a:gd name="connsiteX0" fmla="*/ 0 w 90432"/>
                <a:gd name="connsiteY0" fmla="*/ 189547 h 189547"/>
                <a:gd name="connsiteX1" fmla="*/ 85725 w 90432"/>
                <a:gd name="connsiteY1" fmla="*/ 0 h 189547"/>
                <a:gd name="connsiteX2" fmla="*/ 0 w 90432"/>
                <a:gd name="connsiteY2" fmla="*/ 189547 h 189547"/>
              </a:gdLst>
              <a:ahLst/>
              <a:cxnLst>
                <a:cxn ang="0">
                  <a:pos x="connsiteX0" y="connsiteY0"/>
                </a:cxn>
                <a:cxn ang="0">
                  <a:pos x="connsiteX1" y="connsiteY1"/>
                </a:cxn>
                <a:cxn ang="0">
                  <a:pos x="connsiteX2" y="connsiteY2"/>
                </a:cxn>
              </a:cxnLst>
              <a:rect l="l" t="t" r="r" b="b"/>
              <a:pathLst>
                <a:path w="90432" h="189547">
                  <a:moveTo>
                    <a:pt x="0" y="189547"/>
                  </a:moveTo>
                  <a:cubicBezTo>
                    <a:pt x="13335" y="112395"/>
                    <a:pt x="66675" y="68580"/>
                    <a:pt x="85725" y="0"/>
                  </a:cubicBezTo>
                  <a:cubicBezTo>
                    <a:pt x="103822" y="49530"/>
                    <a:pt x="68580" y="123825"/>
                    <a:pt x="0" y="189547"/>
                  </a:cubicBezTo>
                  <a:close/>
                </a:path>
              </a:pathLst>
            </a:custGeom>
            <a:solidFill>
              <a:srgbClr val="C1B86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4" name="Freeform: Shape 513">
              <a:extLst>
                <a:ext uri="{FF2B5EF4-FFF2-40B4-BE49-F238E27FC236}">
                  <a16:creationId xmlns:a16="http://schemas.microsoft.com/office/drawing/2014/main" id="{CC2DADB7-3C2A-435C-B2EB-FD6FA91CEC46}"/>
                </a:ext>
              </a:extLst>
            </p:cNvPr>
            <p:cNvSpPr/>
            <p:nvPr/>
          </p:nvSpPr>
          <p:spPr>
            <a:xfrm>
              <a:off x="8939932" y="-1894128"/>
              <a:ext cx="79057" cy="115252"/>
            </a:xfrm>
            <a:custGeom>
              <a:avLst/>
              <a:gdLst>
                <a:gd name="connsiteX0" fmla="*/ 0 w 79057"/>
                <a:gd name="connsiteY0" fmla="*/ 20955 h 115252"/>
                <a:gd name="connsiteX1" fmla="*/ 25717 w 79057"/>
                <a:gd name="connsiteY1" fmla="*/ 0 h 115252"/>
                <a:gd name="connsiteX2" fmla="*/ 58102 w 79057"/>
                <a:gd name="connsiteY2" fmla="*/ 56197 h 115252"/>
                <a:gd name="connsiteX3" fmla="*/ 79057 w 79057"/>
                <a:gd name="connsiteY3" fmla="*/ 94297 h 115252"/>
                <a:gd name="connsiteX4" fmla="*/ 79057 w 79057"/>
                <a:gd name="connsiteY4" fmla="*/ 93345 h 115252"/>
                <a:gd name="connsiteX5" fmla="*/ 65722 w 79057"/>
                <a:gd name="connsiteY5" fmla="*/ 115252 h 115252"/>
                <a:gd name="connsiteX6" fmla="*/ 0 w 79057"/>
                <a:gd name="connsiteY6" fmla="*/ 2095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 h="115252">
                  <a:moveTo>
                    <a:pt x="0" y="20955"/>
                  </a:moveTo>
                  <a:cubicBezTo>
                    <a:pt x="952" y="3810"/>
                    <a:pt x="11430" y="0"/>
                    <a:pt x="25717" y="0"/>
                  </a:cubicBezTo>
                  <a:cubicBezTo>
                    <a:pt x="36195" y="19050"/>
                    <a:pt x="46672" y="38100"/>
                    <a:pt x="58102" y="56197"/>
                  </a:cubicBezTo>
                  <a:cubicBezTo>
                    <a:pt x="68580" y="66675"/>
                    <a:pt x="67627" y="83820"/>
                    <a:pt x="79057" y="94297"/>
                  </a:cubicBezTo>
                  <a:cubicBezTo>
                    <a:pt x="79057" y="94297"/>
                    <a:pt x="79057" y="93345"/>
                    <a:pt x="79057" y="93345"/>
                  </a:cubicBezTo>
                  <a:cubicBezTo>
                    <a:pt x="77152" y="101917"/>
                    <a:pt x="74295" y="110490"/>
                    <a:pt x="65722" y="115252"/>
                  </a:cubicBezTo>
                  <a:cubicBezTo>
                    <a:pt x="40005" y="86677"/>
                    <a:pt x="16192" y="56197"/>
                    <a:pt x="0" y="20955"/>
                  </a:cubicBezTo>
                  <a:close/>
                </a:path>
              </a:pathLst>
            </a:custGeom>
            <a:solidFill>
              <a:srgbClr val="3A3022"/>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5" name="Freeform: Shape 514">
              <a:extLst>
                <a:ext uri="{FF2B5EF4-FFF2-40B4-BE49-F238E27FC236}">
                  <a16:creationId xmlns:a16="http://schemas.microsoft.com/office/drawing/2014/main" id="{2A3733A4-AAFF-41B2-B444-1E933755AC18}"/>
                </a:ext>
              </a:extLst>
            </p:cNvPr>
            <p:cNvSpPr/>
            <p:nvPr/>
          </p:nvSpPr>
          <p:spPr>
            <a:xfrm>
              <a:off x="8998034" y="-1837931"/>
              <a:ext cx="20955" cy="38100"/>
            </a:xfrm>
            <a:custGeom>
              <a:avLst/>
              <a:gdLst>
                <a:gd name="connsiteX0" fmla="*/ 20955 w 20955"/>
                <a:gd name="connsiteY0" fmla="*/ 38100 h 38100"/>
                <a:gd name="connsiteX1" fmla="*/ 0 w 20955"/>
                <a:gd name="connsiteY1" fmla="*/ 0 h 38100"/>
                <a:gd name="connsiteX2" fmla="*/ 20955 w 20955"/>
                <a:gd name="connsiteY2" fmla="*/ 38100 h 38100"/>
              </a:gdLst>
              <a:ahLst/>
              <a:cxnLst>
                <a:cxn ang="0">
                  <a:pos x="connsiteX0" y="connsiteY0"/>
                </a:cxn>
                <a:cxn ang="0">
                  <a:pos x="connsiteX1" y="connsiteY1"/>
                </a:cxn>
                <a:cxn ang="0">
                  <a:pos x="connsiteX2" y="connsiteY2"/>
                </a:cxn>
              </a:cxnLst>
              <a:rect l="l" t="t" r="r" b="b"/>
              <a:pathLst>
                <a:path w="20955" h="38100">
                  <a:moveTo>
                    <a:pt x="20955" y="38100"/>
                  </a:moveTo>
                  <a:cubicBezTo>
                    <a:pt x="4763" y="30480"/>
                    <a:pt x="1905" y="16192"/>
                    <a:pt x="0" y="0"/>
                  </a:cubicBezTo>
                  <a:cubicBezTo>
                    <a:pt x="15240" y="8573"/>
                    <a:pt x="19050" y="22860"/>
                    <a:pt x="20955" y="38100"/>
                  </a:cubicBezTo>
                  <a:close/>
                </a:path>
              </a:pathLst>
            </a:custGeom>
            <a:solidFill>
              <a:srgbClr val="43382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6" name="Freeform: Shape 515">
              <a:extLst>
                <a:ext uri="{FF2B5EF4-FFF2-40B4-BE49-F238E27FC236}">
                  <a16:creationId xmlns:a16="http://schemas.microsoft.com/office/drawing/2014/main" id="{FC268D63-510F-477E-80B8-3076C4DD0671}"/>
                </a:ext>
              </a:extLst>
            </p:cNvPr>
            <p:cNvSpPr/>
            <p:nvPr/>
          </p:nvSpPr>
          <p:spPr>
            <a:xfrm>
              <a:off x="8444632" y="-2510711"/>
              <a:ext cx="38100" cy="38678"/>
            </a:xfrm>
            <a:custGeom>
              <a:avLst/>
              <a:gdLst>
                <a:gd name="connsiteX0" fmla="*/ 10478 w 38100"/>
                <a:gd name="connsiteY0" fmla="*/ 315 h 38678"/>
                <a:gd name="connsiteX1" fmla="*/ 38100 w 38100"/>
                <a:gd name="connsiteY1" fmla="*/ 22222 h 38678"/>
                <a:gd name="connsiteX2" fmla="*/ 24765 w 38100"/>
                <a:gd name="connsiteY2" fmla="*/ 38415 h 38678"/>
                <a:gd name="connsiteX3" fmla="*/ 0 w 38100"/>
                <a:gd name="connsiteY3" fmla="*/ 17460 h 38678"/>
                <a:gd name="connsiteX4" fmla="*/ 10478 w 38100"/>
                <a:gd name="connsiteY4" fmla="*/ 315 h 3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678">
                  <a:moveTo>
                    <a:pt x="10478" y="315"/>
                  </a:moveTo>
                  <a:cubicBezTo>
                    <a:pt x="26670" y="-1590"/>
                    <a:pt x="38100" y="5077"/>
                    <a:pt x="38100" y="22222"/>
                  </a:cubicBezTo>
                  <a:cubicBezTo>
                    <a:pt x="38100" y="27937"/>
                    <a:pt x="30480" y="38415"/>
                    <a:pt x="24765" y="38415"/>
                  </a:cubicBezTo>
                  <a:cubicBezTo>
                    <a:pt x="10478" y="40320"/>
                    <a:pt x="1905" y="31747"/>
                    <a:pt x="0" y="17460"/>
                  </a:cubicBezTo>
                  <a:cubicBezTo>
                    <a:pt x="3810" y="11745"/>
                    <a:pt x="7620" y="6030"/>
                    <a:pt x="10478" y="315"/>
                  </a:cubicBezTo>
                  <a:close/>
                </a:path>
              </a:pathLst>
            </a:custGeom>
            <a:solidFill>
              <a:srgbClr val="C4B3A8"/>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7" name="Freeform: Shape 516">
              <a:extLst>
                <a:ext uri="{FF2B5EF4-FFF2-40B4-BE49-F238E27FC236}">
                  <a16:creationId xmlns:a16="http://schemas.microsoft.com/office/drawing/2014/main" id="{13FEFF6C-C66B-4EF5-9424-1E1539064E18}"/>
                </a:ext>
              </a:extLst>
            </p:cNvPr>
            <p:cNvSpPr/>
            <p:nvPr/>
          </p:nvSpPr>
          <p:spPr>
            <a:xfrm>
              <a:off x="8636214" y="-2371283"/>
              <a:ext cx="219990" cy="102821"/>
            </a:xfrm>
            <a:custGeom>
              <a:avLst/>
              <a:gdLst>
                <a:gd name="connsiteX0" fmla="*/ 18921 w 219990"/>
                <a:gd name="connsiteY0" fmla="*/ 102822 h 102821"/>
                <a:gd name="connsiteX1" fmla="*/ 9396 w 219990"/>
                <a:gd name="connsiteY1" fmla="*/ 87582 h 102821"/>
                <a:gd name="connsiteX2" fmla="*/ 29398 w 219990"/>
                <a:gd name="connsiteY2" fmla="*/ 1857 h 102821"/>
                <a:gd name="connsiteX3" fmla="*/ 37971 w 219990"/>
                <a:gd name="connsiteY3" fmla="*/ 1857 h 102821"/>
                <a:gd name="connsiteX4" fmla="*/ 182751 w 219990"/>
                <a:gd name="connsiteY4" fmla="*/ 904 h 102821"/>
                <a:gd name="connsiteX5" fmla="*/ 218946 w 219990"/>
                <a:gd name="connsiteY5" fmla="*/ 38052 h 102821"/>
                <a:gd name="connsiteX6" fmla="*/ 201801 w 219990"/>
                <a:gd name="connsiteY6" fmla="*/ 95202 h 102821"/>
                <a:gd name="connsiteX7" fmla="*/ 95121 w 219990"/>
                <a:gd name="connsiteY7" fmla="*/ 79962 h 102821"/>
                <a:gd name="connsiteX8" fmla="*/ 18921 w 219990"/>
                <a:gd name="connsiteY8" fmla="*/ 102822 h 1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990" h="102821">
                  <a:moveTo>
                    <a:pt x="18921" y="102822"/>
                  </a:moveTo>
                  <a:cubicBezTo>
                    <a:pt x="11301" y="99964"/>
                    <a:pt x="10348" y="94249"/>
                    <a:pt x="9396" y="87582"/>
                  </a:cubicBezTo>
                  <a:cubicBezTo>
                    <a:pt x="-129" y="55197"/>
                    <a:pt x="-12512" y="21859"/>
                    <a:pt x="29398" y="1857"/>
                  </a:cubicBezTo>
                  <a:cubicBezTo>
                    <a:pt x="32256" y="904"/>
                    <a:pt x="35113" y="904"/>
                    <a:pt x="37971" y="1857"/>
                  </a:cubicBezTo>
                  <a:cubicBezTo>
                    <a:pt x="86548" y="15192"/>
                    <a:pt x="135126" y="16144"/>
                    <a:pt x="182751" y="904"/>
                  </a:cubicBezTo>
                  <a:cubicBezTo>
                    <a:pt x="212278" y="-3858"/>
                    <a:pt x="223708" y="10429"/>
                    <a:pt x="218946" y="38052"/>
                  </a:cubicBezTo>
                  <a:cubicBezTo>
                    <a:pt x="215136" y="58054"/>
                    <a:pt x="214183" y="78057"/>
                    <a:pt x="201801" y="95202"/>
                  </a:cubicBezTo>
                  <a:cubicBezTo>
                    <a:pt x="166558" y="87582"/>
                    <a:pt x="131316" y="79009"/>
                    <a:pt x="95121" y="79962"/>
                  </a:cubicBezTo>
                  <a:cubicBezTo>
                    <a:pt x="65593" y="80914"/>
                    <a:pt x="41781" y="88534"/>
                    <a:pt x="18921" y="102822"/>
                  </a:cubicBezTo>
                  <a:close/>
                </a:path>
              </a:pathLst>
            </a:custGeom>
            <a:solidFill>
              <a:srgbClr val="EB5E7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8" name="Freeform: Shape 517">
              <a:extLst>
                <a:ext uri="{FF2B5EF4-FFF2-40B4-BE49-F238E27FC236}">
                  <a16:creationId xmlns:a16="http://schemas.microsoft.com/office/drawing/2014/main" id="{450F5B22-CF45-4CB4-A353-E5981B8CC2D2}"/>
                </a:ext>
              </a:extLst>
            </p:cNvPr>
            <p:cNvSpPr/>
            <p:nvPr/>
          </p:nvSpPr>
          <p:spPr>
            <a:xfrm>
              <a:off x="8655134" y="-2305583"/>
              <a:ext cx="182880" cy="78864"/>
            </a:xfrm>
            <a:custGeom>
              <a:avLst/>
              <a:gdLst>
                <a:gd name="connsiteX0" fmla="*/ 0 w 182880"/>
                <a:gd name="connsiteY0" fmla="*/ 37122 h 78864"/>
                <a:gd name="connsiteX1" fmla="*/ 6668 w 182880"/>
                <a:gd name="connsiteY1" fmla="*/ 15215 h 78864"/>
                <a:gd name="connsiteX2" fmla="*/ 182880 w 182880"/>
                <a:gd name="connsiteY2" fmla="*/ 30455 h 78864"/>
                <a:gd name="connsiteX3" fmla="*/ 0 w 182880"/>
                <a:gd name="connsiteY3" fmla="*/ 37122 h 78864"/>
              </a:gdLst>
              <a:ahLst/>
              <a:cxnLst>
                <a:cxn ang="0">
                  <a:pos x="connsiteX0" y="connsiteY0"/>
                </a:cxn>
                <a:cxn ang="0">
                  <a:pos x="connsiteX1" y="connsiteY1"/>
                </a:cxn>
                <a:cxn ang="0">
                  <a:pos x="connsiteX2" y="connsiteY2"/>
                </a:cxn>
                <a:cxn ang="0">
                  <a:pos x="connsiteX3" y="connsiteY3"/>
                </a:cxn>
              </a:cxnLst>
              <a:rect l="l" t="t" r="r" b="b"/>
              <a:pathLst>
                <a:path w="182880" h="78864">
                  <a:moveTo>
                    <a:pt x="0" y="37122"/>
                  </a:moveTo>
                  <a:cubicBezTo>
                    <a:pt x="1905" y="29502"/>
                    <a:pt x="1905" y="19977"/>
                    <a:pt x="6668" y="15215"/>
                  </a:cubicBezTo>
                  <a:cubicBezTo>
                    <a:pt x="37148" y="-11455"/>
                    <a:pt x="151448" y="-978"/>
                    <a:pt x="182880" y="30455"/>
                  </a:cubicBezTo>
                  <a:cubicBezTo>
                    <a:pt x="139065" y="92367"/>
                    <a:pt x="50483" y="95225"/>
                    <a:pt x="0" y="37122"/>
                  </a:cubicBezTo>
                  <a:close/>
                </a:path>
              </a:pathLst>
            </a:custGeom>
            <a:solidFill>
              <a:srgbClr val="F48F9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9" name="Freeform: Shape 518">
              <a:extLst>
                <a:ext uri="{FF2B5EF4-FFF2-40B4-BE49-F238E27FC236}">
                  <a16:creationId xmlns:a16="http://schemas.microsoft.com/office/drawing/2014/main" id="{A582F53D-9058-4EF2-82B9-5A4DE6044F73}"/>
                </a:ext>
              </a:extLst>
            </p:cNvPr>
            <p:cNvSpPr/>
            <p:nvPr/>
          </p:nvSpPr>
          <p:spPr>
            <a:xfrm>
              <a:off x="8673232" y="-2373839"/>
              <a:ext cx="144779" cy="24298"/>
            </a:xfrm>
            <a:custGeom>
              <a:avLst/>
              <a:gdLst>
                <a:gd name="connsiteX0" fmla="*/ 144780 w 144779"/>
                <a:gd name="connsiteY0" fmla="*/ 3461 h 24298"/>
                <a:gd name="connsiteX1" fmla="*/ 0 w 144779"/>
                <a:gd name="connsiteY1" fmla="*/ 4413 h 24298"/>
                <a:gd name="connsiteX2" fmla="*/ 144780 w 144779"/>
                <a:gd name="connsiteY2" fmla="*/ 3461 h 24298"/>
              </a:gdLst>
              <a:ahLst/>
              <a:cxnLst>
                <a:cxn ang="0">
                  <a:pos x="connsiteX0" y="connsiteY0"/>
                </a:cxn>
                <a:cxn ang="0">
                  <a:pos x="connsiteX1" y="connsiteY1"/>
                </a:cxn>
                <a:cxn ang="0">
                  <a:pos x="connsiteX2" y="connsiteY2"/>
                </a:cxn>
              </a:cxnLst>
              <a:rect l="l" t="t" r="r" b="b"/>
              <a:pathLst>
                <a:path w="144779" h="24298">
                  <a:moveTo>
                    <a:pt x="144780" y="3461"/>
                  </a:moveTo>
                  <a:cubicBezTo>
                    <a:pt x="110490" y="31083"/>
                    <a:pt x="36195" y="31083"/>
                    <a:pt x="0" y="4413"/>
                  </a:cubicBezTo>
                  <a:cubicBezTo>
                    <a:pt x="48577" y="-1302"/>
                    <a:pt x="97155" y="-1302"/>
                    <a:pt x="144780" y="3461"/>
                  </a:cubicBezTo>
                  <a:close/>
                </a:path>
              </a:pathLst>
            </a:custGeom>
            <a:solidFill>
              <a:srgbClr val="F6B0B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0" name="Freeform: Shape 519">
              <a:extLst>
                <a:ext uri="{FF2B5EF4-FFF2-40B4-BE49-F238E27FC236}">
                  <a16:creationId xmlns:a16="http://schemas.microsoft.com/office/drawing/2014/main" id="{739E3F29-5D78-44C5-A504-ED4F64337BE9}"/>
                </a:ext>
              </a:extLst>
            </p:cNvPr>
            <p:cNvSpPr/>
            <p:nvPr/>
          </p:nvSpPr>
          <p:spPr>
            <a:xfrm>
              <a:off x="8625900" y="-2369426"/>
              <a:ext cx="38759" cy="85725"/>
            </a:xfrm>
            <a:custGeom>
              <a:avLst/>
              <a:gdLst>
                <a:gd name="connsiteX0" fmla="*/ 38759 w 38759"/>
                <a:gd name="connsiteY0" fmla="*/ 0 h 85725"/>
                <a:gd name="connsiteX1" fmla="*/ 18757 w 38759"/>
                <a:gd name="connsiteY1" fmla="*/ 85725 h 85725"/>
                <a:gd name="connsiteX2" fmla="*/ 38759 w 38759"/>
                <a:gd name="connsiteY2" fmla="*/ 0 h 85725"/>
              </a:gdLst>
              <a:ahLst/>
              <a:cxnLst>
                <a:cxn ang="0">
                  <a:pos x="connsiteX0" y="connsiteY0"/>
                </a:cxn>
                <a:cxn ang="0">
                  <a:pos x="connsiteX1" y="connsiteY1"/>
                </a:cxn>
                <a:cxn ang="0">
                  <a:pos x="connsiteX2" y="connsiteY2"/>
                </a:cxn>
              </a:cxnLst>
              <a:rect l="l" t="t" r="r" b="b"/>
              <a:pathLst>
                <a:path w="38759" h="85725">
                  <a:moveTo>
                    <a:pt x="38759" y="0"/>
                  </a:moveTo>
                  <a:cubicBezTo>
                    <a:pt x="13042" y="24765"/>
                    <a:pt x="19709" y="56198"/>
                    <a:pt x="18757" y="85725"/>
                  </a:cubicBezTo>
                  <a:cubicBezTo>
                    <a:pt x="-11723" y="31432"/>
                    <a:pt x="-5056" y="3810"/>
                    <a:pt x="38759" y="0"/>
                  </a:cubicBezTo>
                  <a:close/>
                </a:path>
              </a:pathLst>
            </a:custGeom>
            <a:solidFill>
              <a:srgbClr val="BE5A56"/>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1" name="Freeform: Shape 520">
              <a:extLst>
                <a:ext uri="{FF2B5EF4-FFF2-40B4-BE49-F238E27FC236}">
                  <a16:creationId xmlns:a16="http://schemas.microsoft.com/office/drawing/2014/main" id="{1FF687AA-3D88-4061-AFEC-36FE8561E300}"/>
                </a:ext>
              </a:extLst>
            </p:cNvPr>
            <p:cNvSpPr/>
            <p:nvPr/>
          </p:nvSpPr>
          <p:spPr>
            <a:xfrm>
              <a:off x="8998987" y="-2505991"/>
              <a:ext cx="33148" cy="32742"/>
            </a:xfrm>
            <a:custGeom>
              <a:avLst/>
              <a:gdLst>
                <a:gd name="connsiteX0" fmla="*/ 0 w 33148"/>
                <a:gd name="connsiteY0" fmla="*/ 10835 h 32742"/>
                <a:gd name="connsiteX1" fmla="*/ 30480 w 33148"/>
                <a:gd name="connsiteY1" fmla="*/ 7978 h 32742"/>
                <a:gd name="connsiteX2" fmla="*/ 9525 w 33148"/>
                <a:gd name="connsiteY2" fmla="*/ 32743 h 32742"/>
                <a:gd name="connsiteX3" fmla="*/ 0 w 33148"/>
                <a:gd name="connsiteY3" fmla="*/ 10835 h 32742"/>
              </a:gdLst>
              <a:ahLst/>
              <a:cxnLst>
                <a:cxn ang="0">
                  <a:pos x="connsiteX0" y="connsiteY0"/>
                </a:cxn>
                <a:cxn ang="0">
                  <a:pos x="connsiteX1" y="connsiteY1"/>
                </a:cxn>
                <a:cxn ang="0">
                  <a:pos x="connsiteX2" y="connsiteY2"/>
                </a:cxn>
                <a:cxn ang="0">
                  <a:pos x="connsiteX3" y="connsiteY3"/>
                </a:cxn>
              </a:cxnLst>
              <a:rect l="l" t="t" r="r" b="b"/>
              <a:pathLst>
                <a:path w="33148" h="32742">
                  <a:moveTo>
                    <a:pt x="0" y="10835"/>
                  </a:moveTo>
                  <a:cubicBezTo>
                    <a:pt x="9525" y="4168"/>
                    <a:pt x="21908" y="-8215"/>
                    <a:pt x="30480" y="7978"/>
                  </a:cubicBezTo>
                  <a:cubicBezTo>
                    <a:pt x="40005" y="27028"/>
                    <a:pt x="21908" y="28933"/>
                    <a:pt x="9525" y="32743"/>
                  </a:cubicBezTo>
                  <a:cubicBezTo>
                    <a:pt x="-953" y="27980"/>
                    <a:pt x="953" y="19408"/>
                    <a:pt x="0" y="10835"/>
                  </a:cubicBezTo>
                  <a:close/>
                </a:path>
              </a:pathLst>
            </a:custGeom>
            <a:solidFill>
              <a:srgbClr val="D4C7B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2" name="Freeform: Shape 521">
              <a:extLst>
                <a:ext uri="{FF2B5EF4-FFF2-40B4-BE49-F238E27FC236}">
                  <a16:creationId xmlns:a16="http://schemas.microsoft.com/office/drawing/2014/main" id="{6C71D072-7744-4C3F-A86E-B7A0EBEFCA0F}"/>
                </a:ext>
              </a:extLst>
            </p:cNvPr>
            <p:cNvSpPr/>
            <p:nvPr/>
          </p:nvSpPr>
          <p:spPr>
            <a:xfrm>
              <a:off x="8771205" y="-1857933"/>
              <a:ext cx="43040" cy="64935"/>
            </a:xfrm>
            <a:custGeom>
              <a:avLst/>
              <a:gdLst>
                <a:gd name="connsiteX0" fmla="*/ 32519 w 43040"/>
                <a:gd name="connsiteY0" fmla="*/ 22860 h 64935"/>
                <a:gd name="connsiteX1" fmla="*/ 29662 w 43040"/>
                <a:gd name="connsiteY1" fmla="*/ 63817 h 64935"/>
                <a:gd name="connsiteX2" fmla="*/ 6802 w 43040"/>
                <a:gd name="connsiteY2" fmla="*/ 32385 h 64935"/>
                <a:gd name="connsiteX3" fmla="*/ 7754 w 43040"/>
                <a:gd name="connsiteY3" fmla="*/ 0 h 64935"/>
                <a:gd name="connsiteX4" fmla="*/ 32519 w 43040"/>
                <a:gd name="connsiteY4" fmla="*/ 22860 h 64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0" h="64935">
                  <a:moveTo>
                    <a:pt x="32519" y="22860"/>
                  </a:moveTo>
                  <a:cubicBezTo>
                    <a:pt x="35377" y="37147"/>
                    <a:pt x="56332" y="56197"/>
                    <a:pt x="29662" y="63817"/>
                  </a:cubicBezTo>
                  <a:cubicBezTo>
                    <a:pt x="7754" y="70485"/>
                    <a:pt x="10612" y="45720"/>
                    <a:pt x="6802" y="32385"/>
                  </a:cubicBezTo>
                  <a:cubicBezTo>
                    <a:pt x="3944" y="21907"/>
                    <a:pt x="-7486" y="10477"/>
                    <a:pt x="7754" y="0"/>
                  </a:cubicBezTo>
                  <a:cubicBezTo>
                    <a:pt x="16327" y="6667"/>
                    <a:pt x="23947" y="15240"/>
                    <a:pt x="32519" y="22860"/>
                  </a:cubicBezTo>
                  <a:close/>
                </a:path>
              </a:pathLst>
            </a:custGeom>
            <a:solidFill>
              <a:srgbClr val="709BB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3" name="Freeform: Shape 522">
              <a:extLst>
                <a:ext uri="{FF2B5EF4-FFF2-40B4-BE49-F238E27FC236}">
                  <a16:creationId xmlns:a16="http://schemas.microsoft.com/office/drawing/2014/main" id="{393BB036-F2EA-49F0-B165-9F83513B6483}"/>
                </a:ext>
              </a:extLst>
            </p:cNvPr>
            <p:cNvSpPr/>
            <p:nvPr/>
          </p:nvSpPr>
          <p:spPr>
            <a:xfrm>
              <a:off x="8684658" y="-1831264"/>
              <a:ext cx="38268" cy="97191"/>
            </a:xfrm>
            <a:custGeom>
              <a:avLst/>
              <a:gdLst>
                <a:gd name="connsiteX0" fmla="*/ 25722 w 38268"/>
                <a:gd name="connsiteY0" fmla="*/ 97155 h 97191"/>
                <a:gd name="connsiteX1" fmla="*/ 4 w 38268"/>
                <a:gd name="connsiteY1" fmla="*/ 61913 h 97191"/>
                <a:gd name="connsiteX2" fmla="*/ 37152 w 38268"/>
                <a:gd name="connsiteY2" fmla="*/ 0 h 97191"/>
                <a:gd name="connsiteX3" fmla="*/ 25722 w 38268"/>
                <a:gd name="connsiteY3" fmla="*/ 97155 h 97191"/>
              </a:gdLst>
              <a:ahLst/>
              <a:cxnLst>
                <a:cxn ang="0">
                  <a:pos x="connsiteX0" y="connsiteY0"/>
                </a:cxn>
                <a:cxn ang="0">
                  <a:pos x="connsiteX1" y="connsiteY1"/>
                </a:cxn>
                <a:cxn ang="0">
                  <a:pos x="connsiteX2" y="connsiteY2"/>
                </a:cxn>
                <a:cxn ang="0">
                  <a:pos x="connsiteX3" y="connsiteY3"/>
                </a:cxn>
              </a:cxnLst>
              <a:rect l="l" t="t" r="r" b="b"/>
              <a:pathLst>
                <a:path w="38268" h="97191">
                  <a:moveTo>
                    <a:pt x="25722" y="97155"/>
                  </a:moveTo>
                  <a:cubicBezTo>
                    <a:pt x="-948" y="98108"/>
                    <a:pt x="4" y="80010"/>
                    <a:pt x="4" y="61913"/>
                  </a:cubicBezTo>
                  <a:cubicBezTo>
                    <a:pt x="15244" y="44768"/>
                    <a:pt x="13339" y="18098"/>
                    <a:pt x="37152" y="0"/>
                  </a:cubicBezTo>
                  <a:cubicBezTo>
                    <a:pt x="36199" y="35243"/>
                    <a:pt x="44772" y="67628"/>
                    <a:pt x="25722" y="97155"/>
                  </a:cubicBezTo>
                  <a:close/>
                </a:path>
              </a:pathLst>
            </a:custGeom>
            <a:solidFill>
              <a:srgbClr val="66A2B1"/>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4" name="Freeform: Shape 523">
              <a:extLst>
                <a:ext uri="{FF2B5EF4-FFF2-40B4-BE49-F238E27FC236}">
                  <a16:creationId xmlns:a16="http://schemas.microsoft.com/office/drawing/2014/main" id="{228B7B6F-65F3-430E-952D-407AAD9A19BA}"/>
                </a:ext>
              </a:extLst>
            </p:cNvPr>
            <p:cNvSpPr/>
            <p:nvPr/>
          </p:nvSpPr>
          <p:spPr>
            <a:xfrm>
              <a:off x="8740975" y="-1808403"/>
              <a:ext cx="62749" cy="69229"/>
            </a:xfrm>
            <a:custGeom>
              <a:avLst/>
              <a:gdLst>
                <a:gd name="connsiteX0" fmla="*/ 9409 w 62749"/>
                <a:gd name="connsiteY0" fmla="*/ 0 h 69229"/>
                <a:gd name="connsiteX1" fmla="*/ 62749 w 62749"/>
                <a:gd name="connsiteY1" fmla="*/ 51435 h 69229"/>
                <a:gd name="connsiteX2" fmla="*/ 8457 w 62749"/>
                <a:gd name="connsiteY2" fmla="*/ 47625 h 69229"/>
                <a:gd name="connsiteX3" fmla="*/ 9409 w 62749"/>
                <a:gd name="connsiteY3" fmla="*/ 0 h 69229"/>
              </a:gdLst>
              <a:ahLst/>
              <a:cxnLst>
                <a:cxn ang="0">
                  <a:pos x="connsiteX0" y="connsiteY0"/>
                </a:cxn>
                <a:cxn ang="0">
                  <a:pos x="connsiteX1" y="connsiteY1"/>
                </a:cxn>
                <a:cxn ang="0">
                  <a:pos x="connsiteX2" y="connsiteY2"/>
                </a:cxn>
                <a:cxn ang="0">
                  <a:pos x="connsiteX3" y="connsiteY3"/>
                </a:cxn>
              </a:cxnLst>
              <a:rect l="l" t="t" r="r" b="b"/>
              <a:pathLst>
                <a:path w="62749" h="69229">
                  <a:moveTo>
                    <a:pt x="9409" y="0"/>
                  </a:moveTo>
                  <a:cubicBezTo>
                    <a:pt x="36080" y="9525"/>
                    <a:pt x="29412" y="48577"/>
                    <a:pt x="62749" y="51435"/>
                  </a:cubicBezTo>
                  <a:cubicBezTo>
                    <a:pt x="37984" y="80963"/>
                    <a:pt x="22745" y="69533"/>
                    <a:pt x="8457" y="47625"/>
                  </a:cubicBezTo>
                  <a:cubicBezTo>
                    <a:pt x="-2973" y="32385"/>
                    <a:pt x="-2973" y="16192"/>
                    <a:pt x="9409" y="0"/>
                  </a:cubicBezTo>
                  <a:close/>
                </a:path>
              </a:pathLst>
            </a:custGeom>
            <a:solidFill>
              <a:srgbClr val="5E83A0"/>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5" name="Freeform: Shape 524">
              <a:extLst>
                <a:ext uri="{FF2B5EF4-FFF2-40B4-BE49-F238E27FC236}">
                  <a16:creationId xmlns:a16="http://schemas.microsoft.com/office/drawing/2014/main" id="{F4CA2C08-E373-4012-AB67-B1C9CB6DD579}"/>
                </a:ext>
              </a:extLst>
            </p:cNvPr>
            <p:cNvSpPr/>
            <p:nvPr/>
          </p:nvSpPr>
          <p:spPr>
            <a:xfrm>
              <a:off x="8653230" y="-1846503"/>
              <a:ext cx="38382" cy="38855"/>
            </a:xfrm>
            <a:custGeom>
              <a:avLst/>
              <a:gdLst>
                <a:gd name="connsiteX0" fmla="*/ 0 w 38382"/>
                <a:gd name="connsiteY0" fmla="*/ 19050 h 38855"/>
                <a:gd name="connsiteX1" fmla="*/ 30480 w 38382"/>
                <a:gd name="connsiteY1" fmla="*/ 0 h 38855"/>
                <a:gd name="connsiteX2" fmla="*/ 20955 w 38382"/>
                <a:gd name="connsiteY2" fmla="*/ 37147 h 38855"/>
                <a:gd name="connsiteX3" fmla="*/ 0 w 38382"/>
                <a:gd name="connsiteY3" fmla="*/ 19050 h 38855"/>
              </a:gdLst>
              <a:ahLst/>
              <a:cxnLst>
                <a:cxn ang="0">
                  <a:pos x="connsiteX0" y="connsiteY0"/>
                </a:cxn>
                <a:cxn ang="0">
                  <a:pos x="connsiteX1" y="connsiteY1"/>
                </a:cxn>
                <a:cxn ang="0">
                  <a:pos x="connsiteX2" y="connsiteY2"/>
                </a:cxn>
                <a:cxn ang="0">
                  <a:pos x="connsiteX3" y="connsiteY3"/>
                </a:cxn>
              </a:cxnLst>
              <a:rect l="l" t="t" r="r" b="b"/>
              <a:pathLst>
                <a:path w="38382" h="38855">
                  <a:moveTo>
                    <a:pt x="0" y="19050"/>
                  </a:moveTo>
                  <a:cubicBezTo>
                    <a:pt x="6667" y="7620"/>
                    <a:pt x="17145" y="1905"/>
                    <a:pt x="30480" y="0"/>
                  </a:cubicBezTo>
                  <a:cubicBezTo>
                    <a:pt x="47625" y="17145"/>
                    <a:pt x="33338" y="29527"/>
                    <a:pt x="20955" y="37147"/>
                  </a:cubicBezTo>
                  <a:cubicBezTo>
                    <a:pt x="7620" y="43815"/>
                    <a:pt x="2857" y="29527"/>
                    <a:pt x="0" y="19050"/>
                  </a:cubicBezTo>
                  <a:close/>
                </a:path>
              </a:pathLst>
            </a:custGeom>
            <a:solidFill>
              <a:srgbClr val="809CB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6" name="Freeform: Shape 525">
              <a:extLst>
                <a:ext uri="{FF2B5EF4-FFF2-40B4-BE49-F238E27FC236}">
                  <a16:creationId xmlns:a16="http://schemas.microsoft.com/office/drawing/2014/main" id="{B416DF30-0CE3-4738-B210-351FA654EA1E}"/>
                </a:ext>
              </a:extLst>
            </p:cNvPr>
            <p:cNvSpPr/>
            <p:nvPr/>
          </p:nvSpPr>
          <p:spPr>
            <a:xfrm>
              <a:off x="8731334" y="-1831025"/>
              <a:ext cx="19050" cy="72517"/>
            </a:xfrm>
            <a:custGeom>
              <a:avLst/>
              <a:gdLst>
                <a:gd name="connsiteX0" fmla="*/ 19050 w 19050"/>
                <a:gd name="connsiteY0" fmla="*/ 22622 h 72517"/>
                <a:gd name="connsiteX1" fmla="*/ 19050 w 19050"/>
                <a:gd name="connsiteY1" fmla="*/ 70247 h 72517"/>
                <a:gd name="connsiteX2" fmla="*/ 0 w 19050"/>
                <a:gd name="connsiteY2" fmla="*/ 60722 h 72517"/>
                <a:gd name="connsiteX3" fmla="*/ 953 w 19050"/>
                <a:gd name="connsiteY3" fmla="*/ 3572 h 72517"/>
                <a:gd name="connsiteX4" fmla="*/ 8573 w 19050"/>
                <a:gd name="connsiteY4" fmla="*/ 3572 h 72517"/>
                <a:gd name="connsiteX5" fmla="*/ 19050 w 19050"/>
                <a:gd name="connsiteY5" fmla="*/ 22622 h 7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72517">
                  <a:moveTo>
                    <a:pt x="19050" y="22622"/>
                  </a:moveTo>
                  <a:cubicBezTo>
                    <a:pt x="19050" y="38814"/>
                    <a:pt x="19050" y="54054"/>
                    <a:pt x="19050" y="70247"/>
                  </a:cubicBezTo>
                  <a:cubicBezTo>
                    <a:pt x="9525" y="73104"/>
                    <a:pt x="0" y="75962"/>
                    <a:pt x="0" y="60722"/>
                  </a:cubicBezTo>
                  <a:cubicBezTo>
                    <a:pt x="0" y="41672"/>
                    <a:pt x="0" y="22622"/>
                    <a:pt x="953" y="3572"/>
                  </a:cubicBezTo>
                  <a:cubicBezTo>
                    <a:pt x="3810" y="-1191"/>
                    <a:pt x="6668" y="-1191"/>
                    <a:pt x="8573" y="3572"/>
                  </a:cubicBezTo>
                  <a:cubicBezTo>
                    <a:pt x="12383" y="10239"/>
                    <a:pt x="15240" y="16907"/>
                    <a:pt x="19050" y="22622"/>
                  </a:cubicBezTo>
                  <a:close/>
                </a:path>
              </a:pathLst>
            </a:custGeom>
            <a:solidFill>
              <a:srgbClr val="172C4E"/>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7" name="Freeform: Shape 526">
              <a:extLst>
                <a:ext uri="{FF2B5EF4-FFF2-40B4-BE49-F238E27FC236}">
                  <a16:creationId xmlns:a16="http://schemas.microsoft.com/office/drawing/2014/main" id="{3545B595-7486-493D-AA76-CBD8DC1CAC91}"/>
                </a:ext>
              </a:extLst>
            </p:cNvPr>
            <p:cNvSpPr/>
            <p:nvPr/>
          </p:nvSpPr>
          <p:spPr>
            <a:xfrm>
              <a:off x="8712284" y="-1865553"/>
              <a:ext cx="47625" cy="38100"/>
            </a:xfrm>
            <a:custGeom>
              <a:avLst/>
              <a:gdLst>
                <a:gd name="connsiteX0" fmla="*/ 27623 w 47625"/>
                <a:gd name="connsiteY0" fmla="*/ 38100 h 38100"/>
                <a:gd name="connsiteX1" fmla="*/ 23813 w 47625"/>
                <a:gd name="connsiteY1" fmla="*/ 38100 h 38100"/>
                <a:gd name="connsiteX2" fmla="*/ 20003 w 47625"/>
                <a:gd name="connsiteY2" fmla="*/ 38100 h 38100"/>
                <a:gd name="connsiteX3" fmla="*/ 0 w 47625"/>
                <a:gd name="connsiteY3" fmla="*/ 9525 h 38100"/>
                <a:gd name="connsiteX4" fmla="*/ 47625 w 47625"/>
                <a:gd name="connsiteY4" fmla="*/ 0 h 38100"/>
                <a:gd name="connsiteX5" fmla="*/ 27623 w 4762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38100">
                  <a:moveTo>
                    <a:pt x="27623" y="38100"/>
                  </a:moveTo>
                  <a:lnTo>
                    <a:pt x="23813" y="38100"/>
                  </a:lnTo>
                  <a:cubicBezTo>
                    <a:pt x="23813" y="38100"/>
                    <a:pt x="20003" y="38100"/>
                    <a:pt x="20003" y="38100"/>
                  </a:cubicBezTo>
                  <a:cubicBezTo>
                    <a:pt x="20003" y="23813"/>
                    <a:pt x="6668" y="19050"/>
                    <a:pt x="0" y="9525"/>
                  </a:cubicBezTo>
                  <a:cubicBezTo>
                    <a:pt x="16193" y="10477"/>
                    <a:pt x="33338" y="8572"/>
                    <a:pt x="47625" y="0"/>
                  </a:cubicBezTo>
                  <a:cubicBezTo>
                    <a:pt x="40958" y="13335"/>
                    <a:pt x="34290" y="25717"/>
                    <a:pt x="27623" y="38100"/>
                  </a:cubicBezTo>
                  <a:close/>
                </a:path>
              </a:pathLst>
            </a:custGeom>
            <a:solidFill>
              <a:srgbClr val="3A3F4A"/>
            </a:solidFill>
            <a:ln w="952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sp>
        <p:nvSpPr>
          <p:cNvPr id="528" name="TextBox 527">
            <a:extLst>
              <a:ext uri="{FF2B5EF4-FFF2-40B4-BE49-F238E27FC236}">
                <a16:creationId xmlns:a16="http://schemas.microsoft.com/office/drawing/2014/main" id="{B03F14A8-FFB3-4BA3-AC67-0F82A40F385A}"/>
              </a:ext>
            </a:extLst>
          </p:cNvPr>
          <p:cNvSpPr txBox="1"/>
          <p:nvPr/>
        </p:nvSpPr>
        <p:spPr>
          <a:xfrm>
            <a:off x="1922354" y="459555"/>
            <a:ext cx="8337242" cy="1569660"/>
          </a:xfrm>
          <a:prstGeom prst="rect">
            <a:avLst/>
          </a:prstGeom>
          <a:noFill/>
        </p:spPr>
        <p:txBody>
          <a:bodyPr wrap="square">
            <a:spAutoFit/>
          </a:bodyPr>
          <a:lstStyle/>
          <a:p>
            <a:pPr algn="ctr" defTabSz="1219170">
              <a:buClr>
                <a:srgbClr val="000000"/>
              </a:buClr>
            </a:pPr>
            <a:r>
              <a:rPr lang="en-US" sz="2400" kern="0" dirty="0">
                <a:solidFill>
                  <a:srgbClr val="000000"/>
                </a:solidFill>
                <a:latin typeface="Arial"/>
                <a:cs typeface="Arial"/>
                <a:sym typeface="Arial"/>
              </a:rPr>
              <a:t>      </a:t>
            </a:r>
            <a:r>
              <a:rPr lang="vi-VN" sz="3200" b="1" kern="0" dirty="0">
                <a:solidFill>
                  <a:srgbClr val="000000"/>
                </a:solidFill>
                <a:latin typeface="Arial"/>
                <a:cs typeface="Arial"/>
                <a:sym typeface="Arial"/>
              </a:rPr>
              <a:t>Nhận xét cách thể hiện lòng biết ơn, sự quan tâm, chăm sóc đến bố mẹ, người thân trong các tình huống sau:</a:t>
            </a:r>
            <a:endParaRPr lang="en-US" sz="3200" b="1" kern="0" dirty="0">
              <a:solidFill>
                <a:srgbClr val="000000"/>
              </a:solidFill>
              <a:latin typeface="Arial"/>
              <a:cs typeface="Arial"/>
              <a:sym typeface="Arial"/>
            </a:endParaRPr>
          </a:p>
        </p:txBody>
      </p:sp>
      <p:sp>
        <p:nvSpPr>
          <p:cNvPr id="529" name="Google Shape;1519;p43">
            <a:extLst>
              <a:ext uri="{FF2B5EF4-FFF2-40B4-BE49-F238E27FC236}">
                <a16:creationId xmlns:a16="http://schemas.microsoft.com/office/drawing/2014/main" id="{45150D06-B89B-47C6-AC02-8EFECED169F7}"/>
              </a:ext>
            </a:extLst>
          </p:cNvPr>
          <p:cNvSpPr/>
          <p:nvPr/>
        </p:nvSpPr>
        <p:spPr>
          <a:xfrm>
            <a:off x="690370" y="4718593"/>
            <a:ext cx="664005" cy="624428"/>
          </a:xfrm>
          <a:prstGeom prst="ellipse">
            <a:avLst/>
          </a:prstGeom>
          <a:solidFill>
            <a:schemeClr val="accent2">
              <a:lumMod val="20000"/>
              <a:lumOff val="80000"/>
            </a:schemeClr>
          </a:solidFill>
          <a:ln>
            <a:solidFill>
              <a:schemeClr val="accent1"/>
            </a:solidFill>
          </a:ln>
        </p:spPr>
        <p:txBody>
          <a:bodyPr spcFirstLastPara="1" wrap="square" lIns="121900" tIns="121900" rIns="121900" bIns="121900" anchor="ctr" anchorCtr="0">
            <a:noAutofit/>
          </a:bodyPr>
          <a:lstStyle/>
          <a:p>
            <a:pPr algn="ctr" defTabSz="1219170">
              <a:buClr>
                <a:srgbClr val="000000"/>
              </a:buClr>
            </a:pPr>
            <a:r>
              <a:rPr lang="en-US" sz="4267" kern="0" dirty="0">
                <a:solidFill>
                  <a:srgbClr val="000000"/>
                </a:solidFill>
                <a:latin typeface="Coiny" panose="02000903060500060000" pitchFamily="2" charset="0"/>
                <a:cs typeface="Arial"/>
                <a:sym typeface="Arial"/>
              </a:rPr>
              <a:t>3</a:t>
            </a:r>
            <a:endParaRPr sz="4267" kern="0" dirty="0">
              <a:solidFill>
                <a:srgbClr val="000000"/>
              </a:solidFill>
              <a:latin typeface="Coiny" panose="02000903060500060000" pitchFamily="2" charset="0"/>
              <a:cs typeface="Arial"/>
              <a:sym typeface="Arial"/>
            </a:endParaRPr>
          </a:p>
        </p:txBody>
      </p:sp>
      <p:grpSp>
        <p:nvGrpSpPr>
          <p:cNvPr id="530" name="Group 529">
            <a:extLst>
              <a:ext uri="{FF2B5EF4-FFF2-40B4-BE49-F238E27FC236}">
                <a16:creationId xmlns:a16="http://schemas.microsoft.com/office/drawing/2014/main" id="{0FA5467B-CF1B-4ABF-8533-E73587D4FC07}"/>
              </a:ext>
            </a:extLst>
          </p:cNvPr>
          <p:cNvGrpSpPr/>
          <p:nvPr/>
        </p:nvGrpSpPr>
        <p:grpSpPr>
          <a:xfrm>
            <a:off x="1548406" y="4718595"/>
            <a:ext cx="4487224" cy="763602"/>
            <a:chOff x="663486" y="1080527"/>
            <a:chExt cx="5243203" cy="3598526"/>
          </a:xfrm>
        </p:grpSpPr>
        <p:sp>
          <p:nvSpPr>
            <p:cNvPr id="531" name="Rectangle: Diagonal Corners Rounded 530">
              <a:extLst>
                <a:ext uri="{FF2B5EF4-FFF2-40B4-BE49-F238E27FC236}">
                  <a16:creationId xmlns:a16="http://schemas.microsoft.com/office/drawing/2014/main" id="{B09DC510-386B-402B-9C20-DEE840270E5F}"/>
                </a:ext>
              </a:extLst>
            </p:cNvPr>
            <p:cNvSpPr/>
            <p:nvPr/>
          </p:nvSpPr>
          <p:spPr>
            <a:xfrm>
              <a:off x="719933" y="1092630"/>
              <a:ext cx="5186756" cy="3586423"/>
            </a:xfrm>
            <a:prstGeom prst="round2DiagRect">
              <a:avLst>
                <a:gd name="adj1" fmla="val 10117"/>
                <a:gd name="adj2"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532" name="TextBox 531">
              <a:extLst>
                <a:ext uri="{FF2B5EF4-FFF2-40B4-BE49-F238E27FC236}">
                  <a16:creationId xmlns:a16="http://schemas.microsoft.com/office/drawing/2014/main" id="{5DC2CA89-6EC2-44F9-ACF7-A6F61C0789FB}"/>
                </a:ext>
              </a:extLst>
            </p:cNvPr>
            <p:cNvSpPr txBox="1"/>
            <p:nvPr/>
          </p:nvSpPr>
          <p:spPr>
            <a:xfrm>
              <a:off x="663486" y="1080527"/>
              <a:ext cx="5124025" cy="3142276"/>
            </a:xfrm>
            <a:prstGeom prst="rect">
              <a:avLst/>
            </a:prstGeom>
            <a:noFill/>
          </p:spPr>
          <p:txBody>
            <a:bodyPr wrap="square" rtlCol="0">
              <a:spAutoFit/>
            </a:bodyPr>
            <a:lstStyle/>
            <a:p>
              <a:pPr defTabSz="1219170">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Trình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trước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lớp</a:t>
              </a:r>
              <a:endParaRPr lang="en-US" sz="3733"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683767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8"/>
                                        </p:tgtEl>
                                        <p:attrNameLst>
                                          <p:attrName>style.visibility</p:attrName>
                                        </p:attrNameLst>
                                      </p:cBhvr>
                                      <p:to>
                                        <p:strVal val="visible"/>
                                      </p:to>
                                    </p:set>
                                    <p:animEffect transition="in" filter="barn(inVertical)">
                                      <p:cBhvr>
                                        <p:cTn id="7" dur="500"/>
                                        <p:tgtEl>
                                          <p:spTgt spid="5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par>
                                <p:cTn id="13" presetID="21"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heel(1)">
                                      <p:cBhvr>
                                        <p:cTn id="20" dur="2000"/>
                                        <p:tgtEl>
                                          <p:spTgt spid="30"/>
                                        </p:tgtEl>
                                      </p:cBhvr>
                                    </p:animEffect>
                                  </p:childTnLst>
                                </p:cTn>
                              </p:par>
                              <p:par>
                                <p:cTn id="21" presetID="21" presetClass="entr" presetSubtype="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heel(1)">
                                      <p:cBhvr>
                                        <p:cTn id="23" dur="20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29"/>
                                        </p:tgtEl>
                                        <p:attrNameLst>
                                          <p:attrName>style.visibility</p:attrName>
                                        </p:attrNameLst>
                                      </p:cBhvr>
                                      <p:to>
                                        <p:strVal val="visible"/>
                                      </p:to>
                                    </p:set>
                                    <p:animEffect transition="in" filter="wheel(1)">
                                      <p:cBhvr>
                                        <p:cTn id="28" dur="2000"/>
                                        <p:tgtEl>
                                          <p:spTgt spid="529"/>
                                        </p:tgtEl>
                                      </p:cBhvr>
                                    </p:animEffect>
                                  </p:childTnLst>
                                </p:cTn>
                              </p:par>
                              <p:par>
                                <p:cTn id="29" presetID="21" presetClass="entr" presetSubtype="1" fill="hold" nodeType="withEffect">
                                  <p:stCondLst>
                                    <p:cond delay="0"/>
                                  </p:stCondLst>
                                  <p:childTnLst>
                                    <p:set>
                                      <p:cBhvr>
                                        <p:cTn id="30" dur="1" fill="hold">
                                          <p:stCondLst>
                                            <p:cond delay="0"/>
                                          </p:stCondLst>
                                        </p:cTn>
                                        <p:tgtEl>
                                          <p:spTgt spid="530"/>
                                        </p:tgtEl>
                                        <p:attrNameLst>
                                          <p:attrName>style.visibility</p:attrName>
                                        </p:attrNameLst>
                                      </p:cBhvr>
                                      <p:to>
                                        <p:strVal val="visible"/>
                                      </p:to>
                                    </p:set>
                                    <p:animEffect transition="in" filter="wheel(1)">
                                      <p:cBhvr>
                                        <p:cTn id="31" dur="2000"/>
                                        <p:tgtEl>
                                          <p:spTgt spid="530"/>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159"/>
                                        </p:tgtEl>
                                        <p:attrNameLst>
                                          <p:attrName>style.visibility</p:attrName>
                                        </p:attrNameLst>
                                      </p:cBhvr>
                                      <p:to>
                                        <p:strVal val="visible"/>
                                      </p:to>
                                    </p:set>
                                    <p:animEffect transition="in" filter="fade">
                                      <p:cBhvr>
                                        <p:cTn id="46" dur="1000"/>
                                        <p:tgtEl>
                                          <p:spTgt spid="159"/>
                                        </p:tgtEl>
                                      </p:cBhvr>
                                    </p:animEffect>
                                    <p:anim calcmode="lin" valueType="num">
                                      <p:cBhvr>
                                        <p:cTn id="47" dur="1000" fill="hold"/>
                                        <p:tgtEl>
                                          <p:spTgt spid="159"/>
                                        </p:tgtEl>
                                        <p:attrNameLst>
                                          <p:attrName>ppt_x</p:attrName>
                                        </p:attrNameLst>
                                      </p:cBhvr>
                                      <p:tavLst>
                                        <p:tav tm="0">
                                          <p:val>
                                            <p:strVal val="#ppt_x"/>
                                          </p:val>
                                        </p:tav>
                                        <p:tav tm="100000">
                                          <p:val>
                                            <p:strVal val="#ppt_x"/>
                                          </p:val>
                                        </p:tav>
                                      </p:tavLst>
                                    </p:anim>
                                    <p:anim calcmode="lin" valueType="num">
                                      <p:cBhvr>
                                        <p:cTn id="48" dur="1000" fill="hold"/>
                                        <p:tgtEl>
                                          <p:spTgt spid="159"/>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285"/>
                                        </p:tgtEl>
                                        <p:attrNameLst>
                                          <p:attrName>style.visibility</p:attrName>
                                        </p:attrNameLst>
                                      </p:cBhvr>
                                      <p:to>
                                        <p:strVal val="visible"/>
                                      </p:to>
                                    </p:set>
                                    <p:animEffect transition="in" filter="fade">
                                      <p:cBhvr>
                                        <p:cTn id="51" dur="1000"/>
                                        <p:tgtEl>
                                          <p:spTgt spid="285"/>
                                        </p:tgtEl>
                                      </p:cBhvr>
                                    </p:animEffect>
                                    <p:anim calcmode="lin" valueType="num">
                                      <p:cBhvr>
                                        <p:cTn id="52" dur="1000" fill="hold"/>
                                        <p:tgtEl>
                                          <p:spTgt spid="285"/>
                                        </p:tgtEl>
                                        <p:attrNameLst>
                                          <p:attrName>ppt_x</p:attrName>
                                        </p:attrNameLst>
                                      </p:cBhvr>
                                      <p:tavLst>
                                        <p:tav tm="0">
                                          <p:val>
                                            <p:strVal val="#ppt_x"/>
                                          </p:val>
                                        </p:tav>
                                        <p:tav tm="100000">
                                          <p:val>
                                            <p:strVal val="#ppt_x"/>
                                          </p:val>
                                        </p:tav>
                                      </p:tavLst>
                                    </p:anim>
                                    <p:anim calcmode="lin" valueType="num">
                                      <p:cBhvr>
                                        <p:cTn id="53" dur="1000" fill="hold"/>
                                        <p:tgtEl>
                                          <p:spTgt spid="285"/>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411"/>
                                        </p:tgtEl>
                                        <p:attrNameLst>
                                          <p:attrName>style.visibility</p:attrName>
                                        </p:attrNameLst>
                                      </p:cBhvr>
                                      <p:to>
                                        <p:strVal val="visible"/>
                                      </p:to>
                                    </p:set>
                                    <p:animEffect transition="in" filter="fade">
                                      <p:cBhvr>
                                        <p:cTn id="56" dur="1000"/>
                                        <p:tgtEl>
                                          <p:spTgt spid="411"/>
                                        </p:tgtEl>
                                      </p:cBhvr>
                                    </p:animEffect>
                                    <p:anim calcmode="lin" valueType="num">
                                      <p:cBhvr>
                                        <p:cTn id="57" dur="1000" fill="hold"/>
                                        <p:tgtEl>
                                          <p:spTgt spid="411"/>
                                        </p:tgtEl>
                                        <p:attrNameLst>
                                          <p:attrName>ppt_x</p:attrName>
                                        </p:attrNameLst>
                                      </p:cBhvr>
                                      <p:tavLst>
                                        <p:tav tm="0">
                                          <p:val>
                                            <p:strVal val="#ppt_x"/>
                                          </p:val>
                                        </p:tav>
                                        <p:tav tm="100000">
                                          <p:val>
                                            <p:strVal val="#ppt_x"/>
                                          </p:val>
                                        </p:tav>
                                      </p:tavLst>
                                    </p:anim>
                                    <p:anim calcmode="lin" valueType="num">
                                      <p:cBhvr>
                                        <p:cTn id="58" dur="1000" fill="hold"/>
                                        <p:tgtEl>
                                          <p:spTgt spid="4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528" grpId="0"/>
      <p:bldP spid="5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541" name="Picture 540" descr="Graphical user interface&#10;&#10;Description automatically generated">
            <a:extLst>
              <a:ext uri="{FF2B5EF4-FFF2-40B4-BE49-F238E27FC236}">
                <a16:creationId xmlns:a16="http://schemas.microsoft.com/office/drawing/2014/main" id="{16219389-EB68-4EB6-B66F-147FA6A8E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207092" cy="6866489"/>
          </a:xfrm>
          <a:prstGeom prst="rect">
            <a:avLst/>
          </a:prstGeom>
        </p:spPr>
      </p:pic>
      <p:pic>
        <p:nvPicPr>
          <p:cNvPr id="543" name="Graphic 542">
            <a:extLst>
              <a:ext uri="{FF2B5EF4-FFF2-40B4-BE49-F238E27FC236}">
                <a16:creationId xmlns:a16="http://schemas.microsoft.com/office/drawing/2014/main" id="{DA540977-529D-4EB5-8230-7134F98606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17722" y="4280108"/>
            <a:ext cx="2474279" cy="2548136"/>
          </a:xfrm>
          <a:prstGeom prst="rect">
            <a:avLst/>
          </a:prstGeom>
        </p:spPr>
      </p:pic>
      <p:pic>
        <p:nvPicPr>
          <p:cNvPr id="544" name="Graphic 543">
            <a:extLst>
              <a:ext uri="{FF2B5EF4-FFF2-40B4-BE49-F238E27FC236}">
                <a16:creationId xmlns:a16="http://schemas.microsoft.com/office/drawing/2014/main" id="{74B01ED8-9554-42B4-BD56-CC268442D2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9372" y="4027175"/>
            <a:ext cx="2474277" cy="2801069"/>
          </a:xfrm>
          <a:prstGeom prst="rect">
            <a:avLst/>
          </a:prstGeom>
        </p:spPr>
      </p:pic>
      <p:pic>
        <p:nvPicPr>
          <p:cNvPr id="545" name="Graphic 544">
            <a:extLst>
              <a:ext uri="{FF2B5EF4-FFF2-40B4-BE49-F238E27FC236}">
                <a16:creationId xmlns:a16="http://schemas.microsoft.com/office/drawing/2014/main" id="{FCA5AD51-C407-48CC-A3EC-9719F9DFBD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199291" y="2086179"/>
            <a:ext cx="1881080" cy="3829168"/>
          </a:xfrm>
          <a:prstGeom prst="rect">
            <a:avLst/>
          </a:prstGeom>
        </p:spPr>
      </p:pic>
      <p:pic>
        <p:nvPicPr>
          <p:cNvPr id="546" name="Graphic 545">
            <a:extLst>
              <a:ext uri="{FF2B5EF4-FFF2-40B4-BE49-F238E27FC236}">
                <a16:creationId xmlns:a16="http://schemas.microsoft.com/office/drawing/2014/main" id="{64418B11-F315-490C-9C87-085355A688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4158380"/>
            <a:ext cx="2479419" cy="2704821"/>
          </a:xfrm>
          <a:prstGeom prst="rect">
            <a:avLst/>
          </a:prstGeom>
        </p:spPr>
      </p:pic>
      <p:pic>
        <p:nvPicPr>
          <p:cNvPr id="547" name="Graphic 546">
            <a:extLst>
              <a:ext uri="{FF2B5EF4-FFF2-40B4-BE49-F238E27FC236}">
                <a16:creationId xmlns:a16="http://schemas.microsoft.com/office/drawing/2014/main" id="{14BA8C53-9437-4654-AE0C-0FA3109568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208351" y="4076021"/>
            <a:ext cx="2474279" cy="2703377"/>
          </a:xfrm>
          <a:prstGeom prst="rect">
            <a:avLst/>
          </a:prstGeom>
        </p:spPr>
      </p:pic>
      <p:sp>
        <p:nvSpPr>
          <p:cNvPr id="6" name="Rectangle: Rounded Corners 5">
            <a:extLst>
              <a:ext uri="{FF2B5EF4-FFF2-40B4-BE49-F238E27FC236}">
                <a16:creationId xmlns:a16="http://schemas.microsoft.com/office/drawing/2014/main" id="{AD08DA11-34E8-D57D-6CBF-939EE8A9617E}"/>
              </a:ext>
            </a:extLst>
          </p:cNvPr>
          <p:cNvSpPr/>
          <p:nvPr/>
        </p:nvSpPr>
        <p:spPr>
          <a:xfrm>
            <a:off x="3343559" y="1646837"/>
            <a:ext cx="5504881" cy="7335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ln w="22225">
                  <a:noFill/>
                  <a:prstDash val="solid"/>
                </a:ln>
                <a:solidFill>
                  <a:srgbClr val="FF0000"/>
                </a:solidFill>
                <a:effectLst>
                  <a:outerShdw blurRad="38100" dist="38100" dir="2700000" algn="tl">
                    <a:srgbClr val="000000">
                      <a:alpha val="43137"/>
                    </a:srgbClr>
                  </a:outerShdw>
                </a:effectLst>
                <a:latin typeface="Baloo 2" panose="03080502040302020200" pitchFamily="66" charset="0"/>
                <a:cs typeface="Baloo 2" panose="03080502040302020200" pitchFamily="66" charset="0"/>
                <a:sym typeface="Arial"/>
              </a:rPr>
              <a:t>CHIA SẺ TRƯỚC LỚP</a:t>
            </a:r>
          </a:p>
        </p:txBody>
      </p:sp>
    </p:spTree>
    <p:extLst>
      <p:ext uri="{BB962C8B-B14F-4D97-AF65-F5344CB8AC3E}">
        <p14:creationId xmlns:p14="http://schemas.microsoft.com/office/powerpoint/2010/main" val="3645722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pic>
        <p:nvPicPr>
          <p:cNvPr id="25" name="图片 7"/>
          <p:cNvPicPr>
            <a:picLocks noChangeAspect="1"/>
          </p:cNvPicPr>
          <p:nvPr/>
        </p:nvPicPr>
        <p:blipFill>
          <a:blip r:embed="rId3" cstate="print">
            <a:extLst>
              <a:ext uri="{28A0092B-C50C-407E-A947-70E740481C1C}">
                <a14:useLocalDpi xmlns:a14="http://schemas.microsoft.com/office/drawing/2010/main" val="0"/>
              </a:ext>
            </a:extLst>
          </a:blip>
          <a:srcRect t="878" b="878"/>
          <a:stretch>
            <a:fillRect/>
          </a:stretch>
        </p:blipFill>
        <p:spPr>
          <a:xfrm>
            <a:off x="-85615" y="-27837"/>
            <a:ext cx="1351086" cy="1327355"/>
          </a:xfrm>
          <a:prstGeom prst="ellipse">
            <a:avLst/>
          </a:prstGeom>
          <a:ln>
            <a:noFill/>
          </a:ln>
        </p:spPr>
      </p:pic>
      <p:sp>
        <p:nvSpPr>
          <p:cNvPr id="533" name="TextBox 532">
            <a:extLst>
              <a:ext uri="{FF2B5EF4-FFF2-40B4-BE49-F238E27FC236}">
                <a16:creationId xmlns:a16="http://schemas.microsoft.com/office/drawing/2014/main" id="{D6060559-70B1-431C-B889-3F421634F284}"/>
              </a:ext>
            </a:extLst>
          </p:cNvPr>
          <p:cNvSpPr txBox="1"/>
          <p:nvPr/>
        </p:nvSpPr>
        <p:spPr>
          <a:xfrm>
            <a:off x="820157" y="4034870"/>
            <a:ext cx="10541636" cy="2309415"/>
          </a:xfrm>
          <a:prstGeom prst="rect">
            <a:avLst/>
          </a:prstGeom>
          <a:noFill/>
        </p:spPr>
        <p:txBody>
          <a:bodyPr wrap="square">
            <a:spAutoFit/>
          </a:bodyPr>
          <a:lstStyle/>
          <a:p>
            <a:pPr algn="ctr" defTabSz="1219170">
              <a:lnSpc>
                <a:spcPct val="115000"/>
              </a:lnSpc>
              <a:spcAft>
                <a:spcPts val="1333"/>
              </a:spcAft>
              <a:buClr>
                <a:srgbClr val="000000"/>
              </a:buClr>
            </a:pPr>
            <a:r>
              <a:rPr lang="en-US" sz="3200" i="1" kern="0" dirty="0">
                <a:solidFill>
                  <a:srgbClr val="FF0000"/>
                </a:solidFill>
                <a:latin typeface="Arial"/>
                <a:ea typeface="Calibri" panose="020F0502020204030204" pitchFamily="34" charset="0"/>
                <a:cs typeface="Times New Roman" panose="02020603050405020304" pitchFamily="18" charset="0"/>
                <a:sym typeface="Arial"/>
              </a:rPr>
              <a:t>    + </a:t>
            </a:r>
            <a:r>
              <a:rPr lang="vi-VN" sz="3200" i="1" u="sng" kern="0" dirty="0">
                <a:solidFill>
                  <a:srgbClr val="FF0000"/>
                </a:solidFill>
                <a:latin typeface="Arial" panose="020B0604020202020204" pitchFamily="34" charset="0"/>
                <a:ea typeface="Calibri" panose="020F0502020204030204" pitchFamily="34" charset="0"/>
                <a:cs typeface="Times New Roman" panose="02020603050405020304" pitchFamily="18" charset="0"/>
                <a:sym typeface="Arial"/>
              </a:rPr>
              <a:t>Tình huống 1:</a:t>
            </a:r>
            <a:r>
              <a:rPr lang="vi-VN" sz="3200" kern="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 Tuấn đã thể hiện sự quan tâm, chăm sóc với em khi em bị ốm. Bạn đo nhiệt độ cho em, gọi điện báo cho bố mẹ, để em nằm ở nơi kín gió, bỏ bớt quần áo, cho em uống nước và chườm khăn ấm.</a:t>
            </a:r>
            <a:endParaRPr lang="en-US" sz="3200" kern="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534" name="Picture 533">
            <a:extLst>
              <a:ext uri="{FF2B5EF4-FFF2-40B4-BE49-F238E27FC236}">
                <a16:creationId xmlns:a16="http://schemas.microsoft.com/office/drawing/2014/main" id="{4554A1C7-BDBF-4D8B-9AE6-DFBAA1B90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089" y="493263"/>
            <a:ext cx="9280750" cy="3422526"/>
          </a:xfrm>
          <a:prstGeom prst="rect">
            <a:avLst/>
          </a:prstGeom>
        </p:spPr>
      </p:pic>
    </p:spTree>
    <p:extLst>
      <p:ext uri="{BB962C8B-B14F-4D97-AF65-F5344CB8AC3E}">
        <p14:creationId xmlns:p14="http://schemas.microsoft.com/office/powerpoint/2010/main" val="1829721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33">
                                            <p:txEl>
                                              <p:pRg st="0" end="0"/>
                                            </p:txEl>
                                          </p:spTgt>
                                        </p:tgtEl>
                                        <p:attrNameLst>
                                          <p:attrName>style.visibility</p:attrName>
                                        </p:attrNameLst>
                                      </p:cBhvr>
                                      <p:to>
                                        <p:strVal val="visible"/>
                                      </p:to>
                                    </p:set>
                                    <p:animEffect transition="in" filter="randombar(horizontal)">
                                      <p:cBhvr>
                                        <p:cTn id="7" dur="500"/>
                                        <p:tgtEl>
                                          <p:spTgt spid="5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pic>
        <p:nvPicPr>
          <p:cNvPr id="25" name="图片 7"/>
          <p:cNvPicPr>
            <a:picLocks noChangeAspect="1"/>
          </p:cNvPicPr>
          <p:nvPr/>
        </p:nvPicPr>
        <p:blipFill>
          <a:blip r:embed="rId3" cstate="print">
            <a:extLst>
              <a:ext uri="{28A0092B-C50C-407E-A947-70E740481C1C}">
                <a14:useLocalDpi xmlns:a14="http://schemas.microsoft.com/office/drawing/2010/main" val="0"/>
              </a:ext>
            </a:extLst>
          </a:blip>
          <a:srcRect t="878" b="878"/>
          <a:stretch>
            <a:fillRect/>
          </a:stretch>
        </p:blipFill>
        <p:spPr>
          <a:xfrm>
            <a:off x="-85615" y="-27837"/>
            <a:ext cx="1351086" cy="1327355"/>
          </a:xfrm>
          <a:prstGeom prst="ellipse">
            <a:avLst/>
          </a:prstGeom>
          <a:ln>
            <a:noFill/>
          </a:ln>
        </p:spPr>
      </p:pic>
      <p:sp>
        <p:nvSpPr>
          <p:cNvPr id="533" name="TextBox 532">
            <a:extLst>
              <a:ext uri="{FF2B5EF4-FFF2-40B4-BE49-F238E27FC236}">
                <a16:creationId xmlns:a16="http://schemas.microsoft.com/office/drawing/2014/main" id="{D6060559-70B1-431C-B889-3F421634F284}"/>
              </a:ext>
            </a:extLst>
          </p:cNvPr>
          <p:cNvSpPr txBox="1"/>
          <p:nvPr/>
        </p:nvSpPr>
        <p:spPr>
          <a:xfrm>
            <a:off x="1256745" y="4211533"/>
            <a:ext cx="9668460" cy="1743106"/>
          </a:xfrm>
          <a:prstGeom prst="rect">
            <a:avLst/>
          </a:prstGeom>
          <a:noFill/>
        </p:spPr>
        <p:txBody>
          <a:bodyPr wrap="square">
            <a:spAutoFit/>
          </a:bodyPr>
          <a:lstStyle/>
          <a:p>
            <a:pPr lvl="0" algn="ctr" defTabSz="1219170">
              <a:lnSpc>
                <a:spcPct val="115000"/>
              </a:lnSpc>
              <a:spcAft>
                <a:spcPts val="1333"/>
              </a:spcAft>
              <a:buClr>
                <a:srgbClr val="000000"/>
              </a:buClr>
            </a:pPr>
            <a:r>
              <a:rPr kumimoji="0" lang="en-US" sz="3200" b="0" i="1" u="none" strike="noStrike" kern="0" cap="none" spc="0" normalizeH="0" baseline="0" noProof="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vi-VN" sz="3200" b="0" i="1" u="sng" strike="noStrike" kern="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Tình </a:t>
            </a:r>
            <a:r>
              <a:rPr kumimoji="0" lang="vi-VN" sz="3200" b="0" i="1" u="sng"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huống </a:t>
            </a:r>
            <a:r>
              <a:rPr kumimoji="0" lang="en-US" sz="3200" b="0" i="1" u="sng"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2</a:t>
            </a:r>
            <a:r>
              <a:rPr kumimoji="0" lang="vi-VN" sz="3200" b="0" i="1" u="sng"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r>
              <a:rPr kumimoji="0" lang="vi-VN" sz="3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lang="vi-VN" sz="3200" kern="0">
                <a:solidFill>
                  <a:srgbClr val="000000"/>
                </a:solidFill>
                <a:ea typeface="Calibri" panose="020F0502020204030204" pitchFamily="34" charset="0"/>
                <a:cs typeface="Times New Roman" panose="02020603050405020304" pitchFamily="18" charset="0"/>
                <a:sym typeface="Arial"/>
              </a:rPr>
              <a:t>Phương đã thể hiện sự quan tâm dành cho bố bằng cách pha nước chanh và bỏ vào ngăn mát tủ lạnh để bố đi làm về uống cho đỡ mệt.</a:t>
            </a:r>
            <a:endParaRPr kumimoji="0" lang="en-US" sz="3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20" name="Picture 19">
            <a:extLst>
              <a:ext uri="{FF2B5EF4-FFF2-40B4-BE49-F238E27FC236}">
                <a16:creationId xmlns:a16="http://schemas.microsoft.com/office/drawing/2014/main" id="{861B6749-6985-478C-AB82-4508FDA7D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609" y="445847"/>
            <a:ext cx="9088700" cy="3578228"/>
          </a:xfrm>
          <a:prstGeom prst="rect">
            <a:avLst/>
          </a:prstGeom>
        </p:spPr>
      </p:pic>
    </p:spTree>
    <p:extLst>
      <p:ext uri="{BB962C8B-B14F-4D97-AF65-F5344CB8AC3E}">
        <p14:creationId xmlns:p14="http://schemas.microsoft.com/office/powerpoint/2010/main" val="1250743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33">
                                            <p:txEl>
                                              <p:pRg st="0" end="0"/>
                                            </p:txEl>
                                          </p:spTgt>
                                        </p:tgtEl>
                                        <p:attrNameLst>
                                          <p:attrName>style.visibility</p:attrName>
                                        </p:attrNameLst>
                                      </p:cBhvr>
                                      <p:to>
                                        <p:strVal val="visible"/>
                                      </p:to>
                                    </p:set>
                                    <p:animEffect transition="in" filter="randombar(horizontal)">
                                      <p:cBhvr>
                                        <p:cTn id="7" dur="500"/>
                                        <p:tgtEl>
                                          <p:spTgt spid="5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Quà 8 Tháng 3 - Ruby Bảo An - Hát Về Thầy Cô -">
            <a:hlinkClick r:id="" action="ppaction://media"/>
            <a:extLst>
              <a:ext uri="{FF2B5EF4-FFF2-40B4-BE49-F238E27FC236}">
                <a16:creationId xmlns:a16="http://schemas.microsoft.com/office/drawing/2014/main" id="{7E946221-45B2-4A98-BA69-3633887174DD}"/>
              </a:ext>
            </a:extLst>
          </p:cNvPr>
          <p:cNvPicPr>
            <a:picLocks noChangeAspect="1"/>
          </p:cNvPicPr>
          <p:nvPr>
            <a:videoFile r:link="rId1"/>
            <p:extLst>
              <p:ext uri="{DAA4B4D4-6D71-4841-9C94-3DE7FCFB9230}">
                <p14:media xmlns:p14="http://schemas.microsoft.com/office/powerpoint/2010/main" r:embed="rId2">
                  <p14:trim st="1033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64772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pic>
        <p:nvPicPr>
          <p:cNvPr id="25" name="图片 7"/>
          <p:cNvPicPr>
            <a:picLocks noChangeAspect="1"/>
          </p:cNvPicPr>
          <p:nvPr/>
        </p:nvPicPr>
        <p:blipFill>
          <a:blip r:embed="rId3" cstate="print">
            <a:extLst>
              <a:ext uri="{28A0092B-C50C-407E-A947-70E740481C1C}">
                <a14:useLocalDpi xmlns:a14="http://schemas.microsoft.com/office/drawing/2010/main" val="0"/>
              </a:ext>
            </a:extLst>
          </a:blip>
          <a:srcRect t="878" b="878"/>
          <a:stretch>
            <a:fillRect/>
          </a:stretch>
        </p:blipFill>
        <p:spPr>
          <a:xfrm>
            <a:off x="-85615" y="-27837"/>
            <a:ext cx="1351086" cy="1327355"/>
          </a:xfrm>
          <a:prstGeom prst="ellipse">
            <a:avLst/>
          </a:prstGeom>
          <a:ln>
            <a:noFill/>
          </a:ln>
        </p:spPr>
      </p:pic>
      <p:sp>
        <p:nvSpPr>
          <p:cNvPr id="533" name="TextBox 532">
            <a:extLst>
              <a:ext uri="{FF2B5EF4-FFF2-40B4-BE49-F238E27FC236}">
                <a16:creationId xmlns:a16="http://schemas.microsoft.com/office/drawing/2014/main" id="{D6060559-70B1-431C-B889-3F421634F284}"/>
              </a:ext>
            </a:extLst>
          </p:cNvPr>
          <p:cNvSpPr txBox="1"/>
          <p:nvPr/>
        </p:nvSpPr>
        <p:spPr>
          <a:xfrm>
            <a:off x="1256745" y="4211533"/>
            <a:ext cx="9668460" cy="1949444"/>
          </a:xfrm>
          <a:prstGeom prst="rect">
            <a:avLst/>
          </a:prstGeom>
          <a:noFill/>
        </p:spPr>
        <p:txBody>
          <a:bodyPr wrap="square">
            <a:spAutoFit/>
          </a:bodyPr>
          <a:lstStyle/>
          <a:p>
            <a:pPr lvl="0" algn="ctr" defTabSz="1219170">
              <a:lnSpc>
                <a:spcPct val="115000"/>
              </a:lnSpc>
              <a:spcAft>
                <a:spcPts val="1333"/>
              </a:spcAft>
              <a:buClr>
                <a:srgbClr val="000000"/>
              </a:buClr>
            </a:pPr>
            <a:r>
              <a:rPr kumimoji="0" lang="en-US" sz="3200" b="0" i="1" u="none" strike="noStrike" kern="0" cap="none" spc="0" normalizeH="0" baseline="0" noProof="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vi-VN" sz="3200" b="0" i="1" u="sng" strike="noStrike" kern="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Tình </a:t>
            </a:r>
            <a:r>
              <a:rPr kumimoji="0" lang="vi-VN" sz="3200" b="0" i="1" u="sng"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huống </a:t>
            </a:r>
            <a:r>
              <a:rPr kumimoji="0" lang="en-US" sz="3200" b="0" i="1" u="sng"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3</a:t>
            </a:r>
            <a:r>
              <a:rPr kumimoji="0" lang="vi-VN" sz="3200" b="0" i="1" u="sng"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r>
              <a:rPr lang="vi-VN" sz="3200" kern="0">
                <a:solidFill>
                  <a:srgbClr val="000000"/>
                </a:solidFill>
                <a:ea typeface="Calibri" panose="020F0502020204030204" pitchFamily="34" charset="0"/>
                <a:cs typeface="Times New Roman" panose="02020603050405020304" pitchFamily="18" charset="0"/>
                <a:sym typeface="Arial"/>
              </a:rPr>
              <a:t>  </a:t>
            </a:r>
            <a:r>
              <a:rPr lang="vi-VN" sz="3600" kern="0">
                <a:solidFill>
                  <a:srgbClr val="000000"/>
                </a:solidFill>
                <a:ea typeface="Calibri" panose="020F0502020204030204" pitchFamily="34" charset="0"/>
                <a:cs typeface="Times New Roman" panose="02020603050405020304" pitchFamily="18" charset="0"/>
                <a:sym typeface="Arial"/>
              </a:rPr>
              <a:t>Mai đã thể hiện sự quan tâm đến mẹ bằng cách chủ động nhặt rau để khi mẹ đi làm về sẽ đỡ mệt hơn.</a:t>
            </a:r>
            <a:endParaRPr kumimoji="0" lang="en-US" sz="3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21" name="Picture 20">
            <a:extLst>
              <a:ext uri="{FF2B5EF4-FFF2-40B4-BE49-F238E27FC236}">
                <a16:creationId xmlns:a16="http://schemas.microsoft.com/office/drawing/2014/main" id="{47B29A7F-0752-4142-8854-8C9A8F73E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5471" y="367230"/>
            <a:ext cx="9764530" cy="3844303"/>
          </a:xfrm>
          <a:prstGeom prst="rect">
            <a:avLst/>
          </a:prstGeom>
        </p:spPr>
      </p:pic>
    </p:spTree>
    <p:extLst>
      <p:ext uri="{BB962C8B-B14F-4D97-AF65-F5344CB8AC3E}">
        <p14:creationId xmlns:p14="http://schemas.microsoft.com/office/powerpoint/2010/main" val="472674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33">
                                            <p:txEl>
                                              <p:pRg st="0" end="0"/>
                                            </p:txEl>
                                          </p:spTgt>
                                        </p:tgtEl>
                                        <p:attrNameLst>
                                          <p:attrName>style.visibility</p:attrName>
                                        </p:attrNameLst>
                                      </p:cBhvr>
                                      <p:to>
                                        <p:strVal val="visible"/>
                                      </p:to>
                                    </p:set>
                                    <p:animEffect transition="in" filter="randombar(horizontal)">
                                      <p:cBhvr>
                                        <p:cTn id="7" dur="500"/>
                                        <p:tgtEl>
                                          <p:spTgt spid="5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pic>
        <p:nvPicPr>
          <p:cNvPr id="21" name="Picture 20">
            <a:extLst>
              <a:ext uri="{FF2B5EF4-FFF2-40B4-BE49-F238E27FC236}">
                <a16:creationId xmlns:a16="http://schemas.microsoft.com/office/drawing/2014/main" id="{1B550799-EB15-49B2-ABC5-00646FAA73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61520" y="1287822"/>
            <a:ext cx="3309884" cy="6299889"/>
          </a:xfrm>
          <a:prstGeom prst="rect">
            <a:avLst/>
          </a:prstGeom>
        </p:spPr>
      </p:pic>
      <p:sp>
        <p:nvSpPr>
          <p:cNvPr id="27" name="TextBox 26">
            <a:extLst>
              <a:ext uri="{FF2B5EF4-FFF2-40B4-BE49-F238E27FC236}">
                <a16:creationId xmlns:a16="http://schemas.microsoft.com/office/drawing/2014/main" id="{BA9B3608-5753-4EBA-9FA3-66675757A9A5}"/>
              </a:ext>
            </a:extLst>
          </p:cNvPr>
          <p:cNvSpPr txBox="1"/>
          <p:nvPr/>
        </p:nvSpPr>
        <p:spPr>
          <a:xfrm>
            <a:off x="2883535" y="4801092"/>
            <a:ext cx="8515043" cy="1569660"/>
          </a:xfrm>
          <a:prstGeom prst="rect">
            <a:avLst/>
          </a:prstGeom>
          <a:noFill/>
        </p:spPr>
        <p:txBody>
          <a:bodyPr wrap="square">
            <a:spAutoFit/>
          </a:bodyPr>
          <a:lstStyle/>
          <a:p>
            <a:pPr lvl="0" algn="ctr" defTabSz="1219170">
              <a:buClr>
                <a:srgbClr val="000000"/>
              </a:buClr>
            </a:pPr>
            <a:r>
              <a:rPr kumimoji="0" lang="en-US" sz="4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   </a:t>
            </a:r>
            <a:r>
              <a:rPr lang="en-US" sz="4800" kern="0">
                <a:solidFill>
                  <a:srgbClr val="000000"/>
                </a:solidFill>
                <a:latin typeface="Arial"/>
                <a:ea typeface="Calibri" panose="020F0502020204030204" pitchFamily="34" charset="0"/>
                <a:cs typeface="Arial"/>
                <a:sym typeface="Arial"/>
              </a:rPr>
              <a:t>Nếu là em trong những tình huống đó, em sẽ làm gì?</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3" name="Picture 22">
            <a:extLst>
              <a:ext uri="{FF2B5EF4-FFF2-40B4-BE49-F238E27FC236}">
                <a16:creationId xmlns:a16="http://schemas.microsoft.com/office/drawing/2014/main" id="{25FA2DFA-030E-43F2-A0DE-F5C916A09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191" y="285288"/>
            <a:ext cx="5789262" cy="2134946"/>
          </a:xfrm>
          <a:prstGeom prst="rect">
            <a:avLst/>
          </a:prstGeom>
        </p:spPr>
      </p:pic>
      <p:pic>
        <p:nvPicPr>
          <p:cNvPr id="24" name="Picture 23">
            <a:extLst>
              <a:ext uri="{FF2B5EF4-FFF2-40B4-BE49-F238E27FC236}">
                <a16:creationId xmlns:a16="http://schemas.microsoft.com/office/drawing/2014/main" id="{608E71AA-2853-4339-AA17-650BB09A00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1205" y="385648"/>
            <a:ext cx="5391110" cy="2122484"/>
          </a:xfrm>
          <a:prstGeom prst="rect">
            <a:avLst/>
          </a:prstGeom>
        </p:spPr>
      </p:pic>
      <p:pic>
        <p:nvPicPr>
          <p:cNvPr id="26" name="Picture 25">
            <a:extLst>
              <a:ext uri="{FF2B5EF4-FFF2-40B4-BE49-F238E27FC236}">
                <a16:creationId xmlns:a16="http://schemas.microsoft.com/office/drawing/2014/main" id="{BBDD4A55-62AD-4AE4-BAA9-99E7710569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2323" y="2521855"/>
            <a:ext cx="5789262" cy="2279237"/>
          </a:xfrm>
          <a:prstGeom prst="rect">
            <a:avLst/>
          </a:prstGeom>
        </p:spPr>
      </p:pic>
    </p:spTree>
    <p:extLst>
      <p:ext uri="{BB962C8B-B14F-4D97-AF65-F5344CB8AC3E}">
        <p14:creationId xmlns:p14="http://schemas.microsoft.com/office/powerpoint/2010/main" val="3715037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541" name="Picture 540" descr="Graphical user interface&#10;&#10;Description automatically generated">
            <a:extLst>
              <a:ext uri="{FF2B5EF4-FFF2-40B4-BE49-F238E27FC236}">
                <a16:creationId xmlns:a16="http://schemas.microsoft.com/office/drawing/2014/main" id="{16219389-EB68-4EB6-B66F-147FA6A8E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207092" cy="6866489"/>
          </a:xfrm>
          <a:prstGeom prst="rect">
            <a:avLst/>
          </a:prstGeom>
        </p:spPr>
      </p:pic>
      <p:pic>
        <p:nvPicPr>
          <p:cNvPr id="543" name="Graphic 542">
            <a:extLst>
              <a:ext uri="{FF2B5EF4-FFF2-40B4-BE49-F238E27FC236}">
                <a16:creationId xmlns:a16="http://schemas.microsoft.com/office/drawing/2014/main" id="{DA540977-529D-4EB5-8230-7134F98606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17722" y="4280108"/>
            <a:ext cx="2474279" cy="2548136"/>
          </a:xfrm>
          <a:prstGeom prst="rect">
            <a:avLst/>
          </a:prstGeom>
        </p:spPr>
      </p:pic>
      <p:pic>
        <p:nvPicPr>
          <p:cNvPr id="544" name="Graphic 543">
            <a:extLst>
              <a:ext uri="{FF2B5EF4-FFF2-40B4-BE49-F238E27FC236}">
                <a16:creationId xmlns:a16="http://schemas.microsoft.com/office/drawing/2014/main" id="{74B01ED8-9554-42B4-BD56-CC268442D2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9372" y="4027175"/>
            <a:ext cx="2474277" cy="2801069"/>
          </a:xfrm>
          <a:prstGeom prst="rect">
            <a:avLst/>
          </a:prstGeom>
        </p:spPr>
      </p:pic>
      <p:pic>
        <p:nvPicPr>
          <p:cNvPr id="545" name="Graphic 544">
            <a:extLst>
              <a:ext uri="{FF2B5EF4-FFF2-40B4-BE49-F238E27FC236}">
                <a16:creationId xmlns:a16="http://schemas.microsoft.com/office/drawing/2014/main" id="{FCA5AD51-C407-48CC-A3EC-9719F9DFBD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199291" y="2086179"/>
            <a:ext cx="1881080" cy="3829168"/>
          </a:xfrm>
          <a:prstGeom prst="rect">
            <a:avLst/>
          </a:prstGeom>
        </p:spPr>
      </p:pic>
      <p:pic>
        <p:nvPicPr>
          <p:cNvPr id="546" name="Graphic 545">
            <a:extLst>
              <a:ext uri="{FF2B5EF4-FFF2-40B4-BE49-F238E27FC236}">
                <a16:creationId xmlns:a16="http://schemas.microsoft.com/office/drawing/2014/main" id="{64418B11-F315-490C-9C87-085355A688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4158380"/>
            <a:ext cx="2479419" cy="2704821"/>
          </a:xfrm>
          <a:prstGeom prst="rect">
            <a:avLst/>
          </a:prstGeom>
        </p:spPr>
      </p:pic>
      <p:pic>
        <p:nvPicPr>
          <p:cNvPr id="547" name="Graphic 546">
            <a:extLst>
              <a:ext uri="{FF2B5EF4-FFF2-40B4-BE49-F238E27FC236}">
                <a16:creationId xmlns:a16="http://schemas.microsoft.com/office/drawing/2014/main" id="{14BA8C53-9437-4654-AE0C-0FA3109568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208351" y="4076021"/>
            <a:ext cx="2474279" cy="2703377"/>
          </a:xfrm>
          <a:prstGeom prst="rect">
            <a:avLst/>
          </a:prstGeom>
        </p:spPr>
      </p:pic>
      <p:sp>
        <p:nvSpPr>
          <p:cNvPr id="6" name="Rectangle: Rounded Corners 5">
            <a:extLst>
              <a:ext uri="{FF2B5EF4-FFF2-40B4-BE49-F238E27FC236}">
                <a16:creationId xmlns:a16="http://schemas.microsoft.com/office/drawing/2014/main" id="{AD08DA11-34E8-D57D-6CBF-939EE8A9617E}"/>
              </a:ext>
            </a:extLst>
          </p:cNvPr>
          <p:cNvSpPr/>
          <p:nvPr/>
        </p:nvSpPr>
        <p:spPr>
          <a:xfrm>
            <a:off x="3411575" y="1719427"/>
            <a:ext cx="5368850" cy="7335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ln w="22225">
                  <a:noFill/>
                  <a:prstDash val="solid"/>
                </a:ln>
                <a:solidFill>
                  <a:srgbClr val="FF0000"/>
                </a:solidFill>
                <a:effectLst>
                  <a:outerShdw blurRad="38100" dist="38100" dir="2700000" algn="tl">
                    <a:srgbClr val="000000">
                      <a:alpha val="43137"/>
                    </a:srgbClr>
                  </a:outerShdw>
                </a:effectLst>
                <a:latin typeface="Baloo 2" panose="03080502040302020200" pitchFamily="66" charset="0"/>
                <a:cs typeface="Baloo 2" panose="03080502040302020200" pitchFamily="66" charset="0"/>
                <a:sym typeface="Arial"/>
              </a:rPr>
              <a:t>CHIA SẺ TRƯỚC LỚP</a:t>
            </a:r>
          </a:p>
        </p:txBody>
      </p:sp>
    </p:spTree>
    <p:extLst>
      <p:ext uri="{BB962C8B-B14F-4D97-AF65-F5344CB8AC3E}">
        <p14:creationId xmlns:p14="http://schemas.microsoft.com/office/powerpoint/2010/main" val="2199426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pic>
        <p:nvPicPr>
          <p:cNvPr id="21" name="Picture 20">
            <a:extLst>
              <a:ext uri="{FF2B5EF4-FFF2-40B4-BE49-F238E27FC236}">
                <a16:creationId xmlns:a16="http://schemas.microsoft.com/office/drawing/2014/main" id="{1B550799-EB15-49B2-ABC5-00646FAA73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61520" y="1287822"/>
            <a:ext cx="3309884" cy="6299889"/>
          </a:xfrm>
          <a:prstGeom prst="rect">
            <a:avLst/>
          </a:prstGeom>
        </p:spPr>
      </p:pic>
      <p:sp>
        <p:nvSpPr>
          <p:cNvPr id="20" name="Rectangle: Rounded Corners 19">
            <a:extLst>
              <a:ext uri="{FF2B5EF4-FFF2-40B4-BE49-F238E27FC236}">
                <a16:creationId xmlns:a16="http://schemas.microsoft.com/office/drawing/2014/main" id="{1CA2F77C-3E53-47AE-9269-AC15CCE858D1}"/>
              </a:ext>
            </a:extLst>
          </p:cNvPr>
          <p:cNvSpPr/>
          <p:nvPr/>
        </p:nvSpPr>
        <p:spPr>
          <a:xfrm>
            <a:off x="2923519" y="815350"/>
            <a:ext cx="7135243" cy="7335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867" b="1" kern="0" dirty="0">
                <a:ln w="22225">
                  <a:noFill/>
                  <a:prstDash val="solid"/>
                </a:ln>
                <a:solidFill>
                  <a:srgbClr val="FF0000"/>
                </a:solidFill>
                <a:effectLst>
                  <a:outerShdw blurRad="38100" dist="38100" dir="2700000" algn="tl">
                    <a:srgbClr val="000000">
                      <a:alpha val="43137"/>
                    </a:srgbClr>
                  </a:outerShdw>
                </a:effectLst>
                <a:latin typeface="Baloo 2" panose="03080502040302020200" pitchFamily="66" charset="0"/>
                <a:cs typeface="Baloo 2" panose="03080502040302020200" pitchFamily="66" charset="0"/>
                <a:sym typeface="Arial"/>
              </a:rPr>
              <a:t>NHẬN XÉT</a:t>
            </a:r>
          </a:p>
        </p:txBody>
      </p:sp>
      <p:sp>
        <p:nvSpPr>
          <p:cNvPr id="25" name="TextBox 24">
            <a:extLst>
              <a:ext uri="{FF2B5EF4-FFF2-40B4-BE49-F238E27FC236}">
                <a16:creationId xmlns:a16="http://schemas.microsoft.com/office/drawing/2014/main" id="{FD49A323-E39E-4733-9FE9-30EEB05C0EC1}"/>
              </a:ext>
            </a:extLst>
          </p:cNvPr>
          <p:cNvSpPr txBox="1"/>
          <p:nvPr/>
        </p:nvSpPr>
        <p:spPr>
          <a:xfrm>
            <a:off x="2383605" y="2024901"/>
            <a:ext cx="9219344" cy="3128805"/>
          </a:xfrm>
          <a:prstGeom prst="rect">
            <a:avLst/>
          </a:prstGeom>
          <a:noFill/>
        </p:spPr>
        <p:txBody>
          <a:bodyPr wrap="square">
            <a:spAutoFit/>
          </a:bodyPr>
          <a:lstStyle/>
          <a:p>
            <a:pPr algn="just" defTabSz="1219170">
              <a:buClr>
                <a:srgbClr val="000000"/>
              </a:buClr>
            </a:pPr>
            <a:r>
              <a:rPr lang="en-US" sz="4800" kern="0" dirty="0">
                <a:solidFill>
                  <a:srgbClr val="000000"/>
                </a:solidFill>
                <a:latin typeface="Arial"/>
                <a:ea typeface="Calibri" panose="020F0502020204030204" pitchFamily="34" charset="0"/>
                <a:cs typeface="Arial"/>
                <a:sym typeface="Arial"/>
              </a:rPr>
              <a:t>   </a:t>
            </a:r>
            <a:r>
              <a:rPr lang="en-US" sz="3733" kern="0" dirty="0" err="1">
                <a:solidFill>
                  <a:srgbClr val="000000"/>
                </a:solidFill>
                <a:latin typeface="Times New Roman" pitchFamily="18" charset="0"/>
                <a:cs typeface="Times New Roman" pitchFamily="18" charset="0"/>
                <a:sym typeface="Arial"/>
              </a:rPr>
              <a:t>Lòng</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biết</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ơn</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sự</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quan</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tâm</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chăm</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sóc</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được</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thể</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hiện</a:t>
            </a:r>
            <a:r>
              <a:rPr lang="en-US" sz="3733" kern="0" dirty="0">
                <a:solidFill>
                  <a:srgbClr val="000000"/>
                </a:solidFill>
                <a:latin typeface="Times New Roman" pitchFamily="18" charset="0"/>
                <a:cs typeface="Times New Roman" pitchFamily="18" charset="0"/>
                <a:sym typeface="Arial"/>
              </a:rPr>
              <a:t> qua </a:t>
            </a:r>
            <a:r>
              <a:rPr lang="en-US" sz="3733" kern="0" dirty="0" err="1">
                <a:solidFill>
                  <a:srgbClr val="000000"/>
                </a:solidFill>
                <a:latin typeface="Times New Roman" pitchFamily="18" charset="0"/>
                <a:cs typeface="Times New Roman" pitchFamily="18" charset="0"/>
                <a:sym typeface="Arial"/>
              </a:rPr>
              <a:t>những</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việc</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nhỏ</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mà</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chúng</a:t>
            </a:r>
            <a:r>
              <a:rPr lang="en-US" sz="3733" kern="0" dirty="0">
                <a:solidFill>
                  <a:srgbClr val="000000"/>
                </a:solidFill>
                <a:latin typeface="Times New Roman" pitchFamily="18" charset="0"/>
                <a:cs typeface="Times New Roman" pitchFamily="18" charset="0"/>
                <a:sym typeface="Arial"/>
              </a:rPr>
              <a:t> ta </a:t>
            </a:r>
            <a:r>
              <a:rPr lang="en-US" sz="3733" kern="0" dirty="0" err="1">
                <a:solidFill>
                  <a:srgbClr val="000000"/>
                </a:solidFill>
                <a:latin typeface="Times New Roman" pitchFamily="18" charset="0"/>
                <a:cs typeface="Times New Roman" pitchFamily="18" charset="0"/>
                <a:sym typeface="Arial"/>
              </a:rPr>
              <a:t>tự</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giác</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chủ</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động</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làm</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hằng</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ngày</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Chính</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điều</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đó</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tạo</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ra</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sự</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gắn</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kết</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tình</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yêu</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thương</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giữa</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các</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thành</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viên</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trong</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gia</a:t>
            </a:r>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đình</a:t>
            </a:r>
            <a:r>
              <a:rPr lang="en-US" sz="3733" kern="0" dirty="0">
                <a:solidFill>
                  <a:srgbClr val="000000"/>
                </a:solidFill>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287768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pic>
        <p:nvPicPr>
          <p:cNvPr id="21" name="Picture 20">
            <a:extLst>
              <a:ext uri="{FF2B5EF4-FFF2-40B4-BE49-F238E27FC236}">
                <a16:creationId xmlns:a16="http://schemas.microsoft.com/office/drawing/2014/main" id="{1B550799-EB15-49B2-ABC5-00646FAA73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61520" y="1287822"/>
            <a:ext cx="3309884" cy="6299889"/>
          </a:xfrm>
          <a:prstGeom prst="rect">
            <a:avLst/>
          </a:prstGeom>
        </p:spPr>
      </p:pic>
      <p:sp>
        <p:nvSpPr>
          <p:cNvPr id="20" name="Rectangle: Rounded Corners 19">
            <a:extLst>
              <a:ext uri="{FF2B5EF4-FFF2-40B4-BE49-F238E27FC236}">
                <a16:creationId xmlns:a16="http://schemas.microsoft.com/office/drawing/2014/main" id="{1CA2F77C-3E53-47AE-9269-AC15CCE858D1}"/>
              </a:ext>
            </a:extLst>
          </p:cNvPr>
          <p:cNvSpPr/>
          <p:nvPr/>
        </p:nvSpPr>
        <p:spPr>
          <a:xfrm>
            <a:off x="2883535" y="485580"/>
            <a:ext cx="7135243" cy="7335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5867" b="1" kern="0">
                <a:ln w="22225">
                  <a:noFill/>
                  <a:prstDash val="solid"/>
                </a:ln>
                <a:solidFill>
                  <a:srgbClr val="FF0000"/>
                </a:solidFill>
                <a:effectLst>
                  <a:outerShdw blurRad="38100" dist="38100" dir="2700000" algn="tl">
                    <a:srgbClr val="000000">
                      <a:alpha val="43137"/>
                    </a:srgbClr>
                  </a:outerShdw>
                </a:effectLst>
                <a:latin typeface="Baloo 2" panose="03080502040302020200" pitchFamily="66" charset="0"/>
                <a:cs typeface="Baloo 2" panose="03080502040302020200" pitchFamily="66" charset="0"/>
                <a:sym typeface="Arial"/>
              </a:rPr>
              <a:t>TRAO ĐỔI</a:t>
            </a:r>
            <a:endParaRPr lang="en-US" sz="5867" b="1" kern="0" dirty="0">
              <a:ln w="22225">
                <a:noFill/>
                <a:prstDash val="solid"/>
              </a:ln>
              <a:solidFill>
                <a:srgbClr val="FF0000"/>
              </a:solidFill>
              <a:effectLst>
                <a:outerShdw blurRad="38100" dist="38100" dir="2700000" algn="tl">
                  <a:srgbClr val="000000">
                    <a:alpha val="43137"/>
                  </a:srgbClr>
                </a:outerShdw>
              </a:effectLst>
              <a:latin typeface="Baloo 2" panose="03080502040302020200" pitchFamily="66" charset="0"/>
              <a:cs typeface="Baloo 2" panose="03080502040302020200" pitchFamily="66" charset="0"/>
              <a:sym typeface="Arial"/>
            </a:endParaRPr>
          </a:p>
        </p:txBody>
      </p:sp>
      <p:sp>
        <p:nvSpPr>
          <p:cNvPr id="23" name="TextBox 22">
            <a:extLst>
              <a:ext uri="{FF2B5EF4-FFF2-40B4-BE49-F238E27FC236}">
                <a16:creationId xmlns:a16="http://schemas.microsoft.com/office/drawing/2014/main" id="{CB6E1F8C-30E4-4C15-829A-1731F3F9BA23}"/>
              </a:ext>
            </a:extLst>
          </p:cNvPr>
          <p:cNvSpPr txBox="1"/>
          <p:nvPr/>
        </p:nvSpPr>
        <p:spPr>
          <a:xfrm>
            <a:off x="2529009" y="1723120"/>
            <a:ext cx="9219344" cy="4196662"/>
          </a:xfrm>
          <a:prstGeom prst="rect">
            <a:avLst/>
          </a:prstGeom>
          <a:noFill/>
        </p:spPr>
        <p:txBody>
          <a:bodyPr wrap="square">
            <a:spAutoFit/>
          </a:bodyPr>
          <a:lstStyle/>
          <a:p>
            <a:pPr algn="just" defTabSz="1219170">
              <a:buClr>
                <a:srgbClr val="000000"/>
              </a:buClr>
            </a:pP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Em</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sẽ</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nói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gì</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để</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động</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viên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người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thân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khi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ốm</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đau</a:t>
            </a:r>
            <a:r>
              <a:rPr lang="en-US" sz="2667" kern="0" dirty="0">
                <a:solidFill>
                  <a:srgbClr val="000000"/>
                </a:solidFill>
                <a:latin typeface="Arial"/>
                <a:cs typeface="Arial"/>
                <a:sym typeface="Arial"/>
              </a:rPr>
              <a:t>?</a:t>
            </a:r>
          </a:p>
          <a:p>
            <a:pPr algn="just" defTabSz="1219170">
              <a:buClr>
                <a:srgbClr val="000000"/>
              </a:buClr>
            </a:pPr>
            <a:r>
              <a:rPr lang="en-US" sz="2667" kern="0">
                <a:solidFill>
                  <a:srgbClr val="000000"/>
                </a:solidFill>
                <a:latin typeface="Arial"/>
                <a:cs typeface="Arial"/>
                <a:sym typeface="Arial"/>
              </a:rPr>
              <a:t>- </a:t>
            </a:r>
            <a:r>
              <a:rPr lang="en-US" sz="2667" kern="0" dirty="0" err="1">
                <a:solidFill>
                  <a:srgbClr val="000000"/>
                </a:solidFill>
                <a:latin typeface="Arial"/>
                <a:cs typeface="Arial"/>
                <a:sym typeface="Arial"/>
              </a:rPr>
              <a:t>Chăm</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sóc</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hỏi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han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khi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người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thân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ốm</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đau</a:t>
            </a:r>
            <a:r>
              <a:rPr lang="en-US" sz="2667" kern="0" dirty="0">
                <a:solidFill>
                  <a:srgbClr val="000000"/>
                </a:solidFill>
                <a:latin typeface="Arial"/>
                <a:cs typeface="Arial"/>
                <a:sym typeface="Arial"/>
              </a:rPr>
              <a:t>.</a:t>
            </a:r>
          </a:p>
          <a:p>
            <a:pPr algn="just" defTabSz="1219170">
              <a:buClr>
                <a:srgbClr val="000000"/>
              </a:buClr>
            </a:pP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Em</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sẽ</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làm</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gì</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để</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thể</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hiện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sự</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quan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tâm</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chăm</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sóc</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với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người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thân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trong</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gia</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đình</a:t>
            </a:r>
            <a:r>
              <a:rPr lang="en-US" sz="2667" kern="0" dirty="0">
                <a:solidFill>
                  <a:srgbClr val="000000"/>
                </a:solidFill>
                <a:latin typeface="Arial"/>
                <a:cs typeface="Arial"/>
                <a:sym typeface="Arial"/>
              </a:rPr>
              <a:t>?</a:t>
            </a:r>
          </a:p>
          <a:p>
            <a:pPr algn="just" defTabSz="1219170">
              <a:buClr>
                <a:srgbClr val="000000"/>
              </a:buClr>
            </a:pPr>
            <a:r>
              <a:rPr lang="en-US" sz="2667" kern="0">
                <a:solidFill>
                  <a:srgbClr val="000000"/>
                </a:solidFill>
                <a:latin typeface="Arial"/>
                <a:cs typeface="Arial"/>
                <a:sym typeface="Arial"/>
              </a:rPr>
              <a:t>- </a:t>
            </a:r>
            <a:r>
              <a:rPr lang="en-US" sz="2667" kern="0" dirty="0" err="1">
                <a:solidFill>
                  <a:srgbClr val="000000"/>
                </a:solidFill>
                <a:latin typeface="Arial"/>
                <a:cs typeface="Arial"/>
                <a:sym typeface="Arial"/>
              </a:rPr>
              <a:t>Rót</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nước</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mời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ông</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uống</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quạt</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cho</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bà</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mát</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đọc</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báo</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cho</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ông</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nghe</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tưới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cây</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phụ</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ông</a:t>
            </a:r>
            <a:r>
              <a:rPr lang="en-US" sz="2667" kern="0" dirty="0">
                <a:solidFill>
                  <a:srgbClr val="000000"/>
                </a:solidFill>
                <a:latin typeface="Arial"/>
                <a:cs typeface="Arial"/>
                <a:sym typeface="Arial"/>
              </a:rPr>
              <a:t>,…</a:t>
            </a:r>
          </a:p>
          <a:p>
            <a:pPr algn="just" defTabSz="1219170">
              <a:buClr>
                <a:srgbClr val="000000"/>
              </a:buClr>
            </a:pP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Em</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sẽ</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làm</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gì</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để</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thể</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hiện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lòng</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biết</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ơn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với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người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thân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trong</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gia</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đình</a:t>
            </a:r>
            <a:r>
              <a:rPr lang="en-US" sz="2667" kern="0" dirty="0">
                <a:solidFill>
                  <a:srgbClr val="000000"/>
                </a:solidFill>
                <a:latin typeface="Arial"/>
                <a:cs typeface="Arial"/>
                <a:sym typeface="Arial"/>
              </a:rPr>
              <a:t>?</a:t>
            </a:r>
          </a:p>
          <a:p>
            <a:pPr algn="just" defTabSz="1219170">
              <a:buClr>
                <a:srgbClr val="000000"/>
              </a:buClr>
            </a:pPr>
            <a:r>
              <a:rPr lang="en-US" sz="2667" kern="0">
                <a:solidFill>
                  <a:srgbClr val="000000"/>
                </a:solidFill>
                <a:latin typeface="Arial"/>
                <a:cs typeface="Arial"/>
                <a:sym typeface="Arial"/>
              </a:rPr>
              <a:t>- </a:t>
            </a:r>
            <a:r>
              <a:rPr lang="en-US" sz="2667" kern="0" dirty="0" err="1">
                <a:solidFill>
                  <a:srgbClr val="000000"/>
                </a:solidFill>
                <a:latin typeface="Arial"/>
                <a:cs typeface="Arial"/>
                <a:sym typeface="Arial"/>
              </a:rPr>
              <a:t>Ngoan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ngoãn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vâng</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lời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ông</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bà</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bố</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mẹ</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học</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hành</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chăm</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chỉ</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để</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người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thân</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vui</a:t>
            </a:r>
            <a:r>
              <a:rPr lang="en-US" sz="2667" kern="0" dirty="0">
                <a:solidFill>
                  <a:srgbClr val="000000"/>
                </a:solidFill>
                <a:latin typeface="Arial"/>
                <a:cs typeface="Arial"/>
                <a:sym typeface="Arial"/>
              </a:rPr>
              <a:t> </a:t>
            </a:r>
            <a:r>
              <a:rPr lang="en-US" sz="2667" kern="0" dirty="0" err="1">
                <a:solidFill>
                  <a:srgbClr val="000000"/>
                </a:solidFill>
                <a:latin typeface="Arial"/>
                <a:cs typeface="Arial"/>
                <a:sym typeface="Arial"/>
              </a:rPr>
              <a:t>lòng</a:t>
            </a:r>
            <a:r>
              <a:rPr lang="en-US" sz="2667" kern="0" dirty="0">
                <a:solidFill>
                  <a:srgbClr val="000000"/>
                </a:solidFill>
                <a:latin typeface="Arial"/>
                <a:cs typeface="Arial"/>
                <a:sym typeface="Arial"/>
              </a:rPr>
              <a:t>.</a:t>
            </a:r>
          </a:p>
        </p:txBody>
      </p:sp>
    </p:spTree>
    <p:extLst>
      <p:ext uri="{BB962C8B-B14F-4D97-AF65-F5344CB8AC3E}">
        <p14:creationId xmlns:p14="http://schemas.microsoft.com/office/powerpoint/2010/main" val="580000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15" dur="500"/>
                                        <p:tgtEl>
                                          <p:spTgt spid="2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20" dur="500"/>
                                        <p:tgtEl>
                                          <p:spTgt spid="2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25" dur="500"/>
                                        <p:tgtEl>
                                          <p:spTgt spid="2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3">
                                            <p:txEl>
                                              <p:pRg st="3" end="3"/>
                                            </p:txEl>
                                          </p:spTgt>
                                        </p:tgtEl>
                                        <p:attrNameLst>
                                          <p:attrName>style.visibility</p:attrName>
                                        </p:attrNameLst>
                                      </p:cBhvr>
                                      <p:to>
                                        <p:strVal val="visible"/>
                                      </p:to>
                                    </p:set>
                                    <p:animEffect transition="in" filter="randombar(horizontal)">
                                      <p:cBhvr>
                                        <p:cTn id="30" dur="500"/>
                                        <p:tgtEl>
                                          <p:spTgt spid="2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randombar(horizontal)">
                                      <p:cBhvr>
                                        <p:cTn id="35" dur="500"/>
                                        <p:tgtEl>
                                          <p:spTgt spid="2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Effect transition="in" filter="randombar(horizontal)">
                                      <p:cBhvr>
                                        <p:cTn id="40"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CCF117E1-8E73-4219-A2BC-1D7D5D70F1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9099" y="3780431"/>
            <a:ext cx="2468137" cy="3262319"/>
          </a:xfrm>
          <a:prstGeom prst="rect">
            <a:avLst/>
          </a:prstGeom>
        </p:spPr>
      </p:pic>
      <p:pic>
        <p:nvPicPr>
          <p:cNvPr id="4" name="图片 3" descr="11">
            <a:extLst>
              <a:ext uri="{FF2B5EF4-FFF2-40B4-BE49-F238E27FC236}">
                <a16:creationId xmlns:a16="http://schemas.microsoft.com/office/drawing/2014/main" id="{61A4E965-5C0D-4222-AA31-A0A9E5518B4D}"/>
              </a:ext>
            </a:extLst>
          </p:cNvPr>
          <p:cNvPicPr>
            <a:picLocks noChangeAspect="1"/>
          </p:cNvPicPr>
          <p:nvPr/>
        </p:nvPicPr>
        <p:blipFill>
          <a:blip r:embed="rId4"/>
          <a:stretch>
            <a:fillRect/>
          </a:stretch>
        </p:blipFill>
        <p:spPr>
          <a:xfrm>
            <a:off x="1739758" y="-273976"/>
            <a:ext cx="9630309" cy="7316725"/>
          </a:xfrm>
          <a:prstGeom prst="rect">
            <a:avLst/>
          </a:prstGeom>
          <a:noFill/>
          <a:ln w="9525">
            <a:noFill/>
          </a:ln>
        </p:spPr>
      </p:pic>
      <p:pic>
        <p:nvPicPr>
          <p:cNvPr id="2" name="图片 1">
            <a:extLst>
              <a:ext uri="{FF2B5EF4-FFF2-40B4-BE49-F238E27FC236}">
                <a16:creationId xmlns:a16="http://schemas.microsoft.com/office/drawing/2014/main" id="{438EE571-8087-43BD-B0F4-269470E818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87477" y="0"/>
            <a:ext cx="2604524" cy="2004648"/>
          </a:xfrm>
          <a:prstGeom prst="rect">
            <a:avLst/>
          </a:prstGeom>
        </p:spPr>
      </p:pic>
      <p:pic>
        <p:nvPicPr>
          <p:cNvPr id="10" name="图片 1">
            <a:extLst>
              <a:ext uri="{FF2B5EF4-FFF2-40B4-BE49-F238E27FC236}">
                <a16:creationId xmlns:a16="http://schemas.microsoft.com/office/drawing/2014/main" id="{0CAA5102-A9A8-4AD8-95B1-B1FEB7AE6F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8" y="4902624"/>
            <a:ext cx="12190992" cy="1853885"/>
          </a:xfrm>
          <a:prstGeom prst="rect">
            <a:avLst/>
          </a:prstGeom>
        </p:spPr>
      </p:pic>
      <p:pic>
        <p:nvPicPr>
          <p:cNvPr id="11" name="图片 1">
            <a:extLst>
              <a:ext uri="{FF2B5EF4-FFF2-40B4-BE49-F238E27FC236}">
                <a16:creationId xmlns:a16="http://schemas.microsoft.com/office/drawing/2014/main" id="{6E700945-9F34-46D2-AE09-21766FDD9D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5281"/>
          <a:stretch/>
        </p:blipFill>
        <p:spPr>
          <a:xfrm flipH="1">
            <a:off x="7418441" y="4902623"/>
            <a:ext cx="4772553" cy="2004647"/>
          </a:xfrm>
          <a:prstGeom prst="rect">
            <a:avLst/>
          </a:prstGeom>
        </p:spPr>
      </p:pic>
      <p:pic>
        <p:nvPicPr>
          <p:cNvPr id="13" name="图片 1">
            <a:extLst>
              <a:ext uri="{FF2B5EF4-FFF2-40B4-BE49-F238E27FC236}">
                <a16:creationId xmlns:a16="http://schemas.microsoft.com/office/drawing/2014/main" id="{A578BA9D-26C9-4815-9742-E0C8078DFA7F}"/>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90000"/>
                    </a14:imgEffect>
                  </a14:imgLayer>
                </a14:imgProps>
              </a:ext>
              <a:ext uri="{28A0092B-C50C-407E-A947-70E740481C1C}">
                <a14:useLocalDpi xmlns:a14="http://schemas.microsoft.com/office/drawing/2010/main"/>
              </a:ext>
            </a:extLst>
          </a:blip>
          <a:srcRect r="73245"/>
          <a:stretch/>
        </p:blipFill>
        <p:spPr>
          <a:xfrm>
            <a:off x="357487" y="-504988"/>
            <a:ext cx="2468136" cy="3910083"/>
          </a:xfrm>
          <a:prstGeom prst="rect">
            <a:avLst/>
          </a:prstGeom>
        </p:spPr>
      </p:pic>
      <p:pic>
        <p:nvPicPr>
          <p:cNvPr id="9" name="图片 13">
            <a:extLst>
              <a:ext uri="{FF2B5EF4-FFF2-40B4-BE49-F238E27FC236}">
                <a16:creationId xmlns:a16="http://schemas.microsoft.com/office/drawing/2014/main" id="{BC934279-792C-4D5B-9ABE-4FDAA2699F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04716" y="3321163"/>
            <a:ext cx="2340077" cy="3244197"/>
          </a:xfrm>
          <a:prstGeom prst="rect">
            <a:avLst/>
          </a:prstGeom>
          <a:effectLst>
            <a:outerShdw blurRad="50800" dist="38100" dir="5400000" algn="t" rotWithShape="0">
              <a:prstClr val="black">
                <a:alpha val="40000"/>
              </a:prstClr>
            </a:outerShdw>
          </a:effectLst>
        </p:spPr>
      </p:pic>
      <p:sp>
        <p:nvSpPr>
          <p:cNvPr id="3" name="Rectangle: Rounded Corners 2">
            <a:extLst>
              <a:ext uri="{FF2B5EF4-FFF2-40B4-BE49-F238E27FC236}">
                <a16:creationId xmlns:a16="http://schemas.microsoft.com/office/drawing/2014/main" id="{41C3C7E3-A025-1FC1-F6C6-D947785A68A6}"/>
              </a:ext>
            </a:extLst>
          </p:cNvPr>
          <p:cNvSpPr/>
          <p:nvPr/>
        </p:nvSpPr>
        <p:spPr>
          <a:xfrm>
            <a:off x="2259037" y="1258521"/>
            <a:ext cx="7135243" cy="7335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867" b="1" kern="0" dirty="0">
                <a:ln w="22225">
                  <a:noFill/>
                  <a:prstDash val="solid"/>
                </a:ln>
                <a:solidFill>
                  <a:srgbClr val="EE9012"/>
                </a:solidFill>
                <a:effectLst>
                  <a:outerShdw blurRad="38100" dist="38100" dir="2700000" algn="tl">
                    <a:srgbClr val="000000">
                      <a:alpha val="43137"/>
                    </a:srgbClr>
                  </a:outerShdw>
                </a:effectLst>
                <a:latin typeface="Baloo 2" panose="03080502040302020200" pitchFamily="66" charset="0"/>
                <a:cs typeface="Baloo 2" panose="03080502040302020200" pitchFamily="66" charset="0"/>
                <a:sym typeface="Arial"/>
              </a:rPr>
              <a:t>DẶN DÒ</a:t>
            </a:r>
          </a:p>
        </p:txBody>
      </p:sp>
      <p:sp>
        <p:nvSpPr>
          <p:cNvPr id="7" name="TextBox 6">
            <a:extLst>
              <a:ext uri="{FF2B5EF4-FFF2-40B4-BE49-F238E27FC236}">
                <a16:creationId xmlns:a16="http://schemas.microsoft.com/office/drawing/2014/main" id="{1F6C83DC-8629-DF25-8A56-FF09A22442AC}"/>
              </a:ext>
            </a:extLst>
          </p:cNvPr>
          <p:cNvSpPr txBox="1"/>
          <p:nvPr/>
        </p:nvSpPr>
        <p:spPr>
          <a:xfrm>
            <a:off x="2423290" y="2127726"/>
            <a:ext cx="6970991" cy="2679964"/>
          </a:xfrm>
          <a:prstGeom prst="rect">
            <a:avLst/>
          </a:prstGeom>
          <a:noFill/>
        </p:spPr>
        <p:txBody>
          <a:bodyPr wrap="square">
            <a:spAutoFit/>
          </a:bodyPr>
          <a:lstStyle/>
          <a:p>
            <a:pPr defTabSz="1219170">
              <a:lnSpc>
                <a:spcPct val="115000"/>
              </a:lnSpc>
              <a:spcAft>
                <a:spcPts val="1333"/>
              </a:spcAft>
              <a:buClr>
                <a:srgbClr val="000000"/>
              </a:buClr>
            </a:pP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Chuẩn</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bị</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nội</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dung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chuyện</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kể</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về</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người</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phụ</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nữ</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em</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yêu</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quý</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trong</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gia</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đình</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theo</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gợi</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ý:</a:t>
            </a:r>
            <a:endParaRPr lang="en-US" sz="2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a:p>
            <a:pPr defTabSz="1219170">
              <a:lnSpc>
                <a:spcPct val="115000"/>
              </a:lnSpc>
              <a:spcAft>
                <a:spcPts val="1333"/>
              </a:spcAft>
              <a:buClr>
                <a:srgbClr val="000000"/>
              </a:buClr>
            </a:pP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Tên</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người</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phụ</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nữ</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em</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yêu</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quý</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2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a:p>
            <a:pPr defTabSz="1219170">
              <a:lnSpc>
                <a:spcPct val="115000"/>
              </a:lnSpc>
              <a:spcAft>
                <a:spcPts val="1333"/>
              </a:spcAft>
              <a:buClr>
                <a:srgbClr val="000000"/>
              </a:buClr>
            </a:pP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Kỉ</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niệm</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hoặc</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ấn</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tượng</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của</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em</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về</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người</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đó</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2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a:p>
            <a:pPr defTabSz="1219170">
              <a:lnSpc>
                <a:spcPct val="115000"/>
              </a:lnSpc>
              <a:spcAft>
                <a:spcPts val="1333"/>
              </a:spcAft>
              <a:buClr>
                <a:srgbClr val="000000"/>
              </a:buClr>
            </a:pP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Việc</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em</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đã</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làm</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thể</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hiện</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sự</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quý</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trọng</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người</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4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đó</a:t>
            </a:r>
            <a:r>
              <a:rPr lang="en-US"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2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2223981317"/>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75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750"/>
                                        <p:tgtEl>
                                          <p:spTgt spid="11"/>
                                        </p:tgtEl>
                                      </p:cBhvr>
                                    </p:animEffect>
                                  </p:childTnLst>
                                </p:cTn>
                              </p:par>
                              <p:par>
                                <p:cTn id="14" presetID="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0-#ppt_w/2"/>
                                          </p:val>
                                        </p:tav>
                                        <p:tav tm="100000">
                                          <p:val>
                                            <p:strVal val="#ppt_x"/>
                                          </p:val>
                                        </p:tav>
                                      </p:tavLst>
                                    </p:anim>
                                    <p:anim calcmode="lin" valueType="num">
                                      <p:cBhvr additive="base">
                                        <p:cTn id="17" dur="75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2"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750" fill="hold"/>
                                        <p:tgtEl>
                                          <p:spTgt spid="9"/>
                                        </p:tgtEl>
                                        <p:attrNameLst>
                                          <p:attrName>ppt_x</p:attrName>
                                        </p:attrNameLst>
                                      </p:cBhvr>
                                      <p:tavLst>
                                        <p:tav tm="0">
                                          <p:val>
                                            <p:strVal val="1+#ppt_w/2"/>
                                          </p:val>
                                        </p:tav>
                                        <p:tav tm="100000">
                                          <p:val>
                                            <p:strVal val="#ppt_x"/>
                                          </p:val>
                                        </p:tav>
                                      </p:tavLst>
                                    </p:anim>
                                    <p:anim calcmode="lin" valueType="num">
                                      <p:cBhvr additive="base">
                                        <p:cTn id="22" dur="75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750" fill="hold"/>
                                        <p:tgtEl>
                                          <p:spTgt spid="4"/>
                                        </p:tgtEl>
                                        <p:attrNameLst>
                                          <p:attrName>ppt_w</p:attrName>
                                        </p:attrNameLst>
                                      </p:cBhvr>
                                      <p:tavLst>
                                        <p:tav tm="0">
                                          <p:val>
                                            <p:fltVal val="0"/>
                                          </p:val>
                                        </p:tav>
                                        <p:tav tm="100000">
                                          <p:val>
                                            <p:strVal val="#ppt_w"/>
                                          </p:val>
                                        </p:tav>
                                      </p:tavLst>
                                    </p:anim>
                                    <p:anim calcmode="lin" valueType="num">
                                      <p:cBhvr>
                                        <p:cTn id="27" dur="750" fill="hold"/>
                                        <p:tgtEl>
                                          <p:spTgt spid="4"/>
                                        </p:tgtEl>
                                        <p:attrNameLst>
                                          <p:attrName>ppt_h</p:attrName>
                                        </p:attrNameLst>
                                      </p:cBhvr>
                                      <p:tavLst>
                                        <p:tav tm="0">
                                          <p:val>
                                            <p:fltVal val="0"/>
                                          </p:val>
                                        </p:tav>
                                        <p:tav tm="100000">
                                          <p:val>
                                            <p:strVal val="#ppt_h"/>
                                          </p:val>
                                        </p:tav>
                                      </p:tavLst>
                                    </p:anim>
                                    <p:animEffect transition="in" filter="fade">
                                      <p:cBhvr>
                                        <p:cTn id="28" dur="750"/>
                                        <p:tgtEl>
                                          <p:spTgt spid="4"/>
                                        </p:tgtEl>
                                      </p:cBhvr>
                                    </p:animEffect>
                                  </p:childTnLst>
                                </p:cTn>
                              </p:par>
                            </p:childTnLst>
                          </p:cTn>
                        </p:par>
                        <p:par>
                          <p:cTn id="29" fill="hold">
                            <p:stCondLst>
                              <p:cond delay="2250"/>
                            </p:stCondLst>
                            <p:childTnLst>
                              <p:par>
                                <p:cTn id="30" presetID="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750" fill="hold"/>
                                        <p:tgtEl>
                                          <p:spTgt spid="2"/>
                                        </p:tgtEl>
                                        <p:attrNameLst>
                                          <p:attrName>ppt_x</p:attrName>
                                        </p:attrNameLst>
                                      </p:cBhvr>
                                      <p:tavLst>
                                        <p:tav tm="0">
                                          <p:val>
                                            <p:strVal val="#ppt_x"/>
                                          </p:val>
                                        </p:tav>
                                        <p:tav tm="100000">
                                          <p:val>
                                            <p:strVal val="#ppt_x"/>
                                          </p:val>
                                        </p:tav>
                                      </p:tavLst>
                                    </p:anim>
                                    <p:anim calcmode="lin" valueType="num">
                                      <p:cBhvr additive="base">
                                        <p:cTn id="33"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randombar(horizont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0708747" y="1340334"/>
            <a:ext cx="1374677"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897" tIns="121897" rIns="121897" bIns="121897" anchor="ctr" anchorCtr="0">
            <a:noAutofit/>
          </a:bodyPr>
          <a:lstStyle/>
          <a:p>
            <a:endParaRPr/>
          </a:p>
        </p:txBody>
      </p:sp>
      <p:sp>
        <p:nvSpPr>
          <p:cNvPr id="445" name="Google Shape;445;p40"/>
          <p:cNvSpPr/>
          <p:nvPr/>
        </p:nvSpPr>
        <p:spPr>
          <a:xfrm>
            <a:off x="130393" y="647997"/>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897" tIns="121897" rIns="121897" bIns="121897" anchor="ctr" anchorCtr="0">
            <a:noAutofit/>
          </a:bodyPr>
          <a:lstStyle/>
          <a:p>
            <a:endParaRPr/>
          </a:p>
        </p:txBody>
      </p:sp>
      <p:sp>
        <p:nvSpPr>
          <p:cNvPr id="15" name="TextBox 14"/>
          <p:cNvSpPr txBox="1"/>
          <p:nvPr/>
        </p:nvSpPr>
        <p:spPr>
          <a:xfrm>
            <a:off x="3852445" y="560210"/>
            <a:ext cx="4563643" cy="1272143"/>
          </a:xfrm>
          <a:prstGeom prst="rect">
            <a:avLst/>
          </a:prstGeom>
          <a:noFill/>
        </p:spPr>
        <p:txBody>
          <a:bodyPr wrap="none" lIns="121917" tIns="60958" rIns="121917" bIns="60958" rtlCol="0">
            <a:spAutoFit/>
          </a:bodyPr>
          <a:lstStyle/>
          <a:p>
            <a:pPr algn="ctr"/>
            <a:endParaRPr lang="en-US" sz="3700" dirty="0">
              <a:solidFill>
                <a:schemeClr val="accent6">
                  <a:lumMod val="50000"/>
                </a:schemeClr>
              </a:solidFill>
              <a:latin typeface="iCiel Cadena" panose="02000503000000020004" pitchFamily="50" charset="0"/>
            </a:endParaRPr>
          </a:p>
          <a:p>
            <a:pPr algn="ctr"/>
            <a:r>
              <a:rPr lang="vi-VN" sz="3700" u="sng" dirty="0">
                <a:solidFill>
                  <a:srgbClr val="FF0000"/>
                </a:solidFill>
                <a:latin typeface="+mj-lt"/>
              </a:rPr>
              <a:t>Hoạt động trải nghiệm</a:t>
            </a:r>
            <a:endParaRPr lang="en-US" sz="3700" u="sng" dirty="0">
              <a:solidFill>
                <a:srgbClr val="FF0000"/>
              </a:solidFill>
              <a:latin typeface="+mj-lt"/>
            </a:endParaRPr>
          </a:p>
        </p:txBody>
      </p:sp>
      <p:sp>
        <p:nvSpPr>
          <p:cNvPr id="16" name="TextBox 15"/>
          <p:cNvSpPr txBox="1"/>
          <p:nvPr/>
        </p:nvSpPr>
        <p:spPr>
          <a:xfrm>
            <a:off x="3081212" y="232920"/>
            <a:ext cx="6876243" cy="697627"/>
          </a:xfrm>
          <a:prstGeom prst="rect">
            <a:avLst/>
          </a:prstGeom>
          <a:noFill/>
        </p:spPr>
        <p:txBody>
          <a:bodyPr wrap="none" lIns="121917" tIns="60958" rIns="121917" bIns="60958" rtlCol="0">
            <a:spAutoFit/>
          </a:bodyPr>
          <a:lstStyle/>
          <a:p>
            <a:pPr algn="ctr"/>
            <a:r>
              <a:rPr lang="en-US" sz="3700" dirty="0">
                <a:latin typeface="Times New Roman" panose="02020603050405020304" pitchFamily="18" charset="0"/>
                <a:cs typeface="Times New Roman" panose="02020603050405020304" pitchFamily="18" charset="0"/>
              </a:rPr>
              <a:t>Thứ tư, </a:t>
            </a:r>
            <a:r>
              <a:rPr lang="en-US" sz="3700" dirty="0" err="1">
                <a:latin typeface="Times New Roman" panose="02020603050405020304" pitchFamily="18" charset="0"/>
                <a:cs typeface="Times New Roman" panose="02020603050405020304" pitchFamily="18" charset="0"/>
              </a:rPr>
              <a:t>ngày</a:t>
            </a:r>
            <a:r>
              <a:rPr lang="en-US" sz="3700" dirty="0">
                <a:latin typeface="Times New Roman" panose="02020603050405020304" pitchFamily="18" charset="0"/>
                <a:cs typeface="Times New Roman" panose="02020603050405020304" pitchFamily="18" charset="0"/>
              </a:rPr>
              <a:t> 26 tháng 2 </a:t>
            </a:r>
            <a:r>
              <a:rPr lang="en-US" sz="3700" dirty="0" err="1">
                <a:latin typeface="Times New Roman" panose="02020603050405020304" pitchFamily="18" charset="0"/>
                <a:cs typeface="Times New Roman" panose="02020603050405020304" pitchFamily="18" charset="0"/>
              </a:rPr>
              <a:t>năm</a:t>
            </a:r>
            <a:r>
              <a:rPr lang="en-US" sz="3700" dirty="0">
                <a:latin typeface="Times New Roman" panose="02020603050405020304" pitchFamily="18" charset="0"/>
                <a:cs typeface="Times New Roman" panose="02020603050405020304" pitchFamily="18" charset="0"/>
              </a:rPr>
              <a:t> 2024</a:t>
            </a:r>
          </a:p>
        </p:txBody>
      </p:sp>
      <p:pic>
        <p:nvPicPr>
          <p:cNvPr id="3"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31701" y="5984241"/>
            <a:ext cx="674793" cy="674793"/>
          </a:xfrm>
          <a:prstGeom prst="rect">
            <a:avLst/>
          </a:prstGeom>
        </p:spPr>
      </p:pic>
      <p:sp>
        <p:nvSpPr>
          <p:cNvPr id="4" name="TextBox 3">
            <a:extLst>
              <a:ext uri="{FF2B5EF4-FFF2-40B4-BE49-F238E27FC236}">
                <a16:creationId xmlns:a16="http://schemas.microsoft.com/office/drawing/2014/main" id="{AE45A3D0-FB1E-4C02-45D1-9EFBB6436492}"/>
              </a:ext>
            </a:extLst>
          </p:cNvPr>
          <p:cNvSpPr txBox="1"/>
          <p:nvPr/>
        </p:nvSpPr>
        <p:spPr>
          <a:xfrm>
            <a:off x="1506072" y="1896007"/>
            <a:ext cx="10153169" cy="907937"/>
          </a:xfrm>
          <a:prstGeom prst="rect">
            <a:avLst/>
          </a:prstGeom>
          <a:noFill/>
        </p:spPr>
        <p:txBody>
          <a:bodyPr wrap="square" lIns="121917" tIns="60958" rIns="121917" bIns="60958">
            <a:spAutoFit/>
          </a:bodyPr>
          <a:lstStyle/>
          <a:p>
            <a:pPr defTabSz="914377"/>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Qúy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nữ</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2)</a:t>
            </a:r>
          </a:p>
          <a:p>
            <a:pPr algn="ctr" defTabSz="914377"/>
            <a:endParaRPr lang="en-US" b="1" dirty="0">
              <a:solidFill>
                <a:srgbClr val="FF0000"/>
              </a:solidFill>
              <a:latin typeface="iCiel Ciaobella" pitchFamily="50" charset="0"/>
            </a:endParaRPr>
          </a:p>
        </p:txBody>
      </p:sp>
    </p:spTree>
    <p:extLst>
      <p:ext uri="{BB962C8B-B14F-4D97-AF65-F5344CB8AC3E}">
        <p14:creationId xmlns:p14="http://schemas.microsoft.com/office/powerpoint/2010/main" val="2836000127"/>
      </p:ext>
    </p:extLst>
  </p:cSld>
  <p:clrMapOvr>
    <a:masterClrMapping/>
  </p:clrMapOvr>
  <p:transition>
    <p:fade/>
  </p:transition>
  <p:timing>
    <p:tnLst>
      <p:par>
        <p:cTn id="1" dur="indefinite" restart="never" nodeType="tmRoot">
          <p:childTnLst>
            <p:audio>
              <p:cMediaNode vol="80000" showWhenStopped="0">
                <p:cTn id="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0708747" y="1340334"/>
            <a:ext cx="1374677"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897" tIns="121897" rIns="121897" bIns="121897" anchor="ctr" anchorCtr="0">
            <a:noAutofit/>
          </a:bodyPr>
          <a:lstStyle/>
          <a:p>
            <a:endParaRPr/>
          </a:p>
        </p:txBody>
      </p:sp>
      <p:sp>
        <p:nvSpPr>
          <p:cNvPr id="445" name="Google Shape;445;p40"/>
          <p:cNvSpPr/>
          <p:nvPr/>
        </p:nvSpPr>
        <p:spPr>
          <a:xfrm>
            <a:off x="130393" y="647997"/>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897" tIns="121897" rIns="121897" bIns="121897" anchor="ctr" anchorCtr="0">
            <a:noAutofit/>
          </a:bodyPr>
          <a:lstStyle/>
          <a:p>
            <a:endParaRPr/>
          </a:p>
        </p:txBody>
      </p:sp>
      <p:sp>
        <p:nvSpPr>
          <p:cNvPr id="15" name="TextBox 14"/>
          <p:cNvSpPr txBox="1"/>
          <p:nvPr/>
        </p:nvSpPr>
        <p:spPr>
          <a:xfrm>
            <a:off x="3852445" y="560210"/>
            <a:ext cx="4563643" cy="1272143"/>
          </a:xfrm>
          <a:prstGeom prst="rect">
            <a:avLst/>
          </a:prstGeom>
          <a:noFill/>
        </p:spPr>
        <p:txBody>
          <a:bodyPr wrap="none" lIns="121917" tIns="60958" rIns="121917" bIns="60958" rtlCol="0">
            <a:spAutoFit/>
          </a:bodyPr>
          <a:lstStyle/>
          <a:p>
            <a:pPr algn="ctr"/>
            <a:endParaRPr lang="en-US" sz="3700" dirty="0">
              <a:solidFill>
                <a:schemeClr val="accent6">
                  <a:lumMod val="50000"/>
                </a:schemeClr>
              </a:solidFill>
              <a:latin typeface="iCiel Cadena" panose="02000503000000020004" pitchFamily="50" charset="0"/>
            </a:endParaRPr>
          </a:p>
          <a:p>
            <a:pPr algn="ctr"/>
            <a:r>
              <a:rPr lang="vi-VN" sz="3700" u="sng" dirty="0">
                <a:solidFill>
                  <a:srgbClr val="FF0000"/>
                </a:solidFill>
                <a:latin typeface="+mj-lt"/>
              </a:rPr>
              <a:t>Hoạt động trải nghiệm</a:t>
            </a:r>
            <a:endParaRPr lang="en-US" sz="3700" u="sng" dirty="0">
              <a:solidFill>
                <a:srgbClr val="FF0000"/>
              </a:solidFill>
              <a:latin typeface="+mj-lt"/>
            </a:endParaRPr>
          </a:p>
        </p:txBody>
      </p:sp>
      <p:sp>
        <p:nvSpPr>
          <p:cNvPr id="16" name="TextBox 15"/>
          <p:cNvSpPr txBox="1"/>
          <p:nvPr/>
        </p:nvSpPr>
        <p:spPr>
          <a:xfrm>
            <a:off x="3081212" y="232920"/>
            <a:ext cx="6876243" cy="697627"/>
          </a:xfrm>
          <a:prstGeom prst="rect">
            <a:avLst/>
          </a:prstGeom>
          <a:noFill/>
        </p:spPr>
        <p:txBody>
          <a:bodyPr wrap="none" lIns="121917" tIns="60958" rIns="121917" bIns="60958" rtlCol="0">
            <a:spAutoFit/>
          </a:bodyPr>
          <a:lstStyle/>
          <a:p>
            <a:pPr algn="ctr"/>
            <a:r>
              <a:rPr lang="en-US" sz="3700" dirty="0">
                <a:latin typeface="Times New Roman" panose="02020603050405020304" pitchFamily="18" charset="0"/>
                <a:cs typeface="Times New Roman" panose="02020603050405020304" pitchFamily="18" charset="0"/>
              </a:rPr>
              <a:t>Thứ tư, </a:t>
            </a:r>
            <a:r>
              <a:rPr lang="en-US" sz="3700" dirty="0" err="1">
                <a:latin typeface="Times New Roman" panose="02020603050405020304" pitchFamily="18" charset="0"/>
                <a:cs typeface="Times New Roman" panose="02020603050405020304" pitchFamily="18" charset="0"/>
              </a:rPr>
              <a:t>ngày</a:t>
            </a:r>
            <a:r>
              <a:rPr lang="en-US" sz="3700" dirty="0">
                <a:latin typeface="Times New Roman" panose="02020603050405020304" pitchFamily="18" charset="0"/>
                <a:cs typeface="Times New Roman" panose="02020603050405020304" pitchFamily="18" charset="0"/>
              </a:rPr>
              <a:t> 26 tháng 2 </a:t>
            </a:r>
            <a:r>
              <a:rPr lang="en-US" sz="3700" dirty="0" err="1">
                <a:latin typeface="Times New Roman" panose="02020603050405020304" pitchFamily="18" charset="0"/>
                <a:cs typeface="Times New Roman" panose="02020603050405020304" pitchFamily="18" charset="0"/>
              </a:rPr>
              <a:t>năm</a:t>
            </a:r>
            <a:r>
              <a:rPr lang="en-US" sz="3700" dirty="0">
                <a:latin typeface="Times New Roman" panose="02020603050405020304" pitchFamily="18" charset="0"/>
                <a:cs typeface="Times New Roman" panose="02020603050405020304" pitchFamily="18" charset="0"/>
              </a:rPr>
              <a:t> 2024</a:t>
            </a:r>
          </a:p>
        </p:txBody>
      </p:sp>
      <p:pic>
        <p:nvPicPr>
          <p:cNvPr id="3"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31701" y="5984241"/>
            <a:ext cx="674793" cy="674793"/>
          </a:xfrm>
          <a:prstGeom prst="rect">
            <a:avLst/>
          </a:prstGeom>
        </p:spPr>
      </p:pic>
      <p:sp>
        <p:nvSpPr>
          <p:cNvPr id="4" name="TextBox 3">
            <a:extLst>
              <a:ext uri="{FF2B5EF4-FFF2-40B4-BE49-F238E27FC236}">
                <a16:creationId xmlns:a16="http://schemas.microsoft.com/office/drawing/2014/main" id="{AE45A3D0-FB1E-4C02-45D1-9EFBB6436492}"/>
              </a:ext>
            </a:extLst>
          </p:cNvPr>
          <p:cNvSpPr txBox="1"/>
          <p:nvPr/>
        </p:nvSpPr>
        <p:spPr>
          <a:xfrm>
            <a:off x="1506072" y="1896007"/>
            <a:ext cx="10153169" cy="1400379"/>
          </a:xfrm>
          <a:prstGeom prst="rect">
            <a:avLst/>
          </a:prstGeom>
          <a:noFill/>
        </p:spPr>
        <p:txBody>
          <a:bodyPr wrap="square" lIns="121917" tIns="60958" rIns="121917" bIns="60958">
            <a:spAutoFit/>
          </a:bodyPr>
          <a:lstStyle/>
          <a:p>
            <a:pPr defTabSz="914377"/>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sóc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a:t>
            </a:r>
          </a:p>
          <a:p>
            <a:pPr algn="ctr" defTabSz="914377"/>
            <a:endParaRPr lang="en-US" b="1" dirty="0">
              <a:solidFill>
                <a:srgbClr val="FF0000"/>
              </a:solidFill>
              <a:latin typeface="iCiel Ciaobella" pitchFamily="50" charset="0"/>
            </a:endParaRPr>
          </a:p>
        </p:txBody>
      </p:sp>
    </p:spTree>
    <p:extLst>
      <p:ext uri="{BB962C8B-B14F-4D97-AF65-F5344CB8AC3E}">
        <p14:creationId xmlns:p14="http://schemas.microsoft.com/office/powerpoint/2010/main" val="769605947"/>
      </p:ext>
    </p:extLst>
  </p:cSld>
  <p:clrMapOvr>
    <a:masterClrMapping/>
  </p:clrMapOvr>
  <p:transition>
    <p:fade/>
  </p:transition>
  <p:timing>
    <p:tnLst>
      <p:par>
        <p:cTn id="1" dur="indefinite" restart="never" nodeType="tmRoot">
          <p:childTnLst>
            <p:audio>
              <p:cMediaNode vol="80000" showWhenStopped="0">
                <p:cTn id="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1" name="Google Shape;882;p30">
            <a:extLst>
              <a:ext uri="{FF2B5EF4-FFF2-40B4-BE49-F238E27FC236}">
                <a16:creationId xmlns:a16="http://schemas.microsoft.com/office/drawing/2014/main" id="{816918F3-7959-5D8A-E599-125B207323F0}"/>
              </a:ext>
            </a:extLst>
          </p:cNvPr>
          <p:cNvPicPr preferRelativeResize="0"/>
          <p:nvPr/>
        </p:nvPicPr>
        <p:blipFill>
          <a:blip r:embed="rId3">
            <a:alphaModFix/>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20000" contrast="40000"/>
                    </a14:imgEffect>
                  </a14:imgLayer>
                </a14:imgProps>
              </a:ext>
            </a:extLst>
          </a:blip>
          <a:stretch>
            <a:fillRect/>
          </a:stretch>
        </p:blipFill>
        <p:spPr>
          <a:xfrm>
            <a:off x="0" y="-1"/>
            <a:ext cx="12192000" cy="6791417"/>
          </a:xfrm>
          <a:prstGeom prst="rect">
            <a:avLst/>
          </a:prstGeom>
          <a:noFill/>
          <a:ln>
            <a:noFill/>
          </a:ln>
        </p:spPr>
      </p:pic>
      <p:pic>
        <p:nvPicPr>
          <p:cNvPr id="8" name="Google Shape;882;p30">
            <a:extLst>
              <a:ext uri="{FF2B5EF4-FFF2-40B4-BE49-F238E27FC236}">
                <a16:creationId xmlns:a16="http://schemas.microsoft.com/office/drawing/2014/main" id="{938568DE-8DF6-4053-8BE2-019B939E9BB7}"/>
              </a:ext>
            </a:extLst>
          </p:cNvPr>
          <p:cNvPicPr preferRelativeResize="0"/>
          <p:nvPr/>
        </p:nvPicPr>
        <p:blipFill>
          <a:blip r:embed="rId3">
            <a:alphaModFix/>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20000" contrast="40000"/>
                    </a14:imgEffect>
                  </a14:imgLayer>
                </a14:imgProps>
              </a:ext>
            </a:extLst>
          </a:blip>
          <a:stretch>
            <a:fillRect/>
          </a:stretch>
        </p:blipFill>
        <p:spPr>
          <a:xfrm>
            <a:off x="0" y="-1"/>
            <a:ext cx="12192000" cy="6791417"/>
          </a:xfrm>
          <a:prstGeom prst="rect">
            <a:avLst/>
          </a:prstGeom>
          <a:noFill/>
          <a:ln>
            <a:noFill/>
          </a:ln>
        </p:spPr>
      </p:pic>
      <p:sp>
        <p:nvSpPr>
          <p:cNvPr id="10" name="Google Shape;1642;p46">
            <a:extLst>
              <a:ext uri="{FF2B5EF4-FFF2-40B4-BE49-F238E27FC236}">
                <a16:creationId xmlns:a16="http://schemas.microsoft.com/office/drawing/2014/main" id="{B9FD24E7-F241-410C-B9FA-047198547E62}"/>
              </a:ext>
            </a:extLst>
          </p:cNvPr>
          <p:cNvSpPr txBox="1">
            <a:spLocks/>
          </p:cNvSpPr>
          <p:nvPr/>
        </p:nvSpPr>
        <p:spPr>
          <a:xfrm>
            <a:off x="3498850" y="366184"/>
            <a:ext cx="8439150"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5333" b="1" dirty="0">
                <a:ln w="0"/>
                <a:solidFill>
                  <a:srgbClr val="FF0000"/>
                </a:solidFill>
                <a:effectLst>
                  <a:outerShdw blurRad="38100" dist="25400" dir="5400000" algn="ctr" rotWithShape="0">
                    <a:srgbClr val="6E747A">
                      <a:alpha val="43000"/>
                    </a:srgbClr>
                  </a:outerShdw>
                </a:effectLst>
                <a:latin typeface="UTM Edwardian" panose="02040603050506020204" pitchFamily="18" charset="0"/>
              </a:rPr>
              <a:t>Trò chơi </a:t>
            </a:r>
            <a:br>
              <a:rPr lang="it-IT" sz="5333" dirty="0">
                <a:solidFill>
                  <a:srgbClr val="FF0000"/>
                </a:solidFill>
              </a:rPr>
            </a:br>
            <a:r>
              <a:rPr lang="it-IT" sz="5333" b="1" dirty="0">
                <a:ln w="22225">
                  <a:solidFill>
                    <a:schemeClr val="accent3">
                      <a:lumMod val="50000"/>
                    </a:schemeClr>
                  </a:solidFill>
                  <a:prstDash val="solid"/>
                </a:ln>
                <a:solidFill>
                  <a:srgbClr val="FF0000"/>
                </a:solidFill>
                <a:latin typeface="Coiny" panose="02000903060500060000" pitchFamily="2" charset="0"/>
              </a:rPr>
              <a:t>“AI VIẾT NHANH HƠN”</a:t>
            </a:r>
            <a:endParaRPr lang="it-IT" sz="5333" dirty="0">
              <a:ln w="22225">
                <a:solidFill>
                  <a:schemeClr val="accent3">
                    <a:lumMod val="50000"/>
                  </a:schemeClr>
                </a:solidFill>
                <a:prstDash val="solid"/>
              </a:ln>
              <a:solidFill>
                <a:srgbClr val="FF0000"/>
              </a:solidFill>
              <a:latin typeface="Coiny" panose="02000903060500060000" pitchFamily="2" charset="0"/>
            </a:endParaRPr>
          </a:p>
        </p:txBody>
      </p:sp>
      <p:grpSp>
        <p:nvGrpSpPr>
          <p:cNvPr id="14" name="Google Shape;1648;p46">
            <a:extLst>
              <a:ext uri="{FF2B5EF4-FFF2-40B4-BE49-F238E27FC236}">
                <a16:creationId xmlns:a16="http://schemas.microsoft.com/office/drawing/2014/main" id="{715E7098-BC32-4144-B188-10C44CFFF316}"/>
              </a:ext>
            </a:extLst>
          </p:cNvPr>
          <p:cNvGrpSpPr/>
          <p:nvPr/>
        </p:nvGrpSpPr>
        <p:grpSpPr>
          <a:xfrm flipH="1">
            <a:off x="5789962" y="2477589"/>
            <a:ext cx="1798149" cy="3884389"/>
            <a:chOff x="4656536" y="1715825"/>
            <a:chExt cx="1047303" cy="2262400"/>
          </a:xfrm>
        </p:grpSpPr>
        <p:sp>
          <p:nvSpPr>
            <p:cNvPr id="16" name="Google Shape;1649;p46">
              <a:extLst>
                <a:ext uri="{FF2B5EF4-FFF2-40B4-BE49-F238E27FC236}">
                  <a16:creationId xmlns:a16="http://schemas.microsoft.com/office/drawing/2014/main" id="{642F3268-73AA-4552-9E4B-7B8606B868F6}"/>
                </a:ext>
              </a:extLst>
            </p:cNvPr>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650;p46">
              <a:extLst>
                <a:ext uri="{FF2B5EF4-FFF2-40B4-BE49-F238E27FC236}">
                  <a16:creationId xmlns:a16="http://schemas.microsoft.com/office/drawing/2014/main" id="{8CF61780-754F-4D8F-A7AA-8CC703497F3E}"/>
                </a:ext>
              </a:extLst>
            </p:cNvPr>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651;p46">
              <a:extLst>
                <a:ext uri="{FF2B5EF4-FFF2-40B4-BE49-F238E27FC236}">
                  <a16:creationId xmlns:a16="http://schemas.microsoft.com/office/drawing/2014/main" id="{7FDEB3EF-607C-4652-9FF4-35996631F1A5}"/>
                </a:ext>
              </a:extLst>
            </p:cNvPr>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52;p46">
              <a:extLst>
                <a:ext uri="{FF2B5EF4-FFF2-40B4-BE49-F238E27FC236}">
                  <a16:creationId xmlns:a16="http://schemas.microsoft.com/office/drawing/2014/main" id="{0EBCB30D-2251-4CF5-9F61-EBE3F6A9D6F6}"/>
                </a:ext>
              </a:extLst>
            </p:cNvPr>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653;p46">
              <a:extLst>
                <a:ext uri="{FF2B5EF4-FFF2-40B4-BE49-F238E27FC236}">
                  <a16:creationId xmlns:a16="http://schemas.microsoft.com/office/drawing/2014/main" id="{AF495474-AC7E-4F31-90D5-2F5D46F6CD40}"/>
                </a:ext>
              </a:extLst>
            </p:cNvPr>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654;p46">
              <a:extLst>
                <a:ext uri="{FF2B5EF4-FFF2-40B4-BE49-F238E27FC236}">
                  <a16:creationId xmlns:a16="http://schemas.microsoft.com/office/drawing/2014/main" id="{D4F72197-3247-47AB-B00E-C35E14DFB119}"/>
                </a:ext>
              </a:extLst>
            </p:cNvPr>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655;p46">
              <a:extLst>
                <a:ext uri="{FF2B5EF4-FFF2-40B4-BE49-F238E27FC236}">
                  <a16:creationId xmlns:a16="http://schemas.microsoft.com/office/drawing/2014/main" id="{52693AB9-798E-4D88-AFAE-67B2A1B18DDF}"/>
                </a:ext>
              </a:extLst>
            </p:cNvPr>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656;p46">
              <a:extLst>
                <a:ext uri="{FF2B5EF4-FFF2-40B4-BE49-F238E27FC236}">
                  <a16:creationId xmlns:a16="http://schemas.microsoft.com/office/drawing/2014/main" id="{7496DB5A-9369-4BC1-9042-2A1088BB4894}"/>
                </a:ext>
              </a:extLst>
            </p:cNvPr>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657;p46">
              <a:extLst>
                <a:ext uri="{FF2B5EF4-FFF2-40B4-BE49-F238E27FC236}">
                  <a16:creationId xmlns:a16="http://schemas.microsoft.com/office/drawing/2014/main" id="{5A9F7B17-36F2-46DB-AD75-F2333A731D84}"/>
                </a:ext>
              </a:extLst>
            </p:cNvPr>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658;p46">
              <a:extLst>
                <a:ext uri="{FF2B5EF4-FFF2-40B4-BE49-F238E27FC236}">
                  <a16:creationId xmlns:a16="http://schemas.microsoft.com/office/drawing/2014/main" id="{899EB2DD-A2F0-442E-A7AC-ECC6D56A375F}"/>
                </a:ext>
              </a:extLst>
            </p:cNvPr>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659;p46">
              <a:extLst>
                <a:ext uri="{FF2B5EF4-FFF2-40B4-BE49-F238E27FC236}">
                  <a16:creationId xmlns:a16="http://schemas.microsoft.com/office/drawing/2014/main" id="{CA5CB479-FB5F-4176-88C4-50FF5E4D1B75}"/>
                </a:ext>
              </a:extLst>
            </p:cNvPr>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660;p46">
              <a:extLst>
                <a:ext uri="{FF2B5EF4-FFF2-40B4-BE49-F238E27FC236}">
                  <a16:creationId xmlns:a16="http://schemas.microsoft.com/office/drawing/2014/main" id="{2194BEDB-23D8-4ECE-9DFF-5A976F1EEF5D}"/>
                </a:ext>
              </a:extLst>
            </p:cNvPr>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661;p46">
              <a:extLst>
                <a:ext uri="{FF2B5EF4-FFF2-40B4-BE49-F238E27FC236}">
                  <a16:creationId xmlns:a16="http://schemas.microsoft.com/office/drawing/2014/main" id="{5DD3A30C-9714-4C26-B6A3-9F52ABA1C1A9}"/>
                </a:ext>
              </a:extLst>
            </p:cNvPr>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662;p46">
              <a:extLst>
                <a:ext uri="{FF2B5EF4-FFF2-40B4-BE49-F238E27FC236}">
                  <a16:creationId xmlns:a16="http://schemas.microsoft.com/office/drawing/2014/main" id="{1E3A39F3-0095-4AC0-930C-ECEEEC5D8089}"/>
                </a:ext>
              </a:extLst>
            </p:cNvPr>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663;p46">
              <a:extLst>
                <a:ext uri="{FF2B5EF4-FFF2-40B4-BE49-F238E27FC236}">
                  <a16:creationId xmlns:a16="http://schemas.microsoft.com/office/drawing/2014/main" id="{CB6C5158-8008-47BE-B0D3-DC45DEE0DDD9}"/>
                </a:ext>
              </a:extLst>
            </p:cNvPr>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664;p46">
              <a:extLst>
                <a:ext uri="{FF2B5EF4-FFF2-40B4-BE49-F238E27FC236}">
                  <a16:creationId xmlns:a16="http://schemas.microsoft.com/office/drawing/2014/main" id="{0F623467-EE8A-4334-88F2-C998280628D0}"/>
                </a:ext>
              </a:extLst>
            </p:cNvPr>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665;p46">
              <a:extLst>
                <a:ext uri="{FF2B5EF4-FFF2-40B4-BE49-F238E27FC236}">
                  <a16:creationId xmlns:a16="http://schemas.microsoft.com/office/drawing/2014/main" id="{B721D415-3CD3-4BC3-9DF2-A7053E9BCC70}"/>
                </a:ext>
              </a:extLst>
            </p:cNvPr>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666;p46">
              <a:extLst>
                <a:ext uri="{FF2B5EF4-FFF2-40B4-BE49-F238E27FC236}">
                  <a16:creationId xmlns:a16="http://schemas.microsoft.com/office/drawing/2014/main" id="{A4E71B17-FF5B-4714-BB20-756E858DCB4E}"/>
                </a:ext>
              </a:extLst>
            </p:cNvPr>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667;p46">
              <a:extLst>
                <a:ext uri="{FF2B5EF4-FFF2-40B4-BE49-F238E27FC236}">
                  <a16:creationId xmlns:a16="http://schemas.microsoft.com/office/drawing/2014/main" id="{CC95DE1B-EFAD-4B01-B9D3-2E518BEA3CE2}"/>
                </a:ext>
              </a:extLst>
            </p:cNvPr>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668;p46">
              <a:extLst>
                <a:ext uri="{FF2B5EF4-FFF2-40B4-BE49-F238E27FC236}">
                  <a16:creationId xmlns:a16="http://schemas.microsoft.com/office/drawing/2014/main" id="{5D999F44-54D8-4A18-95D7-3C6EC0CDDD49}"/>
                </a:ext>
              </a:extLst>
            </p:cNvPr>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669;p46">
              <a:extLst>
                <a:ext uri="{FF2B5EF4-FFF2-40B4-BE49-F238E27FC236}">
                  <a16:creationId xmlns:a16="http://schemas.microsoft.com/office/drawing/2014/main" id="{E0207747-4596-49F1-A0EA-E62FE7A4B910}"/>
                </a:ext>
              </a:extLst>
            </p:cNvPr>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670;p46">
              <a:extLst>
                <a:ext uri="{FF2B5EF4-FFF2-40B4-BE49-F238E27FC236}">
                  <a16:creationId xmlns:a16="http://schemas.microsoft.com/office/drawing/2014/main" id="{16CB8573-663F-4A80-8F36-0FCBE144AC1D}"/>
                </a:ext>
              </a:extLst>
            </p:cNvPr>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671;p46">
              <a:extLst>
                <a:ext uri="{FF2B5EF4-FFF2-40B4-BE49-F238E27FC236}">
                  <a16:creationId xmlns:a16="http://schemas.microsoft.com/office/drawing/2014/main" id="{3DFB660E-AF30-4804-9302-BA0B3178395B}"/>
                </a:ext>
              </a:extLst>
            </p:cNvPr>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672;p46">
              <a:extLst>
                <a:ext uri="{FF2B5EF4-FFF2-40B4-BE49-F238E27FC236}">
                  <a16:creationId xmlns:a16="http://schemas.microsoft.com/office/drawing/2014/main" id="{9BB944E4-E967-408F-A559-FE4F85B3C0B3}"/>
                </a:ext>
              </a:extLst>
            </p:cNvPr>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673;p46">
              <a:extLst>
                <a:ext uri="{FF2B5EF4-FFF2-40B4-BE49-F238E27FC236}">
                  <a16:creationId xmlns:a16="http://schemas.microsoft.com/office/drawing/2014/main" id="{A0E0B951-A3E3-43C5-9E8E-C3AAFFC132F9}"/>
                </a:ext>
              </a:extLst>
            </p:cNvPr>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674;p46">
              <a:extLst>
                <a:ext uri="{FF2B5EF4-FFF2-40B4-BE49-F238E27FC236}">
                  <a16:creationId xmlns:a16="http://schemas.microsoft.com/office/drawing/2014/main" id="{EB1281FA-0F2D-42D0-A156-41FBE1D34649}"/>
                </a:ext>
              </a:extLst>
            </p:cNvPr>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675;p46">
              <a:extLst>
                <a:ext uri="{FF2B5EF4-FFF2-40B4-BE49-F238E27FC236}">
                  <a16:creationId xmlns:a16="http://schemas.microsoft.com/office/drawing/2014/main" id="{7AB3C656-A3DF-44BC-A830-7DEAF50DC25B}"/>
                </a:ext>
              </a:extLst>
            </p:cNvPr>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676;p46">
              <a:extLst>
                <a:ext uri="{FF2B5EF4-FFF2-40B4-BE49-F238E27FC236}">
                  <a16:creationId xmlns:a16="http://schemas.microsoft.com/office/drawing/2014/main" id="{BE8A5D69-0A0F-42D4-B14A-C5248C460C6D}"/>
                </a:ext>
              </a:extLst>
            </p:cNvPr>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677;p46">
              <a:extLst>
                <a:ext uri="{FF2B5EF4-FFF2-40B4-BE49-F238E27FC236}">
                  <a16:creationId xmlns:a16="http://schemas.microsoft.com/office/drawing/2014/main" id="{2BCC4707-54F5-40C6-A08B-A02D920A38E3}"/>
                </a:ext>
              </a:extLst>
            </p:cNvPr>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678;p46">
              <a:extLst>
                <a:ext uri="{FF2B5EF4-FFF2-40B4-BE49-F238E27FC236}">
                  <a16:creationId xmlns:a16="http://schemas.microsoft.com/office/drawing/2014/main" id="{66F0624B-42FA-4E30-B0EF-129423825C9B}"/>
                </a:ext>
              </a:extLst>
            </p:cNvPr>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679;p46">
              <a:extLst>
                <a:ext uri="{FF2B5EF4-FFF2-40B4-BE49-F238E27FC236}">
                  <a16:creationId xmlns:a16="http://schemas.microsoft.com/office/drawing/2014/main" id="{2C5D0348-D997-4EA4-9D6D-D6DB33407DEB}"/>
                </a:ext>
              </a:extLst>
            </p:cNvPr>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680;p46">
              <a:extLst>
                <a:ext uri="{FF2B5EF4-FFF2-40B4-BE49-F238E27FC236}">
                  <a16:creationId xmlns:a16="http://schemas.microsoft.com/office/drawing/2014/main" id="{ED44F41B-08DE-4519-8335-63B19EA95118}"/>
                </a:ext>
              </a:extLst>
            </p:cNvPr>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681;p46">
              <a:extLst>
                <a:ext uri="{FF2B5EF4-FFF2-40B4-BE49-F238E27FC236}">
                  <a16:creationId xmlns:a16="http://schemas.microsoft.com/office/drawing/2014/main" id="{07B7E499-B2B1-46A7-AA32-6D85611DA048}"/>
                </a:ext>
              </a:extLst>
            </p:cNvPr>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682;p46">
              <a:extLst>
                <a:ext uri="{FF2B5EF4-FFF2-40B4-BE49-F238E27FC236}">
                  <a16:creationId xmlns:a16="http://schemas.microsoft.com/office/drawing/2014/main" id="{A6DE3BFA-C778-430C-A556-1752EA678DB3}"/>
                </a:ext>
              </a:extLst>
            </p:cNvPr>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683;p46">
              <a:extLst>
                <a:ext uri="{FF2B5EF4-FFF2-40B4-BE49-F238E27FC236}">
                  <a16:creationId xmlns:a16="http://schemas.microsoft.com/office/drawing/2014/main" id="{F4F7699B-10A3-4995-852F-40618AE2AE6F}"/>
                </a:ext>
              </a:extLst>
            </p:cNvPr>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684;p46">
              <a:extLst>
                <a:ext uri="{FF2B5EF4-FFF2-40B4-BE49-F238E27FC236}">
                  <a16:creationId xmlns:a16="http://schemas.microsoft.com/office/drawing/2014/main" id="{90700ABF-0DBB-49BE-A3A1-E5DC5AC79D46}"/>
                </a:ext>
              </a:extLst>
            </p:cNvPr>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685;p46">
              <a:extLst>
                <a:ext uri="{FF2B5EF4-FFF2-40B4-BE49-F238E27FC236}">
                  <a16:creationId xmlns:a16="http://schemas.microsoft.com/office/drawing/2014/main" id="{F91F01DF-6AD2-43AE-A948-659602EBF386}"/>
                </a:ext>
              </a:extLst>
            </p:cNvPr>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686;p46">
              <a:extLst>
                <a:ext uri="{FF2B5EF4-FFF2-40B4-BE49-F238E27FC236}">
                  <a16:creationId xmlns:a16="http://schemas.microsoft.com/office/drawing/2014/main" id="{338E59CD-80F9-406C-8026-A993ABEE8ABD}"/>
                </a:ext>
              </a:extLst>
            </p:cNvPr>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687;p46">
              <a:extLst>
                <a:ext uri="{FF2B5EF4-FFF2-40B4-BE49-F238E27FC236}">
                  <a16:creationId xmlns:a16="http://schemas.microsoft.com/office/drawing/2014/main" id="{AC590589-F358-477D-A309-89CFD8000213}"/>
                </a:ext>
              </a:extLst>
            </p:cNvPr>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688;p46">
              <a:extLst>
                <a:ext uri="{FF2B5EF4-FFF2-40B4-BE49-F238E27FC236}">
                  <a16:creationId xmlns:a16="http://schemas.microsoft.com/office/drawing/2014/main" id="{0578BE79-045A-4E21-BE18-F7FAB9F2E69C}"/>
                </a:ext>
              </a:extLst>
            </p:cNvPr>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56" name="Google Shape;1689;p46">
              <a:extLst>
                <a:ext uri="{FF2B5EF4-FFF2-40B4-BE49-F238E27FC236}">
                  <a16:creationId xmlns:a16="http://schemas.microsoft.com/office/drawing/2014/main" id="{39C74273-F79A-4733-A604-0385EC06D377}"/>
                </a:ext>
              </a:extLst>
            </p:cNvPr>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690;p46">
              <a:extLst>
                <a:ext uri="{FF2B5EF4-FFF2-40B4-BE49-F238E27FC236}">
                  <a16:creationId xmlns:a16="http://schemas.microsoft.com/office/drawing/2014/main" id="{3D65C91F-997C-4BB1-A05B-DB68563670D8}"/>
                </a:ext>
              </a:extLst>
            </p:cNvPr>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691;p46">
              <a:extLst>
                <a:ext uri="{FF2B5EF4-FFF2-40B4-BE49-F238E27FC236}">
                  <a16:creationId xmlns:a16="http://schemas.microsoft.com/office/drawing/2014/main" id="{9E13593D-4EE1-4212-A7A9-FEF8CAE197EF}"/>
                </a:ext>
              </a:extLst>
            </p:cNvPr>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692;p46">
              <a:extLst>
                <a:ext uri="{FF2B5EF4-FFF2-40B4-BE49-F238E27FC236}">
                  <a16:creationId xmlns:a16="http://schemas.microsoft.com/office/drawing/2014/main" id="{1EE3A9D3-1500-40D5-8B5C-CC3BFF2827A8}"/>
                </a:ext>
              </a:extLst>
            </p:cNvPr>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693;p46">
              <a:extLst>
                <a:ext uri="{FF2B5EF4-FFF2-40B4-BE49-F238E27FC236}">
                  <a16:creationId xmlns:a16="http://schemas.microsoft.com/office/drawing/2014/main" id="{34239500-4A42-4624-AB94-15D33FB55F48}"/>
                </a:ext>
              </a:extLst>
            </p:cNvPr>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694;p46">
              <a:extLst>
                <a:ext uri="{FF2B5EF4-FFF2-40B4-BE49-F238E27FC236}">
                  <a16:creationId xmlns:a16="http://schemas.microsoft.com/office/drawing/2014/main" id="{E19562E3-F7DA-4C68-A15E-C9F467376150}"/>
                </a:ext>
              </a:extLst>
            </p:cNvPr>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695;p46">
              <a:extLst>
                <a:ext uri="{FF2B5EF4-FFF2-40B4-BE49-F238E27FC236}">
                  <a16:creationId xmlns:a16="http://schemas.microsoft.com/office/drawing/2014/main" id="{D0D605CC-7F2D-4EE3-A140-BC346E0B6215}"/>
                </a:ext>
              </a:extLst>
            </p:cNvPr>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696;p46">
              <a:extLst>
                <a:ext uri="{FF2B5EF4-FFF2-40B4-BE49-F238E27FC236}">
                  <a16:creationId xmlns:a16="http://schemas.microsoft.com/office/drawing/2014/main" id="{B0053BDF-6F66-4E8B-976C-664E815E4096}"/>
                </a:ext>
              </a:extLst>
            </p:cNvPr>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697;p46">
              <a:extLst>
                <a:ext uri="{FF2B5EF4-FFF2-40B4-BE49-F238E27FC236}">
                  <a16:creationId xmlns:a16="http://schemas.microsoft.com/office/drawing/2014/main" id="{C89D63E9-94BC-40DB-8578-AC265A0FE507}"/>
                </a:ext>
              </a:extLst>
            </p:cNvPr>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698;p46">
              <a:extLst>
                <a:ext uri="{FF2B5EF4-FFF2-40B4-BE49-F238E27FC236}">
                  <a16:creationId xmlns:a16="http://schemas.microsoft.com/office/drawing/2014/main" id="{7BC0C8DC-8C53-43A9-934C-D2A6FF1FD50C}"/>
                </a:ext>
              </a:extLst>
            </p:cNvPr>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699;p46">
              <a:extLst>
                <a:ext uri="{FF2B5EF4-FFF2-40B4-BE49-F238E27FC236}">
                  <a16:creationId xmlns:a16="http://schemas.microsoft.com/office/drawing/2014/main" id="{AFCA9DE1-3C31-4DE6-B727-518924E298A5}"/>
                </a:ext>
              </a:extLst>
            </p:cNvPr>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700;p46">
              <a:extLst>
                <a:ext uri="{FF2B5EF4-FFF2-40B4-BE49-F238E27FC236}">
                  <a16:creationId xmlns:a16="http://schemas.microsoft.com/office/drawing/2014/main" id="{E37B81F0-E562-4A7B-92A6-88E828397F08}"/>
                </a:ext>
              </a:extLst>
            </p:cNvPr>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701;p46">
              <a:extLst>
                <a:ext uri="{FF2B5EF4-FFF2-40B4-BE49-F238E27FC236}">
                  <a16:creationId xmlns:a16="http://schemas.microsoft.com/office/drawing/2014/main" id="{5AEF79E0-38A8-4E70-909F-BF92C6DE3D46}"/>
                </a:ext>
              </a:extLst>
            </p:cNvPr>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702;p46">
              <a:extLst>
                <a:ext uri="{FF2B5EF4-FFF2-40B4-BE49-F238E27FC236}">
                  <a16:creationId xmlns:a16="http://schemas.microsoft.com/office/drawing/2014/main" id="{90C2F0CD-E53D-4ACE-A9BE-2167E3C7D622}"/>
                </a:ext>
              </a:extLst>
            </p:cNvPr>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0" name="Google Shape;1703;p46">
            <a:extLst>
              <a:ext uri="{FF2B5EF4-FFF2-40B4-BE49-F238E27FC236}">
                <a16:creationId xmlns:a16="http://schemas.microsoft.com/office/drawing/2014/main" id="{76F480D1-22A4-414B-94D0-2F845C1A5A19}"/>
              </a:ext>
            </a:extLst>
          </p:cNvPr>
          <p:cNvGrpSpPr/>
          <p:nvPr/>
        </p:nvGrpSpPr>
        <p:grpSpPr>
          <a:xfrm>
            <a:off x="4084192" y="2508031"/>
            <a:ext cx="1802577" cy="3853947"/>
            <a:chOff x="3440163" y="1733556"/>
            <a:chExt cx="1049882" cy="2244669"/>
          </a:xfrm>
        </p:grpSpPr>
        <p:sp>
          <p:nvSpPr>
            <p:cNvPr id="71" name="Google Shape;1704;p46">
              <a:extLst>
                <a:ext uri="{FF2B5EF4-FFF2-40B4-BE49-F238E27FC236}">
                  <a16:creationId xmlns:a16="http://schemas.microsoft.com/office/drawing/2014/main" id="{EAE3B539-D711-4587-A020-6B30D6AF1885}"/>
                </a:ext>
              </a:extLst>
            </p:cNvPr>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705;p46">
              <a:extLst>
                <a:ext uri="{FF2B5EF4-FFF2-40B4-BE49-F238E27FC236}">
                  <a16:creationId xmlns:a16="http://schemas.microsoft.com/office/drawing/2014/main" id="{29E28815-5BC2-4D64-BFF5-0949537ED1F3}"/>
                </a:ext>
              </a:extLst>
            </p:cNvPr>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706;p46">
              <a:extLst>
                <a:ext uri="{FF2B5EF4-FFF2-40B4-BE49-F238E27FC236}">
                  <a16:creationId xmlns:a16="http://schemas.microsoft.com/office/drawing/2014/main" id="{B3D00201-03A3-4133-82C1-7822ADB62647}"/>
                </a:ext>
              </a:extLst>
            </p:cNvPr>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707;p46">
              <a:extLst>
                <a:ext uri="{FF2B5EF4-FFF2-40B4-BE49-F238E27FC236}">
                  <a16:creationId xmlns:a16="http://schemas.microsoft.com/office/drawing/2014/main" id="{8019485D-2B46-44A8-B899-678D5AA6161A}"/>
                </a:ext>
              </a:extLst>
            </p:cNvPr>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708;p46">
              <a:extLst>
                <a:ext uri="{FF2B5EF4-FFF2-40B4-BE49-F238E27FC236}">
                  <a16:creationId xmlns:a16="http://schemas.microsoft.com/office/drawing/2014/main" id="{2AF6D676-C933-4888-AE35-1BD2DCA808F9}"/>
                </a:ext>
              </a:extLst>
            </p:cNvPr>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709;p46">
              <a:extLst>
                <a:ext uri="{FF2B5EF4-FFF2-40B4-BE49-F238E27FC236}">
                  <a16:creationId xmlns:a16="http://schemas.microsoft.com/office/drawing/2014/main" id="{C8B29957-7136-4CB8-8E70-E60228DD5D20}"/>
                </a:ext>
              </a:extLst>
            </p:cNvPr>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710;p46">
              <a:extLst>
                <a:ext uri="{FF2B5EF4-FFF2-40B4-BE49-F238E27FC236}">
                  <a16:creationId xmlns:a16="http://schemas.microsoft.com/office/drawing/2014/main" id="{01C1AA57-2963-42FA-975F-8F60520CDB07}"/>
                </a:ext>
              </a:extLst>
            </p:cNvPr>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711;p46">
              <a:extLst>
                <a:ext uri="{FF2B5EF4-FFF2-40B4-BE49-F238E27FC236}">
                  <a16:creationId xmlns:a16="http://schemas.microsoft.com/office/drawing/2014/main" id="{56FF2233-86FF-4727-97E4-CB41F9B10C99}"/>
                </a:ext>
              </a:extLst>
            </p:cNvPr>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712;p46">
              <a:extLst>
                <a:ext uri="{FF2B5EF4-FFF2-40B4-BE49-F238E27FC236}">
                  <a16:creationId xmlns:a16="http://schemas.microsoft.com/office/drawing/2014/main" id="{7EB4E71C-488D-48E1-9FF1-9F406A4325DB}"/>
                </a:ext>
              </a:extLst>
            </p:cNvPr>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713;p46">
              <a:extLst>
                <a:ext uri="{FF2B5EF4-FFF2-40B4-BE49-F238E27FC236}">
                  <a16:creationId xmlns:a16="http://schemas.microsoft.com/office/drawing/2014/main" id="{B366FBF8-B60C-4618-8ABC-7C878550987A}"/>
                </a:ext>
              </a:extLst>
            </p:cNvPr>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1714;p46">
              <a:extLst>
                <a:ext uri="{FF2B5EF4-FFF2-40B4-BE49-F238E27FC236}">
                  <a16:creationId xmlns:a16="http://schemas.microsoft.com/office/drawing/2014/main" id="{6C57A05C-42F7-449E-92EF-10217B608962}"/>
                </a:ext>
              </a:extLst>
            </p:cNvPr>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1715;p46">
              <a:extLst>
                <a:ext uri="{FF2B5EF4-FFF2-40B4-BE49-F238E27FC236}">
                  <a16:creationId xmlns:a16="http://schemas.microsoft.com/office/drawing/2014/main" id="{B689D1FF-005E-4A90-9AA5-500F6536F23D}"/>
                </a:ext>
              </a:extLst>
            </p:cNvPr>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1716;p46">
              <a:extLst>
                <a:ext uri="{FF2B5EF4-FFF2-40B4-BE49-F238E27FC236}">
                  <a16:creationId xmlns:a16="http://schemas.microsoft.com/office/drawing/2014/main" id="{BFB5D1FB-A1AD-4600-AF29-1D1B45A1E002}"/>
                </a:ext>
              </a:extLst>
            </p:cNvPr>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1717;p46">
              <a:extLst>
                <a:ext uri="{FF2B5EF4-FFF2-40B4-BE49-F238E27FC236}">
                  <a16:creationId xmlns:a16="http://schemas.microsoft.com/office/drawing/2014/main" id="{80D9D92C-8030-475F-9EC2-B992DFBDD0F8}"/>
                </a:ext>
              </a:extLst>
            </p:cNvPr>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1718;p46">
              <a:extLst>
                <a:ext uri="{FF2B5EF4-FFF2-40B4-BE49-F238E27FC236}">
                  <a16:creationId xmlns:a16="http://schemas.microsoft.com/office/drawing/2014/main" id="{9FC9E598-0C08-4FFE-9EAC-484DAEAFB0B4}"/>
                </a:ext>
              </a:extLst>
            </p:cNvPr>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1719;p46">
              <a:extLst>
                <a:ext uri="{FF2B5EF4-FFF2-40B4-BE49-F238E27FC236}">
                  <a16:creationId xmlns:a16="http://schemas.microsoft.com/office/drawing/2014/main" id="{A0B74E56-66FC-4390-BC4B-6768B51993B9}"/>
                </a:ext>
              </a:extLst>
            </p:cNvPr>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1720;p46">
              <a:extLst>
                <a:ext uri="{FF2B5EF4-FFF2-40B4-BE49-F238E27FC236}">
                  <a16:creationId xmlns:a16="http://schemas.microsoft.com/office/drawing/2014/main" id="{5892DA9D-3729-47FE-997F-76C258C819A4}"/>
                </a:ext>
              </a:extLst>
            </p:cNvPr>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1721;p46">
              <a:extLst>
                <a:ext uri="{FF2B5EF4-FFF2-40B4-BE49-F238E27FC236}">
                  <a16:creationId xmlns:a16="http://schemas.microsoft.com/office/drawing/2014/main" id="{55029EE9-26F6-415D-9F33-8A2FA77532EF}"/>
                </a:ext>
              </a:extLst>
            </p:cNvPr>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722;p46">
              <a:extLst>
                <a:ext uri="{FF2B5EF4-FFF2-40B4-BE49-F238E27FC236}">
                  <a16:creationId xmlns:a16="http://schemas.microsoft.com/office/drawing/2014/main" id="{ACDAC2E5-1585-443F-8775-12997AA9468C}"/>
                </a:ext>
              </a:extLst>
            </p:cNvPr>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1723;p46">
              <a:extLst>
                <a:ext uri="{FF2B5EF4-FFF2-40B4-BE49-F238E27FC236}">
                  <a16:creationId xmlns:a16="http://schemas.microsoft.com/office/drawing/2014/main" id="{4F910DB4-2A17-4C84-AD7C-A20D49094609}"/>
                </a:ext>
              </a:extLst>
            </p:cNvPr>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1724;p46">
              <a:extLst>
                <a:ext uri="{FF2B5EF4-FFF2-40B4-BE49-F238E27FC236}">
                  <a16:creationId xmlns:a16="http://schemas.microsoft.com/office/drawing/2014/main" id="{9C7FA55A-77E5-44A8-B136-FBB35533F1A2}"/>
                </a:ext>
              </a:extLst>
            </p:cNvPr>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1725;p46">
              <a:extLst>
                <a:ext uri="{FF2B5EF4-FFF2-40B4-BE49-F238E27FC236}">
                  <a16:creationId xmlns:a16="http://schemas.microsoft.com/office/drawing/2014/main" id="{F64615A6-6E68-4C10-A5A0-E91F529BDAD9}"/>
                </a:ext>
              </a:extLst>
            </p:cNvPr>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726;p46">
              <a:extLst>
                <a:ext uri="{FF2B5EF4-FFF2-40B4-BE49-F238E27FC236}">
                  <a16:creationId xmlns:a16="http://schemas.microsoft.com/office/drawing/2014/main" id="{70A946C5-4EE1-4C4F-9FCB-28D51ECC2991}"/>
                </a:ext>
              </a:extLst>
            </p:cNvPr>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727;p46">
              <a:extLst>
                <a:ext uri="{FF2B5EF4-FFF2-40B4-BE49-F238E27FC236}">
                  <a16:creationId xmlns:a16="http://schemas.microsoft.com/office/drawing/2014/main" id="{91D0D6EC-AFF3-4607-9E04-F60B8DACDAD1}"/>
                </a:ext>
              </a:extLst>
            </p:cNvPr>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1728;p46">
              <a:extLst>
                <a:ext uri="{FF2B5EF4-FFF2-40B4-BE49-F238E27FC236}">
                  <a16:creationId xmlns:a16="http://schemas.microsoft.com/office/drawing/2014/main" id="{4F9AC373-E8EA-4778-A95A-9F59F8349B57}"/>
                </a:ext>
              </a:extLst>
            </p:cNvPr>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729;p46">
              <a:extLst>
                <a:ext uri="{FF2B5EF4-FFF2-40B4-BE49-F238E27FC236}">
                  <a16:creationId xmlns:a16="http://schemas.microsoft.com/office/drawing/2014/main" id="{BFF4D21C-B106-47CD-909D-DD612E3057D8}"/>
                </a:ext>
              </a:extLst>
            </p:cNvPr>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1730;p46">
              <a:extLst>
                <a:ext uri="{FF2B5EF4-FFF2-40B4-BE49-F238E27FC236}">
                  <a16:creationId xmlns:a16="http://schemas.microsoft.com/office/drawing/2014/main" id="{2AB55C97-827D-4BD1-9163-449516260F1B}"/>
                </a:ext>
              </a:extLst>
            </p:cNvPr>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1731;p46">
              <a:extLst>
                <a:ext uri="{FF2B5EF4-FFF2-40B4-BE49-F238E27FC236}">
                  <a16:creationId xmlns:a16="http://schemas.microsoft.com/office/drawing/2014/main" id="{D4FD25A6-79AB-4938-AB2A-3B855BD2DF7B}"/>
                </a:ext>
              </a:extLst>
            </p:cNvPr>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1732;p46">
              <a:extLst>
                <a:ext uri="{FF2B5EF4-FFF2-40B4-BE49-F238E27FC236}">
                  <a16:creationId xmlns:a16="http://schemas.microsoft.com/office/drawing/2014/main" id="{65BCA600-DA74-439D-B433-60F13E2A4D8E}"/>
                </a:ext>
              </a:extLst>
            </p:cNvPr>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1733;p46">
              <a:extLst>
                <a:ext uri="{FF2B5EF4-FFF2-40B4-BE49-F238E27FC236}">
                  <a16:creationId xmlns:a16="http://schemas.microsoft.com/office/drawing/2014/main" id="{83E276BB-DBB6-474D-838D-7B83A67712F7}"/>
                </a:ext>
              </a:extLst>
            </p:cNvPr>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1734;p46">
              <a:extLst>
                <a:ext uri="{FF2B5EF4-FFF2-40B4-BE49-F238E27FC236}">
                  <a16:creationId xmlns:a16="http://schemas.microsoft.com/office/drawing/2014/main" id="{D7745293-5EF1-4B2B-9DB8-9DAAE00DC59C}"/>
                </a:ext>
              </a:extLst>
            </p:cNvPr>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735;p46">
              <a:extLst>
                <a:ext uri="{FF2B5EF4-FFF2-40B4-BE49-F238E27FC236}">
                  <a16:creationId xmlns:a16="http://schemas.microsoft.com/office/drawing/2014/main" id="{5A2418F2-509B-498C-8727-5C9DD6AB5304}"/>
                </a:ext>
              </a:extLst>
            </p:cNvPr>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736;p46">
              <a:extLst>
                <a:ext uri="{FF2B5EF4-FFF2-40B4-BE49-F238E27FC236}">
                  <a16:creationId xmlns:a16="http://schemas.microsoft.com/office/drawing/2014/main" id="{431295EE-B0F3-461A-81A9-24920EE69091}"/>
                </a:ext>
              </a:extLst>
            </p:cNvPr>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737;p46">
              <a:extLst>
                <a:ext uri="{FF2B5EF4-FFF2-40B4-BE49-F238E27FC236}">
                  <a16:creationId xmlns:a16="http://schemas.microsoft.com/office/drawing/2014/main" id="{6641386E-13BF-4C70-819D-CE53E4966290}"/>
                </a:ext>
              </a:extLst>
            </p:cNvPr>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738;p46">
              <a:extLst>
                <a:ext uri="{FF2B5EF4-FFF2-40B4-BE49-F238E27FC236}">
                  <a16:creationId xmlns:a16="http://schemas.microsoft.com/office/drawing/2014/main" id="{9E15FF35-0971-4BE4-8CF9-66B3302AE6CC}"/>
                </a:ext>
              </a:extLst>
            </p:cNvPr>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739;p46">
              <a:extLst>
                <a:ext uri="{FF2B5EF4-FFF2-40B4-BE49-F238E27FC236}">
                  <a16:creationId xmlns:a16="http://schemas.microsoft.com/office/drawing/2014/main" id="{742E159B-5AAD-4EC7-8042-D5C8EF9A84C6}"/>
                </a:ext>
              </a:extLst>
            </p:cNvPr>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740;p46">
              <a:extLst>
                <a:ext uri="{FF2B5EF4-FFF2-40B4-BE49-F238E27FC236}">
                  <a16:creationId xmlns:a16="http://schemas.microsoft.com/office/drawing/2014/main" id="{6A1AE206-4AD9-4009-9676-90B9BA74A0F0}"/>
                </a:ext>
              </a:extLst>
            </p:cNvPr>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741;p46">
              <a:extLst>
                <a:ext uri="{FF2B5EF4-FFF2-40B4-BE49-F238E27FC236}">
                  <a16:creationId xmlns:a16="http://schemas.microsoft.com/office/drawing/2014/main" id="{9708D714-0A53-40FF-A36D-CB1B93599E6F}"/>
                </a:ext>
              </a:extLst>
            </p:cNvPr>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742;p46">
              <a:extLst>
                <a:ext uri="{FF2B5EF4-FFF2-40B4-BE49-F238E27FC236}">
                  <a16:creationId xmlns:a16="http://schemas.microsoft.com/office/drawing/2014/main" id="{D212E890-5F62-4A6A-86F6-9B33FC7A5114}"/>
                </a:ext>
              </a:extLst>
            </p:cNvPr>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743;p46">
              <a:extLst>
                <a:ext uri="{FF2B5EF4-FFF2-40B4-BE49-F238E27FC236}">
                  <a16:creationId xmlns:a16="http://schemas.microsoft.com/office/drawing/2014/main" id="{556EEE87-D483-48A9-ADB7-FFD3131750E1}"/>
                </a:ext>
              </a:extLst>
            </p:cNvPr>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744;p46">
              <a:extLst>
                <a:ext uri="{FF2B5EF4-FFF2-40B4-BE49-F238E27FC236}">
                  <a16:creationId xmlns:a16="http://schemas.microsoft.com/office/drawing/2014/main" id="{9868CCA1-3691-41A4-A792-D290BD549B54}"/>
                </a:ext>
              </a:extLst>
            </p:cNvPr>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1745;p46">
              <a:extLst>
                <a:ext uri="{FF2B5EF4-FFF2-40B4-BE49-F238E27FC236}">
                  <a16:creationId xmlns:a16="http://schemas.microsoft.com/office/drawing/2014/main" id="{EDE73CA1-E925-487E-87D6-0A19928E4A48}"/>
                </a:ext>
              </a:extLst>
            </p:cNvPr>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1746;p46">
              <a:extLst>
                <a:ext uri="{FF2B5EF4-FFF2-40B4-BE49-F238E27FC236}">
                  <a16:creationId xmlns:a16="http://schemas.microsoft.com/office/drawing/2014/main" id="{181B65BC-3AB8-43A2-B77C-99645E2FEE26}"/>
                </a:ext>
              </a:extLst>
            </p:cNvPr>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1747;p46">
              <a:extLst>
                <a:ext uri="{FF2B5EF4-FFF2-40B4-BE49-F238E27FC236}">
                  <a16:creationId xmlns:a16="http://schemas.microsoft.com/office/drawing/2014/main" id="{9E218FF7-A7B1-471E-95BE-E26690305E4A}"/>
                </a:ext>
              </a:extLst>
            </p:cNvPr>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1748;p46">
              <a:extLst>
                <a:ext uri="{FF2B5EF4-FFF2-40B4-BE49-F238E27FC236}">
                  <a16:creationId xmlns:a16="http://schemas.microsoft.com/office/drawing/2014/main" id="{B576E8B4-61E6-4E81-806A-6EF1E09AA04B}"/>
                </a:ext>
              </a:extLst>
            </p:cNvPr>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1749;p46">
              <a:extLst>
                <a:ext uri="{FF2B5EF4-FFF2-40B4-BE49-F238E27FC236}">
                  <a16:creationId xmlns:a16="http://schemas.microsoft.com/office/drawing/2014/main" id="{968E5E09-43C8-4221-BAF8-21CD17A2F6DE}"/>
                </a:ext>
              </a:extLst>
            </p:cNvPr>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1750;p46">
              <a:extLst>
                <a:ext uri="{FF2B5EF4-FFF2-40B4-BE49-F238E27FC236}">
                  <a16:creationId xmlns:a16="http://schemas.microsoft.com/office/drawing/2014/main" id="{C409E016-7023-4BC7-9C80-2F12A88F3C28}"/>
                </a:ext>
              </a:extLst>
            </p:cNvPr>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751;p46">
              <a:extLst>
                <a:ext uri="{FF2B5EF4-FFF2-40B4-BE49-F238E27FC236}">
                  <a16:creationId xmlns:a16="http://schemas.microsoft.com/office/drawing/2014/main" id="{A770335C-7E9A-4C5C-8699-B6B97E4DCB0F}"/>
                </a:ext>
              </a:extLst>
            </p:cNvPr>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752;p46">
              <a:extLst>
                <a:ext uri="{FF2B5EF4-FFF2-40B4-BE49-F238E27FC236}">
                  <a16:creationId xmlns:a16="http://schemas.microsoft.com/office/drawing/2014/main" id="{80F9763D-6BB2-4D5E-9AD3-6C261D95B0B4}"/>
                </a:ext>
              </a:extLst>
            </p:cNvPr>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1753;p46">
              <a:extLst>
                <a:ext uri="{FF2B5EF4-FFF2-40B4-BE49-F238E27FC236}">
                  <a16:creationId xmlns:a16="http://schemas.microsoft.com/office/drawing/2014/main" id="{037118DC-4053-455E-BD22-BCF5F425F4F3}"/>
                </a:ext>
              </a:extLst>
            </p:cNvPr>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1754;p46">
              <a:extLst>
                <a:ext uri="{FF2B5EF4-FFF2-40B4-BE49-F238E27FC236}">
                  <a16:creationId xmlns:a16="http://schemas.microsoft.com/office/drawing/2014/main" id="{191655C4-9BBA-4047-A52C-27143379C65F}"/>
                </a:ext>
              </a:extLst>
            </p:cNvPr>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1755;p46">
              <a:extLst>
                <a:ext uri="{FF2B5EF4-FFF2-40B4-BE49-F238E27FC236}">
                  <a16:creationId xmlns:a16="http://schemas.microsoft.com/office/drawing/2014/main" id="{177E10D9-8674-4BCE-9D38-39172836AEF5}"/>
                </a:ext>
              </a:extLst>
            </p:cNvPr>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1756;p46">
              <a:extLst>
                <a:ext uri="{FF2B5EF4-FFF2-40B4-BE49-F238E27FC236}">
                  <a16:creationId xmlns:a16="http://schemas.microsoft.com/office/drawing/2014/main" id="{3BE26400-2ABB-40FC-830C-06B46597158C}"/>
                </a:ext>
              </a:extLst>
            </p:cNvPr>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1757;p46">
              <a:extLst>
                <a:ext uri="{FF2B5EF4-FFF2-40B4-BE49-F238E27FC236}">
                  <a16:creationId xmlns:a16="http://schemas.microsoft.com/office/drawing/2014/main" id="{5D0D9F28-D353-47C1-A710-049B5047E42F}"/>
                </a:ext>
              </a:extLst>
            </p:cNvPr>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1758;p46">
              <a:extLst>
                <a:ext uri="{FF2B5EF4-FFF2-40B4-BE49-F238E27FC236}">
                  <a16:creationId xmlns:a16="http://schemas.microsoft.com/office/drawing/2014/main" id="{2F30A2E5-0A89-4F9A-A43F-DDDA649B89E1}"/>
                </a:ext>
              </a:extLst>
            </p:cNvPr>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1759;p46">
              <a:extLst>
                <a:ext uri="{FF2B5EF4-FFF2-40B4-BE49-F238E27FC236}">
                  <a16:creationId xmlns:a16="http://schemas.microsoft.com/office/drawing/2014/main" id="{2611F8E6-8EDF-4936-8965-8574D619A2FC}"/>
                </a:ext>
              </a:extLst>
            </p:cNvPr>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1760;p46">
              <a:extLst>
                <a:ext uri="{FF2B5EF4-FFF2-40B4-BE49-F238E27FC236}">
                  <a16:creationId xmlns:a16="http://schemas.microsoft.com/office/drawing/2014/main" id="{8106C7BC-BFDB-484F-9414-39A1AB772563}"/>
                </a:ext>
              </a:extLst>
            </p:cNvPr>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1761;p46">
              <a:extLst>
                <a:ext uri="{FF2B5EF4-FFF2-40B4-BE49-F238E27FC236}">
                  <a16:creationId xmlns:a16="http://schemas.microsoft.com/office/drawing/2014/main" id="{11164BD8-6948-4752-BB67-0B7073B775B9}"/>
                </a:ext>
              </a:extLst>
            </p:cNvPr>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1762;p46">
              <a:extLst>
                <a:ext uri="{FF2B5EF4-FFF2-40B4-BE49-F238E27FC236}">
                  <a16:creationId xmlns:a16="http://schemas.microsoft.com/office/drawing/2014/main" id="{42B0507C-6E5D-48B1-83E0-CFC6A35FF557}"/>
                </a:ext>
              </a:extLst>
            </p:cNvPr>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1763;p46">
              <a:extLst>
                <a:ext uri="{FF2B5EF4-FFF2-40B4-BE49-F238E27FC236}">
                  <a16:creationId xmlns:a16="http://schemas.microsoft.com/office/drawing/2014/main" id="{FD0B31FD-BCB7-4343-9E05-039ACE644C08}"/>
                </a:ext>
              </a:extLst>
            </p:cNvPr>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1764;p46">
              <a:extLst>
                <a:ext uri="{FF2B5EF4-FFF2-40B4-BE49-F238E27FC236}">
                  <a16:creationId xmlns:a16="http://schemas.microsoft.com/office/drawing/2014/main" id="{A55C0F04-77DB-45CA-AEE1-D6A3A1DC2B9C}"/>
                </a:ext>
              </a:extLst>
            </p:cNvPr>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1765;p46">
              <a:extLst>
                <a:ext uri="{FF2B5EF4-FFF2-40B4-BE49-F238E27FC236}">
                  <a16:creationId xmlns:a16="http://schemas.microsoft.com/office/drawing/2014/main" id="{C6275C09-7459-492B-945F-C26D668D0086}"/>
                </a:ext>
              </a:extLst>
            </p:cNvPr>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1766;p46">
              <a:extLst>
                <a:ext uri="{FF2B5EF4-FFF2-40B4-BE49-F238E27FC236}">
                  <a16:creationId xmlns:a16="http://schemas.microsoft.com/office/drawing/2014/main" id="{EA152C0F-E159-4F39-B2F0-8D3C30BB6AB9}"/>
                </a:ext>
              </a:extLst>
            </p:cNvPr>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1767;p46">
              <a:extLst>
                <a:ext uri="{FF2B5EF4-FFF2-40B4-BE49-F238E27FC236}">
                  <a16:creationId xmlns:a16="http://schemas.microsoft.com/office/drawing/2014/main" id="{D0C78B91-4482-4EEE-B7D3-F5F6098BDF2A}"/>
                </a:ext>
              </a:extLst>
            </p:cNvPr>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1768;p46">
              <a:extLst>
                <a:ext uri="{FF2B5EF4-FFF2-40B4-BE49-F238E27FC236}">
                  <a16:creationId xmlns:a16="http://schemas.microsoft.com/office/drawing/2014/main" id="{8B9F4EFD-A3DB-4929-A107-FE61A4A2A9E3}"/>
                </a:ext>
              </a:extLst>
            </p:cNvPr>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1769;p46">
              <a:extLst>
                <a:ext uri="{FF2B5EF4-FFF2-40B4-BE49-F238E27FC236}">
                  <a16:creationId xmlns:a16="http://schemas.microsoft.com/office/drawing/2014/main" id="{6FD542E3-D710-47B2-AC46-205EA958C31C}"/>
                </a:ext>
              </a:extLst>
            </p:cNvPr>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1770;p46">
              <a:extLst>
                <a:ext uri="{FF2B5EF4-FFF2-40B4-BE49-F238E27FC236}">
                  <a16:creationId xmlns:a16="http://schemas.microsoft.com/office/drawing/2014/main" id="{35F53A3D-BB5E-4F5D-AFDB-54893CBD103E}"/>
                </a:ext>
              </a:extLst>
            </p:cNvPr>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1771;p46">
              <a:extLst>
                <a:ext uri="{FF2B5EF4-FFF2-40B4-BE49-F238E27FC236}">
                  <a16:creationId xmlns:a16="http://schemas.microsoft.com/office/drawing/2014/main" id="{33AE4994-9FE9-4098-9DC4-B22316A1C43A}"/>
                </a:ext>
              </a:extLst>
            </p:cNvPr>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1772;p46">
              <a:extLst>
                <a:ext uri="{FF2B5EF4-FFF2-40B4-BE49-F238E27FC236}">
                  <a16:creationId xmlns:a16="http://schemas.microsoft.com/office/drawing/2014/main" id="{8B51F18A-7826-4F22-9572-C0E02D5A21C8}"/>
                </a:ext>
              </a:extLst>
            </p:cNvPr>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1773;p46">
              <a:extLst>
                <a:ext uri="{FF2B5EF4-FFF2-40B4-BE49-F238E27FC236}">
                  <a16:creationId xmlns:a16="http://schemas.microsoft.com/office/drawing/2014/main" id="{754558AF-EF3B-4428-9CE3-53FB687B405C}"/>
                </a:ext>
              </a:extLst>
            </p:cNvPr>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1774;p46">
              <a:extLst>
                <a:ext uri="{FF2B5EF4-FFF2-40B4-BE49-F238E27FC236}">
                  <a16:creationId xmlns:a16="http://schemas.microsoft.com/office/drawing/2014/main" id="{C4EE05D0-5E77-4A49-BE39-2369D63960BA}"/>
                </a:ext>
              </a:extLst>
            </p:cNvPr>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1775;p46">
              <a:extLst>
                <a:ext uri="{FF2B5EF4-FFF2-40B4-BE49-F238E27FC236}">
                  <a16:creationId xmlns:a16="http://schemas.microsoft.com/office/drawing/2014/main" id="{15D39DD8-F8DE-4852-A744-9D634803513C}"/>
                </a:ext>
              </a:extLst>
            </p:cNvPr>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776;p46">
              <a:extLst>
                <a:ext uri="{FF2B5EF4-FFF2-40B4-BE49-F238E27FC236}">
                  <a16:creationId xmlns:a16="http://schemas.microsoft.com/office/drawing/2014/main" id="{25AB9777-8857-4DAE-A820-41628BFEB7C2}"/>
                </a:ext>
              </a:extLst>
            </p:cNvPr>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777;p46">
              <a:extLst>
                <a:ext uri="{FF2B5EF4-FFF2-40B4-BE49-F238E27FC236}">
                  <a16:creationId xmlns:a16="http://schemas.microsoft.com/office/drawing/2014/main" id="{A4145154-650F-4B83-875F-721FA61E8E06}"/>
                </a:ext>
              </a:extLst>
            </p:cNvPr>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5" name="Google Shape;1778;p46">
            <a:extLst>
              <a:ext uri="{FF2B5EF4-FFF2-40B4-BE49-F238E27FC236}">
                <a16:creationId xmlns:a16="http://schemas.microsoft.com/office/drawing/2014/main" id="{44E70467-B86C-4B67-878C-C3166AC620BA}"/>
              </a:ext>
            </a:extLst>
          </p:cNvPr>
          <p:cNvSpPr/>
          <p:nvPr/>
        </p:nvSpPr>
        <p:spPr>
          <a:xfrm>
            <a:off x="1406964" y="1981473"/>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TextBox 145">
            <a:extLst>
              <a:ext uri="{FF2B5EF4-FFF2-40B4-BE49-F238E27FC236}">
                <a16:creationId xmlns:a16="http://schemas.microsoft.com/office/drawing/2014/main" id="{70E9322B-1B5B-492A-9276-63D910472E2A}"/>
              </a:ext>
            </a:extLst>
          </p:cNvPr>
          <p:cNvSpPr txBox="1"/>
          <p:nvPr/>
        </p:nvSpPr>
        <p:spPr>
          <a:xfrm>
            <a:off x="707980" y="3156829"/>
            <a:ext cx="3560960" cy="1897892"/>
          </a:xfrm>
          <a:prstGeom prst="rect">
            <a:avLst/>
          </a:prstGeom>
          <a:noFill/>
        </p:spPr>
        <p:txBody>
          <a:bodyPr wrap="square" rtlCol="0">
            <a:spAutoFit/>
            <a:scene3d>
              <a:camera prst="orthographicFront"/>
              <a:lightRig rig="threePt" dir="t"/>
            </a:scene3d>
            <a:sp3d extrusionH="57150">
              <a:bevelT h="25400" prst="softRound"/>
            </a:sp3d>
          </a:bodyPr>
          <a:lstStyle/>
          <a:p>
            <a:pPr defTabSz="1219170">
              <a:buClr>
                <a:srgbClr val="000000"/>
              </a:buClr>
            </a:pPr>
            <a:r>
              <a:rPr lang="en-US" sz="11733" b="1" kern="0" dirty="0">
                <a:ln w="13462">
                  <a:solidFill>
                    <a:srgbClr val="FFFFFF"/>
                  </a:solidFill>
                  <a:prstDash val="solid"/>
                </a:ln>
                <a:solidFill>
                  <a:srgbClr val="30353A">
                    <a:lumMod val="85000"/>
                    <a:lumOff val="15000"/>
                  </a:srgbClr>
                </a:solidFill>
                <a:effectLst>
                  <a:outerShdw dist="38100" dir="2700000" algn="bl" rotWithShape="0">
                    <a:srgbClr val="FEC128"/>
                  </a:outerShdw>
                </a:effectLst>
                <a:latin typeface="Baloo 2 ExtraBold" panose="03080902040302020200" pitchFamily="66" charset="0"/>
                <a:cs typeface="Baloo 2 ExtraBold" panose="03080902040302020200" pitchFamily="66" charset="0"/>
                <a:sym typeface="Arial"/>
              </a:rPr>
              <a:t>BẮT</a:t>
            </a:r>
          </a:p>
        </p:txBody>
      </p:sp>
      <p:sp>
        <p:nvSpPr>
          <p:cNvPr id="147" name="TextBox 146">
            <a:extLst>
              <a:ext uri="{FF2B5EF4-FFF2-40B4-BE49-F238E27FC236}">
                <a16:creationId xmlns:a16="http://schemas.microsoft.com/office/drawing/2014/main" id="{E65AD99F-1B9F-41C8-A4AB-5930163F8E26}"/>
              </a:ext>
            </a:extLst>
          </p:cNvPr>
          <p:cNvSpPr txBox="1"/>
          <p:nvPr/>
        </p:nvSpPr>
        <p:spPr>
          <a:xfrm>
            <a:off x="7945843" y="3161094"/>
            <a:ext cx="3560960" cy="1897892"/>
          </a:xfrm>
          <a:prstGeom prst="rect">
            <a:avLst/>
          </a:prstGeom>
          <a:noFill/>
        </p:spPr>
        <p:txBody>
          <a:bodyPr wrap="square" rtlCol="0">
            <a:spAutoFit/>
            <a:scene3d>
              <a:camera prst="orthographicFront"/>
              <a:lightRig rig="threePt" dir="t"/>
            </a:scene3d>
            <a:sp3d extrusionH="57150">
              <a:bevelT h="25400" prst="softRound"/>
            </a:sp3d>
          </a:bodyPr>
          <a:lstStyle/>
          <a:p>
            <a:pPr defTabSz="1219170">
              <a:buClr>
                <a:srgbClr val="000000"/>
              </a:buClr>
            </a:pPr>
            <a:r>
              <a:rPr lang="en-US" sz="11733" b="1" kern="0" dirty="0">
                <a:ln w="13462">
                  <a:solidFill>
                    <a:srgbClr val="FFFFFF"/>
                  </a:solidFill>
                  <a:prstDash val="solid"/>
                </a:ln>
                <a:solidFill>
                  <a:srgbClr val="30353A">
                    <a:lumMod val="85000"/>
                    <a:lumOff val="15000"/>
                  </a:srgbClr>
                </a:solidFill>
                <a:effectLst>
                  <a:outerShdw dist="38100" dir="2700000" algn="bl" rotWithShape="0">
                    <a:srgbClr val="FEC128"/>
                  </a:outerShdw>
                </a:effectLst>
                <a:latin typeface="Baloo 2 ExtraBold" panose="03080902040302020200" pitchFamily="66" charset="0"/>
                <a:cs typeface="Baloo 2 ExtraBold" panose="03080902040302020200" pitchFamily="66" charset="0"/>
                <a:sym typeface="Arial"/>
              </a:rPr>
              <a:t>ĐẦU</a:t>
            </a:r>
          </a:p>
        </p:txBody>
      </p:sp>
    </p:spTree>
    <p:extLst>
      <p:ext uri="{BB962C8B-B14F-4D97-AF65-F5344CB8AC3E}">
        <p14:creationId xmlns:p14="http://schemas.microsoft.com/office/powerpoint/2010/main" val="1740724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6" presetClass="entr" presetSubtype="21" fill="hold"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arn(inVertical)">
                                      <p:cBhvr>
                                        <p:cTn id="12" dur="500"/>
                                        <p:tgtEl>
                                          <p:spTgt spid="70"/>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46"/>
                                        </p:tgtEl>
                                        <p:attrNameLst>
                                          <p:attrName>style.visibility</p:attrName>
                                        </p:attrNameLst>
                                      </p:cBhvr>
                                      <p:to>
                                        <p:strVal val="visible"/>
                                      </p:to>
                                    </p:set>
                                    <p:anim calcmode="lin" valueType="num">
                                      <p:cBhvr>
                                        <p:cTn id="20" dur="1000" fill="hold"/>
                                        <p:tgtEl>
                                          <p:spTgt spid="146"/>
                                        </p:tgtEl>
                                        <p:attrNameLst>
                                          <p:attrName>ppt_w</p:attrName>
                                        </p:attrNameLst>
                                      </p:cBhvr>
                                      <p:tavLst>
                                        <p:tav tm="0">
                                          <p:val>
                                            <p:fltVal val="0"/>
                                          </p:val>
                                        </p:tav>
                                        <p:tav tm="100000">
                                          <p:val>
                                            <p:strVal val="#ppt_w"/>
                                          </p:val>
                                        </p:tav>
                                      </p:tavLst>
                                    </p:anim>
                                    <p:anim calcmode="lin" valueType="num">
                                      <p:cBhvr>
                                        <p:cTn id="21" dur="1000" fill="hold"/>
                                        <p:tgtEl>
                                          <p:spTgt spid="146"/>
                                        </p:tgtEl>
                                        <p:attrNameLst>
                                          <p:attrName>ppt_h</p:attrName>
                                        </p:attrNameLst>
                                      </p:cBhvr>
                                      <p:tavLst>
                                        <p:tav tm="0">
                                          <p:val>
                                            <p:fltVal val="0"/>
                                          </p:val>
                                        </p:tav>
                                        <p:tav tm="100000">
                                          <p:val>
                                            <p:strVal val="#ppt_h"/>
                                          </p:val>
                                        </p:tav>
                                      </p:tavLst>
                                    </p:anim>
                                    <p:anim calcmode="lin" valueType="num">
                                      <p:cBhvr>
                                        <p:cTn id="22" dur="1000" fill="hold"/>
                                        <p:tgtEl>
                                          <p:spTgt spid="146"/>
                                        </p:tgtEl>
                                        <p:attrNameLst>
                                          <p:attrName>style.rotation</p:attrName>
                                        </p:attrNameLst>
                                      </p:cBhvr>
                                      <p:tavLst>
                                        <p:tav tm="0">
                                          <p:val>
                                            <p:fltVal val="90"/>
                                          </p:val>
                                        </p:tav>
                                        <p:tav tm="100000">
                                          <p:val>
                                            <p:fltVal val="0"/>
                                          </p:val>
                                        </p:tav>
                                      </p:tavLst>
                                    </p:anim>
                                    <p:animEffect transition="in" filter="fade">
                                      <p:cBhvr>
                                        <p:cTn id="23" dur="1000"/>
                                        <p:tgtEl>
                                          <p:spTgt spid="146"/>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47"/>
                                        </p:tgtEl>
                                        <p:attrNameLst>
                                          <p:attrName>style.visibility</p:attrName>
                                        </p:attrNameLst>
                                      </p:cBhvr>
                                      <p:to>
                                        <p:strVal val="visible"/>
                                      </p:to>
                                    </p:set>
                                    <p:anim calcmode="lin" valueType="num">
                                      <p:cBhvr>
                                        <p:cTn id="26" dur="1000" fill="hold"/>
                                        <p:tgtEl>
                                          <p:spTgt spid="147"/>
                                        </p:tgtEl>
                                        <p:attrNameLst>
                                          <p:attrName>ppt_w</p:attrName>
                                        </p:attrNameLst>
                                      </p:cBhvr>
                                      <p:tavLst>
                                        <p:tav tm="0">
                                          <p:val>
                                            <p:fltVal val="0"/>
                                          </p:val>
                                        </p:tav>
                                        <p:tav tm="100000">
                                          <p:val>
                                            <p:strVal val="#ppt_w"/>
                                          </p:val>
                                        </p:tav>
                                      </p:tavLst>
                                    </p:anim>
                                    <p:anim calcmode="lin" valueType="num">
                                      <p:cBhvr>
                                        <p:cTn id="27" dur="1000" fill="hold"/>
                                        <p:tgtEl>
                                          <p:spTgt spid="147"/>
                                        </p:tgtEl>
                                        <p:attrNameLst>
                                          <p:attrName>ppt_h</p:attrName>
                                        </p:attrNameLst>
                                      </p:cBhvr>
                                      <p:tavLst>
                                        <p:tav tm="0">
                                          <p:val>
                                            <p:fltVal val="0"/>
                                          </p:val>
                                        </p:tav>
                                        <p:tav tm="100000">
                                          <p:val>
                                            <p:strVal val="#ppt_h"/>
                                          </p:val>
                                        </p:tav>
                                      </p:tavLst>
                                    </p:anim>
                                    <p:anim calcmode="lin" valueType="num">
                                      <p:cBhvr>
                                        <p:cTn id="28" dur="1000" fill="hold"/>
                                        <p:tgtEl>
                                          <p:spTgt spid="147"/>
                                        </p:tgtEl>
                                        <p:attrNameLst>
                                          <p:attrName>style.rotation</p:attrName>
                                        </p:attrNameLst>
                                      </p:cBhvr>
                                      <p:tavLst>
                                        <p:tav tm="0">
                                          <p:val>
                                            <p:fltVal val="90"/>
                                          </p:val>
                                        </p:tav>
                                        <p:tav tm="100000">
                                          <p:val>
                                            <p:fltVal val="0"/>
                                          </p:val>
                                        </p:tav>
                                      </p:tavLst>
                                    </p:anim>
                                    <p:animEffect transition="in" filter="fade">
                                      <p:cBhvr>
                                        <p:cTn id="29"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6" grpId="0"/>
      <p:bldP spid="14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1" name="Google Shape;882;p30">
            <a:extLst>
              <a:ext uri="{FF2B5EF4-FFF2-40B4-BE49-F238E27FC236}">
                <a16:creationId xmlns:a16="http://schemas.microsoft.com/office/drawing/2014/main" id="{816918F3-7959-5D8A-E599-125B207323F0}"/>
              </a:ext>
            </a:extLst>
          </p:cNvPr>
          <p:cNvPicPr preferRelativeResize="0"/>
          <p:nvPr/>
        </p:nvPicPr>
        <p:blipFill>
          <a:blip r:embed="rId3">
            <a:alphaModFix/>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20000" contrast="40000"/>
                    </a14:imgEffect>
                  </a14:imgLayer>
                </a14:imgProps>
              </a:ext>
            </a:extLst>
          </a:blip>
          <a:stretch>
            <a:fillRect/>
          </a:stretch>
        </p:blipFill>
        <p:spPr>
          <a:xfrm>
            <a:off x="0" y="-1"/>
            <a:ext cx="12192000" cy="6791417"/>
          </a:xfrm>
          <a:prstGeom prst="rect">
            <a:avLst/>
          </a:prstGeom>
          <a:noFill/>
          <a:ln>
            <a:noFill/>
          </a:ln>
        </p:spPr>
      </p:pic>
      <p:pic>
        <p:nvPicPr>
          <p:cNvPr id="8" name="Google Shape;882;p30">
            <a:extLst>
              <a:ext uri="{FF2B5EF4-FFF2-40B4-BE49-F238E27FC236}">
                <a16:creationId xmlns:a16="http://schemas.microsoft.com/office/drawing/2014/main" id="{938568DE-8DF6-4053-8BE2-019B939E9BB7}"/>
              </a:ext>
            </a:extLst>
          </p:cNvPr>
          <p:cNvPicPr preferRelativeResize="0"/>
          <p:nvPr/>
        </p:nvPicPr>
        <p:blipFill>
          <a:blip r:embed="rId3">
            <a:alphaModFix/>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8800"/>
                    </a14:imgEffect>
                    <a14:imgEffect>
                      <a14:brightnessContrast bright="20000" contrast="40000"/>
                    </a14:imgEffect>
                  </a14:imgLayer>
                </a14:imgProps>
              </a:ext>
            </a:extLst>
          </a:blip>
          <a:stretch>
            <a:fillRect/>
          </a:stretch>
        </p:blipFill>
        <p:spPr>
          <a:xfrm>
            <a:off x="0" y="-1"/>
            <a:ext cx="12192000" cy="6791417"/>
          </a:xfrm>
          <a:prstGeom prst="rect">
            <a:avLst/>
          </a:prstGeom>
          <a:noFill/>
          <a:ln>
            <a:noFill/>
          </a:ln>
        </p:spPr>
      </p:pic>
      <p:sp>
        <p:nvSpPr>
          <p:cNvPr id="148" name="Hộp Văn bản 27">
            <a:extLst>
              <a:ext uri="{FF2B5EF4-FFF2-40B4-BE49-F238E27FC236}">
                <a16:creationId xmlns:a16="http://schemas.microsoft.com/office/drawing/2014/main" id="{9AF0ACE3-B569-40C3-B812-8CD3F03FEE69}"/>
              </a:ext>
            </a:extLst>
          </p:cNvPr>
          <p:cNvSpPr txBox="1"/>
          <p:nvPr/>
        </p:nvSpPr>
        <p:spPr>
          <a:xfrm>
            <a:off x="2193995" y="1260297"/>
            <a:ext cx="9121277" cy="2062296"/>
          </a:xfrm>
          <a:prstGeom prst="rect">
            <a:avLst/>
          </a:prstGeom>
          <a:noFill/>
        </p:spPr>
        <p:txBody>
          <a:bodyPr wrap="square">
            <a:spAutoFit/>
          </a:bodyPr>
          <a:lstStyle/>
          <a:p>
            <a:pPr algn="just" defTabSz="1219170">
              <a:buClr>
                <a:srgbClr val="000000"/>
              </a:buClr>
            </a:pP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Kể</a:t>
            </a: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thêm</a:t>
            </a: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lời</a:t>
            </a: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nói</a:t>
            </a: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thái</a:t>
            </a: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độ</a:t>
            </a: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việc</a:t>
            </a: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làm</a:t>
            </a:r>
            <a:r>
              <a:rPr lang="en-US" sz="4267" kern="0" dirty="0">
                <a:solidFill>
                  <a:srgbClr val="000000"/>
                </a:solidFill>
                <a:latin typeface="Arial"/>
                <a:cs typeface="Arial"/>
                <a:sym typeface="Arial"/>
              </a:rPr>
              <a:t> </a:t>
            </a:r>
            <a:r>
              <a:rPr lang="vi-VN" sz="4267" kern="0" dirty="0">
                <a:solidFill>
                  <a:srgbClr val="000000"/>
                </a:solidFill>
                <a:latin typeface="Arial"/>
                <a:cs typeface="Arial"/>
                <a:sym typeface="Arial"/>
              </a:rPr>
              <a:t>thể hiện lòng biết ơn, sự quan tâm, chăm sóc</a:t>
            </a: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đến</a:t>
            </a: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bố</a:t>
            </a: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mẹ</a:t>
            </a: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người</a:t>
            </a:r>
            <a:r>
              <a:rPr lang="en-US" sz="4267" kern="0" dirty="0">
                <a:solidFill>
                  <a:srgbClr val="000000"/>
                </a:solidFill>
                <a:latin typeface="Arial"/>
                <a:cs typeface="Arial"/>
                <a:sym typeface="Arial"/>
              </a:rPr>
              <a:t> </a:t>
            </a:r>
            <a:r>
              <a:rPr lang="en-US" sz="4267" kern="0" dirty="0" err="1">
                <a:solidFill>
                  <a:srgbClr val="000000"/>
                </a:solidFill>
                <a:latin typeface="Arial"/>
                <a:cs typeface="Arial"/>
                <a:sym typeface="Arial"/>
              </a:rPr>
              <a:t>thân</a:t>
            </a:r>
            <a:r>
              <a:rPr lang="en-US" sz="4267" kern="0" dirty="0">
                <a:solidFill>
                  <a:srgbClr val="000000"/>
                </a:solidFill>
                <a:latin typeface="Arial"/>
                <a:cs typeface="Arial"/>
                <a:sym typeface="Arial"/>
              </a:rPr>
              <a:t>.</a:t>
            </a:r>
          </a:p>
        </p:txBody>
      </p:sp>
      <p:pic>
        <p:nvPicPr>
          <p:cNvPr id="149" name="Picture 148">
            <a:extLst>
              <a:ext uri="{FF2B5EF4-FFF2-40B4-BE49-F238E27FC236}">
                <a16:creationId xmlns:a16="http://schemas.microsoft.com/office/drawing/2014/main" id="{8C4F0319-EB3A-4F3E-BE6F-40910ACE17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45343" y="2137026"/>
            <a:ext cx="2808179" cy="5344965"/>
          </a:xfrm>
          <a:prstGeom prst="rect">
            <a:avLst/>
          </a:prstGeom>
        </p:spPr>
      </p:pic>
    </p:spTree>
    <p:extLst>
      <p:ext uri="{BB962C8B-B14F-4D97-AF65-F5344CB8AC3E}">
        <p14:creationId xmlns:p14="http://schemas.microsoft.com/office/powerpoint/2010/main" val="54916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8">
                                            <p:txEl>
                                              <p:pRg st="0" end="0"/>
                                            </p:txEl>
                                          </p:spTgt>
                                        </p:tgtEl>
                                        <p:attrNameLst>
                                          <p:attrName>style.visibility</p:attrName>
                                        </p:attrNameLst>
                                      </p:cBhvr>
                                      <p:to>
                                        <p:strVal val="visible"/>
                                      </p:to>
                                    </p:set>
                                    <p:animEffect transition="in" filter="circle(in)">
                                      <p:cBhvr>
                                        <p:cTn id="12" dur="2000"/>
                                        <p:tgtEl>
                                          <p:spTgt spid="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BBC1"/>
        </a:solidFill>
        <a:effectLst/>
      </p:bgPr>
    </p:bg>
    <p:spTree>
      <p:nvGrpSpPr>
        <p:cNvPr id="1" name=""/>
        <p:cNvGrpSpPr/>
        <p:nvPr/>
      </p:nvGrpSpPr>
      <p:grpSpPr>
        <a:xfrm>
          <a:off x="0" y="0"/>
          <a:ext cx="0" cy="0"/>
          <a:chOff x="0" y="0"/>
          <a:chExt cx="0" cy="0"/>
        </a:xfrm>
      </p:grpSpPr>
      <p:sp>
        <p:nvSpPr>
          <p:cNvPr id="4" name="矩形 3"/>
          <p:cNvSpPr/>
          <p:nvPr/>
        </p:nvSpPr>
        <p:spPr>
          <a:xfrm>
            <a:off x="1" y="1436914"/>
            <a:ext cx="12192000" cy="2498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Picture 7">
            <a:extLst>
              <a:ext uri="{FF2B5EF4-FFF2-40B4-BE49-F238E27FC236}">
                <a16:creationId xmlns:a16="http://schemas.microsoft.com/office/drawing/2014/main" id="{55EBBF30-1AEF-EE0E-9C7A-088F735C76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30" r="24484" b="53240"/>
          <a:stretch/>
        </p:blipFill>
        <p:spPr>
          <a:xfrm>
            <a:off x="-261257" y="2064969"/>
            <a:ext cx="12191365" cy="4629977"/>
          </a:xfrm>
          <a:prstGeom prst="rect">
            <a:avLst/>
          </a:prstGeom>
        </p:spPr>
      </p:pic>
      <p:grpSp>
        <p:nvGrpSpPr>
          <p:cNvPr id="2" name="Group 1">
            <a:extLst>
              <a:ext uri="{FF2B5EF4-FFF2-40B4-BE49-F238E27FC236}">
                <a16:creationId xmlns:a16="http://schemas.microsoft.com/office/drawing/2014/main" id="{3E012107-6044-EE8C-A081-439B19C9586D}"/>
              </a:ext>
            </a:extLst>
          </p:cNvPr>
          <p:cNvGrpSpPr/>
          <p:nvPr/>
        </p:nvGrpSpPr>
        <p:grpSpPr>
          <a:xfrm>
            <a:off x="-1369708" y="5366090"/>
            <a:ext cx="14748535" cy="1491910"/>
            <a:chOff x="-2419622" y="5397105"/>
            <a:chExt cx="14748535" cy="1491910"/>
          </a:xfrm>
        </p:grpSpPr>
        <p:pic>
          <p:nvPicPr>
            <p:cNvPr id="5" name="图片 16">
              <a:extLst>
                <a:ext uri="{FF2B5EF4-FFF2-40B4-BE49-F238E27FC236}">
                  <a16:creationId xmlns:a16="http://schemas.microsoft.com/office/drawing/2014/main" id="{91783DFC-9E1A-3276-1E1F-5B6F71F5CEC6}"/>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6" name="图片 16">
              <a:extLst>
                <a:ext uri="{FF2B5EF4-FFF2-40B4-BE49-F238E27FC236}">
                  <a16:creationId xmlns:a16="http://schemas.microsoft.com/office/drawing/2014/main" id="{89EAFBD7-777F-2D41-A192-D0F357C521C8}"/>
                </a:ext>
              </a:extLst>
            </p:cNvPr>
            <p:cNvPicPr>
              <a:picLocks noChangeAspect="1"/>
            </p:cNvPicPr>
            <p:nvPr/>
          </p:nvPicPr>
          <p:blipFill rotWithShape="1">
            <a:blip r:embed="rId4">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pic>
        <p:nvPicPr>
          <p:cNvPr id="9" name="Picture 8">
            <a:extLst>
              <a:ext uri="{FF2B5EF4-FFF2-40B4-BE49-F238E27FC236}">
                <a16:creationId xmlns:a16="http://schemas.microsoft.com/office/drawing/2014/main" id="{C16334AF-CD51-AA71-6016-11085E420A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536" t="50958"/>
          <a:stretch/>
        </p:blipFill>
        <p:spPr>
          <a:xfrm>
            <a:off x="9899439" y="163054"/>
            <a:ext cx="2403458" cy="2504210"/>
          </a:xfrm>
          <a:prstGeom prst="rect">
            <a:avLst/>
          </a:prstGeom>
        </p:spPr>
      </p:pic>
      <p:pic>
        <p:nvPicPr>
          <p:cNvPr id="10" name="Picture 9">
            <a:extLst>
              <a:ext uri="{FF2B5EF4-FFF2-40B4-BE49-F238E27FC236}">
                <a16:creationId xmlns:a16="http://schemas.microsoft.com/office/drawing/2014/main" id="{5F99912F-9094-A3CB-9729-6F8C7D844D8A}"/>
              </a:ext>
            </a:extLst>
          </p:cNvPr>
          <p:cNvPicPr>
            <a:picLocks noChangeAspect="1"/>
          </p:cNvPicPr>
          <p:nvPr/>
        </p:nvPicPr>
        <p:blipFill>
          <a:blip r:embed="rId6"/>
          <a:stretch>
            <a:fillRect/>
          </a:stretch>
        </p:blipFill>
        <p:spPr>
          <a:xfrm>
            <a:off x="261892" y="827129"/>
            <a:ext cx="1938696" cy="1603387"/>
          </a:xfrm>
          <a:prstGeom prst="rect">
            <a:avLst/>
          </a:prstGeom>
        </p:spPr>
      </p:pic>
      <p:sp>
        <p:nvSpPr>
          <p:cNvPr id="12" name="TextBox 11">
            <a:extLst>
              <a:ext uri="{FF2B5EF4-FFF2-40B4-BE49-F238E27FC236}">
                <a16:creationId xmlns:a16="http://schemas.microsoft.com/office/drawing/2014/main" id="{575913D8-D791-4B37-B1FA-550AC9543FBC}"/>
              </a:ext>
            </a:extLst>
          </p:cNvPr>
          <p:cNvSpPr txBox="1"/>
          <p:nvPr/>
        </p:nvSpPr>
        <p:spPr>
          <a:xfrm>
            <a:off x="1710266" y="1443464"/>
            <a:ext cx="8771467" cy="1938992"/>
          </a:xfrm>
          <a:prstGeom prst="rect">
            <a:avLst/>
          </a:prstGeom>
          <a:noFill/>
        </p:spPr>
        <p:txBody>
          <a:bodyPr wrap="square" rtlCol="0">
            <a:spAutoFit/>
          </a:bodyPr>
          <a:lstStyle/>
          <a:p>
            <a:pPr algn="ctr"/>
            <a:r>
              <a:rPr lang="en-US" sz="4000" b="1" dirty="0">
                <a:solidFill>
                  <a:srgbClr val="FF0000"/>
                </a:solidFill>
              </a:rPr>
              <a:t>   </a:t>
            </a:r>
            <a:r>
              <a:rPr lang="en-US" sz="4000" b="1" dirty="0" err="1">
                <a:solidFill>
                  <a:srgbClr val="FF0000"/>
                </a:solidFill>
              </a:rPr>
              <a:t>Xác</a:t>
            </a:r>
            <a:r>
              <a:rPr lang="en-US" sz="4000" b="1" dirty="0">
                <a:solidFill>
                  <a:srgbClr val="FF0000"/>
                </a:solidFill>
              </a:rPr>
              <a:t> </a:t>
            </a:r>
            <a:r>
              <a:rPr lang="en-US" sz="4000" b="1" dirty="0" err="1">
                <a:solidFill>
                  <a:srgbClr val="FF0000"/>
                </a:solidFill>
              </a:rPr>
              <a:t>định</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sẽ</a:t>
            </a:r>
            <a:r>
              <a:rPr lang="en-US" sz="4000" b="1" dirty="0">
                <a:solidFill>
                  <a:srgbClr val="FF0000"/>
                </a:solidFill>
              </a:rPr>
              <a:t> </a:t>
            </a:r>
            <a:r>
              <a:rPr lang="en-US" sz="4000" b="1" dirty="0" err="1">
                <a:solidFill>
                  <a:srgbClr val="FF0000"/>
                </a:solidFill>
              </a:rPr>
              <a:t>thể</a:t>
            </a:r>
            <a:r>
              <a:rPr lang="en-US" sz="4000" b="1" dirty="0">
                <a:solidFill>
                  <a:srgbClr val="FF0000"/>
                </a:solidFill>
              </a:rPr>
              <a:t> </a:t>
            </a:r>
            <a:r>
              <a:rPr lang="en-US" sz="4000" b="1" dirty="0" err="1">
                <a:solidFill>
                  <a:srgbClr val="FF0000"/>
                </a:solidFill>
              </a:rPr>
              <a:t>hiện</a:t>
            </a:r>
            <a:r>
              <a:rPr lang="en-US" sz="4000" b="1" dirty="0">
                <a:solidFill>
                  <a:srgbClr val="FF0000"/>
                </a:solidFill>
              </a:rPr>
              <a:t> </a:t>
            </a:r>
            <a:r>
              <a:rPr lang="en-US" sz="4000" b="1" dirty="0" err="1">
                <a:solidFill>
                  <a:srgbClr val="FF0000"/>
                </a:solidFill>
              </a:rPr>
              <a:t>lòng</a:t>
            </a:r>
            <a:r>
              <a:rPr lang="en-US" sz="4000" b="1" dirty="0">
                <a:solidFill>
                  <a:srgbClr val="FF0000"/>
                </a:solidFill>
              </a:rPr>
              <a:t> </a:t>
            </a:r>
            <a:r>
              <a:rPr lang="en-US" sz="4000" b="1" dirty="0" err="1">
                <a:solidFill>
                  <a:srgbClr val="FF0000"/>
                </a:solidFill>
              </a:rPr>
              <a:t>biết</a:t>
            </a:r>
            <a:r>
              <a:rPr lang="en-US" sz="4000" b="1" dirty="0">
                <a:solidFill>
                  <a:srgbClr val="FF0000"/>
                </a:solidFill>
              </a:rPr>
              <a:t> </a:t>
            </a:r>
            <a:r>
              <a:rPr lang="en-US" sz="4000" b="1" dirty="0" err="1">
                <a:solidFill>
                  <a:srgbClr val="FF0000"/>
                </a:solidFill>
              </a:rPr>
              <a:t>ơn</a:t>
            </a:r>
            <a:r>
              <a:rPr lang="en-US" sz="4000" b="1" dirty="0">
                <a:solidFill>
                  <a:srgbClr val="FF0000"/>
                </a:solidFill>
              </a:rPr>
              <a:t>, </a:t>
            </a:r>
            <a:r>
              <a:rPr lang="en-US" sz="4000" b="1" dirty="0" err="1">
                <a:solidFill>
                  <a:srgbClr val="FF0000"/>
                </a:solidFill>
              </a:rPr>
              <a:t>sự</a:t>
            </a:r>
            <a:r>
              <a:rPr lang="en-US" sz="4000" b="1" dirty="0">
                <a:solidFill>
                  <a:srgbClr val="FF0000"/>
                </a:solidFill>
              </a:rPr>
              <a:t> </a:t>
            </a:r>
            <a:r>
              <a:rPr lang="en-US" sz="4000" b="1" dirty="0" err="1">
                <a:solidFill>
                  <a:srgbClr val="FF0000"/>
                </a:solidFill>
              </a:rPr>
              <a:t>quan</a:t>
            </a:r>
            <a:r>
              <a:rPr lang="en-US" sz="4000" b="1" dirty="0">
                <a:solidFill>
                  <a:srgbClr val="FF0000"/>
                </a:solidFill>
              </a:rPr>
              <a:t> </a:t>
            </a:r>
            <a:r>
              <a:rPr lang="en-US" sz="4000" b="1" dirty="0" err="1">
                <a:solidFill>
                  <a:srgbClr val="FF0000"/>
                </a:solidFill>
              </a:rPr>
              <a:t>tâm</a:t>
            </a:r>
            <a:r>
              <a:rPr lang="en-US" sz="4000" b="1" dirty="0">
                <a:solidFill>
                  <a:srgbClr val="FF0000"/>
                </a:solidFill>
              </a:rPr>
              <a:t>, </a:t>
            </a:r>
            <a:r>
              <a:rPr lang="en-US" sz="4000" b="1" dirty="0" err="1">
                <a:solidFill>
                  <a:srgbClr val="FF0000"/>
                </a:solidFill>
              </a:rPr>
              <a:t>chăm</a:t>
            </a:r>
            <a:r>
              <a:rPr lang="en-US" sz="4000" b="1" dirty="0">
                <a:solidFill>
                  <a:srgbClr val="FF0000"/>
                </a:solidFill>
              </a:rPr>
              <a:t> </a:t>
            </a:r>
            <a:r>
              <a:rPr lang="en-US" sz="4000" b="1" dirty="0" err="1">
                <a:solidFill>
                  <a:srgbClr val="FF0000"/>
                </a:solidFill>
              </a:rPr>
              <a:t>sóc</a:t>
            </a:r>
            <a:r>
              <a:rPr lang="en-US" sz="4000" b="1" dirty="0">
                <a:solidFill>
                  <a:srgbClr val="FF0000"/>
                </a:solidFill>
              </a:rPr>
              <a:t> </a:t>
            </a:r>
            <a:r>
              <a:rPr lang="en-US" sz="4000" b="1" dirty="0" err="1">
                <a:solidFill>
                  <a:srgbClr val="FF0000"/>
                </a:solidFill>
              </a:rPr>
              <a:t>đến</a:t>
            </a:r>
            <a:r>
              <a:rPr lang="en-US" sz="4000" b="1" dirty="0">
                <a:solidFill>
                  <a:srgbClr val="FF0000"/>
                </a:solidFill>
              </a:rPr>
              <a:t> </a:t>
            </a:r>
            <a:r>
              <a:rPr lang="en-US" sz="4000" b="1" dirty="0" err="1">
                <a:solidFill>
                  <a:srgbClr val="FF0000"/>
                </a:solidFill>
              </a:rPr>
              <a:t>bố</a:t>
            </a:r>
            <a:r>
              <a:rPr lang="en-US" sz="4000" b="1" dirty="0">
                <a:solidFill>
                  <a:srgbClr val="FF0000"/>
                </a:solidFill>
              </a:rPr>
              <a:t> </a:t>
            </a:r>
            <a:r>
              <a:rPr lang="en-US" sz="4000" b="1" dirty="0" err="1">
                <a:solidFill>
                  <a:srgbClr val="FF0000"/>
                </a:solidFill>
              </a:rPr>
              <a:t>mẹ</a:t>
            </a:r>
            <a:r>
              <a:rPr lang="en-US" sz="4000" b="1" dirty="0">
                <a:solidFill>
                  <a:srgbClr val="FF0000"/>
                </a:solidFill>
              </a:rPr>
              <a:t>, </a:t>
            </a:r>
            <a:r>
              <a:rPr lang="en-US" sz="4000" b="1" dirty="0" err="1">
                <a:solidFill>
                  <a:srgbClr val="FF0000"/>
                </a:solidFill>
              </a:rPr>
              <a:t>người</a:t>
            </a:r>
            <a:r>
              <a:rPr lang="en-US" sz="4000" b="1" dirty="0">
                <a:solidFill>
                  <a:srgbClr val="FF0000"/>
                </a:solidFill>
              </a:rPr>
              <a:t> </a:t>
            </a:r>
            <a:r>
              <a:rPr lang="en-US" sz="4000" b="1" dirty="0" err="1">
                <a:solidFill>
                  <a:srgbClr val="FF0000"/>
                </a:solidFill>
              </a:rPr>
              <a:t>thân</a:t>
            </a:r>
            <a:r>
              <a:rPr lang="en-US" sz="4000" b="1" dirty="0">
                <a:solidFill>
                  <a:srgbClr val="FF0000"/>
                </a:solidFill>
              </a:rPr>
              <a:t> </a:t>
            </a:r>
            <a:r>
              <a:rPr lang="en-US" sz="4000" b="1" dirty="0" err="1">
                <a:solidFill>
                  <a:srgbClr val="FF0000"/>
                </a:solidFill>
              </a:rPr>
              <a:t>trong</a:t>
            </a:r>
            <a:r>
              <a:rPr lang="en-US" sz="4000" b="1" dirty="0">
                <a:solidFill>
                  <a:srgbClr val="FF0000"/>
                </a:solidFill>
              </a:rPr>
              <a:t> </a:t>
            </a:r>
            <a:r>
              <a:rPr lang="en-US" sz="4000" b="1" dirty="0" err="1">
                <a:solidFill>
                  <a:srgbClr val="FF0000"/>
                </a:solidFill>
              </a:rPr>
              <a:t>gia</a:t>
            </a:r>
            <a:r>
              <a:rPr lang="en-US" sz="4000" b="1" dirty="0">
                <a:solidFill>
                  <a:srgbClr val="FF0000"/>
                </a:solidFill>
              </a:rPr>
              <a:t> </a:t>
            </a:r>
            <a:r>
              <a:rPr lang="en-US" sz="4000" b="1" dirty="0" err="1">
                <a:solidFill>
                  <a:srgbClr val="FF0000"/>
                </a:solidFill>
              </a:rPr>
              <a:t>đình</a:t>
            </a:r>
            <a:endParaRPr lang="en-US" sz="4000" b="1" dirty="0">
              <a:solidFill>
                <a:srgbClr val="FF0000"/>
              </a:solidFill>
            </a:endParaRPr>
          </a:p>
        </p:txBody>
      </p:sp>
    </p:spTree>
    <p:custDataLst>
      <p:tags r:id="rId1"/>
    </p:custDataLst>
    <p:extLst>
      <p:ext uri="{BB962C8B-B14F-4D97-AF65-F5344CB8AC3E}">
        <p14:creationId xmlns:p14="http://schemas.microsoft.com/office/powerpoint/2010/main" val="3011228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pic>
        <p:nvPicPr>
          <p:cNvPr id="25" name="图片 7"/>
          <p:cNvPicPr>
            <a:picLocks noChangeAspect="1"/>
          </p:cNvPicPr>
          <p:nvPr/>
        </p:nvPicPr>
        <p:blipFill>
          <a:blip r:embed="rId3" cstate="print">
            <a:extLst>
              <a:ext uri="{28A0092B-C50C-407E-A947-70E740481C1C}">
                <a14:useLocalDpi xmlns:a14="http://schemas.microsoft.com/office/drawing/2010/main" val="0"/>
              </a:ext>
            </a:extLst>
          </a:blip>
          <a:srcRect t="878" b="878"/>
          <a:stretch>
            <a:fillRect/>
          </a:stretch>
        </p:blipFill>
        <p:spPr>
          <a:xfrm>
            <a:off x="-85615" y="-27837"/>
            <a:ext cx="1351086" cy="1327355"/>
          </a:xfrm>
          <a:prstGeom prst="ellipse">
            <a:avLst/>
          </a:prstGeom>
          <a:ln>
            <a:noFill/>
          </a:ln>
        </p:spPr>
      </p:pic>
      <p:pic>
        <p:nvPicPr>
          <p:cNvPr id="544" name="Picture 2" descr="Các kỹ thuật dạy học tích cực/Kĩ thuật &quot;Khăn trải bàn&quot; – VLOS">
            <a:extLst>
              <a:ext uri="{FF2B5EF4-FFF2-40B4-BE49-F238E27FC236}">
                <a16:creationId xmlns:a16="http://schemas.microsoft.com/office/drawing/2014/main" id="{0C5179EB-83BD-4EFB-AEDB-23E0C6EED0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73" t="21929" r="16971" b="12082"/>
          <a:stretch/>
        </p:blipFill>
        <p:spPr bwMode="auto">
          <a:xfrm>
            <a:off x="3217334" y="1567564"/>
            <a:ext cx="5317066" cy="3719331"/>
          </a:xfrm>
          <a:prstGeom prst="rect">
            <a:avLst/>
          </a:prstGeom>
          <a:noFill/>
          <a:extLst>
            <a:ext uri="{909E8E84-426E-40DD-AFC4-6F175D3DCCD1}">
              <a14:hiddenFill xmlns:a14="http://schemas.microsoft.com/office/drawing/2010/main">
                <a:solidFill>
                  <a:srgbClr val="FFFFFF"/>
                </a:solidFill>
              </a14:hiddenFill>
            </a:ext>
          </a:extLst>
        </p:spPr>
      </p:pic>
      <p:sp>
        <p:nvSpPr>
          <p:cNvPr id="545" name="Rectangle: Rounded Corners 544">
            <a:extLst>
              <a:ext uri="{FF2B5EF4-FFF2-40B4-BE49-F238E27FC236}">
                <a16:creationId xmlns:a16="http://schemas.microsoft.com/office/drawing/2014/main" id="{A69C3641-8FFC-496B-830C-674A740A16E7}"/>
              </a:ext>
            </a:extLst>
          </p:cNvPr>
          <p:cNvSpPr/>
          <p:nvPr/>
        </p:nvSpPr>
        <p:spPr>
          <a:xfrm>
            <a:off x="2523353" y="674164"/>
            <a:ext cx="7135243" cy="7335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400" b="1" kern="0" dirty="0">
                <a:ln w="22225">
                  <a:noFill/>
                  <a:prstDash val="solid"/>
                </a:ln>
                <a:solidFill>
                  <a:srgbClr val="FF0000"/>
                </a:solidFill>
                <a:effectLst>
                  <a:outerShdw blurRad="38100" dist="38100" dir="2700000" algn="tl">
                    <a:srgbClr val="000000">
                      <a:alpha val="43137"/>
                    </a:srgbClr>
                  </a:outerShdw>
                </a:effectLst>
                <a:latin typeface="Baloo 2" panose="03080502040302020200" pitchFamily="66" charset="0"/>
                <a:cs typeface="Baloo 2" panose="03080502040302020200" pitchFamily="66" charset="0"/>
                <a:sym typeface="Arial"/>
              </a:rPr>
              <a:t>PHIẾU HỌC TẬP</a:t>
            </a:r>
          </a:p>
        </p:txBody>
      </p:sp>
    </p:spTree>
    <p:extLst>
      <p:ext uri="{BB962C8B-B14F-4D97-AF65-F5344CB8AC3E}">
        <p14:creationId xmlns:p14="http://schemas.microsoft.com/office/powerpoint/2010/main" val="3869585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anim calcmode="lin" valueType="num">
                                      <p:cBhvr>
                                        <p:cTn id="7" dur="500" fill="hold"/>
                                        <p:tgtEl>
                                          <p:spTgt spid="544"/>
                                        </p:tgtEl>
                                        <p:attrNameLst>
                                          <p:attrName>ppt_w</p:attrName>
                                        </p:attrNameLst>
                                      </p:cBhvr>
                                      <p:tavLst>
                                        <p:tav tm="0">
                                          <p:val>
                                            <p:fltVal val="0"/>
                                          </p:val>
                                        </p:tav>
                                        <p:tav tm="100000">
                                          <p:val>
                                            <p:strVal val="#ppt_w"/>
                                          </p:val>
                                        </p:tav>
                                      </p:tavLst>
                                    </p:anim>
                                    <p:anim calcmode="lin" valueType="num">
                                      <p:cBhvr>
                                        <p:cTn id="8" dur="500" fill="hold"/>
                                        <p:tgtEl>
                                          <p:spTgt spid="544"/>
                                        </p:tgtEl>
                                        <p:attrNameLst>
                                          <p:attrName>ppt_h</p:attrName>
                                        </p:attrNameLst>
                                      </p:cBhvr>
                                      <p:tavLst>
                                        <p:tav tm="0">
                                          <p:val>
                                            <p:fltVal val="0"/>
                                          </p:val>
                                        </p:tav>
                                        <p:tav tm="100000">
                                          <p:val>
                                            <p:strVal val="#ppt_h"/>
                                          </p:val>
                                        </p:tav>
                                      </p:tavLst>
                                    </p:anim>
                                    <p:animEffect transition="in" filter="fade">
                                      <p:cBhvr>
                                        <p:cTn id="9" dur="500"/>
                                        <p:tgtEl>
                                          <p:spTgt spid="54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45"/>
                                        </p:tgtEl>
                                        <p:attrNameLst>
                                          <p:attrName>style.visibility</p:attrName>
                                        </p:attrNameLst>
                                      </p:cBhvr>
                                      <p:to>
                                        <p:strVal val="visible"/>
                                      </p:to>
                                    </p:set>
                                    <p:animEffect transition="in" filter="randombar(horizontal)">
                                      <p:cBhvr>
                                        <p:cTn id="14" dur="500"/>
                                        <p:tgtEl>
                                          <p:spTgt spid="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9119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409615&quot;&gt;&lt;object type=&quot;3&quot; unique_id=&quot;409623&quot;&gt;&lt;property id=&quot;20148&quot; value=&quot;5&quot;/&gt;&lt;property id=&quot;20300&quot; value=&quot;Slide 13&quot;/&gt;&lt;property id=&quot;20307&quot; value=&quot;357&quot;/&gt;&lt;/object&gt;&lt;object type=&quot;3&quot; unique_id=&quot;409624&quot;&gt;&lt;property id=&quot;20148&quot; value=&quot;5&quot;/&gt;&lt;property id=&quot;20300&quot; value=&quot;Slide 14&quot;/&gt;&lt;property id=&quot;20307&quot; value=&quot;359&quot;/&gt;&lt;/object&gt;&lt;object type=&quot;3&quot; unique_id=&quot;409625&quot;&gt;&lt;property id=&quot;20148&quot; value=&quot;5&quot;/&gt;&lt;property id=&quot;20300&quot; value=&quot;Slide 16&quot;/&gt;&lt;property id=&quot;20307&quot; value=&quot;371&quot;/&gt;&lt;/object&gt;&lt;object type=&quot;3&quot; unique_id=&quot;409631&quot;&gt;&lt;property id=&quot;20148&quot; value=&quot;5&quot;/&gt;&lt;property id=&quot;20300&quot; value=&quot;Slide 20&quot;/&gt;&lt;property id=&quot;20307&quot; value=&quot;374&quot;/&gt;&lt;/object&gt;&lt;object type=&quot;3&quot; unique_id=&quot;409632&quot;&gt;&lt;property id=&quot;20148&quot; value=&quot;5&quot;/&gt;&lt;property id=&quot;20300&quot; value=&quot;Slide 21&quot;/&gt;&lt;property id=&quot;20307&quot; value=&quot;373&quot;/&gt;&lt;/object&gt;&lt;object type=&quot;3&quot; unique_id=&quot;409633&quot;&gt;&lt;property id=&quot;20148&quot; value=&quot;5&quot;/&gt;&lt;property id=&quot;20300&quot; value=&quot;Slide 29&quot;/&gt;&lt;property id=&quot;20307&quot; value=&quot;282&quot;/&gt;&lt;/object&gt;&lt;object type=&quot;3&quot; unique_id=&quot;446474&quot;&gt;&lt;property id=&quot;20148&quot; value=&quot;5&quot;/&gt;&lt;property id=&quot;20300&quot; value=&quot;Slide 1&quot;/&gt;&lt;property id=&quot;20307&quot; value=&quot;375&quot;/&gt;&lt;/object&gt;&lt;object type=&quot;3&quot; unique_id=&quot;446476&quot;&gt;&lt;property id=&quot;20148&quot; value=&quot;5&quot;/&gt;&lt;property id=&quot;20300&quot; value=&quot;Slide 3&quot;/&gt;&lt;property id=&quot;20307&quot; value=&quot;378&quot;/&gt;&lt;/object&gt;&lt;object type=&quot;3&quot; unique_id=&quot;446592&quot;&gt;&lt;property id=&quot;20148&quot; value=&quot;5&quot;/&gt;&lt;property id=&quot;20300&quot; value=&quot;Slide 7&quot;/&gt;&lt;property id=&quot;20307&quot; value=&quot;380&quot;/&gt;&lt;/object&gt;&lt;object type=&quot;3&quot; unique_id=&quot;446733&quot;&gt;&lt;property id=&quot;20148&quot; value=&quot;5&quot;/&gt;&lt;property id=&quot;20300&quot; value=&quot;Slide 9&quot;/&gt;&lt;property id=&quot;20307&quot; value=&quot;382&quot;/&gt;&lt;/object&gt;&lt;object type=&quot;3&quot; unique_id=&quot;446854&quot;&gt;&lt;property id=&quot;20148&quot; value=&quot;5&quot;/&gt;&lt;property id=&quot;20300&quot; value=&quot;Slide 10&quot;/&gt;&lt;property id=&quot;20307&quot; value=&quot;383&quot;/&gt;&lt;/object&gt;&lt;object type=&quot;3&quot; unique_id=&quot;447370&quot;&gt;&lt;property id=&quot;20148&quot; value=&quot;5&quot;/&gt;&lt;property id=&quot;20300&quot; value=&quot;Slide 15&quot;/&gt;&lt;property id=&quot;20307&quot; value=&quot;385&quot;/&gt;&lt;/object&gt;&lt;object type=&quot;3&quot; unique_id=&quot;447664&quot;&gt;&lt;property id=&quot;20148&quot; value=&quot;5&quot;/&gt;&lt;property id=&quot;20300&quot; value=&quot;Slide 30&quot;/&gt;&lt;property id=&quot;20307&quot; value=&quot;386&quot;/&gt;&lt;/object&gt;&lt;object type=&quot;3&quot; unique_id=&quot;470234&quot;&gt;&lt;property id=&quot;20148&quot; value=&quot;5&quot;/&gt;&lt;property id=&quot;20300&quot; value=&quot;Slide 17&quot;/&gt;&lt;property id=&quot;20307&quot; value=&quot;388&quot;/&gt;&lt;/object&gt;&lt;object type=&quot;3&quot; unique_id=&quot;470535&quot;&gt;&lt;property id=&quot;20148&quot; value=&quot;5&quot;/&gt;&lt;property id=&quot;20300&quot; value=&quot;Slide 4&quot;/&gt;&lt;property id=&quot;20307&quot; value=&quot;389&quot;/&gt;&lt;/object&gt;&lt;object type=&quot;3&quot; unique_id=&quot;470537&quot;&gt;&lt;property id=&quot;20148&quot; value=&quot;5&quot;/&gt;&lt;property id=&quot;20300&quot; value=&quot;Slide 12&quot;/&gt;&lt;property id=&quot;20307&quot; value=&quot;391&quot;/&gt;&lt;/object&gt;&lt;object type=&quot;3&quot; unique_id=&quot;470732&quot;&gt;&lt;property id=&quot;20148&quot; value=&quot;5&quot;/&gt;&lt;property id=&quot;20300&quot; value=&quot;Slide 18&quot;/&gt;&lt;property id=&quot;20307&quot; value=&quot;392&quot;/&gt;&lt;/object&gt;&lt;object type=&quot;3&quot; unique_id=&quot;471063&quot;&gt;&lt;property id=&quot;20148&quot; value=&quot;5&quot;/&gt;&lt;property id=&quot;20300&quot; value=&quot;Slide 22&quot;/&gt;&lt;property id=&quot;20307&quot; value=&quot;393&quot;/&gt;&lt;/object&gt;&lt;object type=&quot;3&quot; unique_id=&quot;471064&quot;&gt;&lt;property id=&quot;20148&quot; value=&quot;5&quot;/&gt;&lt;property id=&quot;20300&quot; value=&quot;Slide 23&quot;/&gt;&lt;property id=&quot;20307&quot; value=&quot;394&quot;/&gt;&lt;/object&gt;&lt;object type=&quot;3&quot; unique_id=&quot;471065&quot;&gt;&lt;property id=&quot;20148&quot; value=&quot;5&quot;/&gt;&lt;property id=&quot;20300&quot; value=&quot;Slide 24&quot;/&gt;&lt;property id=&quot;20307&quot; value=&quot;395&quot;/&gt;&lt;/object&gt;&lt;object type=&quot;3&quot; unique_id=&quot;471066&quot;&gt;&lt;property id=&quot;20148&quot; value=&quot;5&quot;/&gt;&lt;property id=&quot;20300&quot; value=&quot;Slide 25&quot;/&gt;&lt;property id=&quot;20307&quot; value=&quot;396&quot;/&gt;&lt;/object&gt;&lt;object type=&quot;3&quot; unique_id=&quot;471067&quot;&gt;&lt;property id=&quot;20148&quot; value=&quot;5&quot;/&gt;&lt;property id=&quot;20300&quot; value=&quot;Slide 26&quot;/&gt;&lt;property id=&quot;20307&quot; value=&quot;397&quot;/&gt;&lt;/object&gt;&lt;object type=&quot;3&quot; unique_id=&quot;471069&quot;&gt;&lt;property id=&quot;20148&quot; value=&quot;5&quot;/&gt;&lt;property id=&quot;20300&quot; value=&quot;Slide 28&quot;/&gt;&lt;property id=&quot;20307&quot; value=&quot;399&quot;/&gt;&lt;/object&gt;&lt;object type=&quot;3&quot; unique_id=&quot;471500&quot;&gt;&lt;property id=&quot;20148&quot; value=&quot;5&quot;/&gt;&lt;property id=&quot;20300&quot; value=&quot;Slide 27&quot;/&gt;&lt;property id=&quot;20307&quot; value=&quot;400&quot;/&gt;&lt;/object&gt;&lt;object type=&quot;3&quot; unique_id=&quot;471595&quot;&gt;&lt;property id=&quot;20148&quot; value=&quot;5&quot;/&gt;&lt;property id=&quot;20300&quot; value=&quot;Slide 11&quot;/&gt;&lt;property id=&quot;20307&quot; value=&quot;401&quot;/&gt;&lt;/object&gt;&lt;object type=&quot;3&quot; unique_id=&quot;474111&quot;&gt;&lt;property id=&quot;20148&quot; value=&quot;5&quot;/&gt;&lt;property id=&quot;20300&quot; value=&quot;Slide 2&quot;/&gt;&lt;property id=&quot;20307&quot; value=&quot;402&quot;/&gt;&lt;/object&gt;&lt;object type=&quot;3&quot; unique_id=&quot;474338&quot;&gt;&lt;property id=&quot;20148&quot; value=&quot;5&quot;/&gt;&lt;property id=&quot;20300&quot; value=&quot;Slide 5&quot;/&gt;&lt;property id=&quot;20307&quot; value=&quot;403&quot;/&gt;&lt;/object&gt;&lt;object type=&quot;3&quot; unique_id=&quot;474339&quot;&gt;&lt;property id=&quot;20148&quot; value=&quot;5&quot;/&gt;&lt;property id=&quot;20300&quot; value=&quot;Slide 6&quot;/&gt;&lt;property id=&quot;20307&quot; value=&quot;404&quot;/&gt;&lt;/object&gt;&lt;object type=&quot;3&quot; unique_id=&quot;474340&quot;&gt;&lt;property id=&quot;20148&quot; value=&quot;5&quot;/&gt;&lt;property id=&quot;20300&quot; value=&quot;Slide 8&quot;/&gt;&lt;property id=&quot;20307&quot; value=&quot;405&quot;/&gt;&lt;/object&gt;&lt;object type=&quot;3&quot; unique_id=&quot;474341&quot;&gt;&lt;property id=&quot;20148&quot; value=&quot;5&quot;/&gt;&lt;property id=&quot;20300&quot; value=&quot;Slide 19&quot;/&gt;&lt;property id=&quot;20307&quot; value=&quot;406&quot;/&gt;&lt;/object&gt;&lt;/object&gt;&lt;object type=&quot;8&quot; unique_id=&quot;409653&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izo Digital Notebook by Slidesgo">
  <a:themeElements>
    <a:clrScheme name="Simple Light">
      <a:dk1>
        <a:srgbClr val="4C4C4C"/>
      </a:dk1>
      <a:lt1>
        <a:srgbClr val="FFFFFF"/>
      </a:lt1>
      <a:dk2>
        <a:srgbClr val="4C4C4C"/>
      </a:dk2>
      <a:lt2>
        <a:srgbClr val="FEE1E2"/>
      </a:lt2>
      <a:accent1>
        <a:srgbClr val="5398BE"/>
      </a:accent1>
      <a:accent2>
        <a:srgbClr val="7EC6EA"/>
      </a:accent2>
      <a:accent3>
        <a:srgbClr val="61C0BF"/>
      </a:accent3>
      <a:accent4>
        <a:srgbClr val="BBDED6"/>
      </a:accent4>
      <a:accent5>
        <a:srgbClr val="FFB6B9"/>
      </a:accent5>
      <a:accent6>
        <a:srgbClr val="E2B179"/>
      </a:accent6>
      <a:hlink>
        <a:srgbClr val="4C4C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epw5oag">
      <a:majorFont>
        <a:latin typeface="汉仪跳跳体简"/>
        <a:ea typeface="汉仪跳跳体简"/>
        <a:cs typeface=""/>
      </a:majorFont>
      <a:minorFont>
        <a:latin typeface="汉仪跳跳体简"/>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4256</TotalTime>
  <Words>782</Words>
  <Application>Microsoft Office PowerPoint</Application>
  <PresentationFormat>Widescreen</PresentationFormat>
  <Paragraphs>62</Paragraphs>
  <Slides>25</Slides>
  <Notes>6</Notes>
  <HiddenSlides>0</HiddenSlides>
  <MMClips>3</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25</vt:i4>
      </vt:variant>
    </vt:vector>
  </HeadingPairs>
  <TitlesOfParts>
    <vt:vector size="54" baseType="lpstr">
      <vt:lpstr>微软雅黑</vt:lpstr>
      <vt:lpstr>宋体</vt:lpstr>
      <vt:lpstr>.VnTime</vt:lpstr>
      <vt:lpstr>Arial</vt:lpstr>
      <vt:lpstr>Baloo 2</vt:lpstr>
      <vt:lpstr>Baloo 2 ExtraBold</vt:lpstr>
      <vt:lpstr>Bebas Neue</vt:lpstr>
      <vt:lpstr>Calibri</vt:lpstr>
      <vt:lpstr>Calibri Light</vt:lpstr>
      <vt:lpstr>Chau Philomene One</vt:lpstr>
      <vt:lpstr>Coiny</vt:lpstr>
      <vt:lpstr>Didact Gothic</vt:lpstr>
      <vt:lpstr>iCiel Cadena</vt:lpstr>
      <vt:lpstr>iCiel Ciaobella</vt:lpstr>
      <vt:lpstr>Nunito Light</vt:lpstr>
      <vt:lpstr>Open Sans</vt:lpstr>
      <vt:lpstr>Playfair Display</vt:lpstr>
      <vt:lpstr>Playfair Display ExtraBold</vt:lpstr>
      <vt:lpstr>Times New Roman</vt:lpstr>
      <vt:lpstr>UTM Edwardian</vt:lpstr>
      <vt:lpstr>汉仪跳跳体简</vt:lpstr>
      <vt:lpstr>Custom Design</vt:lpstr>
      <vt:lpstr>1_Office Theme</vt:lpstr>
      <vt:lpstr>1_Custom Design</vt:lpstr>
      <vt:lpstr>Artizo Digital Notebook by Slidesgo</vt:lpstr>
      <vt:lpstr>2_Custom Design</vt:lpstr>
      <vt:lpstr>1_Eco-Friendly School Center by Slidesgo</vt:lpstr>
      <vt:lpstr>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Administrator</cp:lastModifiedBy>
  <cp:revision>12</cp:revision>
  <dcterms:created xsi:type="dcterms:W3CDTF">2020-10-03T06:01:09Z</dcterms:created>
  <dcterms:modified xsi:type="dcterms:W3CDTF">2025-02-27T13:23:21Z</dcterms:modified>
</cp:coreProperties>
</file>