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61" r:id="rId2"/>
    <p:sldId id="3173" r:id="rId3"/>
    <p:sldId id="3138" r:id="rId4"/>
    <p:sldId id="3177" r:id="rId5"/>
    <p:sldId id="3178" r:id="rId6"/>
    <p:sldId id="3179" r:id="rId7"/>
    <p:sldId id="3180" r:id="rId8"/>
    <p:sldId id="3182" r:id="rId9"/>
    <p:sldId id="3174" r:id="rId10"/>
    <p:sldId id="3175" r:id="rId11"/>
    <p:sldId id="3141" r:id="rId12"/>
    <p:sldId id="31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6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hyperlink" Target="Nh&#227;%20k&#7923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%5bKaraoke%5d%20Qu&#224;%20T&#225;m%20Th&#225;ng%20Ba%20-%20Nh&#7841;c%20Thi&#7871;u%20Nhi.mp4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%5bKaraoke%5d%20Qu&#224;%20T&#225;m%20Th&#225;ng%20Ba%20-%20Nh&#7841;c%20Thi&#7871;u%20Nhi.mp4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&#236;n%20h&#224;nh%20&#273;&#7897;ng%20&#273;o&#225;n%20v%20lam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4" y="1793689"/>
            <a:ext cx="10774392" cy="46502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zh-CN" altLang="en-US" sz="19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3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" y="73547"/>
            <a:ext cx="1334529" cy="1334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4546" y="408693"/>
            <a:ext cx="8818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MÔN: HOẠT ĐỘNG TRẢI NGHIỆM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7: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 GIA ĐÌNH - QUÝ TRỌNG PHỤ NỮ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438" y="0"/>
            <a:ext cx="14181438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47347"/>
            <a:ext cx="722811" cy="685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4A538E-1097-40EC-AC08-168FA9E1BED7}"/>
              </a:ext>
            </a:extLst>
          </p:cNvPr>
          <p:cNvSpPr txBox="1">
            <a:spLocks/>
          </p:cNvSpPr>
          <p:nvPr/>
        </p:nvSpPr>
        <p:spPr>
          <a:xfrm>
            <a:off x="783771" y="327426"/>
            <a:ext cx="9516675" cy="101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7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THƯƠNG GIA ĐÌNH – QUÝ TRỌNG PHỤ NỮ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86">
            <a:hlinkClick r:id="rId4" action="ppaction://hlinkfile"/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453" y="190599"/>
            <a:ext cx="1334529" cy="1334529"/>
          </a:xfrm>
          <a:prstGeom prst="rect">
            <a:avLst/>
          </a:prstGeom>
        </p:spPr>
      </p:pic>
      <p:pic>
        <p:nvPicPr>
          <p:cNvPr id="1027" name="Picture 3" descr="C:\Users\FDC\Desktop\z4133317301795_ff94c0e20f1efa4659dd09b481628dc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714499"/>
            <a:ext cx="7996335" cy="48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23" y="1491941"/>
            <a:ext cx="79330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4A538E-1097-40EC-AC08-168FA9E1BED7}"/>
              </a:ext>
            </a:extLst>
          </p:cNvPr>
          <p:cNvSpPr txBox="1">
            <a:spLocks/>
          </p:cNvSpPr>
          <p:nvPr/>
        </p:nvSpPr>
        <p:spPr>
          <a:xfrm>
            <a:off x="1902211" y="658223"/>
            <a:ext cx="8167817" cy="47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7</a:t>
            </a:r>
          </a:p>
          <a:p>
            <a:pPr algn="ctr"/>
            <a:endParaRPr lang="en-US" sz="8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THƯƠNG GIA ĐÌNH – QUÝ TRỌNG PHỤ NỮ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FDC\Desktop\z4133317301795_ff94c0e20f1efa4659dd09b481628dc5.jpg">
            <a:extLst>
              <a:ext uri="{FF2B5EF4-FFF2-40B4-BE49-F238E27FC236}">
                <a16:creationId xmlns:a16="http://schemas.microsoft.com/office/drawing/2014/main" id="{E183A0A0-4F3D-458B-BE27-DD5C44A5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5" y="2702859"/>
            <a:ext cx="4123765" cy="4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3292" y="1629197"/>
            <a:ext cx="7933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TẠM BIỆT!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4A538E-1097-40EC-AC08-168FA9E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58" y="345989"/>
            <a:ext cx="7710616" cy="716692"/>
          </a:xfrm>
        </p:spPr>
        <p:txBody>
          <a:bodyPr>
            <a:normAutofit/>
          </a:bodyPr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52" y="4423578"/>
            <a:ext cx="1543813" cy="12510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02" y="4511698"/>
            <a:ext cx="1621003" cy="1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1762452" y="451110"/>
            <a:ext cx="7881171" cy="2162408"/>
          </a:xfrm>
          <a:prstGeom prst="rect">
            <a:avLst/>
          </a:prstGeom>
        </p:spPr>
      </p:pic>
      <p:pic>
        <p:nvPicPr>
          <p:cNvPr id="6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37" y="5718338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97" y="5753263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718338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52" y="5675638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37" y="5730045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18" y="5656010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37" y="5782912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37" y="5712853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2" y="5656010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873" y="5830492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73" y="5810910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3" y="5854699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tulips_yellow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43562"/>
            <a:ext cx="83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>
            <a:fillRect/>
          </a:stretch>
        </p:blipFill>
        <p:spPr>
          <a:xfrm>
            <a:off x="954137" y="4238597"/>
            <a:ext cx="1890648" cy="19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4A538E-1097-40EC-AC08-168FA9E1BED7}"/>
              </a:ext>
            </a:extLst>
          </p:cNvPr>
          <p:cNvSpPr txBox="1">
            <a:spLocks/>
          </p:cNvSpPr>
          <p:nvPr/>
        </p:nvSpPr>
        <p:spPr>
          <a:xfrm>
            <a:off x="2631805" y="393018"/>
            <a:ext cx="8167817" cy="2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:7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THƯƠNG GIA ĐÌNH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QUÝ TRỌNG PHỤ NỮ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DD5FD02-5849-4D5A-AC75-CB1057E4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1039091"/>
            <a:ext cx="7952509" cy="48118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EF5AA1D-0F60-4EF7-87CF-773931525D7B}"/>
              </a:ext>
            </a:extLst>
          </p:cNvPr>
          <p:cNvSpPr txBox="1"/>
          <p:nvPr/>
        </p:nvSpPr>
        <p:spPr>
          <a:xfrm>
            <a:off x="5441411" y="6030516"/>
            <a:ext cx="276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60E0BD83-2419-4453-83EE-B3A520099C61}"/>
              </a:ext>
            </a:extLst>
          </p:cNvPr>
          <p:cNvSpPr/>
          <p:nvPr/>
        </p:nvSpPr>
        <p:spPr>
          <a:xfrm>
            <a:off x="11346872" y="6374165"/>
            <a:ext cx="692727" cy="359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7EFA1-7E24-4FBE-B8E4-0D8ADD81E55C}"/>
              </a:ext>
            </a:extLst>
          </p:cNvPr>
          <p:cNvSpPr txBox="1">
            <a:spLocks/>
          </p:cNvSpPr>
          <p:nvPr/>
        </p:nvSpPr>
        <p:spPr>
          <a:xfrm>
            <a:off x="2238963" y="54609"/>
            <a:ext cx="8529532" cy="984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0B27F94-DDFD-4D1F-8DAB-C6050647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865285"/>
            <a:ext cx="9074727" cy="52461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C6140BA-B825-4B62-A087-B0D10E1AA108}"/>
              </a:ext>
            </a:extLst>
          </p:cNvPr>
          <p:cNvSpPr txBox="1"/>
          <p:nvPr/>
        </p:nvSpPr>
        <p:spPr>
          <a:xfrm>
            <a:off x="4070437" y="6210088"/>
            <a:ext cx="727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6BB20EC7-C1E8-4E18-BC5F-38CBD482A8D8}"/>
              </a:ext>
            </a:extLst>
          </p:cNvPr>
          <p:cNvSpPr/>
          <p:nvPr/>
        </p:nvSpPr>
        <p:spPr>
          <a:xfrm>
            <a:off x="11346872" y="6374165"/>
            <a:ext cx="692727" cy="359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96C430-04EB-42E3-8049-9B13BE7CD1AF}"/>
              </a:ext>
            </a:extLst>
          </p:cNvPr>
          <p:cNvSpPr txBox="1">
            <a:spLocks/>
          </p:cNvSpPr>
          <p:nvPr/>
        </p:nvSpPr>
        <p:spPr>
          <a:xfrm>
            <a:off x="2105890" y="0"/>
            <a:ext cx="8472055" cy="865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52B85FA-0510-411C-AD0F-6DE6B987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920073"/>
            <a:ext cx="8447964" cy="50198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A74CCB0-852B-42C5-9044-0F8DDEF5BA5F}"/>
              </a:ext>
            </a:extLst>
          </p:cNvPr>
          <p:cNvSpPr txBox="1"/>
          <p:nvPr/>
        </p:nvSpPr>
        <p:spPr>
          <a:xfrm>
            <a:off x="5151365" y="6058962"/>
            <a:ext cx="389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855DD274-4764-433A-9AE3-FE6717554DA9}"/>
              </a:ext>
            </a:extLst>
          </p:cNvPr>
          <p:cNvSpPr/>
          <p:nvPr/>
        </p:nvSpPr>
        <p:spPr>
          <a:xfrm>
            <a:off x="11346872" y="6374165"/>
            <a:ext cx="692727" cy="359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8C7BF0-7EF7-4D00-8C63-2EF0683135B7}"/>
              </a:ext>
            </a:extLst>
          </p:cNvPr>
          <p:cNvSpPr txBox="1">
            <a:spLocks/>
          </p:cNvSpPr>
          <p:nvPr/>
        </p:nvSpPr>
        <p:spPr>
          <a:xfrm>
            <a:off x="2395032" y="124692"/>
            <a:ext cx="9298203" cy="79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25E98-2069-48A1-BFC7-41701C75964C}"/>
              </a:ext>
            </a:extLst>
          </p:cNvPr>
          <p:cNvSpPr txBox="1"/>
          <p:nvPr/>
        </p:nvSpPr>
        <p:spPr>
          <a:xfrm>
            <a:off x="4262718" y="6014499"/>
            <a:ext cx="440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E5894E7-D99E-4F20-940E-09C3D5E8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41" y="957590"/>
            <a:ext cx="8192604" cy="50569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0B93235F-9B9F-4475-A2F5-34844B0AC802}"/>
              </a:ext>
            </a:extLst>
          </p:cNvPr>
          <p:cNvSpPr/>
          <p:nvPr/>
        </p:nvSpPr>
        <p:spPr>
          <a:xfrm>
            <a:off x="11346872" y="6374165"/>
            <a:ext cx="692727" cy="359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85DF74-9730-4E31-8CA5-86B122F5C62A}"/>
              </a:ext>
            </a:extLst>
          </p:cNvPr>
          <p:cNvSpPr txBox="1">
            <a:spLocks/>
          </p:cNvSpPr>
          <p:nvPr/>
        </p:nvSpPr>
        <p:spPr>
          <a:xfrm>
            <a:off x="2451417" y="0"/>
            <a:ext cx="8686011" cy="1445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b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37EF3E9-27A0-46A6-AFA3-8827C432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35" y="937979"/>
            <a:ext cx="9587345" cy="51266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252A73F-D515-49BA-850C-49A465DAFC65}"/>
              </a:ext>
            </a:extLst>
          </p:cNvPr>
          <p:cNvSpPr txBox="1"/>
          <p:nvPr/>
        </p:nvSpPr>
        <p:spPr>
          <a:xfrm>
            <a:off x="4744102" y="6210088"/>
            <a:ext cx="332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336DBD24-58A5-4EF4-81A7-E3B93A84046E}"/>
              </a:ext>
            </a:extLst>
          </p:cNvPr>
          <p:cNvSpPr/>
          <p:nvPr/>
        </p:nvSpPr>
        <p:spPr>
          <a:xfrm>
            <a:off x="11346872" y="6374165"/>
            <a:ext cx="692727" cy="359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D21C6F-9A90-432F-8C0F-110EDA63458C}"/>
              </a:ext>
            </a:extLst>
          </p:cNvPr>
          <p:cNvSpPr txBox="1">
            <a:spLocks/>
          </p:cNvSpPr>
          <p:nvPr/>
        </p:nvSpPr>
        <p:spPr>
          <a:xfrm>
            <a:off x="2547462" y="124692"/>
            <a:ext cx="8316959" cy="813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4A538E-1097-40EC-AC08-168FA9E1BED7}"/>
              </a:ext>
            </a:extLst>
          </p:cNvPr>
          <p:cNvSpPr txBox="1">
            <a:spLocks/>
          </p:cNvSpPr>
          <p:nvPr/>
        </p:nvSpPr>
        <p:spPr>
          <a:xfrm>
            <a:off x="2083199" y="442729"/>
            <a:ext cx="8167817" cy="1445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7</a:t>
            </a:r>
          </a:p>
          <a:p>
            <a:pPr algn="ctr"/>
            <a:endParaRPr lang="en-US" sz="8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THƯƠNG GIA ĐÌNH – QUÝ TRỌNG PHỤ NỮ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92" y="2767280"/>
            <a:ext cx="1135907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>
            <a:fillRect/>
          </a:stretch>
        </p:blipFill>
        <p:spPr>
          <a:xfrm>
            <a:off x="205401" y="805336"/>
            <a:ext cx="1767969" cy="21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237</Words>
  <Application>Microsoft Office PowerPoint</Application>
  <PresentationFormat>Widescreen</PresentationFormat>
  <Paragraphs>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Huyen</cp:lastModifiedBy>
  <cp:revision>209</cp:revision>
  <dcterms:created xsi:type="dcterms:W3CDTF">2020-08-07T07:15:00Z</dcterms:created>
  <dcterms:modified xsi:type="dcterms:W3CDTF">2025-02-27T00:01:46Z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