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0" r:id="rId5"/>
    <p:sldId id="261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EC5D-D539-429F-94E7-0FBAAC56B95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EED0-A794-4512-A78B-040B102A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3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EC5D-D539-429F-94E7-0FBAAC56B95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EED0-A794-4512-A78B-040B102A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EC5D-D539-429F-94E7-0FBAAC56B95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EED0-A794-4512-A78B-040B102A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71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9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02278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EC5D-D539-429F-94E7-0FBAAC56B95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EED0-A794-4512-A78B-040B102A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4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EC5D-D539-429F-94E7-0FBAAC56B95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EED0-A794-4512-A78B-040B102A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8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EC5D-D539-429F-94E7-0FBAAC56B95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EED0-A794-4512-A78B-040B102A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EC5D-D539-429F-94E7-0FBAAC56B95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EED0-A794-4512-A78B-040B102A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6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EC5D-D539-429F-94E7-0FBAAC56B95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EED0-A794-4512-A78B-040B102A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EC5D-D539-429F-94E7-0FBAAC56B95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EED0-A794-4512-A78B-040B102A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1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EC5D-D539-429F-94E7-0FBAAC56B95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EED0-A794-4512-A78B-040B102A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2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EC5D-D539-429F-94E7-0FBAAC56B95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7EED0-A794-4512-A78B-040B102A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3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EC5D-D539-429F-94E7-0FBAAC56B95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7EED0-A794-4512-A78B-040B102A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" y="-914400"/>
            <a:ext cx="9144000" cy="70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1" y="0"/>
            <a:ext cx="9500394" cy="858382"/>
          </a:xfrm>
          <a:prstGeom prst="rect">
            <a:avLst/>
          </a:prstGeom>
          <a:noFill/>
        </p:spPr>
        <p:txBody>
          <a:bodyPr wrap="square" lIns="57600" tIns="28800" rIns="57600" bIns="28800" rtlCol="0">
            <a:spAutoFit/>
          </a:bodyPr>
          <a:lstStyle/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                     NHIỆT LIỆT CHÀO MỪNG QUÝ THẦY CÔ </a:t>
            </a:r>
          </a:p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                                  VỀ DỰ GIỜ THĂM LỚP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2048" y="1611337"/>
            <a:ext cx="4292725" cy="919937"/>
          </a:xfrm>
          <a:prstGeom prst="rect">
            <a:avLst/>
          </a:prstGeom>
          <a:noFill/>
        </p:spPr>
        <p:txBody>
          <a:bodyPr wrap="none" lIns="57600" tIns="28800" rIns="57600" bIns="28800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2A2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5121" y="2828515"/>
            <a:ext cx="5424317" cy="489050"/>
          </a:xfrm>
          <a:prstGeom prst="rect">
            <a:avLst/>
          </a:prstGeom>
          <a:noFill/>
        </p:spPr>
        <p:txBody>
          <a:bodyPr wrap="none" lIns="57600" tIns="28800" rIns="57600" bIns="28800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Phan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Trang</a:t>
            </a:r>
          </a:p>
        </p:txBody>
      </p:sp>
    </p:spTree>
    <p:extLst>
      <p:ext uri="{BB962C8B-B14F-4D97-AF65-F5344CB8AC3E}">
        <p14:creationId xmlns:p14="http://schemas.microsoft.com/office/powerpoint/2010/main" val="35847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79" y="1454225"/>
            <a:ext cx="1814867" cy="489050"/>
          </a:xfrm>
          <a:prstGeom prst="rect">
            <a:avLst/>
          </a:prstGeom>
          <a:noFill/>
        </p:spPr>
        <p:txBody>
          <a:bodyPr wrap="none" lIns="57600" tIns="28800" rIns="57600" bIns="28800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787400"/>
            <a:ext cx="6019800" cy="489050"/>
          </a:xfrm>
          <a:prstGeom prst="rect">
            <a:avLst/>
          </a:prstGeom>
          <a:noFill/>
        </p:spPr>
        <p:txBody>
          <a:bodyPr wrap="square" lIns="57600" tIns="28800" rIns="57600" bIns="28800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2290167"/>
            <a:ext cx="3047922" cy="489050"/>
          </a:xfrm>
          <a:prstGeom prst="rect">
            <a:avLst/>
          </a:prstGeom>
          <a:noFill/>
        </p:spPr>
        <p:txBody>
          <a:bodyPr wrap="square" lIns="57600" tIns="28800" rIns="57600" bIns="28800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856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7" y="781581"/>
            <a:ext cx="6019800" cy="489050"/>
          </a:xfrm>
          <a:prstGeom prst="rect">
            <a:avLst/>
          </a:prstGeom>
          <a:noFill/>
        </p:spPr>
        <p:txBody>
          <a:bodyPr wrap="square" lIns="57600" tIns="28800" rIns="57600" bIns="2880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153400" cy="453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41865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79248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Vàng  + chanh = vàng chanh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655" y="1468584"/>
            <a:ext cx="7924800" cy="13508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                nâu  + đất  =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1055" y="1925783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Nâu đất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437" y="2997200"/>
            <a:ext cx="7924800" cy="1244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                xanh  + lá  =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1055" y="33147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Xanh lá</a:t>
            </a:r>
          </a:p>
        </p:txBody>
      </p:sp>
      <p:sp>
        <p:nvSpPr>
          <p:cNvPr id="7" name="Rectangle 6"/>
          <p:cNvSpPr/>
          <p:nvPr/>
        </p:nvSpPr>
        <p:spPr>
          <a:xfrm>
            <a:off x="318655" y="4648200"/>
            <a:ext cx="7924800" cy="1244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                đỏ  + son  =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3736" y="49657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Đỏ son</a:t>
            </a:r>
          </a:p>
        </p:txBody>
      </p:sp>
    </p:spTree>
    <p:extLst>
      <p:ext uri="{BB962C8B-B14F-4D97-AF65-F5344CB8AC3E}">
        <p14:creationId xmlns:p14="http://schemas.microsoft.com/office/powerpoint/2010/main" val="2488845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82600"/>
            <a:ext cx="8763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3. b. Tìm thêm 3-4 từ ngữ chỉ màu sắc</a:t>
            </a:r>
          </a:p>
          <a:p>
            <a:pPr algn="ctr"/>
            <a:r>
              <a:rPr lang="en-US" sz="3200" dirty="0"/>
              <a:t>M: Trắng : Trắng muốt, trắng tinh,...</a:t>
            </a:r>
          </a:p>
        </p:txBody>
      </p:sp>
    </p:spTree>
    <p:extLst>
      <p:ext uri="{BB962C8B-B14F-4D97-AF65-F5344CB8AC3E}">
        <p14:creationId xmlns:p14="http://schemas.microsoft.com/office/powerpoint/2010/main" val="4271694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45" y="533400"/>
            <a:ext cx="8763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4. Đặt 2 câu có từ ngữ chỉ màu sắc của cây cối hoặc con vật</a:t>
            </a:r>
          </a:p>
          <a:p>
            <a:pPr algn="ctr"/>
            <a:r>
              <a:rPr lang="en-US" sz="3200" dirty="0"/>
              <a:t>M: Con chim bói cá có bộ lông </a:t>
            </a:r>
            <a:r>
              <a:rPr lang="en-US" sz="3200" u="sng" dirty="0">
                <a:solidFill>
                  <a:srgbClr val="FF0000"/>
                </a:solidFill>
              </a:rPr>
              <a:t>xanh biếc</a:t>
            </a:r>
            <a:r>
              <a:rPr lang="en-US" sz="32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2094717"/>
            <a:ext cx="8763001" cy="475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96380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-304800" y="0"/>
            <a:ext cx="9525000" cy="6858000"/>
          </a:xfrm>
          <a:prstGeom prst="horizontalScroll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598088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149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</cp:lastModifiedBy>
  <cp:revision>20</cp:revision>
  <dcterms:created xsi:type="dcterms:W3CDTF">2025-02-24T13:39:52Z</dcterms:created>
  <dcterms:modified xsi:type="dcterms:W3CDTF">2025-02-26T23:57:40Z</dcterms:modified>
</cp:coreProperties>
</file>