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5" r:id="rId3"/>
    <p:sldId id="266" r:id="rId4"/>
    <p:sldId id="256" r:id="rId5"/>
    <p:sldId id="258" r:id="rId6"/>
    <p:sldId id="267" r:id="rId7"/>
    <p:sldId id="268" r:id="rId8"/>
  </p:sldIdLst>
  <p:sldSz cx="18288000" cy="10287000"/>
  <p:notesSz cx="6858000" cy="9144000"/>
  <p:embeddedFontLst>
    <p:embeddedFont>
      <p:font typeface="#9Slide03 Arima Madurai Black" panose="00000A00000000000000" pitchFamily="2" charset="-93"/>
      <p:bold r:id="rId9"/>
    </p:embeddedFont>
    <p:embeddedFont>
      <p:font typeface="#9Slide03 Prompt Black" panose="00000A00000000000000" pitchFamily="2" charset="-34"/>
      <p:bold r:id="rId10"/>
    </p:embeddedFont>
    <p:embeddedFont>
      <p:font typeface="SVN-Dumpling" panose="02000000000000000000" pitchFamily="2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68DF"/>
    <a:srgbClr val="64A1F1"/>
    <a:srgbClr val="EF6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49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7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02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8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8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35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7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20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98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1363306-5631-F05E-2E9E-7014A2B2B5C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65CBFC2-295B-A4BE-475F-473E6348A7F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svg"/><Relationship Id="rId1" Type="http://schemas.openxmlformats.org/officeDocument/2006/relationships/tags" Target="../tags/tag1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BD5D"/>
          </a:fgClr>
          <a:bgClr>
            <a:srgbClr val="FFFF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0FF406A-73DC-69EC-9C8E-E5EA758C7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7832"/>
          <a:stretch/>
        </p:blipFill>
        <p:spPr>
          <a:xfrm>
            <a:off x="0" y="-6287"/>
            <a:ext cx="8438682" cy="102870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id="{783CE3F8-7D61-386C-2A96-E92FF79E5BC0}"/>
              </a:ext>
            </a:extLst>
          </p:cNvPr>
          <p:cNvSpPr>
            <a:spLocks noChangeAspect="1"/>
          </p:cNvSpPr>
          <p:nvPr/>
        </p:nvSpPr>
        <p:spPr>
          <a:xfrm>
            <a:off x="1500747" y="178080"/>
            <a:ext cx="5410352" cy="1976094"/>
          </a:xfrm>
          <a:custGeom>
            <a:avLst/>
            <a:gdLst/>
            <a:ahLst/>
            <a:cxnLst/>
            <a:rect l="l" t="t" r="r" b="b"/>
            <a:pathLst>
              <a:path w="5410352" h="1976094">
                <a:moveTo>
                  <a:pt x="4508297" y="1829409"/>
                </a:moveTo>
                <a:cubicBezTo>
                  <a:pt x="4528414" y="1829409"/>
                  <a:pt x="4545597" y="1836534"/>
                  <a:pt x="4559846" y="1850783"/>
                </a:cubicBezTo>
                <a:cubicBezTo>
                  <a:pt x="4574096" y="1865033"/>
                  <a:pt x="4581220" y="1882495"/>
                  <a:pt x="4581220" y="1903171"/>
                </a:cubicBezTo>
                <a:cubicBezTo>
                  <a:pt x="4581220" y="1923846"/>
                  <a:pt x="4574096" y="1941169"/>
                  <a:pt x="4559846" y="1955139"/>
                </a:cubicBezTo>
                <a:cubicBezTo>
                  <a:pt x="4545597" y="1969109"/>
                  <a:pt x="4528414" y="1976094"/>
                  <a:pt x="4508297" y="1976094"/>
                </a:cubicBezTo>
                <a:cubicBezTo>
                  <a:pt x="4488180" y="1976094"/>
                  <a:pt x="4470857" y="1968970"/>
                  <a:pt x="4456329" y="1954720"/>
                </a:cubicBezTo>
                <a:cubicBezTo>
                  <a:pt x="4441800" y="1940471"/>
                  <a:pt x="4434535" y="1923288"/>
                  <a:pt x="4434535" y="1903171"/>
                </a:cubicBezTo>
                <a:cubicBezTo>
                  <a:pt x="4434535" y="1883054"/>
                  <a:pt x="4441800" y="1865731"/>
                  <a:pt x="4456329" y="1851202"/>
                </a:cubicBezTo>
                <a:cubicBezTo>
                  <a:pt x="4470857" y="1836674"/>
                  <a:pt x="4488180" y="1829409"/>
                  <a:pt x="4508297" y="1829409"/>
                </a:cubicBezTo>
                <a:close/>
                <a:moveTo>
                  <a:pt x="1360323" y="1408633"/>
                </a:moveTo>
                <a:lnTo>
                  <a:pt x="1316736" y="1543583"/>
                </a:lnTo>
                <a:lnTo>
                  <a:pt x="1403909" y="1543583"/>
                </a:lnTo>
                <a:close/>
                <a:moveTo>
                  <a:pt x="719938" y="1354150"/>
                </a:moveTo>
                <a:lnTo>
                  <a:pt x="719938" y="1483232"/>
                </a:lnTo>
                <a:lnTo>
                  <a:pt x="764363" y="1483232"/>
                </a:lnTo>
                <a:cubicBezTo>
                  <a:pt x="815213" y="1483232"/>
                  <a:pt x="840639" y="1461719"/>
                  <a:pt x="840639" y="1418691"/>
                </a:cubicBezTo>
                <a:cubicBezTo>
                  <a:pt x="840639" y="1375663"/>
                  <a:pt x="815213" y="1354150"/>
                  <a:pt x="764363" y="1354150"/>
                </a:cubicBezTo>
                <a:close/>
                <a:moveTo>
                  <a:pt x="4763262" y="1205788"/>
                </a:moveTo>
                <a:lnTo>
                  <a:pt x="4938446" y="1205788"/>
                </a:lnTo>
                <a:lnTo>
                  <a:pt x="5086807" y="1515922"/>
                </a:lnTo>
                <a:lnTo>
                  <a:pt x="5235168" y="1205788"/>
                </a:lnTo>
                <a:lnTo>
                  <a:pt x="5410352" y="1205788"/>
                </a:lnTo>
                <a:lnTo>
                  <a:pt x="5410352" y="1791690"/>
                </a:lnTo>
                <a:lnTo>
                  <a:pt x="5226786" y="1791690"/>
                </a:lnTo>
                <a:lnTo>
                  <a:pt x="5226786" y="1574596"/>
                </a:lnTo>
                <a:lnTo>
                  <a:pt x="5118659" y="1791690"/>
                </a:lnTo>
                <a:lnTo>
                  <a:pt x="5054955" y="1791690"/>
                </a:lnTo>
                <a:lnTo>
                  <a:pt x="4946828" y="1574596"/>
                </a:lnTo>
                <a:lnTo>
                  <a:pt x="4946828" y="1791690"/>
                </a:lnTo>
                <a:lnTo>
                  <a:pt x="4763262" y="1791690"/>
                </a:lnTo>
                <a:close/>
                <a:moveTo>
                  <a:pt x="4287012" y="1205788"/>
                </a:moveTo>
                <a:lnTo>
                  <a:pt x="4721200" y="1205788"/>
                </a:lnTo>
                <a:lnTo>
                  <a:pt x="4721200" y="1372590"/>
                </a:lnTo>
                <a:lnTo>
                  <a:pt x="4485666" y="1372590"/>
                </a:lnTo>
                <a:lnTo>
                  <a:pt x="4485666" y="1423720"/>
                </a:lnTo>
                <a:lnTo>
                  <a:pt x="4652467" y="1423720"/>
                </a:lnTo>
                <a:lnTo>
                  <a:pt x="4652467" y="1573758"/>
                </a:lnTo>
                <a:lnTo>
                  <a:pt x="4485666" y="1573758"/>
                </a:lnTo>
                <a:lnTo>
                  <a:pt x="4485666" y="1624888"/>
                </a:lnTo>
                <a:lnTo>
                  <a:pt x="4721200" y="1624888"/>
                </a:lnTo>
                <a:lnTo>
                  <a:pt x="4721200" y="1791690"/>
                </a:lnTo>
                <a:lnTo>
                  <a:pt x="4287012" y="1791690"/>
                </a:lnTo>
                <a:close/>
                <a:moveTo>
                  <a:pt x="4029837" y="1205788"/>
                </a:moveTo>
                <a:lnTo>
                  <a:pt x="4228490" y="1205788"/>
                </a:lnTo>
                <a:lnTo>
                  <a:pt x="4228490" y="1791690"/>
                </a:lnTo>
                <a:lnTo>
                  <a:pt x="4029837" y="1791690"/>
                </a:lnTo>
                <a:close/>
                <a:moveTo>
                  <a:pt x="3410712" y="1205788"/>
                </a:moveTo>
                <a:lnTo>
                  <a:pt x="3609366" y="1205788"/>
                </a:lnTo>
                <a:lnTo>
                  <a:pt x="3609366" y="1401927"/>
                </a:lnTo>
                <a:lnTo>
                  <a:pt x="3770300" y="1401927"/>
                </a:lnTo>
                <a:lnTo>
                  <a:pt x="3770300" y="1205788"/>
                </a:lnTo>
                <a:lnTo>
                  <a:pt x="3968953" y="1205788"/>
                </a:lnTo>
                <a:lnTo>
                  <a:pt x="3968953" y="1791690"/>
                </a:lnTo>
                <a:lnTo>
                  <a:pt x="3770300" y="1791690"/>
                </a:lnTo>
                <a:lnTo>
                  <a:pt x="3770300" y="1586331"/>
                </a:lnTo>
                <a:lnTo>
                  <a:pt x="3609366" y="1586331"/>
                </a:lnTo>
                <a:lnTo>
                  <a:pt x="3609366" y="1791690"/>
                </a:lnTo>
                <a:lnTo>
                  <a:pt x="3410712" y="1791690"/>
                </a:lnTo>
                <a:close/>
                <a:moveTo>
                  <a:pt x="2239137" y="1205788"/>
                </a:moveTo>
                <a:lnTo>
                  <a:pt x="2414321" y="1205788"/>
                </a:lnTo>
                <a:lnTo>
                  <a:pt x="2588667" y="1478203"/>
                </a:lnTo>
                <a:lnTo>
                  <a:pt x="2588667" y="1205788"/>
                </a:lnTo>
                <a:lnTo>
                  <a:pt x="2778938" y="1205788"/>
                </a:lnTo>
                <a:lnTo>
                  <a:pt x="2778938" y="1791690"/>
                </a:lnTo>
                <a:lnTo>
                  <a:pt x="2603754" y="1791690"/>
                </a:lnTo>
                <a:lnTo>
                  <a:pt x="2429408" y="1518437"/>
                </a:lnTo>
                <a:lnTo>
                  <a:pt x="2429408" y="1791690"/>
                </a:lnTo>
                <a:lnTo>
                  <a:pt x="2239137" y="1791690"/>
                </a:lnTo>
                <a:close/>
                <a:moveTo>
                  <a:pt x="1734312" y="1205788"/>
                </a:moveTo>
                <a:lnTo>
                  <a:pt x="1932966" y="1205788"/>
                </a:lnTo>
                <a:lnTo>
                  <a:pt x="1932966" y="1791690"/>
                </a:lnTo>
                <a:lnTo>
                  <a:pt x="1734312" y="1791690"/>
                </a:lnTo>
                <a:close/>
                <a:moveTo>
                  <a:pt x="524637" y="1205788"/>
                </a:moveTo>
                <a:lnTo>
                  <a:pt x="806272" y="1205788"/>
                </a:lnTo>
                <a:cubicBezTo>
                  <a:pt x="878917" y="1205788"/>
                  <a:pt x="936473" y="1223949"/>
                  <a:pt x="978942" y="1260271"/>
                </a:cubicBezTo>
                <a:cubicBezTo>
                  <a:pt x="1021411" y="1296593"/>
                  <a:pt x="1042645" y="1349400"/>
                  <a:pt x="1042645" y="1418691"/>
                </a:cubicBezTo>
                <a:cubicBezTo>
                  <a:pt x="1042645" y="1462277"/>
                  <a:pt x="1033984" y="1499298"/>
                  <a:pt x="1016661" y="1529753"/>
                </a:cubicBezTo>
                <a:cubicBezTo>
                  <a:pt x="999338" y="1560207"/>
                  <a:pt x="974751" y="1584096"/>
                  <a:pt x="942899" y="1601419"/>
                </a:cubicBezTo>
                <a:lnTo>
                  <a:pt x="1033266" y="1787902"/>
                </a:lnTo>
                <a:lnTo>
                  <a:pt x="1266444" y="1205788"/>
                </a:lnTo>
                <a:lnTo>
                  <a:pt x="1454201" y="1205788"/>
                </a:lnTo>
                <a:lnTo>
                  <a:pt x="1688897" y="1791690"/>
                </a:lnTo>
                <a:lnTo>
                  <a:pt x="1485214" y="1791690"/>
                </a:lnTo>
                <a:lnTo>
                  <a:pt x="1447495" y="1689430"/>
                </a:lnTo>
                <a:lnTo>
                  <a:pt x="1273150" y="1689430"/>
                </a:lnTo>
                <a:lnTo>
                  <a:pt x="1235431" y="1791690"/>
                </a:lnTo>
                <a:lnTo>
                  <a:pt x="1035101" y="1791690"/>
                </a:lnTo>
                <a:lnTo>
                  <a:pt x="1031748" y="1791690"/>
                </a:lnTo>
                <a:lnTo>
                  <a:pt x="834771" y="1791690"/>
                </a:lnTo>
                <a:lnTo>
                  <a:pt x="757657" y="1631594"/>
                </a:lnTo>
                <a:lnTo>
                  <a:pt x="719938" y="1631594"/>
                </a:lnTo>
                <a:lnTo>
                  <a:pt x="719938" y="1791690"/>
                </a:lnTo>
                <a:lnTo>
                  <a:pt x="524637" y="1791690"/>
                </a:lnTo>
                <a:close/>
                <a:moveTo>
                  <a:pt x="0" y="1205788"/>
                </a:moveTo>
                <a:lnTo>
                  <a:pt x="498729" y="1205788"/>
                </a:lnTo>
                <a:lnTo>
                  <a:pt x="498729" y="1372590"/>
                </a:lnTo>
                <a:lnTo>
                  <a:pt x="348692" y="1372590"/>
                </a:lnTo>
                <a:lnTo>
                  <a:pt x="348692" y="1791690"/>
                </a:lnTo>
                <a:lnTo>
                  <a:pt x="150038" y="1791690"/>
                </a:lnTo>
                <a:lnTo>
                  <a:pt x="150038" y="1372590"/>
                </a:lnTo>
                <a:lnTo>
                  <a:pt x="0" y="1372590"/>
                </a:lnTo>
                <a:close/>
                <a:moveTo>
                  <a:pt x="3146832" y="1193215"/>
                </a:moveTo>
                <a:cubicBezTo>
                  <a:pt x="3190418" y="1193215"/>
                  <a:pt x="3228416" y="1196847"/>
                  <a:pt x="3260827" y="1204112"/>
                </a:cubicBezTo>
                <a:cubicBezTo>
                  <a:pt x="3293237" y="1211376"/>
                  <a:pt x="3323692" y="1223111"/>
                  <a:pt x="3352191" y="1239316"/>
                </a:cubicBezTo>
                <a:lnTo>
                  <a:pt x="3352191" y="1425397"/>
                </a:lnTo>
                <a:cubicBezTo>
                  <a:pt x="3328162" y="1407515"/>
                  <a:pt x="3300921" y="1394663"/>
                  <a:pt x="3270466" y="1386840"/>
                </a:cubicBezTo>
                <a:cubicBezTo>
                  <a:pt x="3240011" y="1379016"/>
                  <a:pt x="3204667" y="1375105"/>
                  <a:pt x="3164434" y="1375105"/>
                </a:cubicBezTo>
                <a:cubicBezTo>
                  <a:pt x="3121406" y="1375105"/>
                  <a:pt x="3087180" y="1385862"/>
                  <a:pt x="3061754" y="1407375"/>
                </a:cubicBezTo>
                <a:cubicBezTo>
                  <a:pt x="3036329" y="1428889"/>
                  <a:pt x="3023616" y="1459483"/>
                  <a:pt x="3023616" y="1499158"/>
                </a:cubicBezTo>
                <a:cubicBezTo>
                  <a:pt x="3023616" y="1542186"/>
                  <a:pt x="3033954" y="1574736"/>
                  <a:pt x="3054629" y="1596809"/>
                </a:cubicBezTo>
                <a:cubicBezTo>
                  <a:pt x="3075305" y="1618881"/>
                  <a:pt x="3108833" y="1629917"/>
                  <a:pt x="3155214" y="1629917"/>
                </a:cubicBezTo>
                <a:cubicBezTo>
                  <a:pt x="3171978" y="1629917"/>
                  <a:pt x="3186506" y="1627682"/>
                  <a:pt x="3198800" y="1623212"/>
                </a:cubicBezTo>
                <a:lnTo>
                  <a:pt x="3198800" y="1567891"/>
                </a:lnTo>
                <a:lnTo>
                  <a:pt x="3134259" y="1567891"/>
                </a:lnTo>
                <a:lnTo>
                  <a:pt x="3134259" y="1453895"/>
                </a:lnTo>
                <a:lnTo>
                  <a:pt x="3373145" y="1453895"/>
                </a:lnTo>
                <a:lnTo>
                  <a:pt x="3373145" y="1754809"/>
                </a:lnTo>
                <a:cubicBezTo>
                  <a:pt x="3315589" y="1787778"/>
                  <a:pt x="3240151" y="1804263"/>
                  <a:pt x="3146832" y="1804263"/>
                </a:cubicBezTo>
                <a:cubicBezTo>
                  <a:pt x="3080893" y="1804263"/>
                  <a:pt x="3023476" y="1792109"/>
                  <a:pt x="2974581" y="1767801"/>
                </a:cubicBezTo>
                <a:cubicBezTo>
                  <a:pt x="2925686" y="1743494"/>
                  <a:pt x="2888107" y="1708289"/>
                  <a:pt x="2861844" y="1662188"/>
                </a:cubicBezTo>
                <a:cubicBezTo>
                  <a:pt x="2835580" y="1616087"/>
                  <a:pt x="2822448" y="1561744"/>
                  <a:pt x="2822448" y="1499158"/>
                </a:cubicBezTo>
                <a:cubicBezTo>
                  <a:pt x="2822448" y="1436014"/>
                  <a:pt x="2835580" y="1381531"/>
                  <a:pt x="2861844" y="1335709"/>
                </a:cubicBezTo>
                <a:cubicBezTo>
                  <a:pt x="2888107" y="1289888"/>
                  <a:pt x="2925686" y="1254683"/>
                  <a:pt x="2974581" y="1230096"/>
                </a:cubicBezTo>
                <a:cubicBezTo>
                  <a:pt x="3023476" y="1205509"/>
                  <a:pt x="3080893" y="1193215"/>
                  <a:pt x="3146832" y="1193215"/>
                </a:cubicBezTo>
                <a:close/>
                <a:moveTo>
                  <a:pt x="4425315" y="1009650"/>
                </a:moveTo>
                <a:lnTo>
                  <a:pt x="4594632" y="1009650"/>
                </a:lnTo>
                <a:lnTo>
                  <a:pt x="4732934" y="1169746"/>
                </a:lnTo>
                <a:lnTo>
                  <a:pt x="4559427" y="1169746"/>
                </a:lnTo>
                <a:lnTo>
                  <a:pt x="4509974" y="1102690"/>
                </a:lnTo>
                <a:lnTo>
                  <a:pt x="4460520" y="1169746"/>
                </a:lnTo>
                <a:lnTo>
                  <a:pt x="4287012" y="1169746"/>
                </a:lnTo>
                <a:close/>
                <a:moveTo>
                  <a:pt x="1367028" y="969416"/>
                </a:moveTo>
                <a:cubicBezTo>
                  <a:pt x="1415644" y="969416"/>
                  <a:pt x="1452525" y="977099"/>
                  <a:pt x="1477671" y="992466"/>
                </a:cubicBezTo>
                <a:cubicBezTo>
                  <a:pt x="1502817" y="1007833"/>
                  <a:pt x="1515389" y="1029208"/>
                  <a:pt x="1515389" y="1056589"/>
                </a:cubicBezTo>
                <a:cubicBezTo>
                  <a:pt x="1515389" y="1077264"/>
                  <a:pt x="1508684" y="1093889"/>
                  <a:pt x="1495273" y="1106462"/>
                </a:cubicBezTo>
                <a:cubicBezTo>
                  <a:pt x="1481862" y="1119035"/>
                  <a:pt x="1463142" y="1128953"/>
                  <a:pt x="1439113" y="1136218"/>
                </a:cubicBezTo>
                <a:lnTo>
                  <a:pt x="1439113" y="1169746"/>
                </a:lnTo>
                <a:lnTo>
                  <a:pt x="1282370" y="1169746"/>
                </a:lnTo>
                <a:lnTo>
                  <a:pt x="1282370" y="1107719"/>
                </a:lnTo>
                <a:cubicBezTo>
                  <a:pt x="1305839" y="1107719"/>
                  <a:pt x="1322324" y="1105204"/>
                  <a:pt x="1331824" y="1100175"/>
                </a:cubicBezTo>
                <a:cubicBezTo>
                  <a:pt x="1341324" y="1095146"/>
                  <a:pt x="1346073" y="1087043"/>
                  <a:pt x="1346073" y="1075867"/>
                </a:cubicBezTo>
                <a:cubicBezTo>
                  <a:pt x="1346073" y="1066368"/>
                  <a:pt x="1342162" y="1059522"/>
                  <a:pt x="1334338" y="1055331"/>
                </a:cubicBezTo>
                <a:cubicBezTo>
                  <a:pt x="1326515" y="1051140"/>
                  <a:pt x="1313942" y="1049045"/>
                  <a:pt x="1296619" y="1049045"/>
                </a:cubicBezTo>
                <a:cubicBezTo>
                  <a:pt x="1280973" y="1049045"/>
                  <a:pt x="1265047" y="1051560"/>
                  <a:pt x="1248842" y="1056589"/>
                </a:cubicBezTo>
                <a:lnTo>
                  <a:pt x="1248842" y="985342"/>
                </a:lnTo>
                <a:cubicBezTo>
                  <a:pt x="1263371" y="980871"/>
                  <a:pt x="1282230" y="977099"/>
                  <a:pt x="1305421" y="974026"/>
                </a:cubicBezTo>
                <a:cubicBezTo>
                  <a:pt x="1328611" y="970953"/>
                  <a:pt x="1349147" y="969416"/>
                  <a:pt x="1367028" y="969416"/>
                </a:cubicBezTo>
                <a:close/>
                <a:moveTo>
                  <a:pt x="3721989" y="819759"/>
                </a:moveTo>
                <a:cubicBezTo>
                  <a:pt x="3742106" y="819759"/>
                  <a:pt x="3759289" y="826884"/>
                  <a:pt x="3773539" y="841133"/>
                </a:cubicBezTo>
                <a:cubicBezTo>
                  <a:pt x="3787788" y="855383"/>
                  <a:pt x="3794913" y="872845"/>
                  <a:pt x="3794913" y="893521"/>
                </a:cubicBezTo>
                <a:cubicBezTo>
                  <a:pt x="3794913" y="914196"/>
                  <a:pt x="3787788" y="931519"/>
                  <a:pt x="3773539" y="945489"/>
                </a:cubicBezTo>
                <a:cubicBezTo>
                  <a:pt x="3759289" y="959459"/>
                  <a:pt x="3742106" y="966444"/>
                  <a:pt x="3721989" y="966444"/>
                </a:cubicBezTo>
                <a:cubicBezTo>
                  <a:pt x="3701872" y="966444"/>
                  <a:pt x="3684550" y="959319"/>
                  <a:pt x="3670021" y="945070"/>
                </a:cubicBezTo>
                <a:cubicBezTo>
                  <a:pt x="3655492" y="930821"/>
                  <a:pt x="3648228" y="913637"/>
                  <a:pt x="3648228" y="893521"/>
                </a:cubicBezTo>
                <a:cubicBezTo>
                  <a:pt x="3648228" y="873404"/>
                  <a:pt x="3655492" y="856081"/>
                  <a:pt x="3670021" y="841552"/>
                </a:cubicBezTo>
                <a:cubicBezTo>
                  <a:pt x="3684550" y="827023"/>
                  <a:pt x="3701872" y="819759"/>
                  <a:pt x="3721989" y="819759"/>
                </a:cubicBezTo>
                <a:close/>
                <a:moveTo>
                  <a:pt x="1780261" y="819759"/>
                </a:moveTo>
                <a:cubicBezTo>
                  <a:pt x="1800378" y="819759"/>
                  <a:pt x="1817560" y="826884"/>
                  <a:pt x="1831810" y="841133"/>
                </a:cubicBezTo>
                <a:cubicBezTo>
                  <a:pt x="1846059" y="855383"/>
                  <a:pt x="1853184" y="872845"/>
                  <a:pt x="1853184" y="893521"/>
                </a:cubicBezTo>
                <a:cubicBezTo>
                  <a:pt x="1853184" y="914196"/>
                  <a:pt x="1846059" y="931519"/>
                  <a:pt x="1831810" y="945489"/>
                </a:cubicBezTo>
                <a:cubicBezTo>
                  <a:pt x="1817560" y="959459"/>
                  <a:pt x="1800378" y="966444"/>
                  <a:pt x="1780261" y="966444"/>
                </a:cubicBezTo>
                <a:cubicBezTo>
                  <a:pt x="1760144" y="966444"/>
                  <a:pt x="1742821" y="959319"/>
                  <a:pt x="1728292" y="945070"/>
                </a:cubicBezTo>
                <a:cubicBezTo>
                  <a:pt x="1713764" y="930821"/>
                  <a:pt x="1706499" y="913637"/>
                  <a:pt x="1706499" y="893521"/>
                </a:cubicBezTo>
                <a:cubicBezTo>
                  <a:pt x="1706499" y="873404"/>
                  <a:pt x="1713764" y="856081"/>
                  <a:pt x="1728292" y="841552"/>
                </a:cubicBezTo>
                <a:cubicBezTo>
                  <a:pt x="1742821" y="827023"/>
                  <a:pt x="1760144" y="819759"/>
                  <a:pt x="1780261" y="819759"/>
                </a:cubicBezTo>
                <a:close/>
                <a:moveTo>
                  <a:pt x="1779423" y="398983"/>
                </a:moveTo>
                <a:lnTo>
                  <a:pt x="1735836" y="533933"/>
                </a:lnTo>
                <a:lnTo>
                  <a:pt x="1823009" y="533933"/>
                </a:lnTo>
                <a:close/>
                <a:moveTo>
                  <a:pt x="3025750" y="380542"/>
                </a:moveTo>
                <a:lnTo>
                  <a:pt x="3025750" y="419100"/>
                </a:lnTo>
                <a:lnTo>
                  <a:pt x="3113761" y="419100"/>
                </a:lnTo>
                <a:lnTo>
                  <a:pt x="3113761" y="559079"/>
                </a:lnTo>
                <a:lnTo>
                  <a:pt x="3025750" y="559079"/>
                </a:lnTo>
                <a:lnTo>
                  <a:pt x="3025750" y="597636"/>
                </a:lnTo>
                <a:lnTo>
                  <a:pt x="3065145" y="597636"/>
                </a:lnTo>
                <a:cubicBezTo>
                  <a:pt x="3137789" y="597636"/>
                  <a:pt x="3174111" y="560476"/>
                  <a:pt x="3174111" y="486155"/>
                </a:cubicBezTo>
                <a:cubicBezTo>
                  <a:pt x="3174111" y="452069"/>
                  <a:pt x="3164611" y="425945"/>
                  <a:pt x="3145613" y="407784"/>
                </a:cubicBezTo>
                <a:cubicBezTo>
                  <a:pt x="3126613" y="389623"/>
                  <a:pt x="3099791" y="380542"/>
                  <a:pt x="3065145" y="380542"/>
                </a:cubicBezTo>
                <a:close/>
                <a:moveTo>
                  <a:pt x="3721989" y="371322"/>
                </a:moveTo>
                <a:cubicBezTo>
                  <a:pt x="3687902" y="371322"/>
                  <a:pt x="3659962" y="381939"/>
                  <a:pt x="3638169" y="403174"/>
                </a:cubicBezTo>
                <a:cubicBezTo>
                  <a:pt x="3616376" y="424408"/>
                  <a:pt x="3605479" y="453186"/>
                  <a:pt x="3605479" y="489508"/>
                </a:cubicBezTo>
                <a:cubicBezTo>
                  <a:pt x="3605479" y="525830"/>
                  <a:pt x="3616516" y="554608"/>
                  <a:pt x="3638588" y="575843"/>
                </a:cubicBezTo>
                <a:cubicBezTo>
                  <a:pt x="3660661" y="597077"/>
                  <a:pt x="3688461" y="607694"/>
                  <a:pt x="3721989" y="607694"/>
                </a:cubicBezTo>
                <a:cubicBezTo>
                  <a:pt x="3755517" y="607694"/>
                  <a:pt x="3783178" y="597077"/>
                  <a:pt x="3804971" y="575843"/>
                </a:cubicBezTo>
                <a:cubicBezTo>
                  <a:pt x="3826764" y="554608"/>
                  <a:pt x="3837661" y="525830"/>
                  <a:pt x="3837661" y="489508"/>
                </a:cubicBezTo>
                <a:cubicBezTo>
                  <a:pt x="3837661" y="453186"/>
                  <a:pt x="3826764" y="424408"/>
                  <a:pt x="3804971" y="403174"/>
                </a:cubicBezTo>
                <a:cubicBezTo>
                  <a:pt x="3783178" y="381939"/>
                  <a:pt x="3755517" y="371322"/>
                  <a:pt x="3721989" y="371322"/>
                </a:cubicBezTo>
                <a:close/>
                <a:moveTo>
                  <a:pt x="1169289" y="371322"/>
                </a:moveTo>
                <a:cubicBezTo>
                  <a:pt x="1135202" y="371322"/>
                  <a:pt x="1107263" y="381939"/>
                  <a:pt x="1085469" y="403174"/>
                </a:cubicBezTo>
                <a:cubicBezTo>
                  <a:pt x="1063676" y="424408"/>
                  <a:pt x="1052779" y="453186"/>
                  <a:pt x="1052779" y="489508"/>
                </a:cubicBezTo>
                <a:cubicBezTo>
                  <a:pt x="1052779" y="525830"/>
                  <a:pt x="1063816" y="554608"/>
                  <a:pt x="1085888" y="575843"/>
                </a:cubicBezTo>
                <a:cubicBezTo>
                  <a:pt x="1107961" y="597077"/>
                  <a:pt x="1135761" y="607694"/>
                  <a:pt x="1169289" y="607694"/>
                </a:cubicBezTo>
                <a:cubicBezTo>
                  <a:pt x="1202817" y="607694"/>
                  <a:pt x="1230478" y="597077"/>
                  <a:pt x="1252271" y="575843"/>
                </a:cubicBezTo>
                <a:cubicBezTo>
                  <a:pt x="1274064" y="554608"/>
                  <a:pt x="1284961" y="525830"/>
                  <a:pt x="1284961" y="489508"/>
                </a:cubicBezTo>
                <a:cubicBezTo>
                  <a:pt x="1284961" y="453186"/>
                  <a:pt x="1274064" y="424408"/>
                  <a:pt x="1252271" y="403174"/>
                </a:cubicBezTo>
                <a:cubicBezTo>
                  <a:pt x="1230478" y="381939"/>
                  <a:pt x="1202817" y="371322"/>
                  <a:pt x="1169289" y="371322"/>
                </a:cubicBezTo>
                <a:close/>
                <a:moveTo>
                  <a:pt x="4077462" y="196138"/>
                </a:moveTo>
                <a:lnTo>
                  <a:pt x="4252646" y="196138"/>
                </a:lnTo>
                <a:lnTo>
                  <a:pt x="4426991" y="468553"/>
                </a:lnTo>
                <a:lnTo>
                  <a:pt x="4426991" y="196138"/>
                </a:lnTo>
                <a:lnTo>
                  <a:pt x="4617263" y="196138"/>
                </a:lnTo>
                <a:lnTo>
                  <a:pt x="4617263" y="782040"/>
                </a:lnTo>
                <a:lnTo>
                  <a:pt x="4442079" y="782040"/>
                </a:lnTo>
                <a:lnTo>
                  <a:pt x="4267733" y="508787"/>
                </a:lnTo>
                <a:lnTo>
                  <a:pt x="4267733" y="782040"/>
                </a:lnTo>
                <a:lnTo>
                  <a:pt x="4077462" y="782040"/>
                </a:lnTo>
                <a:close/>
                <a:moveTo>
                  <a:pt x="2827097" y="196138"/>
                </a:moveTo>
                <a:lnTo>
                  <a:pt x="3051734" y="196138"/>
                </a:lnTo>
                <a:cubicBezTo>
                  <a:pt x="3116555" y="196138"/>
                  <a:pt x="3173413" y="207873"/>
                  <a:pt x="3222308" y="231343"/>
                </a:cubicBezTo>
                <a:cubicBezTo>
                  <a:pt x="3271203" y="254812"/>
                  <a:pt x="3309061" y="288340"/>
                  <a:pt x="3335884" y="331927"/>
                </a:cubicBezTo>
                <a:cubicBezTo>
                  <a:pt x="3362706" y="375513"/>
                  <a:pt x="3376117" y="426923"/>
                  <a:pt x="3376117" y="486155"/>
                </a:cubicBezTo>
                <a:cubicBezTo>
                  <a:pt x="3376117" y="583387"/>
                  <a:pt x="3347200" y="657009"/>
                  <a:pt x="3289364" y="707021"/>
                </a:cubicBezTo>
                <a:cubicBezTo>
                  <a:pt x="3231528" y="757034"/>
                  <a:pt x="3152318" y="782040"/>
                  <a:pt x="3051734" y="782040"/>
                </a:cubicBezTo>
                <a:lnTo>
                  <a:pt x="2827097" y="782040"/>
                </a:lnTo>
                <a:lnTo>
                  <a:pt x="2827097" y="559079"/>
                </a:lnTo>
                <a:lnTo>
                  <a:pt x="2792730" y="559079"/>
                </a:lnTo>
                <a:lnTo>
                  <a:pt x="2792730" y="419100"/>
                </a:lnTo>
                <a:lnTo>
                  <a:pt x="2827097" y="419100"/>
                </a:lnTo>
                <a:close/>
                <a:moveTo>
                  <a:pt x="2019300" y="196138"/>
                </a:moveTo>
                <a:lnTo>
                  <a:pt x="2518029" y="196138"/>
                </a:lnTo>
                <a:lnTo>
                  <a:pt x="2518029" y="362940"/>
                </a:lnTo>
                <a:lnTo>
                  <a:pt x="2367991" y="362940"/>
                </a:lnTo>
                <a:lnTo>
                  <a:pt x="2367991" y="782040"/>
                </a:lnTo>
                <a:lnTo>
                  <a:pt x="2169338" y="782040"/>
                </a:lnTo>
                <a:lnTo>
                  <a:pt x="2169338" y="362940"/>
                </a:lnTo>
                <a:lnTo>
                  <a:pt x="2019300" y="362940"/>
                </a:lnTo>
                <a:close/>
                <a:moveTo>
                  <a:pt x="1685544" y="196138"/>
                </a:moveTo>
                <a:lnTo>
                  <a:pt x="1873301" y="196138"/>
                </a:lnTo>
                <a:lnTo>
                  <a:pt x="2107997" y="782040"/>
                </a:lnTo>
                <a:lnTo>
                  <a:pt x="1904314" y="782040"/>
                </a:lnTo>
                <a:lnTo>
                  <a:pt x="1866595" y="679780"/>
                </a:lnTo>
                <a:lnTo>
                  <a:pt x="1692250" y="679780"/>
                </a:lnTo>
                <a:lnTo>
                  <a:pt x="1654531" y="782040"/>
                </a:lnTo>
                <a:lnTo>
                  <a:pt x="1450848" y="782040"/>
                </a:lnTo>
                <a:close/>
                <a:moveTo>
                  <a:pt x="248412" y="196138"/>
                </a:moveTo>
                <a:lnTo>
                  <a:pt x="447066" y="196138"/>
                </a:lnTo>
                <a:lnTo>
                  <a:pt x="447066" y="392277"/>
                </a:lnTo>
                <a:lnTo>
                  <a:pt x="608000" y="392277"/>
                </a:lnTo>
                <a:lnTo>
                  <a:pt x="608000" y="196138"/>
                </a:lnTo>
                <a:lnTo>
                  <a:pt x="806654" y="196138"/>
                </a:lnTo>
                <a:lnTo>
                  <a:pt x="806654" y="782040"/>
                </a:lnTo>
                <a:lnTo>
                  <a:pt x="608000" y="782040"/>
                </a:lnTo>
                <a:lnTo>
                  <a:pt x="608000" y="576681"/>
                </a:lnTo>
                <a:lnTo>
                  <a:pt x="447066" y="576681"/>
                </a:lnTo>
                <a:lnTo>
                  <a:pt x="447066" y="782040"/>
                </a:lnTo>
                <a:lnTo>
                  <a:pt x="248412" y="782040"/>
                </a:lnTo>
                <a:close/>
                <a:moveTo>
                  <a:pt x="4985157" y="183565"/>
                </a:moveTo>
                <a:cubicBezTo>
                  <a:pt x="5028743" y="183565"/>
                  <a:pt x="5066741" y="187197"/>
                  <a:pt x="5099152" y="194462"/>
                </a:cubicBezTo>
                <a:cubicBezTo>
                  <a:pt x="5131562" y="201726"/>
                  <a:pt x="5162016" y="213461"/>
                  <a:pt x="5190515" y="229666"/>
                </a:cubicBezTo>
                <a:lnTo>
                  <a:pt x="5190515" y="415747"/>
                </a:lnTo>
                <a:cubicBezTo>
                  <a:pt x="5166487" y="397865"/>
                  <a:pt x="5139246" y="385013"/>
                  <a:pt x="5108791" y="377190"/>
                </a:cubicBezTo>
                <a:cubicBezTo>
                  <a:pt x="5078336" y="369366"/>
                  <a:pt x="5042992" y="365455"/>
                  <a:pt x="5002759" y="365455"/>
                </a:cubicBezTo>
                <a:cubicBezTo>
                  <a:pt x="4959731" y="365455"/>
                  <a:pt x="4925505" y="376212"/>
                  <a:pt x="4900079" y="397725"/>
                </a:cubicBezTo>
                <a:cubicBezTo>
                  <a:pt x="4874654" y="419239"/>
                  <a:pt x="4861941" y="449833"/>
                  <a:pt x="4861941" y="489508"/>
                </a:cubicBezTo>
                <a:cubicBezTo>
                  <a:pt x="4861941" y="532536"/>
                  <a:pt x="4872279" y="565086"/>
                  <a:pt x="4892954" y="587159"/>
                </a:cubicBezTo>
                <a:cubicBezTo>
                  <a:pt x="4913630" y="609231"/>
                  <a:pt x="4947159" y="620268"/>
                  <a:pt x="4993538" y="620268"/>
                </a:cubicBezTo>
                <a:cubicBezTo>
                  <a:pt x="5010302" y="620268"/>
                  <a:pt x="5024832" y="618032"/>
                  <a:pt x="5037125" y="613562"/>
                </a:cubicBezTo>
                <a:lnTo>
                  <a:pt x="5037125" y="558241"/>
                </a:lnTo>
                <a:lnTo>
                  <a:pt x="4972584" y="558241"/>
                </a:lnTo>
                <a:lnTo>
                  <a:pt x="4972584" y="444246"/>
                </a:lnTo>
                <a:lnTo>
                  <a:pt x="5211470" y="444246"/>
                </a:lnTo>
                <a:lnTo>
                  <a:pt x="5211470" y="745159"/>
                </a:lnTo>
                <a:cubicBezTo>
                  <a:pt x="5153914" y="778129"/>
                  <a:pt x="5078476" y="794613"/>
                  <a:pt x="4985157" y="794613"/>
                </a:cubicBezTo>
                <a:cubicBezTo>
                  <a:pt x="4919218" y="794613"/>
                  <a:pt x="4861802" y="782459"/>
                  <a:pt x="4812906" y="758151"/>
                </a:cubicBezTo>
                <a:cubicBezTo>
                  <a:pt x="4764011" y="733844"/>
                  <a:pt x="4726432" y="698639"/>
                  <a:pt x="4700168" y="652538"/>
                </a:cubicBezTo>
                <a:cubicBezTo>
                  <a:pt x="4673905" y="606437"/>
                  <a:pt x="4660773" y="552094"/>
                  <a:pt x="4660773" y="489508"/>
                </a:cubicBezTo>
                <a:cubicBezTo>
                  <a:pt x="4660773" y="426364"/>
                  <a:pt x="4673905" y="371881"/>
                  <a:pt x="4700168" y="326059"/>
                </a:cubicBezTo>
                <a:cubicBezTo>
                  <a:pt x="4726432" y="280238"/>
                  <a:pt x="4764012" y="245033"/>
                  <a:pt x="4812906" y="220446"/>
                </a:cubicBezTo>
                <a:cubicBezTo>
                  <a:pt x="4861802" y="195859"/>
                  <a:pt x="4919218" y="183565"/>
                  <a:pt x="4985157" y="183565"/>
                </a:cubicBezTo>
                <a:close/>
                <a:moveTo>
                  <a:pt x="3721989" y="183565"/>
                </a:moveTo>
                <a:cubicBezTo>
                  <a:pt x="3781222" y="183565"/>
                  <a:pt x="3835007" y="196418"/>
                  <a:pt x="3883343" y="222122"/>
                </a:cubicBezTo>
                <a:cubicBezTo>
                  <a:pt x="3931679" y="247827"/>
                  <a:pt x="3969817" y="283870"/>
                  <a:pt x="3997757" y="330250"/>
                </a:cubicBezTo>
                <a:cubicBezTo>
                  <a:pt x="4025697" y="376631"/>
                  <a:pt x="4039667" y="429717"/>
                  <a:pt x="4039667" y="489508"/>
                </a:cubicBezTo>
                <a:cubicBezTo>
                  <a:pt x="4039667" y="549300"/>
                  <a:pt x="4025697" y="602246"/>
                  <a:pt x="3997757" y="648347"/>
                </a:cubicBezTo>
                <a:cubicBezTo>
                  <a:pt x="3969817" y="694448"/>
                  <a:pt x="3931679" y="730351"/>
                  <a:pt x="3883343" y="756056"/>
                </a:cubicBezTo>
                <a:cubicBezTo>
                  <a:pt x="3835007" y="781761"/>
                  <a:pt x="3781222" y="794613"/>
                  <a:pt x="3721989" y="794613"/>
                </a:cubicBezTo>
                <a:cubicBezTo>
                  <a:pt x="3662197" y="794613"/>
                  <a:pt x="3608134" y="781761"/>
                  <a:pt x="3559797" y="756056"/>
                </a:cubicBezTo>
                <a:cubicBezTo>
                  <a:pt x="3511461" y="730351"/>
                  <a:pt x="3473323" y="694448"/>
                  <a:pt x="3445383" y="648347"/>
                </a:cubicBezTo>
                <a:cubicBezTo>
                  <a:pt x="3417443" y="602246"/>
                  <a:pt x="3403473" y="549300"/>
                  <a:pt x="3403473" y="489508"/>
                </a:cubicBezTo>
                <a:cubicBezTo>
                  <a:pt x="3403473" y="429717"/>
                  <a:pt x="3417443" y="376631"/>
                  <a:pt x="3445383" y="330250"/>
                </a:cubicBezTo>
                <a:cubicBezTo>
                  <a:pt x="3473323" y="283870"/>
                  <a:pt x="3511461" y="247827"/>
                  <a:pt x="3559797" y="222122"/>
                </a:cubicBezTo>
                <a:cubicBezTo>
                  <a:pt x="3608134" y="196418"/>
                  <a:pt x="3662198" y="183565"/>
                  <a:pt x="3721989" y="183565"/>
                </a:cubicBezTo>
                <a:close/>
                <a:moveTo>
                  <a:pt x="1169289" y="183565"/>
                </a:moveTo>
                <a:cubicBezTo>
                  <a:pt x="1228522" y="183565"/>
                  <a:pt x="1282307" y="196418"/>
                  <a:pt x="1330643" y="222122"/>
                </a:cubicBezTo>
                <a:cubicBezTo>
                  <a:pt x="1378979" y="247827"/>
                  <a:pt x="1417117" y="283870"/>
                  <a:pt x="1445057" y="330250"/>
                </a:cubicBezTo>
                <a:cubicBezTo>
                  <a:pt x="1472997" y="376631"/>
                  <a:pt x="1486967" y="429717"/>
                  <a:pt x="1486967" y="489508"/>
                </a:cubicBezTo>
                <a:cubicBezTo>
                  <a:pt x="1486967" y="549300"/>
                  <a:pt x="1472997" y="602246"/>
                  <a:pt x="1445057" y="648347"/>
                </a:cubicBezTo>
                <a:cubicBezTo>
                  <a:pt x="1417117" y="694448"/>
                  <a:pt x="1378979" y="730351"/>
                  <a:pt x="1330643" y="756056"/>
                </a:cubicBezTo>
                <a:cubicBezTo>
                  <a:pt x="1282307" y="781761"/>
                  <a:pt x="1228522" y="794613"/>
                  <a:pt x="1169289" y="794613"/>
                </a:cubicBezTo>
                <a:cubicBezTo>
                  <a:pt x="1109498" y="794613"/>
                  <a:pt x="1055434" y="781761"/>
                  <a:pt x="1007098" y="756056"/>
                </a:cubicBezTo>
                <a:cubicBezTo>
                  <a:pt x="958761" y="730351"/>
                  <a:pt x="920623" y="694448"/>
                  <a:pt x="892683" y="648347"/>
                </a:cubicBezTo>
                <a:cubicBezTo>
                  <a:pt x="864743" y="602246"/>
                  <a:pt x="850773" y="549300"/>
                  <a:pt x="850773" y="489508"/>
                </a:cubicBezTo>
                <a:cubicBezTo>
                  <a:pt x="850773" y="429717"/>
                  <a:pt x="864743" y="376631"/>
                  <a:pt x="892683" y="330250"/>
                </a:cubicBezTo>
                <a:cubicBezTo>
                  <a:pt x="920623" y="283870"/>
                  <a:pt x="958761" y="247827"/>
                  <a:pt x="1007098" y="222122"/>
                </a:cubicBezTo>
                <a:cubicBezTo>
                  <a:pt x="1055434" y="196418"/>
                  <a:pt x="1109498" y="183565"/>
                  <a:pt x="1169289" y="183565"/>
                </a:cubicBezTo>
                <a:close/>
                <a:moveTo>
                  <a:pt x="3636493" y="0"/>
                </a:moveTo>
                <a:lnTo>
                  <a:pt x="3805809" y="0"/>
                </a:lnTo>
                <a:lnTo>
                  <a:pt x="3944112" y="160096"/>
                </a:lnTo>
                <a:lnTo>
                  <a:pt x="3770605" y="160096"/>
                </a:lnTo>
                <a:lnTo>
                  <a:pt x="3721151" y="93040"/>
                </a:lnTo>
                <a:lnTo>
                  <a:pt x="3671697" y="160096"/>
                </a:lnTo>
                <a:lnTo>
                  <a:pt x="3498190" y="160096"/>
                </a:lnTo>
                <a:close/>
              </a:path>
            </a:pathLst>
          </a:custGeom>
          <a:solidFill>
            <a:srgbClr val="FFA53F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1" i="0" u="none" strike="noStrike" kern="1200" cap="none" spc="0" normalizeH="0" baseline="0" noProof="0">
              <a:ln w="0"/>
              <a:solidFill>
                <a:srgbClr val="FFA53F"/>
              </a:solidFill>
              <a:effectLst/>
              <a:uLnTx/>
              <a:uFillTx/>
              <a:latin typeface="#9Slide03 Prompt Black" panose="00000A00000000000000" pitchFamily="2" charset="-34"/>
              <a:ea typeface="+mn-ea"/>
              <a:cs typeface="#9Slide03 Prompt Black" panose="00000A00000000000000" pitchFamily="2" charset="-34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8708373-EBC7-33BD-3BEA-8A4EC4B3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882" y="2171700"/>
            <a:ext cx="1906969" cy="199026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80F6A1E2-3B08-DA0D-F30D-7F557D402A78}"/>
              </a:ext>
            </a:extLst>
          </p:cNvPr>
          <p:cNvGrpSpPr/>
          <p:nvPr/>
        </p:nvGrpSpPr>
        <p:grpSpPr>
          <a:xfrm>
            <a:off x="8909097" y="1790700"/>
            <a:ext cx="8853775" cy="6858000"/>
            <a:chOff x="1295400" y="190500"/>
            <a:chExt cx="7317169" cy="68580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6A8E342C-B2DE-F839-B661-45581B5E15EF}"/>
                </a:ext>
              </a:extLst>
            </p:cNvPr>
            <p:cNvSpPr/>
            <p:nvPr/>
          </p:nvSpPr>
          <p:spPr>
            <a:xfrm>
              <a:off x="1295400" y="190500"/>
              <a:ext cx="7317169" cy="6858000"/>
            </a:xfrm>
            <a:custGeom>
              <a:avLst/>
              <a:gdLst/>
              <a:ahLst/>
              <a:cxnLst/>
              <a:rect l="l" t="t" r="r" b="b"/>
              <a:pathLst>
                <a:path w="8172512" h="9093198">
                  <a:moveTo>
                    <a:pt x="0" y="0"/>
                  </a:moveTo>
                  <a:lnTo>
                    <a:pt x="8172511" y="0"/>
                  </a:lnTo>
                  <a:lnTo>
                    <a:pt x="8172511" y="9093197"/>
                  </a:lnTo>
                  <a:lnTo>
                    <a:pt x="0" y="9093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D32266-E601-905B-E897-7C7A23176F1C}"/>
                </a:ext>
              </a:extLst>
            </p:cNvPr>
            <p:cNvSpPr txBox="1"/>
            <p:nvPr/>
          </p:nvSpPr>
          <p:spPr>
            <a:xfrm>
              <a:off x="2248883" y="1003426"/>
              <a:ext cx="5410200" cy="846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 đề </a:t>
              </a:r>
              <a:r>
                <a:rPr kumimoji="0" lang="vi-VN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  <a:endParaRPr kumimoji="0" lang="en-US" sz="6600" b="1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537BE6A2-A6F7-754D-959D-5467D9BC0769}"/>
                </a:ext>
              </a:extLst>
            </p:cNvPr>
            <p:cNvSpPr/>
            <p:nvPr/>
          </p:nvSpPr>
          <p:spPr>
            <a:xfrm>
              <a:off x="1469545" y="2393366"/>
              <a:ext cx="6968877" cy="22872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-280" normalizeH="0" baseline="0" noProof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YÊU THƯƠNG GIA ĐÌNH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spc="-28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rPr>
                <a:t>TÔN TRỌNG PHỤ NỮ</a:t>
              </a:r>
              <a:endParaRPr kumimoji="0" lang="vi-VN" sz="6000" b="1" i="0" u="none" strike="noStrike" kern="1200" cap="none" spc="-28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731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52407"/>
            <a:ext cx="18418184" cy="4805338"/>
          </a:xfrm>
          <a:custGeom>
            <a:avLst/>
            <a:gdLst/>
            <a:ahLst/>
            <a:cxnLst/>
            <a:rect l="l" t="t" r="r" b="b"/>
            <a:pathLst>
              <a:path w="18418184" h="4805338">
                <a:moveTo>
                  <a:pt x="0" y="0"/>
                </a:moveTo>
                <a:lnTo>
                  <a:pt x="18418184" y="0"/>
                </a:lnTo>
                <a:lnTo>
                  <a:pt x="18418184" y="4805338"/>
                </a:lnTo>
                <a:lnTo>
                  <a:pt x="0" y="4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5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18184" cy="3194586"/>
            <a:chOff x="0" y="0"/>
            <a:chExt cx="4850880" cy="841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0879" cy="841373"/>
            </a:xfrm>
            <a:custGeom>
              <a:avLst/>
              <a:gdLst/>
              <a:ahLst/>
              <a:cxnLst/>
              <a:rect l="l" t="t" r="r" b="b"/>
              <a:pathLst>
                <a:path w="4850879" h="841373">
                  <a:moveTo>
                    <a:pt x="1617834" y="822303"/>
                  </a:moveTo>
                  <a:cubicBezTo>
                    <a:pt x="1866525" y="833817"/>
                    <a:pt x="2149257" y="841373"/>
                    <a:pt x="2426746" y="841373"/>
                  </a:cubicBezTo>
                  <a:cubicBezTo>
                    <a:pt x="2704244" y="841373"/>
                    <a:pt x="2971267" y="834896"/>
                    <a:pt x="3217337" y="823382"/>
                  </a:cubicBezTo>
                  <a:cubicBezTo>
                    <a:pt x="3222579" y="823022"/>
                    <a:pt x="3227813" y="823022"/>
                    <a:pt x="3233046" y="822663"/>
                  </a:cubicBezTo>
                  <a:cubicBezTo>
                    <a:pt x="4157148" y="776608"/>
                    <a:pt x="4837792" y="654994"/>
                    <a:pt x="4850879" y="512236"/>
                  </a:cubicBezTo>
                  <a:lnTo>
                    <a:pt x="4850879" y="0"/>
                  </a:lnTo>
                  <a:lnTo>
                    <a:pt x="0" y="0"/>
                  </a:lnTo>
                  <a:lnTo>
                    <a:pt x="0" y="511856"/>
                  </a:lnTo>
                  <a:cubicBezTo>
                    <a:pt x="13089" y="655712"/>
                    <a:pt x="683259" y="777328"/>
                    <a:pt x="1617834" y="822303"/>
                  </a:cubicBezTo>
                  <a:close/>
                </a:path>
              </a:pathLst>
            </a:custGeom>
            <a:solidFill>
              <a:srgbClr val="EFB6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0880" cy="752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75236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90625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6558" y="740192"/>
            <a:ext cx="2061809" cy="162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 đề</a:t>
            </a:r>
          </a:p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693" b="1" i="0" u="none" strike="noStrike" kern="1200" cap="none" spc="0" normalizeH="0" baseline="0" noProof="0">
              <a:ln>
                <a:noFill/>
              </a:ln>
              <a:solidFill>
                <a:srgbClr val="CC62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020478" y="0"/>
            <a:ext cx="4566227" cy="1543050"/>
            <a:chOff x="0" y="0"/>
            <a:chExt cx="120262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628" cy="406400"/>
            </a:xfrm>
            <a:custGeom>
              <a:avLst/>
              <a:gdLst/>
              <a:ahLst/>
              <a:cxnLst/>
              <a:rect l="l" t="t" r="r" b="b"/>
              <a:pathLst>
                <a:path w="1202628" h="406400">
                  <a:moveTo>
                    <a:pt x="999428" y="0"/>
                  </a:moveTo>
                  <a:cubicBezTo>
                    <a:pt x="1111652" y="0"/>
                    <a:pt x="1202628" y="90976"/>
                    <a:pt x="1202628" y="203200"/>
                  </a:cubicBezTo>
                  <a:cubicBezTo>
                    <a:pt x="1202628" y="315424"/>
                    <a:pt x="1111652" y="406400"/>
                    <a:pt x="9994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0B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026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02986" y="248579"/>
            <a:ext cx="2754010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</a:t>
            </a:r>
            <a:r>
              <a:rPr lang="vi-VN" sz="5198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kumimoji="0" lang="en-US" sz="5198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Hình tự do: Hình 19">
            <a:extLst>
              <a:ext uri="{FF2B5EF4-FFF2-40B4-BE49-F238E27FC236}">
                <a16:creationId xmlns:a16="http://schemas.microsoft.com/office/drawing/2014/main" id="{8DC7F79B-E09D-30D3-C617-44CDA82DF8B9}"/>
              </a:ext>
            </a:extLst>
          </p:cNvPr>
          <p:cNvSpPr>
            <a:spLocks noChangeAspect="1"/>
          </p:cNvSpPr>
          <p:nvPr/>
        </p:nvSpPr>
        <p:spPr>
          <a:xfrm>
            <a:off x="3896095" y="322406"/>
            <a:ext cx="10430722" cy="2325005"/>
          </a:xfrm>
          <a:custGeom>
            <a:avLst/>
            <a:gdLst/>
            <a:ahLst/>
            <a:cxnLst/>
            <a:rect l="l" t="t" r="r" b="b"/>
            <a:pathLst>
              <a:path w="10430722" h="2325005">
                <a:moveTo>
                  <a:pt x="7911760" y="2187416"/>
                </a:moveTo>
                <a:cubicBezTo>
                  <a:pt x="7930785" y="2187416"/>
                  <a:pt x="7946921" y="2194211"/>
                  <a:pt x="7960171" y="2207800"/>
                </a:cubicBezTo>
                <a:cubicBezTo>
                  <a:pt x="7973420" y="2221389"/>
                  <a:pt x="7980045" y="2237695"/>
                  <a:pt x="7980045" y="2256720"/>
                </a:cubicBezTo>
                <a:cubicBezTo>
                  <a:pt x="7980045" y="2275745"/>
                  <a:pt x="7973420" y="2291881"/>
                  <a:pt x="7960171" y="2305131"/>
                </a:cubicBezTo>
                <a:cubicBezTo>
                  <a:pt x="7946921" y="2318380"/>
                  <a:pt x="7930785" y="2325005"/>
                  <a:pt x="7911760" y="2325005"/>
                </a:cubicBezTo>
                <a:cubicBezTo>
                  <a:pt x="7892735" y="2325005"/>
                  <a:pt x="7876429" y="2318380"/>
                  <a:pt x="7862839" y="2305131"/>
                </a:cubicBezTo>
                <a:cubicBezTo>
                  <a:pt x="7849251" y="2291881"/>
                  <a:pt x="7842456" y="2275745"/>
                  <a:pt x="7842456" y="2256720"/>
                </a:cubicBezTo>
                <a:cubicBezTo>
                  <a:pt x="7842456" y="2237695"/>
                  <a:pt x="7849081" y="2221389"/>
                  <a:pt x="7862330" y="2207800"/>
                </a:cubicBezTo>
                <a:cubicBezTo>
                  <a:pt x="7875579" y="2194211"/>
                  <a:pt x="7892055" y="2187416"/>
                  <a:pt x="7911760" y="2187416"/>
                </a:cubicBezTo>
                <a:close/>
                <a:moveTo>
                  <a:pt x="4334790" y="2187416"/>
                </a:moveTo>
                <a:cubicBezTo>
                  <a:pt x="4353814" y="2187416"/>
                  <a:pt x="4369951" y="2194211"/>
                  <a:pt x="4383200" y="2207800"/>
                </a:cubicBezTo>
                <a:cubicBezTo>
                  <a:pt x="4396449" y="2221389"/>
                  <a:pt x="4403074" y="2237695"/>
                  <a:pt x="4403074" y="2256720"/>
                </a:cubicBezTo>
                <a:cubicBezTo>
                  <a:pt x="4403074" y="2275745"/>
                  <a:pt x="4396449" y="2291881"/>
                  <a:pt x="4383200" y="2305131"/>
                </a:cubicBezTo>
                <a:cubicBezTo>
                  <a:pt x="4369951" y="2318380"/>
                  <a:pt x="4353814" y="2325005"/>
                  <a:pt x="4334790" y="2325005"/>
                </a:cubicBezTo>
                <a:cubicBezTo>
                  <a:pt x="4315765" y="2325005"/>
                  <a:pt x="4299458" y="2318380"/>
                  <a:pt x="4285869" y="2305131"/>
                </a:cubicBezTo>
                <a:cubicBezTo>
                  <a:pt x="4272280" y="2291881"/>
                  <a:pt x="4265485" y="2275745"/>
                  <a:pt x="4265485" y="2256720"/>
                </a:cubicBezTo>
                <a:cubicBezTo>
                  <a:pt x="4265485" y="2237695"/>
                  <a:pt x="4272110" y="2221389"/>
                  <a:pt x="4285359" y="2207800"/>
                </a:cubicBezTo>
                <a:cubicBezTo>
                  <a:pt x="4298608" y="2194211"/>
                  <a:pt x="4315085" y="2187416"/>
                  <a:pt x="4334790" y="2187416"/>
                </a:cubicBezTo>
                <a:close/>
                <a:moveTo>
                  <a:pt x="6515109" y="1463802"/>
                </a:moveTo>
                <a:cubicBezTo>
                  <a:pt x="6499481" y="1463802"/>
                  <a:pt x="6488610" y="1464141"/>
                  <a:pt x="6482495" y="1464821"/>
                </a:cubicBezTo>
                <a:lnTo>
                  <a:pt x="6482495" y="1819494"/>
                </a:lnTo>
                <a:lnTo>
                  <a:pt x="6500840" y="1819494"/>
                </a:lnTo>
                <a:cubicBezTo>
                  <a:pt x="6562671" y="1819494"/>
                  <a:pt x="6607005" y="1803527"/>
                  <a:pt x="6633843" y="1771593"/>
                </a:cubicBezTo>
                <a:cubicBezTo>
                  <a:pt x="6660681" y="1739658"/>
                  <a:pt x="6674100" y="1694815"/>
                  <a:pt x="6674100" y="1637062"/>
                </a:cubicBezTo>
                <a:cubicBezTo>
                  <a:pt x="6674100" y="1521555"/>
                  <a:pt x="6621103" y="1463802"/>
                  <a:pt x="6515109" y="1463802"/>
                </a:cubicBezTo>
                <a:close/>
                <a:moveTo>
                  <a:pt x="4333770" y="1462782"/>
                </a:moveTo>
                <a:cubicBezTo>
                  <a:pt x="4284850" y="1462782"/>
                  <a:pt x="4249009" y="1488602"/>
                  <a:pt x="4226247" y="1540240"/>
                </a:cubicBezTo>
                <a:cubicBezTo>
                  <a:pt x="4203486" y="1591878"/>
                  <a:pt x="4192105" y="1673752"/>
                  <a:pt x="4192105" y="1785861"/>
                </a:cubicBezTo>
                <a:cubicBezTo>
                  <a:pt x="4192105" y="1897970"/>
                  <a:pt x="4203486" y="1979844"/>
                  <a:pt x="4226247" y="2031482"/>
                </a:cubicBezTo>
                <a:cubicBezTo>
                  <a:pt x="4249009" y="2083120"/>
                  <a:pt x="4284850" y="2108940"/>
                  <a:pt x="4333770" y="2108940"/>
                </a:cubicBezTo>
                <a:cubicBezTo>
                  <a:pt x="4382691" y="2108940"/>
                  <a:pt x="4418361" y="2083290"/>
                  <a:pt x="4440784" y="2031992"/>
                </a:cubicBezTo>
                <a:cubicBezTo>
                  <a:pt x="4463206" y="1980693"/>
                  <a:pt x="4474416" y="1898650"/>
                  <a:pt x="4474416" y="1785861"/>
                </a:cubicBezTo>
                <a:cubicBezTo>
                  <a:pt x="4474416" y="1673072"/>
                  <a:pt x="4463206" y="1591029"/>
                  <a:pt x="4440784" y="1539730"/>
                </a:cubicBezTo>
                <a:cubicBezTo>
                  <a:pt x="4418361" y="1488432"/>
                  <a:pt x="4382691" y="1462782"/>
                  <a:pt x="4333770" y="1462782"/>
                </a:cubicBezTo>
                <a:close/>
                <a:moveTo>
                  <a:pt x="3623234" y="1462782"/>
                </a:moveTo>
                <a:cubicBezTo>
                  <a:pt x="3600812" y="1462782"/>
                  <a:pt x="3585524" y="1463462"/>
                  <a:pt x="3577371" y="1464821"/>
                </a:cubicBezTo>
                <a:lnTo>
                  <a:pt x="3577371" y="1778727"/>
                </a:lnTo>
                <a:cubicBezTo>
                  <a:pt x="3596395" y="1780086"/>
                  <a:pt x="3611343" y="1780426"/>
                  <a:pt x="3622214" y="1779746"/>
                </a:cubicBezTo>
                <a:cubicBezTo>
                  <a:pt x="3668417" y="1778387"/>
                  <a:pt x="3703749" y="1762080"/>
                  <a:pt x="3728208" y="1730826"/>
                </a:cubicBezTo>
                <a:cubicBezTo>
                  <a:pt x="3752669" y="1699571"/>
                  <a:pt x="3764899" y="1659823"/>
                  <a:pt x="3764899" y="1611582"/>
                </a:cubicBezTo>
                <a:cubicBezTo>
                  <a:pt x="3764899" y="1565380"/>
                  <a:pt x="3753688" y="1529029"/>
                  <a:pt x="3731266" y="1502530"/>
                </a:cubicBezTo>
                <a:cubicBezTo>
                  <a:pt x="3708844" y="1476032"/>
                  <a:pt x="3672833" y="1462782"/>
                  <a:pt x="3623234" y="1462782"/>
                </a:cubicBezTo>
                <a:close/>
                <a:moveTo>
                  <a:pt x="1533420" y="1462782"/>
                </a:moveTo>
                <a:cubicBezTo>
                  <a:pt x="1484500" y="1462782"/>
                  <a:pt x="1448659" y="1488602"/>
                  <a:pt x="1425897" y="1540240"/>
                </a:cubicBezTo>
                <a:cubicBezTo>
                  <a:pt x="1403136" y="1591878"/>
                  <a:pt x="1391755" y="1673752"/>
                  <a:pt x="1391755" y="1785861"/>
                </a:cubicBezTo>
                <a:cubicBezTo>
                  <a:pt x="1391755" y="1897970"/>
                  <a:pt x="1403136" y="1979844"/>
                  <a:pt x="1425897" y="2031482"/>
                </a:cubicBezTo>
                <a:cubicBezTo>
                  <a:pt x="1448659" y="2083120"/>
                  <a:pt x="1484500" y="2108940"/>
                  <a:pt x="1533420" y="2108940"/>
                </a:cubicBezTo>
                <a:cubicBezTo>
                  <a:pt x="1582341" y="2108940"/>
                  <a:pt x="1618012" y="2083290"/>
                  <a:pt x="1640434" y="2031992"/>
                </a:cubicBezTo>
                <a:cubicBezTo>
                  <a:pt x="1662855" y="1980693"/>
                  <a:pt x="1674066" y="1898650"/>
                  <a:pt x="1674066" y="1785861"/>
                </a:cubicBezTo>
                <a:cubicBezTo>
                  <a:pt x="1674066" y="1673072"/>
                  <a:pt x="1662855" y="1591029"/>
                  <a:pt x="1640434" y="1539730"/>
                </a:cubicBezTo>
                <a:cubicBezTo>
                  <a:pt x="1618012" y="1488432"/>
                  <a:pt x="1582341" y="1462782"/>
                  <a:pt x="1533420" y="1462782"/>
                </a:cubicBezTo>
                <a:close/>
                <a:moveTo>
                  <a:pt x="2829906" y="1431188"/>
                </a:moveTo>
                <a:lnTo>
                  <a:pt x="3325225" y="1431188"/>
                </a:lnTo>
                <a:cubicBezTo>
                  <a:pt x="3332019" y="1431188"/>
                  <a:pt x="3337285" y="1434585"/>
                  <a:pt x="3341022" y="1441380"/>
                </a:cubicBezTo>
                <a:cubicBezTo>
                  <a:pt x="3344759" y="1448174"/>
                  <a:pt x="3346627" y="1457007"/>
                  <a:pt x="3346627" y="1467878"/>
                </a:cubicBezTo>
                <a:cubicBezTo>
                  <a:pt x="3346627" y="1483506"/>
                  <a:pt x="3343230" y="1499473"/>
                  <a:pt x="3336436" y="1515780"/>
                </a:cubicBezTo>
                <a:cubicBezTo>
                  <a:pt x="3329641" y="1532087"/>
                  <a:pt x="3320809" y="1542618"/>
                  <a:pt x="3309937" y="1547374"/>
                </a:cubicBezTo>
                <a:cubicBezTo>
                  <a:pt x="3246069" y="1516119"/>
                  <a:pt x="3190694" y="1495396"/>
                  <a:pt x="3143812" y="1485204"/>
                </a:cubicBezTo>
                <a:lnTo>
                  <a:pt x="3144831" y="1997849"/>
                </a:lnTo>
                <a:cubicBezTo>
                  <a:pt x="3144831" y="2051526"/>
                  <a:pt x="3151287" y="2094331"/>
                  <a:pt x="3164195" y="2126266"/>
                </a:cubicBezTo>
                <a:cubicBezTo>
                  <a:pt x="3156042" y="2133739"/>
                  <a:pt x="3145341" y="2140534"/>
                  <a:pt x="3132091" y="2146649"/>
                </a:cubicBezTo>
                <a:cubicBezTo>
                  <a:pt x="3118842" y="2152764"/>
                  <a:pt x="3103724" y="2155822"/>
                  <a:pt x="3086738" y="2155822"/>
                </a:cubicBezTo>
                <a:cubicBezTo>
                  <a:pt x="3064317" y="2155822"/>
                  <a:pt x="3045971" y="2149707"/>
                  <a:pt x="3031702" y="2137476"/>
                </a:cubicBezTo>
                <a:cubicBezTo>
                  <a:pt x="3017435" y="2125246"/>
                  <a:pt x="3010300" y="2108600"/>
                  <a:pt x="3010300" y="2087537"/>
                </a:cubicBezTo>
                <a:lnTo>
                  <a:pt x="3010300" y="1485204"/>
                </a:lnTo>
                <a:cubicBezTo>
                  <a:pt x="2966136" y="1494717"/>
                  <a:pt x="2910760" y="1515440"/>
                  <a:pt x="2844174" y="1547374"/>
                </a:cubicBezTo>
                <a:cubicBezTo>
                  <a:pt x="2833982" y="1542618"/>
                  <a:pt x="2825490" y="1532087"/>
                  <a:pt x="2818695" y="1515780"/>
                </a:cubicBezTo>
                <a:cubicBezTo>
                  <a:pt x="2811900" y="1499473"/>
                  <a:pt x="2808503" y="1483506"/>
                  <a:pt x="2808503" y="1467878"/>
                </a:cubicBezTo>
                <a:cubicBezTo>
                  <a:pt x="2808503" y="1457007"/>
                  <a:pt x="2810202" y="1448174"/>
                  <a:pt x="2813599" y="1441380"/>
                </a:cubicBezTo>
                <a:cubicBezTo>
                  <a:pt x="2816996" y="1434585"/>
                  <a:pt x="2822432" y="1431188"/>
                  <a:pt x="2829906" y="1431188"/>
                </a:cubicBezTo>
                <a:close/>
                <a:moveTo>
                  <a:pt x="667731" y="1431188"/>
                </a:moveTo>
                <a:lnTo>
                  <a:pt x="1163050" y="1431188"/>
                </a:lnTo>
                <a:cubicBezTo>
                  <a:pt x="1169844" y="1431188"/>
                  <a:pt x="1175110" y="1434585"/>
                  <a:pt x="1178848" y="1441380"/>
                </a:cubicBezTo>
                <a:cubicBezTo>
                  <a:pt x="1182584" y="1448174"/>
                  <a:pt x="1184453" y="1457007"/>
                  <a:pt x="1184453" y="1467878"/>
                </a:cubicBezTo>
                <a:cubicBezTo>
                  <a:pt x="1184453" y="1483506"/>
                  <a:pt x="1181055" y="1499473"/>
                  <a:pt x="1174261" y="1515780"/>
                </a:cubicBezTo>
                <a:cubicBezTo>
                  <a:pt x="1167466" y="1532087"/>
                  <a:pt x="1158633" y="1542618"/>
                  <a:pt x="1147762" y="1547374"/>
                </a:cubicBezTo>
                <a:cubicBezTo>
                  <a:pt x="1083894" y="1516119"/>
                  <a:pt x="1028519" y="1495396"/>
                  <a:pt x="981637" y="1485204"/>
                </a:cubicBezTo>
                <a:lnTo>
                  <a:pt x="982656" y="1997849"/>
                </a:lnTo>
                <a:cubicBezTo>
                  <a:pt x="982656" y="2051526"/>
                  <a:pt x="989111" y="2094331"/>
                  <a:pt x="1002021" y="2126266"/>
                </a:cubicBezTo>
                <a:cubicBezTo>
                  <a:pt x="993867" y="2133739"/>
                  <a:pt x="983165" y="2140534"/>
                  <a:pt x="969916" y="2146649"/>
                </a:cubicBezTo>
                <a:cubicBezTo>
                  <a:pt x="956668" y="2152764"/>
                  <a:pt x="941550" y="2155822"/>
                  <a:pt x="924563" y="2155822"/>
                </a:cubicBezTo>
                <a:cubicBezTo>
                  <a:pt x="902141" y="2155822"/>
                  <a:pt x="883796" y="2149707"/>
                  <a:pt x="869527" y="2137476"/>
                </a:cubicBezTo>
                <a:cubicBezTo>
                  <a:pt x="855259" y="2125246"/>
                  <a:pt x="848125" y="2108600"/>
                  <a:pt x="848125" y="2087537"/>
                </a:cubicBezTo>
                <a:lnTo>
                  <a:pt x="848125" y="1485204"/>
                </a:lnTo>
                <a:cubicBezTo>
                  <a:pt x="803961" y="1494717"/>
                  <a:pt x="748586" y="1515440"/>
                  <a:pt x="681999" y="1547374"/>
                </a:cubicBezTo>
                <a:cubicBezTo>
                  <a:pt x="671808" y="1542618"/>
                  <a:pt x="663314" y="1532087"/>
                  <a:pt x="656520" y="1515780"/>
                </a:cubicBezTo>
                <a:cubicBezTo>
                  <a:pt x="649725" y="1499473"/>
                  <a:pt x="646328" y="1483506"/>
                  <a:pt x="646328" y="1467878"/>
                </a:cubicBezTo>
                <a:cubicBezTo>
                  <a:pt x="646328" y="1457007"/>
                  <a:pt x="648027" y="1448174"/>
                  <a:pt x="651424" y="1441380"/>
                </a:cubicBezTo>
                <a:cubicBezTo>
                  <a:pt x="654822" y="1434585"/>
                  <a:pt x="660257" y="1431188"/>
                  <a:pt x="667731" y="1431188"/>
                </a:cubicBezTo>
                <a:close/>
                <a:moveTo>
                  <a:pt x="8603275" y="1418958"/>
                </a:moveTo>
                <a:cubicBezTo>
                  <a:pt x="8620261" y="1418958"/>
                  <a:pt x="8630793" y="1420996"/>
                  <a:pt x="8634869" y="1425073"/>
                </a:cubicBezTo>
                <a:cubicBezTo>
                  <a:pt x="8651855" y="1449533"/>
                  <a:pt x="8700436" y="1515100"/>
                  <a:pt x="8780612" y="1621774"/>
                </a:cubicBezTo>
                <a:cubicBezTo>
                  <a:pt x="8853312" y="1718935"/>
                  <a:pt x="8907838" y="1792995"/>
                  <a:pt x="8944189" y="1843954"/>
                </a:cubicBezTo>
                <a:cubicBezTo>
                  <a:pt x="8980539" y="1894913"/>
                  <a:pt x="9006188" y="1936699"/>
                  <a:pt x="9021137" y="1969313"/>
                </a:cubicBezTo>
                <a:lnTo>
                  <a:pt x="8987504" y="1511703"/>
                </a:lnTo>
                <a:lnTo>
                  <a:pt x="8986485" y="1497434"/>
                </a:lnTo>
                <a:cubicBezTo>
                  <a:pt x="8986485" y="1475013"/>
                  <a:pt x="8991750" y="1457007"/>
                  <a:pt x="9002282" y="1443418"/>
                </a:cubicBezTo>
                <a:cubicBezTo>
                  <a:pt x="9012813" y="1429829"/>
                  <a:pt x="9028271" y="1422015"/>
                  <a:pt x="9048654" y="1419977"/>
                </a:cubicBezTo>
                <a:cubicBezTo>
                  <a:pt x="9070397" y="1418618"/>
                  <a:pt x="9088742" y="1423035"/>
                  <a:pt x="9103690" y="1433226"/>
                </a:cubicBezTo>
                <a:cubicBezTo>
                  <a:pt x="9094857" y="1459725"/>
                  <a:pt x="9090441" y="1501511"/>
                  <a:pt x="9090441" y="1558585"/>
                </a:cubicBezTo>
                <a:lnTo>
                  <a:pt x="9089421" y="1999888"/>
                </a:lnTo>
                <a:cubicBezTo>
                  <a:pt x="9089421" y="2060359"/>
                  <a:pt x="9091460" y="2106561"/>
                  <a:pt x="9095536" y="2138496"/>
                </a:cubicBezTo>
                <a:cubicBezTo>
                  <a:pt x="9090780" y="2143252"/>
                  <a:pt x="9082797" y="2147159"/>
                  <a:pt x="9071586" y="2150216"/>
                </a:cubicBezTo>
                <a:cubicBezTo>
                  <a:pt x="9060375" y="2153274"/>
                  <a:pt x="9048654" y="2154802"/>
                  <a:pt x="9036424" y="2154802"/>
                </a:cubicBezTo>
                <a:cubicBezTo>
                  <a:pt x="9022156" y="2154802"/>
                  <a:pt x="9011964" y="2153104"/>
                  <a:pt x="9005849" y="2149707"/>
                </a:cubicBezTo>
                <a:cubicBezTo>
                  <a:pt x="8823077" y="1935680"/>
                  <a:pt x="8695340" y="1760721"/>
                  <a:pt x="8622639" y="1624831"/>
                </a:cubicBezTo>
                <a:lnTo>
                  <a:pt x="8651176" y="2079383"/>
                </a:lnTo>
                <a:cubicBezTo>
                  <a:pt x="8653215" y="2101126"/>
                  <a:pt x="8647099" y="2119301"/>
                  <a:pt x="8632831" y="2133909"/>
                </a:cubicBezTo>
                <a:cubicBezTo>
                  <a:pt x="8618563" y="2148518"/>
                  <a:pt x="8602595" y="2155822"/>
                  <a:pt x="8584930" y="2155822"/>
                </a:cubicBezTo>
                <a:cubicBezTo>
                  <a:pt x="8563867" y="2155822"/>
                  <a:pt x="8545521" y="2150046"/>
                  <a:pt x="8529894" y="2138496"/>
                </a:cubicBezTo>
                <a:cubicBezTo>
                  <a:pt x="8542804" y="2103844"/>
                  <a:pt x="8549259" y="2056962"/>
                  <a:pt x="8549259" y="1997849"/>
                </a:cubicBezTo>
                <a:lnTo>
                  <a:pt x="8549259" y="1575911"/>
                </a:lnTo>
                <a:cubicBezTo>
                  <a:pt x="8549259" y="1519517"/>
                  <a:pt x="8546880" y="1472635"/>
                  <a:pt x="8542124" y="1435265"/>
                </a:cubicBezTo>
                <a:cubicBezTo>
                  <a:pt x="8546201" y="1429829"/>
                  <a:pt x="8554184" y="1425752"/>
                  <a:pt x="8566075" y="1423035"/>
                </a:cubicBezTo>
                <a:cubicBezTo>
                  <a:pt x="8577965" y="1420317"/>
                  <a:pt x="8590365" y="1418958"/>
                  <a:pt x="8603275" y="1418958"/>
                </a:cubicBezTo>
                <a:close/>
                <a:moveTo>
                  <a:pt x="4812325" y="1418958"/>
                </a:moveTo>
                <a:cubicBezTo>
                  <a:pt x="4829311" y="1418958"/>
                  <a:pt x="4839842" y="1420996"/>
                  <a:pt x="4843919" y="1425073"/>
                </a:cubicBezTo>
                <a:cubicBezTo>
                  <a:pt x="4860906" y="1449533"/>
                  <a:pt x="4909486" y="1515100"/>
                  <a:pt x="4989661" y="1621774"/>
                </a:cubicBezTo>
                <a:cubicBezTo>
                  <a:pt x="5062363" y="1718935"/>
                  <a:pt x="5116888" y="1792995"/>
                  <a:pt x="5153239" y="1843954"/>
                </a:cubicBezTo>
                <a:cubicBezTo>
                  <a:pt x="5189589" y="1894913"/>
                  <a:pt x="5215239" y="1936699"/>
                  <a:pt x="5230187" y="1969313"/>
                </a:cubicBezTo>
                <a:lnTo>
                  <a:pt x="5196553" y="1511703"/>
                </a:lnTo>
                <a:lnTo>
                  <a:pt x="5195535" y="1497434"/>
                </a:lnTo>
                <a:cubicBezTo>
                  <a:pt x="5195535" y="1475013"/>
                  <a:pt x="5200801" y="1457007"/>
                  <a:pt x="5211331" y="1443418"/>
                </a:cubicBezTo>
                <a:cubicBezTo>
                  <a:pt x="5221863" y="1429829"/>
                  <a:pt x="5237321" y="1422015"/>
                  <a:pt x="5257704" y="1419977"/>
                </a:cubicBezTo>
                <a:cubicBezTo>
                  <a:pt x="5279447" y="1418618"/>
                  <a:pt x="5297791" y="1423035"/>
                  <a:pt x="5312739" y="1433226"/>
                </a:cubicBezTo>
                <a:cubicBezTo>
                  <a:pt x="5303907" y="1459725"/>
                  <a:pt x="5299491" y="1501511"/>
                  <a:pt x="5299491" y="1558585"/>
                </a:cubicBezTo>
                <a:lnTo>
                  <a:pt x="5298471" y="1999888"/>
                </a:lnTo>
                <a:cubicBezTo>
                  <a:pt x="5298471" y="2060359"/>
                  <a:pt x="5300509" y="2106561"/>
                  <a:pt x="5304586" y="2138496"/>
                </a:cubicBezTo>
                <a:cubicBezTo>
                  <a:pt x="5299830" y="2143252"/>
                  <a:pt x="5291847" y="2147159"/>
                  <a:pt x="5280635" y="2150216"/>
                </a:cubicBezTo>
                <a:cubicBezTo>
                  <a:pt x="5269425" y="2153274"/>
                  <a:pt x="5257704" y="2154802"/>
                  <a:pt x="5245474" y="2154802"/>
                </a:cubicBezTo>
                <a:cubicBezTo>
                  <a:pt x="5231205" y="2154802"/>
                  <a:pt x="5221013" y="2153104"/>
                  <a:pt x="5214899" y="2149707"/>
                </a:cubicBezTo>
                <a:cubicBezTo>
                  <a:pt x="5032127" y="1935680"/>
                  <a:pt x="4904391" y="1760721"/>
                  <a:pt x="4831689" y="1624831"/>
                </a:cubicBezTo>
                <a:lnTo>
                  <a:pt x="4860226" y="2079383"/>
                </a:lnTo>
                <a:cubicBezTo>
                  <a:pt x="4862264" y="2101126"/>
                  <a:pt x="4856149" y="2119301"/>
                  <a:pt x="4841881" y="2133909"/>
                </a:cubicBezTo>
                <a:cubicBezTo>
                  <a:pt x="4827612" y="2148518"/>
                  <a:pt x="4811645" y="2155822"/>
                  <a:pt x="4793980" y="2155822"/>
                </a:cubicBezTo>
                <a:cubicBezTo>
                  <a:pt x="4772917" y="2155822"/>
                  <a:pt x="4754571" y="2150046"/>
                  <a:pt x="4738945" y="2138496"/>
                </a:cubicBezTo>
                <a:cubicBezTo>
                  <a:pt x="4751854" y="2103844"/>
                  <a:pt x="4758309" y="2056962"/>
                  <a:pt x="4758309" y="1997849"/>
                </a:cubicBezTo>
                <a:lnTo>
                  <a:pt x="4758309" y="1575911"/>
                </a:lnTo>
                <a:cubicBezTo>
                  <a:pt x="4758309" y="1519517"/>
                  <a:pt x="4755931" y="1472635"/>
                  <a:pt x="4751175" y="1435265"/>
                </a:cubicBezTo>
                <a:cubicBezTo>
                  <a:pt x="4755251" y="1429829"/>
                  <a:pt x="4763235" y="1425752"/>
                  <a:pt x="4775125" y="1423035"/>
                </a:cubicBezTo>
                <a:cubicBezTo>
                  <a:pt x="4787015" y="1420317"/>
                  <a:pt x="4799415" y="1418958"/>
                  <a:pt x="4812325" y="1418958"/>
                </a:cubicBezTo>
                <a:close/>
                <a:moveTo>
                  <a:pt x="2011976" y="1418958"/>
                </a:moveTo>
                <a:cubicBezTo>
                  <a:pt x="2028961" y="1418958"/>
                  <a:pt x="2039493" y="1420996"/>
                  <a:pt x="2043569" y="1425073"/>
                </a:cubicBezTo>
                <a:cubicBezTo>
                  <a:pt x="2060556" y="1449533"/>
                  <a:pt x="2109137" y="1515100"/>
                  <a:pt x="2189312" y="1621774"/>
                </a:cubicBezTo>
                <a:cubicBezTo>
                  <a:pt x="2262013" y="1718935"/>
                  <a:pt x="2316538" y="1792995"/>
                  <a:pt x="2352890" y="1843954"/>
                </a:cubicBezTo>
                <a:cubicBezTo>
                  <a:pt x="2389240" y="1894913"/>
                  <a:pt x="2414889" y="1936699"/>
                  <a:pt x="2429837" y="1969313"/>
                </a:cubicBezTo>
                <a:lnTo>
                  <a:pt x="2396204" y="1511703"/>
                </a:lnTo>
                <a:lnTo>
                  <a:pt x="2395185" y="1497434"/>
                </a:lnTo>
                <a:cubicBezTo>
                  <a:pt x="2395185" y="1475013"/>
                  <a:pt x="2400450" y="1457007"/>
                  <a:pt x="2410983" y="1443418"/>
                </a:cubicBezTo>
                <a:cubicBezTo>
                  <a:pt x="2421513" y="1429829"/>
                  <a:pt x="2436972" y="1422015"/>
                  <a:pt x="2457355" y="1419977"/>
                </a:cubicBezTo>
                <a:cubicBezTo>
                  <a:pt x="2479097" y="1418618"/>
                  <a:pt x="2497443" y="1423035"/>
                  <a:pt x="2512390" y="1433226"/>
                </a:cubicBezTo>
                <a:cubicBezTo>
                  <a:pt x="2503557" y="1459725"/>
                  <a:pt x="2499141" y="1501511"/>
                  <a:pt x="2499141" y="1558585"/>
                </a:cubicBezTo>
                <a:lnTo>
                  <a:pt x="2498121" y="1999888"/>
                </a:lnTo>
                <a:cubicBezTo>
                  <a:pt x="2498121" y="2060359"/>
                  <a:pt x="2500160" y="2106561"/>
                  <a:pt x="2504237" y="2138496"/>
                </a:cubicBezTo>
                <a:cubicBezTo>
                  <a:pt x="2499480" y="2143252"/>
                  <a:pt x="2491497" y="2147159"/>
                  <a:pt x="2480286" y="2150216"/>
                </a:cubicBezTo>
                <a:cubicBezTo>
                  <a:pt x="2469075" y="2153274"/>
                  <a:pt x="2457355" y="2154802"/>
                  <a:pt x="2445125" y="2154802"/>
                </a:cubicBezTo>
                <a:cubicBezTo>
                  <a:pt x="2430856" y="2154802"/>
                  <a:pt x="2420664" y="2153104"/>
                  <a:pt x="2414549" y="2149707"/>
                </a:cubicBezTo>
                <a:cubicBezTo>
                  <a:pt x="2231778" y="1935680"/>
                  <a:pt x="2104040" y="1760721"/>
                  <a:pt x="2031339" y="1624831"/>
                </a:cubicBezTo>
                <a:lnTo>
                  <a:pt x="2059877" y="2079383"/>
                </a:lnTo>
                <a:cubicBezTo>
                  <a:pt x="2061914" y="2101126"/>
                  <a:pt x="2055799" y="2119301"/>
                  <a:pt x="2041531" y="2133909"/>
                </a:cubicBezTo>
                <a:cubicBezTo>
                  <a:pt x="2027263" y="2148518"/>
                  <a:pt x="2011295" y="2155822"/>
                  <a:pt x="1993630" y="2155822"/>
                </a:cubicBezTo>
                <a:cubicBezTo>
                  <a:pt x="1972567" y="2155822"/>
                  <a:pt x="1954222" y="2150046"/>
                  <a:pt x="1938594" y="2138496"/>
                </a:cubicBezTo>
                <a:cubicBezTo>
                  <a:pt x="1951504" y="2103844"/>
                  <a:pt x="1957959" y="2056962"/>
                  <a:pt x="1957959" y="1997849"/>
                </a:cubicBezTo>
                <a:lnTo>
                  <a:pt x="1957959" y="1575911"/>
                </a:lnTo>
                <a:cubicBezTo>
                  <a:pt x="1957959" y="1519517"/>
                  <a:pt x="1955581" y="1472635"/>
                  <a:pt x="1950825" y="1435265"/>
                </a:cubicBezTo>
                <a:cubicBezTo>
                  <a:pt x="1954902" y="1429829"/>
                  <a:pt x="1962885" y="1425752"/>
                  <a:pt x="1974775" y="1423035"/>
                </a:cubicBezTo>
                <a:cubicBezTo>
                  <a:pt x="1986665" y="1420317"/>
                  <a:pt x="1999065" y="1418958"/>
                  <a:pt x="2011976" y="1418958"/>
                </a:cubicBezTo>
                <a:close/>
                <a:moveTo>
                  <a:pt x="7707925" y="1417939"/>
                </a:moveTo>
                <a:cubicBezTo>
                  <a:pt x="7729667" y="1417939"/>
                  <a:pt x="7747673" y="1424054"/>
                  <a:pt x="7761941" y="1436284"/>
                </a:cubicBezTo>
                <a:cubicBezTo>
                  <a:pt x="7776209" y="1448514"/>
                  <a:pt x="7783344" y="1465161"/>
                  <a:pt x="7783344" y="1486223"/>
                </a:cubicBezTo>
                <a:lnTo>
                  <a:pt x="7783344" y="1835801"/>
                </a:lnTo>
                <a:cubicBezTo>
                  <a:pt x="7783344" y="1931603"/>
                  <a:pt x="7793535" y="2001077"/>
                  <a:pt x="7813919" y="2044222"/>
                </a:cubicBezTo>
                <a:cubicBezTo>
                  <a:pt x="7834303" y="2087367"/>
                  <a:pt x="7866576" y="2108940"/>
                  <a:pt x="7910741" y="2108940"/>
                </a:cubicBezTo>
                <a:cubicBezTo>
                  <a:pt x="7956943" y="2108940"/>
                  <a:pt x="7990915" y="2086178"/>
                  <a:pt x="8012658" y="2040655"/>
                </a:cubicBezTo>
                <a:cubicBezTo>
                  <a:pt x="8034401" y="1995132"/>
                  <a:pt x="8045271" y="1926847"/>
                  <a:pt x="8045271" y="1835801"/>
                </a:cubicBezTo>
                <a:lnTo>
                  <a:pt x="8045271" y="1575911"/>
                </a:lnTo>
                <a:cubicBezTo>
                  <a:pt x="8045271" y="1524273"/>
                  <a:pt x="8038817" y="1481467"/>
                  <a:pt x="8025907" y="1447495"/>
                </a:cubicBezTo>
                <a:cubicBezTo>
                  <a:pt x="8034061" y="1440021"/>
                  <a:pt x="8044593" y="1433226"/>
                  <a:pt x="8057501" y="1427111"/>
                </a:cubicBezTo>
                <a:cubicBezTo>
                  <a:pt x="8070411" y="1420996"/>
                  <a:pt x="8085019" y="1417939"/>
                  <a:pt x="8101326" y="1417939"/>
                </a:cubicBezTo>
                <a:cubicBezTo>
                  <a:pt x="8123069" y="1417939"/>
                  <a:pt x="8141243" y="1424054"/>
                  <a:pt x="8155852" y="1436284"/>
                </a:cubicBezTo>
                <a:cubicBezTo>
                  <a:pt x="8170461" y="1448514"/>
                  <a:pt x="8177765" y="1465161"/>
                  <a:pt x="8177765" y="1486223"/>
                </a:cubicBezTo>
                <a:lnTo>
                  <a:pt x="8177765" y="1828667"/>
                </a:lnTo>
                <a:cubicBezTo>
                  <a:pt x="8177765" y="1937378"/>
                  <a:pt x="8155343" y="2019082"/>
                  <a:pt x="8110499" y="2073778"/>
                </a:cubicBezTo>
                <a:cubicBezTo>
                  <a:pt x="8065655" y="2128474"/>
                  <a:pt x="7999069" y="2155822"/>
                  <a:pt x="7910741" y="2155822"/>
                </a:cubicBezTo>
                <a:cubicBezTo>
                  <a:pt x="7823771" y="2155822"/>
                  <a:pt x="7758714" y="2129323"/>
                  <a:pt x="7715569" y="2076326"/>
                </a:cubicBezTo>
                <a:cubicBezTo>
                  <a:pt x="7672423" y="2023329"/>
                  <a:pt x="7650851" y="1940776"/>
                  <a:pt x="7650851" y="1828667"/>
                </a:cubicBezTo>
                <a:lnTo>
                  <a:pt x="7650851" y="1575911"/>
                </a:lnTo>
                <a:cubicBezTo>
                  <a:pt x="7650851" y="1524273"/>
                  <a:pt x="7644396" y="1481467"/>
                  <a:pt x="7631487" y="1447495"/>
                </a:cubicBezTo>
                <a:cubicBezTo>
                  <a:pt x="7638961" y="1440021"/>
                  <a:pt x="7649323" y="1433226"/>
                  <a:pt x="7662571" y="1427111"/>
                </a:cubicBezTo>
                <a:cubicBezTo>
                  <a:pt x="7675821" y="1420996"/>
                  <a:pt x="7690939" y="1417939"/>
                  <a:pt x="7707925" y="1417939"/>
                </a:cubicBezTo>
                <a:close/>
                <a:moveTo>
                  <a:pt x="6996607" y="1417939"/>
                </a:moveTo>
                <a:cubicBezTo>
                  <a:pt x="7019029" y="1417939"/>
                  <a:pt x="7037375" y="1424054"/>
                  <a:pt x="7051643" y="1436284"/>
                </a:cubicBezTo>
                <a:cubicBezTo>
                  <a:pt x="7065911" y="1448514"/>
                  <a:pt x="7073045" y="1465161"/>
                  <a:pt x="7073045" y="1486223"/>
                </a:cubicBezTo>
                <a:lnTo>
                  <a:pt x="7073045" y="1734902"/>
                </a:lnTo>
                <a:lnTo>
                  <a:pt x="7344145" y="1734902"/>
                </a:lnTo>
                <a:lnTo>
                  <a:pt x="7344145" y="1575911"/>
                </a:lnTo>
                <a:cubicBezTo>
                  <a:pt x="7344145" y="1524273"/>
                  <a:pt x="7337691" y="1481467"/>
                  <a:pt x="7324782" y="1447495"/>
                </a:cubicBezTo>
                <a:cubicBezTo>
                  <a:pt x="7332255" y="1440021"/>
                  <a:pt x="7342617" y="1433226"/>
                  <a:pt x="7355867" y="1427111"/>
                </a:cubicBezTo>
                <a:cubicBezTo>
                  <a:pt x="7369115" y="1420996"/>
                  <a:pt x="7384233" y="1417939"/>
                  <a:pt x="7401219" y="1417939"/>
                </a:cubicBezTo>
                <a:cubicBezTo>
                  <a:pt x="7422963" y="1417939"/>
                  <a:pt x="7441137" y="1424054"/>
                  <a:pt x="7455746" y="1436284"/>
                </a:cubicBezTo>
                <a:cubicBezTo>
                  <a:pt x="7470353" y="1448514"/>
                  <a:pt x="7477658" y="1465161"/>
                  <a:pt x="7477658" y="1486223"/>
                </a:cubicBezTo>
                <a:lnTo>
                  <a:pt x="7477658" y="1997849"/>
                </a:lnTo>
                <a:cubicBezTo>
                  <a:pt x="7477658" y="2051526"/>
                  <a:pt x="7484113" y="2094331"/>
                  <a:pt x="7497023" y="2126266"/>
                </a:cubicBezTo>
                <a:cubicBezTo>
                  <a:pt x="7489548" y="2133739"/>
                  <a:pt x="7479187" y="2140534"/>
                  <a:pt x="7465937" y="2146649"/>
                </a:cubicBezTo>
                <a:cubicBezTo>
                  <a:pt x="7452688" y="2152764"/>
                  <a:pt x="7437570" y="2155822"/>
                  <a:pt x="7420584" y="2155822"/>
                </a:cubicBezTo>
                <a:cubicBezTo>
                  <a:pt x="7398162" y="2155822"/>
                  <a:pt x="7379817" y="2149707"/>
                  <a:pt x="7365549" y="2137476"/>
                </a:cubicBezTo>
                <a:cubicBezTo>
                  <a:pt x="7351280" y="2125246"/>
                  <a:pt x="7344145" y="2108600"/>
                  <a:pt x="7344145" y="2087537"/>
                </a:cubicBezTo>
                <a:lnTo>
                  <a:pt x="7344145" y="1806245"/>
                </a:lnTo>
                <a:lnTo>
                  <a:pt x="7073045" y="1806245"/>
                </a:lnTo>
                <a:lnTo>
                  <a:pt x="7073045" y="1997849"/>
                </a:lnTo>
                <a:cubicBezTo>
                  <a:pt x="7073045" y="2051526"/>
                  <a:pt x="7079500" y="2094331"/>
                  <a:pt x="7092410" y="2126266"/>
                </a:cubicBezTo>
                <a:cubicBezTo>
                  <a:pt x="7084935" y="2133739"/>
                  <a:pt x="7074575" y="2140534"/>
                  <a:pt x="7061325" y="2146649"/>
                </a:cubicBezTo>
                <a:cubicBezTo>
                  <a:pt x="7048075" y="2152764"/>
                  <a:pt x="7032957" y="2155822"/>
                  <a:pt x="7015971" y="2155822"/>
                </a:cubicBezTo>
                <a:cubicBezTo>
                  <a:pt x="6993549" y="2155822"/>
                  <a:pt x="6975205" y="2149707"/>
                  <a:pt x="6960936" y="2137476"/>
                </a:cubicBezTo>
                <a:cubicBezTo>
                  <a:pt x="6946667" y="2125246"/>
                  <a:pt x="6939533" y="2108600"/>
                  <a:pt x="6939533" y="2087537"/>
                </a:cubicBezTo>
                <a:lnTo>
                  <a:pt x="6939533" y="1575911"/>
                </a:lnTo>
                <a:cubicBezTo>
                  <a:pt x="6939533" y="1524273"/>
                  <a:pt x="6933079" y="1481467"/>
                  <a:pt x="6920169" y="1447495"/>
                </a:cubicBezTo>
                <a:cubicBezTo>
                  <a:pt x="6927643" y="1440021"/>
                  <a:pt x="6938005" y="1433226"/>
                  <a:pt x="6951254" y="1427111"/>
                </a:cubicBezTo>
                <a:cubicBezTo>
                  <a:pt x="6964503" y="1420996"/>
                  <a:pt x="6979621" y="1417939"/>
                  <a:pt x="6996607" y="1417939"/>
                </a:cubicBezTo>
                <a:close/>
                <a:moveTo>
                  <a:pt x="6512051" y="1416920"/>
                </a:moveTo>
                <a:cubicBezTo>
                  <a:pt x="6613969" y="1416920"/>
                  <a:pt x="6690917" y="1433736"/>
                  <a:pt x="6742895" y="1467369"/>
                </a:cubicBezTo>
                <a:cubicBezTo>
                  <a:pt x="6794873" y="1501002"/>
                  <a:pt x="6820861" y="1554169"/>
                  <a:pt x="6820861" y="1626870"/>
                </a:cubicBezTo>
                <a:cubicBezTo>
                  <a:pt x="6820861" y="1703648"/>
                  <a:pt x="6793853" y="1762590"/>
                  <a:pt x="6739837" y="1803697"/>
                </a:cubicBezTo>
                <a:cubicBezTo>
                  <a:pt x="6685821" y="1844803"/>
                  <a:pt x="6608193" y="1865357"/>
                  <a:pt x="6506955" y="1865357"/>
                </a:cubicBezTo>
                <a:lnTo>
                  <a:pt x="6482495" y="1865357"/>
                </a:lnTo>
                <a:lnTo>
                  <a:pt x="6482495" y="2004984"/>
                </a:lnTo>
                <a:cubicBezTo>
                  <a:pt x="6482495" y="2055942"/>
                  <a:pt x="6488950" y="2096370"/>
                  <a:pt x="6501859" y="2126266"/>
                </a:cubicBezTo>
                <a:cubicBezTo>
                  <a:pt x="6494386" y="2133739"/>
                  <a:pt x="6484024" y="2140534"/>
                  <a:pt x="6470775" y="2146649"/>
                </a:cubicBezTo>
                <a:cubicBezTo>
                  <a:pt x="6457525" y="2152764"/>
                  <a:pt x="6442407" y="2155822"/>
                  <a:pt x="6425421" y="2155822"/>
                </a:cubicBezTo>
                <a:cubicBezTo>
                  <a:pt x="6402999" y="2155822"/>
                  <a:pt x="6384655" y="2149707"/>
                  <a:pt x="6370386" y="2137476"/>
                </a:cubicBezTo>
                <a:cubicBezTo>
                  <a:pt x="6356117" y="2125246"/>
                  <a:pt x="6348983" y="2108600"/>
                  <a:pt x="6348983" y="2087537"/>
                </a:cubicBezTo>
                <a:lnTo>
                  <a:pt x="6348983" y="1575911"/>
                </a:lnTo>
                <a:cubicBezTo>
                  <a:pt x="6348983" y="1524273"/>
                  <a:pt x="6342529" y="1481467"/>
                  <a:pt x="6329619" y="1447495"/>
                </a:cubicBezTo>
                <a:cubicBezTo>
                  <a:pt x="6371745" y="1427111"/>
                  <a:pt x="6432555" y="1416920"/>
                  <a:pt x="6512051" y="1416920"/>
                </a:cubicBezTo>
                <a:close/>
                <a:moveTo>
                  <a:pt x="5745823" y="1416920"/>
                </a:moveTo>
                <a:cubicBezTo>
                  <a:pt x="5782513" y="1416920"/>
                  <a:pt x="5817844" y="1421676"/>
                  <a:pt x="5851817" y="1431188"/>
                </a:cubicBezTo>
                <a:cubicBezTo>
                  <a:pt x="5885789" y="1440700"/>
                  <a:pt x="5913647" y="1454629"/>
                  <a:pt x="5935389" y="1472974"/>
                </a:cubicBezTo>
                <a:cubicBezTo>
                  <a:pt x="5957131" y="1491319"/>
                  <a:pt x="5968003" y="1512382"/>
                  <a:pt x="5968003" y="1536163"/>
                </a:cubicBezTo>
                <a:cubicBezTo>
                  <a:pt x="5968003" y="1557905"/>
                  <a:pt x="5958490" y="1576421"/>
                  <a:pt x="5939465" y="1591708"/>
                </a:cubicBezTo>
                <a:cubicBezTo>
                  <a:pt x="5920441" y="1606996"/>
                  <a:pt x="5893943" y="1614300"/>
                  <a:pt x="5859970" y="1613620"/>
                </a:cubicBezTo>
                <a:cubicBezTo>
                  <a:pt x="5849778" y="1513062"/>
                  <a:pt x="5812409" y="1462782"/>
                  <a:pt x="5747861" y="1462782"/>
                </a:cubicBezTo>
                <a:cubicBezTo>
                  <a:pt x="5691467" y="1462782"/>
                  <a:pt x="5649851" y="1489451"/>
                  <a:pt x="5623012" y="1542788"/>
                </a:cubicBezTo>
                <a:cubicBezTo>
                  <a:pt x="5596174" y="1596125"/>
                  <a:pt x="5582755" y="1677149"/>
                  <a:pt x="5582755" y="1785861"/>
                </a:cubicBezTo>
                <a:cubicBezTo>
                  <a:pt x="5582755" y="1894573"/>
                  <a:pt x="5595834" y="1975598"/>
                  <a:pt x="5621993" y="2028934"/>
                </a:cubicBezTo>
                <a:cubicBezTo>
                  <a:pt x="5648151" y="2082271"/>
                  <a:pt x="5689089" y="2108940"/>
                  <a:pt x="5744803" y="2108940"/>
                </a:cubicBezTo>
                <a:cubicBezTo>
                  <a:pt x="5790327" y="2108940"/>
                  <a:pt x="5821921" y="2089575"/>
                  <a:pt x="5839587" y="2050847"/>
                </a:cubicBezTo>
                <a:cubicBezTo>
                  <a:pt x="5857252" y="2012118"/>
                  <a:pt x="5866085" y="1966935"/>
                  <a:pt x="5866085" y="1915296"/>
                </a:cubicBezTo>
                <a:cubicBezTo>
                  <a:pt x="5866085" y="1882003"/>
                  <a:pt x="5861669" y="1853466"/>
                  <a:pt x="5852835" y="1829686"/>
                </a:cubicBezTo>
                <a:cubicBezTo>
                  <a:pt x="5844003" y="1805905"/>
                  <a:pt x="5827697" y="1788579"/>
                  <a:pt x="5803915" y="1777708"/>
                </a:cubicBezTo>
                <a:cubicBezTo>
                  <a:pt x="5809351" y="1764798"/>
                  <a:pt x="5819543" y="1754776"/>
                  <a:pt x="5834490" y="1747642"/>
                </a:cubicBezTo>
                <a:cubicBezTo>
                  <a:pt x="5849439" y="1740508"/>
                  <a:pt x="5865745" y="1736941"/>
                  <a:pt x="5883411" y="1736941"/>
                </a:cubicBezTo>
                <a:cubicBezTo>
                  <a:pt x="5918743" y="1736941"/>
                  <a:pt x="5947279" y="1749341"/>
                  <a:pt x="5969021" y="1774140"/>
                </a:cubicBezTo>
                <a:cubicBezTo>
                  <a:pt x="5990765" y="1798941"/>
                  <a:pt x="6001635" y="1835121"/>
                  <a:pt x="6001635" y="1882683"/>
                </a:cubicBezTo>
                <a:cubicBezTo>
                  <a:pt x="6001635" y="1941115"/>
                  <a:pt x="5989915" y="1990885"/>
                  <a:pt x="5966473" y="2031992"/>
                </a:cubicBezTo>
                <a:cubicBezTo>
                  <a:pt x="5943033" y="2073099"/>
                  <a:pt x="5911269" y="2104014"/>
                  <a:pt x="5871181" y="2124737"/>
                </a:cubicBezTo>
                <a:cubicBezTo>
                  <a:pt x="5831093" y="2145460"/>
                  <a:pt x="5786589" y="2155822"/>
                  <a:pt x="5737669" y="2155822"/>
                </a:cubicBezTo>
                <a:cubicBezTo>
                  <a:pt x="5641867" y="2155822"/>
                  <a:pt x="5567637" y="2123718"/>
                  <a:pt x="5514979" y="2059510"/>
                </a:cubicBezTo>
                <a:cubicBezTo>
                  <a:pt x="5462321" y="1995302"/>
                  <a:pt x="5435993" y="1904085"/>
                  <a:pt x="5435993" y="1785861"/>
                </a:cubicBezTo>
                <a:cubicBezTo>
                  <a:pt x="5435993" y="1668316"/>
                  <a:pt x="5463171" y="1577440"/>
                  <a:pt x="5517527" y="1513232"/>
                </a:cubicBezTo>
                <a:cubicBezTo>
                  <a:pt x="5571883" y="1449024"/>
                  <a:pt x="5647981" y="1416920"/>
                  <a:pt x="5745823" y="1416920"/>
                </a:cubicBezTo>
                <a:close/>
                <a:moveTo>
                  <a:pt x="4333770" y="1416920"/>
                </a:moveTo>
                <a:cubicBezTo>
                  <a:pt x="4428893" y="1416920"/>
                  <a:pt x="4500745" y="1447835"/>
                  <a:pt x="4549325" y="1509665"/>
                </a:cubicBezTo>
                <a:cubicBezTo>
                  <a:pt x="4597906" y="1571495"/>
                  <a:pt x="4622196" y="1663560"/>
                  <a:pt x="4622196" y="1785861"/>
                </a:cubicBezTo>
                <a:cubicBezTo>
                  <a:pt x="4622196" y="1908842"/>
                  <a:pt x="4597906" y="2001247"/>
                  <a:pt x="4549325" y="2063077"/>
                </a:cubicBezTo>
                <a:cubicBezTo>
                  <a:pt x="4500745" y="2124907"/>
                  <a:pt x="4428893" y="2155822"/>
                  <a:pt x="4333770" y="2155822"/>
                </a:cubicBezTo>
                <a:cubicBezTo>
                  <a:pt x="4238647" y="2155822"/>
                  <a:pt x="4166795" y="2124907"/>
                  <a:pt x="4118214" y="2063077"/>
                </a:cubicBezTo>
                <a:cubicBezTo>
                  <a:pt x="4069634" y="2001247"/>
                  <a:pt x="4045343" y="1908842"/>
                  <a:pt x="4045343" y="1785861"/>
                </a:cubicBezTo>
                <a:cubicBezTo>
                  <a:pt x="4045343" y="1663560"/>
                  <a:pt x="4069634" y="1571495"/>
                  <a:pt x="4118214" y="1509665"/>
                </a:cubicBezTo>
                <a:cubicBezTo>
                  <a:pt x="4166795" y="1447835"/>
                  <a:pt x="4238647" y="1416920"/>
                  <a:pt x="4333770" y="1416920"/>
                </a:cubicBezTo>
                <a:close/>
                <a:moveTo>
                  <a:pt x="3613042" y="1416920"/>
                </a:moveTo>
                <a:cubicBezTo>
                  <a:pt x="3712241" y="1416920"/>
                  <a:pt x="3786811" y="1431528"/>
                  <a:pt x="3836751" y="1460744"/>
                </a:cubicBezTo>
                <a:cubicBezTo>
                  <a:pt x="3886691" y="1489961"/>
                  <a:pt x="3911660" y="1537182"/>
                  <a:pt x="3911660" y="1602410"/>
                </a:cubicBezTo>
                <a:cubicBezTo>
                  <a:pt x="3911660" y="1652009"/>
                  <a:pt x="3897391" y="1693965"/>
                  <a:pt x="3868854" y="1728278"/>
                </a:cubicBezTo>
                <a:cubicBezTo>
                  <a:pt x="3840318" y="1762590"/>
                  <a:pt x="3800910" y="1786201"/>
                  <a:pt x="3750630" y="1799110"/>
                </a:cubicBezTo>
                <a:cubicBezTo>
                  <a:pt x="3773732" y="1805905"/>
                  <a:pt x="3792926" y="1816436"/>
                  <a:pt x="3808214" y="1830705"/>
                </a:cubicBezTo>
                <a:cubicBezTo>
                  <a:pt x="3823501" y="1844973"/>
                  <a:pt x="3837260" y="1863318"/>
                  <a:pt x="3849491" y="1885740"/>
                </a:cubicBezTo>
                <a:lnTo>
                  <a:pt x="3892296" y="1984600"/>
                </a:lnTo>
                <a:cubicBezTo>
                  <a:pt x="3902487" y="2008381"/>
                  <a:pt x="3912000" y="2025707"/>
                  <a:pt x="3920832" y="2036578"/>
                </a:cubicBezTo>
                <a:cubicBezTo>
                  <a:pt x="3929666" y="2047449"/>
                  <a:pt x="3939178" y="2053225"/>
                  <a:pt x="3949369" y="2053904"/>
                </a:cubicBezTo>
                <a:cubicBezTo>
                  <a:pt x="3958882" y="2053904"/>
                  <a:pt x="3967035" y="2050847"/>
                  <a:pt x="3973830" y="2044732"/>
                </a:cubicBezTo>
                <a:cubicBezTo>
                  <a:pt x="3979265" y="2057641"/>
                  <a:pt x="3981983" y="2069871"/>
                  <a:pt x="3981983" y="2081422"/>
                </a:cubicBezTo>
                <a:cubicBezTo>
                  <a:pt x="3981983" y="2105203"/>
                  <a:pt x="3973150" y="2123548"/>
                  <a:pt x="3955484" y="2136457"/>
                </a:cubicBezTo>
                <a:cubicBezTo>
                  <a:pt x="3937819" y="2149367"/>
                  <a:pt x="3919814" y="2155822"/>
                  <a:pt x="3901468" y="2155822"/>
                </a:cubicBezTo>
                <a:cubicBezTo>
                  <a:pt x="3874969" y="2155822"/>
                  <a:pt x="3853397" y="2150216"/>
                  <a:pt x="3836751" y="2139005"/>
                </a:cubicBezTo>
                <a:cubicBezTo>
                  <a:pt x="3820104" y="2127794"/>
                  <a:pt x="3806515" y="2112507"/>
                  <a:pt x="3795984" y="2093142"/>
                </a:cubicBezTo>
                <a:cubicBezTo>
                  <a:pt x="3785453" y="2073778"/>
                  <a:pt x="3772713" y="2045411"/>
                  <a:pt x="3757765" y="2008041"/>
                </a:cubicBezTo>
                <a:lnTo>
                  <a:pt x="3726170" y="1924469"/>
                </a:lnTo>
                <a:cubicBezTo>
                  <a:pt x="3717337" y="1902047"/>
                  <a:pt x="3709184" y="1884551"/>
                  <a:pt x="3701710" y="1871981"/>
                </a:cubicBezTo>
                <a:cubicBezTo>
                  <a:pt x="3694236" y="1859412"/>
                  <a:pt x="3683704" y="1848880"/>
                  <a:pt x="3670115" y="1840387"/>
                </a:cubicBezTo>
                <a:cubicBezTo>
                  <a:pt x="3656527" y="1831894"/>
                  <a:pt x="3638521" y="1827647"/>
                  <a:pt x="3616099" y="1827647"/>
                </a:cubicBezTo>
                <a:lnTo>
                  <a:pt x="3577371" y="1826628"/>
                </a:lnTo>
                <a:lnTo>
                  <a:pt x="3577371" y="2004984"/>
                </a:lnTo>
                <a:cubicBezTo>
                  <a:pt x="3577371" y="2055942"/>
                  <a:pt x="3583825" y="2096370"/>
                  <a:pt x="3596735" y="2126266"/>
                </a:cubicBezTo>
                <a:cubicBezTo>
                  <a:pt x="3589261" y="2133739"/>
                  <a:pt x="3578899" y="2140534"/>
                  <a:pt x="3565650" y="2146649"/>
                </a:cubicBezTo>
                <a:cubicBezTo>
                  <a:pt x="3552401" y="2152764"/>
                  <a:pt x="3537283" y="2155822"/>
                  <a:pt x="3520297" y="2155822"/>
                </a:cubicBezTo>
                <a:cubicBezTo>
                  <a:pt x="3497875" y="2155822"/>
                  <a:pt x="3479530" y="2149707"/>
                  <a:pt x="3465262" y="2137476"/>
                </a:cubicBezTo>
                <a:cubicBezTo>
                  <a:pt x="3450993" y="2125246"/>
                  <a:pt x="3443859" y="2108600"/>
                  <a:pt x="3443859" y="2087537"/>
                </a:cubicBezTo>
                <a:lnTo>
                  <a:pt x="3443859" y="1575911"/>
                </a:lnTo>
                <a:cubicBezTo>
                  <a:pt x="3443859" y="1524273"/>
                  <a:pt x="3437404" y="1481467"/>
                  <a:pt x="3424494" y="1447495"/>
                </a:cubicBezTo>
                <a:cubicBezTo>
                  <a:pt x="3466620" y="1427111"/>
                  <a:pt x="3529470" y="1416920"/>
                  <a:pt x="3613042" y="1416920"/>
                </a:cubicBezTo>
                <a:close/>
                <a:moveTo>
                  <a:pt x="1533420" y="1416920"/>
                </a:moveTo>
                <a:cubicBezTo>
                  <a:pt x="1628543" y="1416920"/>
                  <a:pt x="1700395" y="1447835"/>
                  <a:pt x="1748975" y="1509665"/>
                </a:cubicBezTo>
                <a:cubicBezTo>
                  <a:pt x="1797556" y="1571495"/>
                  <a:pt x="1821846" y="1663560"/>
                  <a:pt x="1821846" y="1785861"/>
                </a:cubicBezTo>
                <a:cubicBezTo>
                  <a:pt x="1821846" y="1908842"/>
                  <a:pt x="1797556" y="2001247"/>
                  <a:pt x="1748975" y="2063077"/>
                </a:cubicBezTo>
                <a:cubicBezTo>
                  <a:pt x="1700395" y="2124907"/>
                  <a:pt x="1628543" y="2155822"/>
                  <a:pt x="1533420" y="2155822"/>
                </a:cubicBezTo>
                <a:cubicBezTo>
                  <a:pt x="1438298" y="2155822"/>
                  <a:pt x="1366446" y="2124907"/>
                  <a:pt x="1317864" y="2063077"/>
                </a:cubicBezTo>
                <a:cubicBezTo>
                  <a:pt x="1269284" y="2001247"/>
                  <a:pt x="1244993" y="1908842"/>
                  <a:pt x="1244993" y="1785861"/>
                </a:cubicBezTo>
                <a:cubicBezTo>
                  <a:pt x="1244993" y="1663560"/>
                  <a:pt x="1269284" y="1571495"/>
                  <a:pt x="1317864" y="1509665"/>
                </a:cubicBezTo>
                <a:cubicBezTo>
                  <a:pt x="1366446" y="1447835"/>
                  <a:pt x="1438298" y="1416920"/>
                  <a:pt x="1533420" y="1416920"/>
                </a:cubicBezTo>
                <a:close/>
                <a:moveTo>
                  <a:pt x="9811950" y="1259967"/>
                </a:moveTo>
                <a:cubicBezTo>
                  <a:pt x="9818745" y="1267441"/>
                  <a:pt x="9825029" y="1279161"/>
                  <a:pt x="9830804" y="1295128"/>
                </a:cubicBezTo>
                <a:cubicBezTo>
                  <a:pt x="9836580" y="1311095"/>
                  <a:pt x="9839467" y="1326892"/>
                  <a:pt x="9839467" y="1342520"/>
                </a:cubicBezTo>
                <a:cubicBezTo>
                  <a:pt x="9839467" y="1378531"/>
                  <a:pt x="9815007" y="1409785"/>
                  <a:pt x="9766086" y="1436284"/>
                </a:cubicBezTo>
                <a:cubicBezTo>
                  <a:pt x="9780355" y="1449193"/>
                  <a:pt x="9787490" y="1465840"/>
                  <a:pt x="9787490" y="1486223"/>
                </a:cubicBezTo>
                <a:lnTo>
                  <a:pt x="9787490" y="1828667"/>
                </a:lnTo>
                <a:cubicBezTo>
                  <a:pt x="9787490" y="1937378"/>
                  <a:pt x="9765068" y="2019082"/>
                  <a:pt x="9720224" y="2073778"/>
                </a:cubicBezTo>
                <a:cubicBezTo>
                  <a:pt x="9675380" y="2128474"/>
                  <a:pt x="9608794" y="2155822"/>
                  <a:pt x="9520466" y="2155822"/>
                </a:cubicBezTo>
                <a:cubicBezTo>
                  <a:pt x="9433497" y="2155822"/>
                  <a:pt x="9368438" y="2129323"/>
                  <a:pt x="9325294" y="2076326"/>
                </a:cubicBezTo>
                <a:cubicBezTo>
                  <a:pt x="9282149" y="2023329"/>
                  <a:pt x="9260576" y="1940776"/>
                  <a:pt x="9260576" y="1828667"/>
                </a:cubicBezTo>
                <a:lnTo>
                  <a:pt x="9260576" y="1575911"/>
                </a:lnTo>
                <a:cubicBezTo>
                  <a:pt x="9260576" y="1524273"/>
                  <a:pt x="9254120" y="1481467"/>
                  <a:pt x="9241212" y="1447495"/>
                </a:cubicBezTo>
                <a:cubicBezTo>
                  <a:pt x="9248685" y="1440021"/>
                  <a:pt x="9259047" y="1433226"/>
                  <a:pt x="9272297" y="1427111"/>
                </a:cubicBezTo>
                <a:cubicBezTo>
                  <a:pt x="9285546" y="1420996"/>
                  <a:pt x="9300663" y="1417939"/>
                  <a:pt x="9317650" y="1417939"/>
                </a:cubicBezTo>
                <a:cubicBezTo>
                  <a:pt x="9339392" y="1417939"/>
                  <a:pt x="9357398" y="1424054"/>
                  <a:pt x="9371666" y="1436284"/>
                </a:cubicBezTo>
                <a:cubicBezTo>
                  <a:pt x="9385934" y="1448514"/>
                  <a:pt x="9393069" y="1465161"/>
                  <a:pt x="9393069" y="1486223"/>
                </a:cubicBezTo>
                <a:lnTo>
                  <a:pt x="9393069" y="1835801"/>
                </a:lnTo>
                <a:cubicBezTo>
                  <a:pt x="9393069" y="1931603"/>
                  <a:pt x="9403261" y="2001077"/>
                  <a:pt x="9423644" y="2044222"/>
                </a:cubicBezTo>
                <a:cubicBezTo>
                  <a:pt x="9444027" y="2087367"/>
                  <a:pt x="9476301" y="2108940"/>
                  <a:pt x="9520466" y="2108940"/>
                </a:cubicBezTo>
                <a:cubicBezTo>
                  <a:pt x="9566668" y="2108940"/>
                  <a:pt x="9600640" y="2086178"/>
                  <a:pt x="9622383" y="2040655"/>
                </a:cubicBezTo>
                <a:cubicBezTo>
                  <a:pt x="9644125" y="1995132"/>
                  <a:pt x="9654997" y="1926847"/>
                  <a:pt x="9654997" y="1835801"/>
                </a:cubicBezTo>
                <a:lnTo>
                  <a:pt x="9654997" y="1575911"/>
                </a:lnTo>
                <a:cubicBezTo>
                  <a:pt x="9654997" y="1524273"/>
                  <a:pt x="9648541" y="1481467"/>
                  <a:pt x="9635633" y="1447495"/>
                </a:cubicBezTo>
                <a:cubicBezTo>
                  <a:pt x="9651939" y="1432547"/>
                  <a:pt x="9671304" y="1423035"/>
                  <a:pt x="9693726" y="1418958"/>
                </a:cubicBezTo>
                <a:cubicBezTo>
                  <a:pt x="9728377" y="1404689"/>
                  <a:pt x="9745703" y="1383627"/>
                  <a:pt x="9745703" y="1355769"/>
                </a:cubicBezTo>
                <a:cubicBezTo>
                  <a:pt x="9745703" y="1344898"/>
                  <a:pt x="9743495" y="1334197"/>
                  <a:pt x="9739079" y="1323665"/>
                </a:cubicBezTo>
                <a:cubicBezTo>
                  <a:pt x="9734663" y="1313134"/>
                  <a:pt x="9729056" y="1304471"/>
                  <a:pt x="9722262" y="1297676"/>
                </a:cubicBezTo>
                <a:cubicBezTo>
                  <a:pt x="9731095" y="1290882"/>
                  <a:pt x="9745363" y="1283238"/>
                  <a:pt x="9765068" y="1274745"/>
                </a:cubicBezTo>
                <a:cubicBezTo>
                  <a:pt x="9784771" y="1266252"/>
                  <a:pt x="9800398" y="1261326"/>
                  <a:pt x="9811950" y="1259967"/>
                </a:cubicBezTo>
                <a:close/>
                <a:moveTo>
                  <a:pt x="9459315" y="1248756"/>
                </a:moveTo>
                <a:cubicBezTo>
                  <a:pt x="9470865" y="1248756"/>
                  <a:pt x="9482247" y="1250624"/>
                  <a:pt x="9493458" y="1254361"/>
                </a:cubicBezTo>
                <a:cubicBezTo>
                  <a:pt x="9504668" y="1258098"/>
                  <a:pt x="9517408" y="1263704"/>
                  <a:pt x="9531677" y="1271178"/>
                </a:cubicBezTo>
                <a:cubicBezTo>
                  <a:pt x="9546625" y="1278652"/>
                  <a:pt x="9559194" y="1284257"/>
                  <a:pt x="9569386" y="1287994"/>
                </a:cubicBezTo>
                <a:cubicBezTo>
                  <a:pt x="9579578" y="1291731"/>
                  <a:pt x="9590449" y="1293599"/>
                  <a:pt x="9602000" y="1293599"/>
                </a:cubicBezTo>
                <a:cubicBezTo>
                  <a:pt x="9617627" y="1293599"/>
                  <a:pt x="9629007" y="1290372"/>
                  <a:pt x="9636142" y="1283917"/>
                </a:cubicBezTo>
                <a:cubicBezTo>
                  <a:pt x="9643276" y="1277463"/>
                  <a:pt x="9650240" y="1267441"/>
                  <a:pt x="9657035" y="1253852"/>
                </a:cubicBezTo>
                <a:cubicBezTo>
                  <a:pt x="9664509" y="1253852"/>
                  <a:pt x="9670284" y="1254361"/>
                  <a:pt x="9674360" y="1255380"/>
                </a:cubicBezTo>
                <a:cubicBezTo>
                  <a:pt x="9678438" y="1256400"/>
                  <a:pt x="9682515" y="1258608"/>
                  <a:pt x="9686591" y="1262005"/>
                </a:cubicBezTo>
                <a:cubicBezTo>
                  <a:pt x="9681155" y="1294619"/>
                  <a:pt x="9670454" y="1320608"/>
                  <a:pt x="9654487" y="1339972"/>
                </a:cubicBezTo>
                <a:cubicBezTo>
                  <a:pt x="9638520" y="1359336"/>
                  <a:pt x="9617627" y="1369018"/>
                  <a:pt x="9591808" y="1369018"/>
                </a:cubicBezTo>
                <a:cubicBezTo>
                  <a:pt x="9580257" y="1369018"/>
                  <a:pt x="9569046" y="1367150"/>
                  <a:pt x="9558175" y="1363413"/>
                </a:cubicBezTo>
                <a:cubicBezTo>
                  <a:pt x="9547304" y="1359676"/>
                  <a:pt x="9534734" y="1354070"/>
                  <a:pt x="9520466" y="1346597"/>
                </a:cubicBezTo>
                <a:cubicBezTo>
                  <a:pt x="9506197" y="1339802"/>
                  <a:pt x="9493967" y="1334536"/>
                  <a:pt x="9483776" y="1330799"/>
                </a:cubicBezTo>
                <a:cubicBezTo>
                  <a:pt x="9473584" y="1327062"/>
                  <a:pt x="9463392" y="1325194"/>
                  <a:pt x="9453200" y="1325194"/>
                </a:cubicBezTo>
                <a:cubicBezTo>
                  <a:pt x="9435535" y="1325194"/>
                  <a:pt x="9421945" y="1328761"/>
                  <a:pt x="9412433" y="1335895"/>
                </a:cubicBezTo>
                <a:cubicBezTo>
                  <a:pt x="9402921" y="1343029"/>
                  <a:pt x="9395107" y="1352712"/>
                  <a:pt x="9388992" y="1364942"/>
                </a:cubicBezTo>
                <a:lnTo>
                  <a:pt x="9383896" y="1365961"/>
                </a:lnTo>
                <a:cubicBezTo>
                  <a:pt x="9375743" y="1365961"/>
                  <a:pt x="9367590" y="1362564"/>
                  <a:pt x="9359436" y="1355769"/>
                </a:cubicBezTo>
                <a:cubicBezTo>
                  <a:pt x="9362833" y="1317720"/>
                  <a:pt x="9373874" y="1290372"/>
                  <a:pt x="9392559" y="1273726"/>
                </a:cubicBezTo>
                <a:cubicBezTo>
                  <a:pt x="9411244" y="1257079"/>
                  <a:pt x="9433495" y="1248756"/>
                  <a:pt x="9459315" y="1248756"/>
                </a:cubicBezTo>
                <a:close/>
                <a:moveTo>
                  <a:pt x="1528324" y="1223276"/>
                </a:moveTo>
                <a:cubicBezTo>
                  <a:pt x="1544631" y="1223276"/>
                  <a:pt x="1556181" y="1224975"/>
                  <a:pt x="1562976" y="1228372"/>
                </a:cubicBezTo>
                <a:lnTo>
                  <a:pt x="1702604" y="1361884"/>
                </a:lnTo>
                <a:cubicBezTo>
                  <a:pt x="1702604" y="1365281"/>
                  <a:pt x="1699715" y="1370377"/>
                  <a:pt x="1693940" y="1377172"/>
                </a:cubicBezTo>
                <a:cubicBezTo>
                  <a:pt x="1688165" y="1383966"/>
                  <a:pt x="1682899" y="1388383"/>
                  <a:pt x="1678143" y="1390421"/>
                </a:cubicBezTo>
                <a:lnTo>
                  <a:pt x="1529343" y="1309906"/>
                </a:lnTo>
                <a:lnTo>
                  <a:pt x="1379524" y="1390421"/>
                </a:lnTo>
                <a:cubicBezTo>
                  <a:pt x="1375448" y="1388383"/>
                  <a:pt x="1370522" y="1383966"/>
                  <a:pt x="1364746" y="1377172"/>
                </a:cubicBezTo>
                <a:cubicBezTo>
                  <a:pt x="1358971" y="1370377"/>
                  <a:pt x="1355744" y="1365281"/>
                  <a:pt x="1355064" y="1361884"/>
                </a:cubicBezTo>
                <a:lnTo>
                  <a:pt x="1494691" y="1228372"/>
                </a:lnTo>
                <a:cubicBezTo>
                  <a:pt x="1501486" y="1224975"/>
                  <a:pt x="1512697" y="1223276"/>
                  <a:pt x="1528324" y="1223276"/>
                </a:cubicBezTo>
                <a:close/>
                <a:moveTo>
                  <a:pt x="7561763" y="276196"/>
                </a:moveTo>
                <a:lnTo>
                  <a:pt x="7466980" y="641061"/>
                </a:lnTo>
                <a:lnTo>
                  <a:pt x="7659605" y="641061"/>
                </a:lnTo>
                <a:close/>
                <a:moveTo>
                  <a:pt x="8315725" y="248679"/>
                </a:moveTo>
                <a:lnTo>
                  <a:pt x="8315725" y="541182"/>
                </a:lnTo>
                <a:lnTo>
                  <a:pt x="8446180" y="541182"/>
                </a:lnTo>
                <a:cubicBezTo>
                  <a:pt x="8448896" y="548656"/>
                  <a:pt x="8450256" y="556809"/>
                  <a:pt x="8450256" y="565642"/>
                </a:cubicBezTo>
                <a:cubicBezTo>
                  <a:pt x="8450256" y="574475"/>
                  <a:pt x="8448896" y="582968"/>
                  <a:pt x="8446180" y="591121"/>
                </a:cubicBezTo>
                <a:lnTo>
                  <a:pt x="8315725" y="591121"/>
                </a:lnTo>
                <a:lnTo>
                  <a:pt x="8315725" y="875471"/>
                </a:lnTo>
                <a:lnTo>
                  <a:pt x="8394201" y="875471"/>
                </a:lnTo>
                <a:cubicBezTo>
                  <a:pt x="8434969" y="875471"/>
                  <a:pt x="8468092" y="865279"/>
                  <a:pt x="8493571" y="844896"/>
                </a:cubicBezTo>
                <a:cubicBezTo>
                  <a:pt x="8519050" y="824512"/>
                  <a:pt x="8537905" y="791729"/>
                  <a:pt x="8550135" y="746545"/>
                </a:cubicBezTo>
                <a:cubicBezTo>
                  <a:pt x="8562366" y="701362"/>
                  <a:pt x="8568480" y="641400"/>
                  <a:pt x="8568480" y="566661"/>
                </a:cubicBezTo>
                <a:cubicBezTo>
                  <a:pt x="8568480" y="456590"/>
                  <a:pt x="8554381" y="376075"/>
                  <a:pt x="8526185" y="325117"/>
                </a:cubicBezTo>
                <a:cubicBezTo>
                  <a:pt x="8497987" y="274158"/>
                  <a:pt x="8453992" y="248679"/>
                  <a:pt x="8394201" y="248679"/>
                </a:cubicBezTo>
                <a:close/>
                <a:moveTo>
                  <a:pt x="4362345" y="243583"/>
                </a:moveTo>
                <a:cubicBezTo>
                  <a:pt x="4313425" y="243583"/>
                  <a:pt x="4277584" y="269402"/>
                  <a:pt x="4254822" y="321040"/>
                </a:cubicBezTo>
                <a:cubicBezTo>
                  <a:pt x="4232061" y="372678"/>
                  <a:pt x="4220680" y="454552"/>
                  <a:pt x="4220680" y="566661"/>
                </a:cubicBezTo>
                <a:cubicBezTo>
                  <a:pt x="4220680" y="678770"/>
                  <a:pt x="4232061" y="760644"/>
                  <a:pt x="4254822" y="812282"/>
                </a:cubicBezTo>
                <a:cubicBezTo>
                  <a:pt x="4277584" y="863920"/>
                  <a:pt x="4313425" y="889739"/>
                  <a:pt x="4362345" y="889739"/>
                </a:cubicBezTo>
                <a:cubicBezTo>
                  <a:pt x="4411266" y="889739"/>
                  <a:pt x="4446936" y="864090"/>
                  <a:pt x="4469359" y="812792"/>
                </a:cubicBezTo>
                <a:cubicBezTo>
                  <a:pt x="4491781" y="761493"/>
                  <a:pt x="4502991" y="679450"/>
                  <a:pt x="4502991" y="566661"/>
                </a:cubicBezTo>
                <a:cubicBezTo>
                  <a:pt x="4502991" y="453872"/>
                  <a:pt x="4491781" y="371829"/>
                  <a:pt x="4469359" y="320530"/>
                </a:cubicBezTo>
                <a:cubicBezTo>
                  <a:pt x="4446936" y="269232"/>
                  <a:pt x="4411266" y="243583"/>
                  <a:pt x="4362345" y="243583"/>
                </a:cubicBezTo>
                <a:close/>
                <a:moveTo>
                  <a:pt x="2096481" y="211988"/>
                </a:moveTo>
                <a:lnTo>
                  <a:pt x="2591800" y="211988"/>
                </a:lnTo>
                <a:cubicBezTo>
                  <a:pt x="2598594" y="211988"/>
                  <a:pt x="2603861" y="215385"/>
                  <a:pt x="2607597" y="222180"/>
                </a:cubicBezTo>
                <a:cubicBezTo>
                  <a:pt x="2611334" y="228974"/>
                  <a:pt x="2613203" y="237807"/>
                  <a:pt x="2613203" y="248679"/>
                </a:cubicBezTo>
                <a:cubicBezTo>
                  <a:pt x="2613203" y="264306"/>
                  <a:pt x="2609805" y="280273"/>
                  <a:pt x="2603011" y="296580"/>
                </a:cubicBezTo>
                <a:cubicBezTo>
                  <a:pt x="2596216" y="312886"/>
                  <a:pt x="2587384" y="323418"/>
                  <a:pt x="2576513" y="328174"/>
                </a:cubicBezTo>
                <a:cubicBezTo>
                  <a:pt x="2512644" y="296919"/>
                  <a:pt x="2457269" y="276196"/>
                  <a:pt x="2410387" y="266004"/>
                </a:cubicBezTo>
                <a:lnTo>
                  <a:pt x="2411407" y="778649"/>
                </a:lnTo>
                <a:cubicBezTo>
                  <a:pt x="2411407" y="832326"/>
                  <a:pt x="2417862" y="875131"/>
                  <a:pt x="2430770" y="907065"/>
                </a:cubicBezTo>
                <a:cubicBezTo>
                  <a:pt x="2422617" y="914539"/>
                  <a:pt x="2411915" y="921334"/>
                  <a:pt x="2398667" y="927449"/>
                </a:cubicBezTo>
                <a:cubicBezTo>
                  <a:pt x="2385417" y="933564"/>
                  <a:pt x="2370300" y="936622"/>
                  <a:pt x="2353313" y="936622"/>
                </a:cubicBezTo>
                <a:cubicBezTo>
                  <a:pt x="2330892" y="936622"/>
                  <a:pt x="2312546" y="930506"/>
                  <a:pt x="2298277" y="918276"/>
                </a:cubicBezTo>
                <a:cubicBezTo>
                  <a:pt x="2284010" y="906046"/>
                  <a:pt x="2276875" y="889400"/>
                  <a:pt x="2276875" y="868337"/>
                </a:cubicBezTo>
                <a:lnTo>
                  <a:pt x="2276875" y="266004"/>
                </a:lnTo>
                <a:cubicBezTo>
                  <a:pt x="2232710" y="275517"/>
                  <a:pt x="2177336" y="296240"/>
                  <a:pt x="2110749" y="328174"/>
                </a:cubicBezTo>
                <a:cubicBezTo>
                  <a:pt x="2100557" y="323418"/>
                  <a:pt x="2092064" y="312886"/>
                  <a:pt x="2085270" y="296580"/>
                </a:cubicBezTo>
                <a:cubicBezTo>
                  <a:pt x="2078475" y="280273"/>
                  <a:pt x="2075078" y="264306"/>
                  <a:pt x="2075078" y="248679"/>
                </a:cubicBezTo>
                <a:cubicBezTo>
                  <a:pt x="2075078" y="237807"/>
                  <a:pt x="2076777" y="228974"/>
                  <a:pt x="2080174" y="222180"/>
                </a:cubicBezTo>
                <a:cubicBezTo>
                  <a:pt x="2083571" y="215385"/>
                  <a:pt x="2089007" y="211988"/>
                  <a:pt x="2096481" y="211988"/>
                </a:cubicBezTo>
                <a:close/>
                <a:moveTo>
                  <a:pt x="783526" y="211988"/>
                </a:moveTo>
                <a:lnTo>
                  <a:pt x="1079087" y="211988"/>
                </a:lnTo>
                <a:cubicBezTo>
                  <a:pt x="1086562" y="211988"/>
                  <a:pt x="1091997" y="215385"/>
                  <a:pt x="1095394" y="222180"/>
                </a:cubicBezTo>
                <a:cubicBezTo>
                  <a:pt x="1098791" y="228974"/>
                  <a:pt x="1100490" y="237807"/>
                  <a:pt x="1100490" y="248679"/>
                </a:cubicBezTo>
                <a:cubicBezTo>
                  <a:pt x="1100490" y="264306"/>
                  <a:pt x="1097092" y="280273"/>
                  <a:pt x="1090298" y="296580"/>
                </a:cubicBezTo>
                <a:cubicBezTo>
                  <a:pt x="1083504" y="312886"/>
                  <a:pt x="1075010" y="323418"/>
                  <a:pt x="1064819" y="328174"/>
                </a:cubicBezTo>
                <a:cubicBezTo>
                  <a:pt x="984643" y="295561"/>
                  <a:pt x="901071" y="278235"/>
                  <a:pt x="814101" y="276196"/>
                </a:cubicBezTo>
                <a:lnTo>
                  <a:pt x="814101" y="517741"/>
                </a:lnTo>
                <a:lnTo>
                  <a:pt x="1035262" y="517741"/>
                </a:lnTo>
                <a:cubicBezTo>
                  <a:pt x="1038660" y="529971"/>
                  <a:pt x="1040358" y="541521"/>
                  <a:pt x="1040358" y="552393"/>
                </a:cubicBezTo>
                <a:cubicBezTo>
                  <a:pt x="1040358" y="565302"/>
                  <a:pt x="1038660" y="577872"/>
                  <a:pt x="1035262" y="590102"/>
                </a:cubicBezTo>
                <a:lnTo>
                  <a:pt x="815121" y="590102"/>
                </a:lnTo>
                <a:lnTo>
                  <a:pt x="815121" y="858145"/>
                </a:lnTo>
                <a:cubicBezTo>
                  <a:pt x="859964" y="856786"/>
                  <a:pt x="909564" y="850501"/>
                  <a:pt x="963921" y="839290"/>
                </a:cubicBezTo>
                <a:cubicBezTo>
                  <a:pt x="1018276" y="828079"/>
                  <a:pt x="1060063" y="816019"/>
                  <a:pt x="1089279" y="803110"/>
                </a:cubicBezTo>
                <a:cubicBezTo>
                  <a:pt x="1097432" y="807866"/>
                  <a:pt x="1103717" y="816359"/>
                  <a:pt x="1108133" y="828589"/>
                </a:cubicBezTo>
                <a:cubicBezTo>
                  <a:pt x="1112550" y="840819"/>
                  <a:pt x="1114759" y="853729"/>
                  <a:pt x="1114759" y="867318"/>
                </a:cubicBezTo>
                <a:cubicBezTo>
                  <a:pt x="1114759" y="882945"/>
                  <a:pt x="1112040" y="896024"/>
                  <a:pt x="1106605" y="906556"/>
                </a:cubicBezTo>
                <a:cubicBezTo>
                  <a:pt x="1101170" y="917087"/>
                  <a:pt x="1093016" y="922353"/>
                  <a:pt x="1082144" y="922353"/>
                </a:cubicBezTo>
                <a:lnTo>
                  <a:pt x="758047" y="922353"/>
                </a:lnTo>
                <a:cubicBezTo>
                  <a:pt x="735625" y="922353"/>
                  <a:pt x="717280" y="916238"/>
                  <a:pt x="703012" y="904008"/>
                </a:cubicBezTo>
                <a:cubicBezTo>
                  <a:pt x="688743" y="891778"/>
                  <a:pt x="681609" y="875131"/>
                  <a:pt x="681609" y="854068"/>
                </a:cubicBezTo>
                <a:lnTo>
                  <a:pt x="681609" y="374037"/>
                </a:lnTo>
                <a:cubicBezTo>
                  <a:pt x="681609" y="322399"/>
                  <a:pt x="675154" y="279593"/>
                  <a:pt x="662244" y="245621"/>
                </a:cubicBezTo>
                <a:cubicBezTo>
                  <a:pt x="678551" y="232032"/>
                  <a:pt x="695028" y="223029"/>
                  <a:pt x="711674" y="218613"/>
                </a:cubicBezTo>
                <a:cubicBezTo>
                  <a:pt x="728321" y="214196"/>
                  <a:pt x="752272" y="211988"/>
                  <a:pt x="783526" y="211988"/>
                </a:cubicBezTo>
                <a:close/>
                <a:moveTo>
                  <a:pt x="8394201" y="201796"/>
                </a:moveTo>
                <a:cubicBezTo>
                  <a:pt x="8497478" y="201796"/>
                  <a:pt x="8576803" y="231862"/>
                  <a:pt x="8632179" y="291993"/>
                </a:cubicBezTo>
                <a:cubicBezTo>
                  <a:pt x="8687554" y="352125"/>
                  <a:pt x="8715242" y="440623"/>
                  <a:pt x="8715242" y="557488"/>
                </a:cubicBezTo>
                <a:cubicBezTo>
                  <a:pt x="8715242" y="800732"/>
                  <a:pt x="8610606" y="922353"/>
                  <a:pt x="8401336" y="922353"/>
                </a:cubicBezTo>
                <a:lnTo>
                  <a:pt x="8259670" y="922353"/>
                </a:lnTo>
                <a:cubicBezTo>
                  <a:pt x="8235889" y="922353"/>
                  <a:pt x="8217035" y="916238"/>
                  <a:pt x="8203105" y="904008"/>
                </a:cubicBezTo>
                <a:cubicBezTo>
                  <a:pt x="8189177" y="891778"/>
                  <a:pt x="8182213" y="875471"/>
                  <a:pt x="8182213" y="855088"/>
                </a:cubicBezTo>
                <a:lnTo>
                  <a:pt x="8181193" y="591121"/>
                </a:lnTo>
                <a:lnTo>
                  <a:pt x="8122081" y="591121"/>
                </a:lnTo>
                <a:cubicBezTo>
                  <a:pt x="8119363" y="578891"/>
                  <a:pt x="8118005" y="570398"/>
                  <a:pt x="8118005" y="565642"/>
                </a:cubicBezTo>
                <a:cubicBezTo>
                  <a:pt x="8118005" y="560206"/>
                  <a:pt x="8119363" y="552053"/>
                  <a:pt x="8122081" y="541182"/>
                </a:cubicBezTo>
                <a:lnTo>
                  <a:pt x="8181193" y="541182"/>
                </a:lnTo>
                <a:lnTo>
                  <a:pt x="8181193" y="356711"/>
                </a:lnTo>
                <a:lnTo>
                  <a:pt x="8181193" y="320021"/>
                </a:lnTo>
                <a:cubicBezTo>
                  <a:pt x="8181193" y="269741"/>
                  <a:pt x="8176777" y="233051"/>
                  <a:pt x="8167945" y="209950"/>
                </a:cubicBezTo>
                <a:cubicBezTo>
                  <a:pt x="8210749" y="204514"/>
                  <a:pt x="8286168" y="201796"/>
                  <a:pt x="8394201" y="201796"/>
                </a:cubicBezTo>
                <a:close/>
                <a:moveTo>
                  <a:pt x="94783" y="201796"/>
                </a:moveTo>
                <a:cubicBezTo>
                  <a:pt x="119244" y="201796"/>
                  <a:pt x="137929" y="207911"/>
                  <a:pt x="150838" y="220141"/>
                </a:cubicBezTo>
                <a:cubicBezTo>
                  <a:pt x="163748" y="232372"/>
                  <a:pt x="175978" y="251057"/>
                  <a:pt x="187528" y="276196"/>
                </a:cubicBezTo>
                <a:lnTo>
                  <a:pt x="323078" y="567680"/>
                </a:lnTo>
                <a:lnTo>
                  <a:pt x="446399" y="294541"/>
                </a:lnTo>
                <a:cubicBezTo>
                  <a:pt x="453873" y="278914"/>
                  <a:pt x="457609" y="264306"/>
                  <a:pt x="457609" y="250717"/>
                </a:cubicBezTo>
                <a:cubicBezTo>
                  <a:pt x="457609" y="243922"/>
                  <a:pt x="456420" y="237298"/>
                  <a:pt x="454042" y="230843"/>
                </a:cubicBezTo>
                <a:cubicBezTo>
                  <a:pt x="451664" y="224388"/>
                  <a:pt x="448437" y="219122"/>
                  <a:pt x="444360" y="215046"/>
                </a:cubicBezTo>
                <a:cubicBezTo>
                  <a:pt x="465423" y="206213"/>
                  <a:pt x="490563" y="201796"/>
                  <a:pt x="519780" y="201796"/>
                </a:cubicBezTo>
                <a:cubicBezTo>
                  <a:pt x="540163" y="201796"/>
                  <a:pt x="555451" y="207062"/>
                  <a:pt x="565642" y="217594"/>
                </a:cubicBezTo>
                <a:cubicBezTo>
                  <a:pt x="575834" y="228125"/>
                  <a:pt x="581270" y="241884"/>
                  <a:pt x="581949" y="258870"/>
                </a:cubicBezTo>
                <a:cubicBezTo>
                  <a:pt x="581949" y="269062"/>
                  <a:pt x="579061" y="281462"/>
                  <a:pt x="573286" y="296070"/>
                </a:cubicBezTo>
                <a:cubicBezTo>
                  <a:pt x="567510" y="310678"/>
                  <a:pt x="559866" y="325456"/>
                  <a:pt x="550354" y="340404"/>
                </a:cubicBezTo>
                <a:lnTo>
                  <a:pt x="363845" y="655329"/>
                </a:lnTo>
                <a:lnTo>
                  <a:pt x="363845" y="778649"/>
                </a:lnTo>
                <a:cubicBezTo>
                  <a:pt x="363845" y="830288"/>
                  <a:pt x="370301" y="873093"/>
                  <a:pt x="383210" y="907065"/>
                </a:cubicBezTo>
                <a:cubicBezTo>
                  <a:pt x="375736" y="914539"/>
                  <a:pt x="365204" y="921334"/>
                  <a:pt x="351615" y="927449"/>
                </a:cubicBezTo>
                <a:cubicBezTo>
                  <a:pt x="338027" y="933564"/>
                  <a:pt x="323078" y="936622"/>
                  <a:pt x="306772" y="936622"/>
                </a:cubicBezTo>
                <a:cubicBezTo>
                  <a:pt x="284350" y="936622"/>
                  <a:pt x="266004" y="930506"/>
                  <a:pt x="251736" y="918276"/>
                </a:cubicBezTo>
                <a:cubicBezTo>
                  <a:pt x="237468" y="906046"/>
                  <a:pt x="230334" y="889400"/>
                  <a:pt x="230334" y="868337"/>
                </a:cubicBezTo>
                <a:lnTo>
                  <a:pt x="230334" y="655329"/>
                </a:lnTo>
                <a:cubicBezTo>
                  <a:pt x="222860" y="645817"/>
                  <a:pt x="215386" y="633247"/>
                  <a:pt x="207912" y="617620"/>
                </a:cubicBezTo>
                <a:lnTo>
                  <a:pt x="49940" y="310848"/>
                </a:lnTo>
                <a:cubicBezTo>
                  <a:pt x="34992" y="282991"/>
                  <a:pt x="18345" y="260229"/>
                  <a:pt x="0" y="242563"/>
                </a:cubicBezTo>
                <a:cubicBezTo>
                  <a:pt x="10192" y="232372"/>
                  <a:pt x="23441" y="223029"/>
                  <a:pt x="39748" y="214536"/>
                </a:cubicBezTo>
                <a:cubicBezTo>
                  <a:pt x="56054" y="206043"/>
                  <a:pt x="74400" y="201796"/>
                  <a:pt x="94783" y="201796"/>
                </a:cubicBezTo>
                <a:close/>
                <a:moveTo>
                  <a:pt x="9212875" y="199758"/>
                </a:moveTo>
                <a:cubicBezTo>
                  <a:pt x="9229861" y="199758"/>
                  <a:pt x="9240392" y="201796"/>
                  <a:pt x="9244469" y="205873"/>
                </a:cubicBezTo>
                <a:cubicBezTo>
                  <a:pt x="9261455" y="230333"/>
                  <a:pt x="9310036" y="295900"/>
                  <a:pt x="9390211" y="402574"/>
                </a:cubicBezTo>
                <a:cubicBezTo>
                  <a:pt x="9462912" y="499735"/>
                  <a:pt x="9517438" y="573795"/>
                  <a:pt x="9553789" y="624754"/>
                </a:cubicBezTo>
                <a:cubicBezTo>
                  <a:pt x="9590139" y="675713"/>
                  <a:pt x="9615788" y="717499"/>
                  <a:pt x="9630736" y="750113"/>
                </a:cubicBezTo>
                <a:lnTo>
                  <a:pt x="9597104" y="292503"/>
                </a:lnTo>
                <a:lnTo>
                  <a:pt x="9596084" y="278235"/>
                </a:lnTo>
                <a:cubicBezTo>
                  <a:pt x="9596084" y="255813"/>
                  <a:pt x="9601350" y="237807"/>
                  <a:pt x="9611882" y="224218"/>
                </a:cubicBezTo>
                <a:cubicBezTo>
                  <a:pt x="9622412" y="210629"/>
                  <a:pt x="9637871" y="202816"/>
                  <a:pt x="9658253" y="200777"/>
                </a:cubicBezTo>
                <a:cubicBezTo>
                  <a:pt x="9679996" y="199418"/>
                  <a:pt x="9698342" y="203835"/>
                  <a:pt x="9713289" y="214026"/>
                </a:cubicBezTo>
                <a:cubicBezTo>
                  <a:pt x="9704456" y="240525"/>
                  <a:pt x="9700040" y="282311"/>
                  <a:pt x="9700040" y="339385"/>
                </a:cubicBezTo>
                <a:lnTo>
                  <a:pt x="9699021" y="780688"/>
                </a:lnTo>
                <a:cubicBezTo>
                  <a:pt x="9699021" y="841159"/>
                  <a:pt x="9701059" y="887361"/>
                  <a:pt x="9705136" y="919296"/>
                </a:cubicBezTo>
                <a:cubicBezTo>
                  <a:pt x="9700380" y="924052"/>
                  <a:pt x="9692397" y="927959"/>
                  <a:pt x="9681186" y="931016"/>
                </a:cubicBezTo>
                <a:cubicBezTo>
                  <a:pt x="9669975" y="934074"/>
                  <a:pt x="9658253" y="935602"/>
                  <a:pt x="9646024" y="935602"/>
                </a:cubicBezTo>
                <a:cubicBezTo>
                  <a:pt x="9631755" y="935602"/>
                  <a:pt x="9621564" y="933904"/>
                  <a:pt x="9615449" y="930506"/>
                </a:cubicBezTo>
                <a:cubicBezTo>
                  <a:pt x="9432677" y="716480"/>
                  <a:pt x="9304940" y="541521"/>
                  <a:pt x="9232239" y="405631"/>
                </a:cubicBezTo>
                <a:lnTo>
                  <a:pt x="9260776" y="860183"/>
                </a:lnTo>
                <a:cubicBezTo>
                  <a:pt x="9262814" y="881926"/>
                  <a:pt x="9256699" y="900101"/>
                  <a:pt x="9242431" y="914709"/>
                </a:cubicBezTo>
                <a:cubicBezTo>
                  <a:pt x="9228162" y="929317"/>
                  <a:pt x="9212195" y="936622"/>
                  <a:pt x="9194529" y="936622"/>
                </a:cubicBezTo>
                <a:cubicBezTo>
                  <a:pt x="9173466" y="936622"/>
                  <a:pt x="9155121" y="930846"/>
                  <a:pt x="9139494" y="919296"/>
                </a:cubicBezTo>
                <a:cubicBezTo>
                  <a:pt x="9152404" y="884644"/>
                  <a:pt x="9158858" y="837762"/>
                  <a:pt x="9158858" y="778649"/>
                </a:cubicBezTo>
                <a:lnTo>
                  <a:pt x="9158858" y="356711"/>
                </a:lnTo>
                <a:cubicBezTo>
                  <a:pt x="9158858" y="300317"/>
                  <a:pt x="9156480" y="253435"/>
                  <a:pt x="9151724" y="216065"/>
                </a:cubicBezTo>
                <a:cubicBezTo>
                  <a:pt x="9155801" y="210629"/>
                  <a:pt x="9163784" y="206553"/>
                  <a:pt x="9175675" y="203835"/>
                </a:cubicBezTo>
                <a:cubicBezTo>
                  <a:pt x="9187566" y="201117"/>
                  <a:pt x="9199965" y="199758"/>
                  <a:pt x="9212875" y="199758"/>
                </a:cubicBezTo>
                <a:close/>
                <a:moveTo>
                  <a:pt x="4840899" y="199758"/>
                </a:moveTo>
                <a:cubicBezTo>
                  <a:pt x="4857886" y="199758"/>
                  <a:pt x="4868417" y="201796"/>
                  <a:pt x="4872494" y="205873"/>
                </a:cubicBezTo>
                <a:cubicBezTo>
                  <a:pt x="4889481" y="230333"/>
                  <a:pt x="4938061" y="295900"/>
                  <a:pt x="5018236" y="402574"/>
                </a:cubicBezTo>
                <a:cubicBezTo>
                  <a:pt x="5090937" y="499735"/>
                  <a:pt x="5145463" y="573795"/>
                  <a:pt x="5181813" y="624754"/>
                </a:cubicBezTo>
                <a:cubicBezTo>
                  <a:pt x="5218165" y="675713"/>
                  <a:pt x="5243813" y="717499"/>
                  <a:pt x="5258761" y="750113"/>
                </a:cubicBezTo>
                <a:lnTo>
                  <a:pt x="5225129" y="292503"/>
                </a:lnTo>
                <a:lnTo>
                  <a:pt x="5224109" y="278235"/>
                </a:lnTo>
                <a:cubicBezTo>
                  <a:pt x="5224109" y="255813"/>
                  <a:pt x="5229375" y="237807"/>
                  <a:pt x="5239907" y="224218"/>
                </a:cubicBezTo>
                <a:cubicBezTo>
                  <a:pt x="5250438" y="210629"/>
                  <a:pt x="5265896" y="202816"/>
                  <a:pt x="5286279" y="200777"/>
                </a:cubicBezTo>
                <a:cubicBezTo>
                  <a:pt x="5308021" y="199418"/>
                  <a:pt x="5326367" y="203835"/>
                  <a:pt x="5341315" y="214026"/>
                </a:cubicBezTo>
                <a:cubicBezTo>
                  <a:pt x="5332482" y="240525"/>
                  <a:pt x="5328065" y="282311"/>
                  <a:pt x="5328065" y="339385"/>
                </a:cubicBezTo>
                <a:lnTo>
                  <a:pt x="5327046" y="780688"/>
                </a:lnTo>
                <a:cubicBezTo>
                  <a:pt x="5327046" y="841159"/>
                  <a:pt x="5329085" y="887361"/>
                  <a:pt x="5333161" y="919296"/>
                </a:cubicBezTo>
                <a:cubicBezTo>
                  <a:pt x="5328405" y="924052"/>
                  <a:pt x="5320421" y="927959"/>
                  <a:pt x="5309211" y="931016"/>
                </a:cubicBezTo>
                <a:cubicBezTo>
                  <a:pt x="5297999" y="934074"/>
                  <a:pt x="5286279" y="935602"/>
                  <a:pt x="5274049" y="935602"/>
                </a:cubicBezTo>
                <a:cubicBezTo>
                  <a:pt x="5259781" y="935602"/>
                  <a:pt x="5249589" y="933904"/>
                  <a:pt x="5243474" y="930506"/>
                </a:cubicBezTo>
                <a:cubicBezTo>
                  <a:pt x="5060702" y="716480"/>
                  <a:pt x="4932965" y="541521"/>
                  <a:pt x="4860263" y="405631"/>
                </a:cubicBezTo>
                <a:lnTo>
                  <a:pt x="4888801" y="860183"/>
                </a:lnTo>
                <a:cubicBezTo>
                  <a:pt x="4890839" y="881926"/>
                  <a:pt x="4884725" y="900101"/>
                  <a:pt x="4870456" y="914709"/>
                </a:cubicBezTo>
                <a:cubicBezTo>
                  <a:pt x="4856187" y="929317"/>
                  <a:pt x="4840221" y="936622"/>
                  <a:pt x="4822555" y="936622"/>
                </a:cubicBezTo>
                <a:cubicBezTo>
                  <a:pt x="4801491" y="936622"/>
                  <a:pt x="4783147" y="930846"/>
                  <a:pt x="4767519" y="919296"/>
                </a:cubicBezTo>
                <a:cubicBezTo>
                  <a:pt x="4780429" y="884644"/>
                  <a:pt x="4786883" y="837762"/>
                  <a:pt x="4786883" y="778649"/>
                </a:cubicBezTo>
                <a:lnTo>
                  <a:pt x="4786883" y="356711"/>
                </a:lnTo>
                <a:cubicBezTo>
                  <a:pt x="4786883" y="300317"/>
                  <a:pt x="4784505" y="253435"/>
                  <a:pt x="4779749" y="216065"/>
                </a:cubicBezTo>
                <a:cubicBezTo>
                  <a:pt x="4783826" y="210629"/>
                  <a:pt x="4791809" y="206553"/>
                  <a:pt x="4803699" y="203835"/>
                </a:cubicBezTo>
                <a:cubicBezTo>
                  <a:pt x="4815591" y="201117"/>
                  <a:pt x="4827990" y="199758"/>
                  <a:pt x="4840899" y="199758"/>
                </a:cubicBezTo>
                <a:close/>
                <a:moveTo>
                  <a:pt x="9930308" y="198739"/>
                </a:moveTo>
                <a:cubicBezTo>
                  <a:pt x="9952729" y="198739"/>
                  <a:pt x="9971074" y="204854"/>
                  <a:pt x="9985343" y="217084"/>
                </a:cubicBezTo>
                <a:cubicBezTo>
                  <a:pt x="9999612" y="229314"/>
                  <a:pt x="10006745" y="245961"/>
                  <a:pt x="10006745" y="267024"/>
                </a:cubicBezTo>
                <a:lnTo>
                  <a:pt x="10006745" y="515702"/>
                </a:lnTo>
                <a:lnTo>
                  <a:pt x="10277846" y="515702"/>
                </a:lnTo>
                <a:lnTo>
                  <a:pt x="10277846" y="356711"/>
                </a:lnTo>
                <a:cubicBezTo>
                  <a:pt x="10277846" y="305073"/>
                  <a:pt x="10271391" y="262267"/>
                  <a:pt x="10258482" y="228295"/>
                </a:cubicBezTo>
                <a:cubicBezTo>
                  <a:pt x="10265956" y="220821"/>
                  <a:pt x="10276317" y="214026"/>
                  <a:pt x="10289566" y="207911"/>
                </a:cubicBezTo>
                <a:cubicBezTo>
                  <a:pt x="10302815" y="201796"/>
                  <a:pt x="10317933" y="198739"/>
                  <a:pt x="10334920" y="198739"/>
                </a:cubicBezTo>
                <a:cubicBezTo>
                  <a:pt x="10356662" y="198739"/>
                  <a:pt x="10374837" y="204854"/>
                  <a:pt x="10389446" y="217084"/>
                </a:cubicBezTo>
                <a:cubicBezTo>
                  <a:pt x="10404053" y="229314"/>
                  <a:pt x="10411357" y="245961"/>
                  <a:pt x="10411357" y="267024"/>
                </a:cubicBezTo>
                <a:lnTo>
                  <a:pt x="10411357" y="778649"/>
                </a:lnTo>
                <a:cubicBezTo>
                  <a:pt x="10411357" y="832326"/>
                  <a:pt x="10417813" y="875131"/>
                  <a:pt x="10430722" y="907065"/>
                </a:cubicBezTo>
                <a:cubicBezTo>
                  <a:pt x="10423248" y="914539"/>
                  <a:pt x="10412886" y="921334"/>
                  <a:pt x="10399637" y="927449"/>
                </a:cubicBezTo>
                <a:cubicBezTo>
                  <a:pt x="10386388" y="933564"/>
                  <a:pt x="10371270" y="936622"/>
                  <a:pt x="10354284" y="936622"/>
                </a:cubicBezTo>
                <a:cubicBezTo>
                  <a:pt x="10331862" y="936622"/>
                  <a:pt x="10313517" y="930506"/>
                  <a:pt x="10299249" y="918276"/>
                </a:cubicBezTo>
                <a:cubicBezTo>
                  <a:pt x="10284980" y="906046"/>
                  <a:pt x="10277846" y="889400"/>
                  <a:pt x="10277846" y="868337"/>
                </a:cubicBezTo>
                <a:lnTo>
                  <a:pt x="10277846" y="587044"/>
                </a:lnTo>
                <a:lnTo>
                  <a:pt x="10006745" y="587044"/>
                </a:lnTo>
                <a:lnTo>
                  <a:pt x="10006745" y="778649"/>
                </a:lnTo>
                <a:cubicBezTo>
                  <a:pt x="10006745" y="832326"/>
                  <a:pt x="10013200" y="875131"/>
                  <a:pt x="10026110" y="907065"/>
                </a:cubicBezTo>
                <a:cubicBezTo>
                  <a:pt x="10018636" y="914539"/>
                  <a:pt x="10008274" y="921334"/>
                  <a:pt x="9995025" y="927449"/>
                </a:cubicBezTo>
                <a:cubicBezTo>
                  <a:pt x="9981775" y="933564"/>
                  <a:pt x="9966658" y="936622"/>
                  <a:pt x="9949672" y="936622"/>
                </a:cubicBezTo>
                <a:cubicBezTo>
                  <a:pt x="9927250" y="936622"/>
                  <a:pt x="9908904" y="930506"/>
                  <a:pt x="9894637" y="918276"/>
                </a:cubicBezTo>
                <a:cubicBezTo>
                  <a:pt x="9880368" y="906046"/>
                  <a:pt x="9873233" y="889400"/>
                  <a:pt x="9873233" y="868337"/>
                </a:cubicBezTo>
                <a:lnTo>
                  <a:pt x="9873233" y="356711"/>
                </a:lnTo>
                <a:cubicBezTo>
                  <a:pt x="9873233" y="305073"/>
                  <a:pt x="9866779" y="262267"/>
                  <a:pt x="9853869" y="228295"/>
                </a:cubicBezTo>
                <a:cubicBezTo>
                  <a:pt x="9861343" y="220821"/>
                  <a:pt x="9871704" y="214026"/>
                  <a:pt x="9884953" y="207911"/>
                </a:cubicBezTo>
                <a:cubicBezTo>
                  <a:pt x="9898204" y="201796"/>
                  <a:pt x="9913320" y="198739"/>
                  <a:pt x="9930308" y="198739"/>
                </a:cubicBezTo>
                <a:close/>
                <a:moveTo>
                  <a:pt x="8911132" y="198739"/>
                </a:moveTo>
                <a:cubicBezTo>
                  <a:pt x="8933554" y="198739"/>
                  <a:pt x="8951899" y="204854"/>
                  <a:pt x="8966168" y="217084"/>
                </a:cubicBezTo>
                <a:cubicBezTo>
                  <a:pt x="8980436" y="229314"/>
                  <a:pt x="8987570" y="245961"/>
                  <a:pt x="8987570" y="267024"/>
                </a:cubicBezTo>
                <a:lnTo>
                  <a:pt x="8987570" y="778649"/>
                </a:lnTo>
                <a:cubicBezTo>
                  <a:pt x="8987570" y="832326"/>
                  <a:pt x="8994025" y="875131"/>
                  <a:pt x="9006935" y="907065"/>
                </a:cubicBezTo>
                <a:cubicBezTo>
                  <a:pt x="8999461" y="914539"/>
                  <a:pt x="8989099" y="921334"/>
                  <a:pt x="8975850" y="927449"/>
                </a:cubicBezTo>
                <a:cubicBezTo>
                  <a:pt x="8962600" y="933564"/>
                  <a:pt x="8947483" y="936622"/>
                  <a:pt x="8930497" y="936622"/>
                </a:cubicBezTo>
                <a:cubicBezTo>
                  <a:pt x="8908075" y="936622"/>
                  <a:pt x="8889729" y="930506"/>
                  <a:pt x="8875461" y="918276"/>
                </a:cubicBezTo>
                <a:cubicBezTo>
                  <a:pt x="8861193" y="906046"/>
                  <a:pt x="8854058" y="889400"/>
                  <a:pt x="8854058" y="868337"/>
                </a:cubicBezTo>
                <a:lnTo>
                  <a:pt x="8854058" y="356711"/>
                </a:lnTo>
                <a:cubicBezTo>
                  <a:pt x="8854058" y="305073"/>
                  <a:pt x="8847604" y="262267"/>
                  <a:pt x="8834694" y="228295"/>
                </a:cubicBezTo>
                <a:cubicBezTo>
                  <a:pt x="8842168" y="220821"/>
                  <a:pt x="8852530" y="214026"/>
                  <a:pt x="8865779" y="207911"/>
                </a:cubicBezTo>
                <a:cubicBezTo>
                  <a:pt x="8879028" y="201796"/>
                  <a:pt x="8894146" y="198739"/>
                  <a:pt x="8911132" y="198739"/>
                </a:cubicBezTo>
                <a:close/>
                <a:moveTo>
                  <a:pt x="7091857" y="198739"/>
                </a:moveTo>
                <a:cubicBezTo>
                  <a:pt x="7114279" y="198739"/>
                  <a:pt x="7132625" y="204854"/>
                  <a:pt x="7146893" y="217084"/>
                </a:cubicBezTo>
                <a:cubicBezTo>
                  <a:pt x="7161161" y="229314"/>
                  <a:pt x="7168295" y="245961"/>
                  <a:pt x="7168295" y="267024"/>
                </a:cubicBezTo>
                <a:lnTo>
                  <a:pt x="7168295" y="778649"/>
                </a:lnTo>
                <a:cubicBezTo>
                  <a:pt x="7168295" y="832326"/>
                  <a:pt x="7174750" y="875131"/>
                  <a:pt x="7187659" y="907065"/>
                </a:cubicBezTo>
                <a:cubicBezTo>
                  <a:pt x="7180186" y="914539"/>
                  <a:pt x="7169824" y="921334"/>
                  <a:pt x="7156575" y="927449"/>
                </a:cubicBezTo>
                <a:cubicBezTo>
                  <a:pt x="7143325" y="933564"/>
                  <a:pt x="7128207" y="936622"/>
                  <a:pt x="7111221" y="936622"/>
                </a:cubicBezTo>
                <a:cubicBezTo>
                  <a:pt x="7088799" y="936622"/>
                  <a:pt x="7070455" y="930506"/>
                  <a:pt x="7056186" y="918276"/>
                </a:cubicBezTo>
                <a:cubicBezTo>
                  <a:pt x="7041917" y="906046"/>
                  <a:pt x="7034783" y="889400"/>
                  <a:pt x="7034783" y="868337"/>
                </a:cubicBezTo>
                <a:lnTo>
                  <a:pt x="7034783" y="356711"/>
                </a:lnTo>
                <a:cubicBezTo>
                  <a:pt x="7034783" y="305073"/>
                  <a:pt x="7028329" y="262267"/>
                  <a:pt x="7015419" y="228295"/>
                </a:cubicBezTo>
                <a:cubicBezTo>
                  <a:pt x="7022893" y="220821"/>
                  <a:pt x="7033254" y="214026"/>
                  <a:pt x="7046504" y="207911"/>
                </a:cubicBezTo>
                <a:cubicBezTo>
                  <a:pt x="7059753" y="201796"/>
                  <a:pt x="7074871" y="198739"/>
                  <a:pt x="7091857" y="198739"/>
                </a:cubicBezTo>
                <a:close/>
                <a:moveTo>
                  <a:pt x="2767508" y="198739"/>
                </a:moveTo>
                <a:cubicBezTo>
                  <a:pt x="2789930" y="198739"/>
                  <a:pt x="2808275" y="204854"/>
                  <a:pt x="2822543" y="217084"/>
                </a:cubicBezTo>
                <a:cubicBezTo>
                  <a:pt x="2836812" y="229314"/>
                  <a:pt x="2843946" y="245961"/>
                  <a:pt x="2843946" y="267024"/>
                </a:cubicBezTo>
                <a:lnTo>
                  <a:pt x="2843946" y="515702"/>
                </a:lnTo>
                <a:lnTo>
                  <a:pt x="3115046" y="515702"/>
                </a:lnTo>
                <a:lnTo>
                  <a:pt x="3115046" y="356711"/>
                </a:lnTo>
                <a:cubicBezTo>
                  <a:pt x="3115046" y="305073"/>
                  <a:pt x="3108591" y="262267"/>
                  <a:pt x="3095682" y="228295"/>
                </a:cubicBezTo>
                <a:cubicBezTo>
                  <a:pt x="3103157" y="220821"/>
                  <a:pt x="3113517" y="214026"/>
                  <a:pt x="3126767" y="207911"/>
                </a:cubicBezTo>
                <a:cubicBezTo>
                  <a:pt x="3140016" y="201796"/>
                  <a:pt x="3155134" y="198739"/>
                  <a:pt x="3172120" y="198739"/>
                </a:cubicBezTo>
                <a:cubicBezTo>
                  <a:pt x="3193863" y="198739"/>
                  <a:pt x="3212039" y="204854"/>
                  <a:pt x="3226647" y="217084"/>
                </a:cubicBezTo>
                <a:cubicBezTo>
                  <a:pt x="3241255" y="229314"/>
                  <a:pt x="3248559" y="245961"/>
                  <a:pt x="3248559" y="267024"/>
                </a:cubicBezTo>
                <a:lnTo>
                  <a:pt x="3248559" y="778649"/>
                </a:lnTo>
                <a:cubicBezTo>
                  <a:pt x="3248559" y="832326"/>
                  <a:pt x="3255014" y="875131"/>
                  <a:pt x="3267923" y="907065"/>
                </a:cubicBezTo>
                <a:cubicBezTo>
                  <a:pt x="3260448" y="914539"/>
                  <a:pt x="3250087" y="921334"/>
                  <a:pt x="3236838" y="927449"/>
                </a:cubicBezTo>
                <a:cubicBezTo>
                  <a:pt x="3223588" y="933564"/>
                  <a:pt x="3208471" y="936622"/>
                  <a:pt x="3191485" y="936622"/>
                </a:cubicBezTo>
                <a:cubicBezTo>
                  <a:pt x="3169063" y="936622"/>
                  <a:pt x="3150717" y="930506"/>
                  <a:pt x="3136449" y="918276"/>
                </a:cubicBezTo>
                <a:cubicBezTo>
                  <a:pt x="3122181" y="906046"/>
                  <a:pt x="3115046" y="889400"/>
                  <a:pt x="3115046" y="868337"/>
                </a:cubicBezTo>
                <a:lnTo>
                  <a:pt x="3115046" y="587044"/>
                </a:lnTo>
                <a:lnTo>
                  <a:pt x="2843946" y="587044"/>
                </a:lnTo>
                <a:lnTo>
                  <a:pt x="2843946" y="778649"/>
                </a:lnTo>
                <a:cubicBezTo>
                  <a:pt x="2843946" y="832326"/>
                  <a:pt x="2850400" y="875131"/>
                  <a:pt x="2863310" y="907065"/>
                </a:cubicBezTo>
                <a:cubicBezTo>
                  <a:pt x="2855836" y="914539"/>
                  <a:pt x="2845474" y="921334"/>
                  <a:pt x="2832225" y="927449"/>
                </a:cubicBezTo>
                <a:cubicBezTo>
                  <a:pt x="2818976" y="933564"/>
                  <a:pt x="2803858" y="936622"/>
                  <a:pt x="2786872" y="936622"/>
                </a:cubicBezTo>
                <a:cubicBezTo>
                  <a:pt x="2764450" y="936622"/>
                  <a:pt x="2746106" y="930506"/>
                  <a:pt x="2731837" y="918276"/>
                </a:cubicBezTo>
                <a:cubicBezTo>
                  <a:pt x="2717568" y="906046"/>
                  <a:pt x="2710435" y="889400"/>
                  <a:pt x="2710435" y="868337"/>
                </a:cubicBezTo>
                <a:lnTo>
                  <a:pt x="2710435" y="356711"/>
                </a:lnTo>
                <a:cubicBezTo>
                  <a:pt x="2710435" y="305073"/>
                  <a:pt x="2703979" y="262267"/>
                  <a:pt x="2691069" y="228295"/>
                </a:cubicBezTo>
                <a:cubicBezTo>
                  <a:pt x="2698543" y="220821"/>
                  <a:pt x="2708906" y="214026"/>
                  <a:pt x="2722155" y="207911"/>
                </a:cubicBezTo>
                <a:cubicBezTo>
                  <a:pt x="2735404" y="201796"/>
                  <a:pt x="2750521" y="198739"/>
                  <a:pt x="2767508" y="198739"/>
                </a:cubicBezTo>
                <a:close/>
                <a:moveTo>
                  <a:pt x="1297600" y="198739"/>
                </a:moveTo>
                <a:cubicBezTo>
                  <a:pt x="1319342" y="198739"/>
                  <a:pt x="1337348" y="204854"/>
                  <a:pt x="1351616" y="217084"/>
                </a:cubicBezTo>
                <a:cubicBezTo>
                  <a:pt x="1365885" y="229314"/>
                  <a:pt x="1373019" y="245961"/>
                  <a:pt x="1373019" y="267024"/>
                </a:cubicBezTo>
                <a:lnTo>
                  <a:pt x="1373019" y="616601"/>
                </a:lnTo>
                <a:cubicBezTo>
                  <a:pt x="1373019" y="712403"/>
                  <a:pt x="1383211" y="781877"/>
                  <a:pt x="1403595" y="825022"/>
                </a:cubicBezTo>
                <a:cubicBezTo>
                  <a:pt x="1423978" y="868167"/>
                  <a:pt x="1456252" y="889739"/>
                  <a:pt x="1500416" y="889739"/>
                </a:cubicBezTo>
                <a:cubicBezTo>
                  <a:pt x="1546619" y="889739"/>
                  <a:pt x="1580591" y="866978"/>
                  <a:pt x="1602334" y="821455"/>
                </a:cubicBezTo>
                <a:cubicBezTo>
                  <a:pt x="1624076" y="775932"/>
                  <a:pt x="1634947" y="707647"/>
                  <a:pt x="1634947" y="616601"/>
                </a:cubicBezTo>
                <a:lnTo>
                  <a:pt x="1634947" y="356711"/>
                </a:lnTo>
                <a:cubicBezTo>
                  <a:pt x="1634947" y="305073"/>
                  <a:pt x="1628492" y="262267"/>
                  <a:pt x="1615582" y="228295"/>
                </a:cubicBezTo>
                <a:cubicBezTo>
                  <a:pt x="1623736" y="220821"/>
                  <a:pt x="1634267" y="214026"/>
                  <a:pt x="1647177" y="207911"/>
                </a:cubicBezTo>
                <a:cubicBezTo>
                  <a:pt x="1660086" y="201796"/>
                  <a:pt x="1674695" y="198739"/>
                  <a:pt x="1691001" y="198739"/>
                </a:cubicBezTo>
                <a:cubicBezTo>
                  <a:pt x="1712744" y="198739"/>
                  <a:pt x="1730919" y="204854"/>
                  <a:pt x="1745527" y="217084"/>
                </a:cubicBezTo>
                <a:cubicBezTo>
                  <a:pt x="1760136" y="229314"/>
                  <a:pt x="1767440" y="245961"/>
                  <a:pt x="1767440" y="267024"/>
                </a:cubicBezTo>
                <a:lnTo>
                  <a:pt x="1767440" y="609466"/>
                </a:lnTo>
                <a:cubicBezTo>
                  <a:pt x="1767440" y="718178"/>
                  <a:pt x="1745018" y="799882"/>
                  <a:pt x="1700174" y="854578"/>
                </a:cubicBezTo>
                <a:cubicBezTo>
                  <a:pt x="1655330" y="909274"/>
                  <a:pt x="1588744" y="936622"/>
                  <a:pt x="1500416" y="936622"/>
                </a:cubicBezTo>
                <a:cubicBezTo>
                  <a:pt x="1413446" y="936622"/>
                  <a:pt x="1348390" y="910123"/>
                  <a:pt x="1305244" y="857126"/>
                </a:cubicBezTo>
                <a:cubicBezTo>
                  <a:pt x="1262099" y="804129"/>
                  <a:pt x="1240526" y="721576"/>
                  <a:pt x="1240526" y="609466"/>
                </a:cubicBezTo>
                <a:lnTo>
                  <a:pt x="1240526" y="356711"/>
                </a:lnTo>
                <a:cubicBezTo>
                  <a:pt x="1240526" y="305073"/>
                  <a:pt x="1234072" y="262267"/>
                  <a:pt x="1221162" y="228295"/>
                </a:cubicBezTo>
                <a:cubicBezTo>
                  <a:pt x="1228636" y="220821"/>
                  <a:pt x="1238997" y="214026"/>
                  <a:pt x="1252247" y="207911"/>
                </a:cubicBezTo>
                <a:cubicBezTo>
                  <a:pt x="1265496" y="201796"/>
                  <a:pt x="1280614" y="198739"/>
                  <a:pt x="1297600" y="198739"/>
                </a:cubicBezTo>
                <a:close/>
                <a:moveTo>
                  <a:pt x="6641173" y="197720"/>
                </a:moveTo>
                <a:cubicBezTo>
                  <a:pt x="6677863" y="197720"/>
                  <a:pt x="6713194" y="202476"/>
                  <a:pt x="6747167" y="211988"/>
                </a:cubicBezTo>
                <a:cubicBezTo>
                  <a:pt x="6781139" y="221500"/>
                  <a:pt x="6808997" y="235429"/>
                  <a:pt x="6830739" y="253774"/>
                </a:cubicBezTo>
                <a:cubicBezTo>
                  <a:pt x="6852481" y="272120"/>
                  <a:pt x="6863353" y="293182"/>
                  <a:pt x="6863353" y="316963"/>
                </a:cubicBezTo>
                <a:cubicBezTo>
                  <a:pt x="6863353" y="338706"/>
                  <a:pt x="6853840" y="357221"/>
                  <a:pt x="6834815" y="372508"/>
                </a:cubicBezTo>
                <a:cubicBezTo>
                  <a:pt x="6815791" y="387796"/>
                  <a:pt x="6789293" y="395100"/>
                  <a:pt x="6755320" y="394421"/>
                </a:cubicBezTo>
                <a:cubicBezTo>
                  <a:pt x="6745128" y="293862"/>
                  <a:pt x="6707759" y="243583"/>
                  <a:pt x="6643211" y="243583"/>
                </a:cubicBezTo>
                <a:cubicBezTo>
                  <a:pt x="6586817" y="243583"/>
                  <a:pt x="6545201" y="270251"/>
                  <a:pt x="6518362" y="323588"/>
                </a:cubicBezTo>
                <a:cubicBezTo>
                  <a:pt x="6491524" y="376925"/>
                  <a:pt x="6478105" y="457949"/>
                  <a:pt x="6478105" y="566661"/>
                </a:cubicBezTo>
                <a:cubicBezTo>
                  <a:pt x="6478105" y="675373"/>
                  <a:pt x="6491184" y="756397"/>
                  <a:pt x="6517343" y="809734"/>
                </a:cubicBezTo>
                <a:cubicBezTo>
                  <a:pt x="6543501" y="863071"/>
                  <a:pt x="6584438" y="889739"/>
                  <a:pt x="6640153" y="889739"/>
                </a:cubicBezTo>
                <a:cubicBezTo>
                  <a:pt x="6685677" y="889739"/>
                  <a:pt x="6717271" y="870375"/>
                  <a:pt x="6734937" y="831647"/>
                </a:cubicBezTo>
                <a:cubicBezTo>
                  <a:pt x="6752602" y="792918"/>
                  <a:pt x="6761435" y="747734"/>
                  <a:pt x="6761435" y="696096"/>
                </a:cubicBezTo>
                <a:cubicBezTo>
                  <a:pt x="6761435" y="662803"/>
                  <a:pt x="6757019" y="634266"/>
                  <a:pt x="6748185" y="610486"/>
                </a:cubicBezTo>
                <a:cubicBezTo>
                  <a:pt x="6739353" y="586705"/>
                  <a:pt x="6723046" y="569379"/>
                  <a:pt x="6699265" y="558508"/>
                </a:cubicBezTo>
                <a:cubicBezTo>
                  <a:pt x="6704701" y="545598"/>
                  <a:pt x="6714893" y="535576"/>
                  <a:pt x="6729840" y="528442"/>
                </a:cubicBezTo>
                <a:cubicBezTo>
                  <a:pt x="6744789" y="521308"/>
                  <a:pt x="6761095" y="517741"/>
                  <a:pt x="6778761" y="517741"/>
                </a:cubicBezTo>
                <a:cubicBezTo>
                  <a:pt x="6814093" y="517741"/>
                  <a:pt x="6842629" y="530141"/>
                  <a:pt x="6864371" y="554941"/>
                </a:cubicBezTo>
                <a:cubicBezTo>
                  <a:pt x="6886115" y="579740"/>
                  <a:pt x="6896985" y="615921"/>
                  <a:pt x="6896985" y="663483"/>
                </a:cubicBezTo>
                <a:cubicBezTo>
                  <a:pt x="6896985" y="721915"/>
                  <a:pt x="6885265" y="771685"/>
                  <a:pt x="6861823" y="812792"/>
                </a:cubicBezTo>
                <a:cubicBezTo>
                  <a:pt x="6838383" y="853899"/>
                  <a:pt x="6806619" y="884813"/>
                  <a:pt x="6766531" y="905537"/>
                </a:cubicBezTo>
                <a:cubicBezTo>
                  <a:pt x="6726443" y="926260"/>
                  <a:pt x="6681939" y="936622"/>
                  <a:pt x="6633019" y="936622"/>
                </a:cubicBezTo>
                <a:cubicBezTo>
                  <a:pt x="6537217" y="936622"/>
                  <a:pt x="6462987" y="904518"/>
                  <a:pt x="6410329" y="840310"/>
                </a:cubicBezTo>
                <a:cubicBezTo>
                  <a:pt x="6357671" y="776102"/>
                  <a:pt x="6331343" y="684885"/>
                  <a:pt x="6331343" y="566661"/>
                </a:cubicBezTo>
                <a:cubicBezTo>
                  <a:pt x="6331343" y="449116"/>
                  <a:pt x="6358521" y="358240"/>
                  <a:pt x="6412877" y="294032"/>
                </a:cubicBezTo>
                <a:cubicBezTo>
                  <a:pt x="6467233" y="229824"/>
                  <a:pt x="6543331" y="197720"/>
                  <a:pt x="6641173" y="197720"/>
                </a:cubicBezTo>
                <a:close/>
                <a:moveTo>
                  <a:pt x="5774397" y="197720"/>
                </a:moveTo>
                <a:cubicBezTo>
                  <a:pt x="5811087" y="197720"/>
                  <a:pt x="5846419" y="202476"/>
                  <a:pt x="5880391" y="211988"/>
                </a:cubicBezTo>
                <a:cubicBezTo>
                  <a:pt x="5914364" y="221500"/>
                  <a:pt x="5942221" y="235429"/>
                  <a:pt x="5963963" y="253774"/>
                </a:cubicBezTo>
                <a:cubicBezTo>
                  <a:pt x="5985707" y="272120"/>
                  <a:pt x="5996577" y="293182"/>
                  <a:pt x="5996577" y="316963"/>
                </a:cubicBezTo>
                <a:cubicBezTo>
                  <a:pt x="5996577" y="338706"/>
                  <a:pt x="5987065" y="357221"/>
                  <a:pt x="5968040" y="372508"/>
                </a:cubicBezTo>
                <a:cubicBezTo>
                  <a:pt x="5949015" y="387796"/>
                  <a:pt x="5922517" y="395100"/>
                  <a:pt x="5888545" y="394421"/>
                </a:cubicBezTo>
                <a:cubicBezTo>
                  <a:pt x="5878353" y="293862"/>
                  <a:pt x="5840983" y="243583"/>
                  <a:pt x="5776435" y="243583"/>
                </a:cubicBezTo>
                <a:cubicBezTo>
                  <a:pt x="5720041" y="243583"/>
                  <a:pt x="5678425" y="270251"/>
                  <a:pt x="5651587" y="323588"/>
                </a:cubicBezTo>
                <a:cubicBezTo>
                  <a:pt x="5624749" y="376925"/>
                  <a:pt x="5611329" y="457949"/>
                  <a:pt x="5611329" y="566661"/>
                </a:cubicBezTo>
                <a:cubicBezTo>
                  <a:pt x="5611329" y="675373"/>
                  <a:pt x="5624409" y="756397"/>
                  <a:pt x="5650567" y="809734"/>
                </a:cubicBezTo>
                <a:cubicBezTo>
                  <a:pt x="5676727" y="863071"/>
                  <a:pt x="5717663" y="889739"/>
                  <a:pt x="5773378" y="889739"/>
                </a:cubicBezTo>
                <a:cubicBezTo>
                  <a:pt x="5818901" y="889739"/>
                  <a:pt x="5850496" y="870375"/>
                  <a:pt x="5868161" y="831647"/>
                </a:cubicBezTo>
                <a:cubicBezTo>
                  <a:pt x="5885827" y="792918"/>
                  <a:pt x="5894660" y="747734"/>
                  <a:pt x="5894660" y="696096"/>
                </a:cubicBezTo>
                <a:cubicBezTo>
                  <a:pt x="5894660" y="662803"/>
                  <a:pt x="5890243" y="634266"/>
                  <a:pt x="5881411" y="610486"/>
                </a:cubicBezTo>
                <a:cubicBezTo>
                  <a:pt x="5872578" y="586705"/>
                  <a:pt x="5856271" y="569379"/>
                  <a:pt x="5832491" y="558508"/>
                </a:cubicBezTo>
                <a:cubicBezTo>
                  <a:pt x="5837926" y="545598"/>
                  <a:pt x="5848118" y="535576"/>
                  <a:pt x="5863065" y="528442"/>
                </a:cubicBezTo>
                <a:cubicBezTo>
                  <a:pt x="5878013" y="521308"/>
                  <a:pt x="5894320" y="517741"/>
                  <a:pt x="5911986" y="517741"/>
                </a:cubicBezTo>
                <a:cubicBezTo>
                  <a:pt x="5947317" y="517741"/>
                  <a:pt x="5975854" y="530141"/>
                  <a:pt x="5997597" y="554941"/>
                </a:cubicBezTo>
                <a:cubicBezTo>
                  <a:pt x="6019339" y="579740"/>
                  <a:pt x="6030210" y="615921"/>
                  <a:pt x="6030210" y="663483"/>
                </a:cubicBezTo>
                <a:cubicBezTo>
                  <a:pt x="6030210" y="721915"/>
                  <a:pt x="6018489" y="771685"/>
                  <a:pt x="5995049" y="812792"/>
                </a:cubicBezTo>
                <a:cubicBezTo>
                  <a:pt x="5971607" y="853899"/>
                  <a:pt x="5939843" y="884813"/>
                  <a:pt x="5899756" y="905537"/>
                </a:cubicBezTo>
                <a:cubicBezTo>
                  <a:pt x="5859669" y="926260"/>
                  <a:pt x="5815164" y="936622"/>
                  <a:pt x="5766244" y="936622"/>
                </a:cubicBezTo>
                <a:cubicBezTo>
                  <a:pt x="5670441" y="936622"/>
                  <a:pt x="5596211" y="904518"/>
                  <a:pt x="5543554" y="840310"/>
                </a:cubicBezTo>
                <a:cubicBezTo>
                  <a:pt x="5490897" y="776102"/>
                  <a:pt x="5464568" y="684885"/>
                  <a:pt x="5464568" y="566661"/>
                </a:cubicBezTo>
                <a:cubicBezTo>
                  <a:pt x="5464568" y="449116"/>
                  <a:pt x="5491747" y="358240"/>
                  <a:pt x="5546102" y="294032"/>
                </a:cubicBezTo>
                <a:cubicBezTo>
                  <a:pt x="5600458" y="229824"/>
                  <a:pt x="5676556" y="197720"/>
                  <a:pt x="5774397" y="197720"/>
                </a:cubicBezTo>
                <a:close/>
                <a:moveTo>
                  <a:pt x="7597435" y="196701"/>
                </a:moveTo>
                <a:cubicBezTo>
                  <a:pt x="7638201" y="196701"/>
                  <a:pt x="7662322" y="211309"/>
                  <a:pt x="7669796" y="240525"/>
                </a:cubicBezTo>
                <a:lnTo>
                  <a:pt x="7851209" y="842857"/>
                </a:lnTo>
                <a:cubicBezTo>
                  <a:pt x="7859363" y="870715"/>
                  <a:pt x="7870234" y="891778"/>
                  <a:pt x="7883823" y="906046"/>
                </a:cubicBezTo>
                <a:cubicBezTo>
                  <a:pt x="7866157" y="926430"/>
                  <a:pt x="7839998" y="936622"/>
                  <a:pt x="7805346" y="936622"/>
                </a:cubicBezTo>
                <a:cubicBezTo>
                  <a:pt x="7784283" y="936622"/>
                  <a:pt x="7766448" y="932205"/>
                  <a:pt x="7751839" y="923372"/>
                </a:cubicBezTo>
                <a:cubicBezTo>
                  <a:pt x="7737231" y="914539"/>
                  <a:pt x="7728229" y="901630"/>
                  <a:pt x="7724831" y="884644"/>
                </a:cubicBezTo>
                <a:lnTo>
                  <a:pt x="7678969" y="713422"/>
                </a:lnTo>
                <a:lnTo>
                  <a:pt x="7448635" y="713422"/>
                </a:lnTo>
                <a:lnTo>
                  <a:pt x="7415003" y="844896"/>
                </a:lnTo>
                <a:cubicBezTo>
                  <a:pt x="7410247" y="862561"/>
                  <a:pt x="7407868" y="877509"/>
                  <a:pt x="7407868" y="889739"/>
                </a:cubicBezTo>
                <a:cubicBezTo>
                  <a:pt x="7407868" y="904008"/>
                  <a:pt x="7411605" y="914879"/>
                  <a:pt x="7419079" y="922353"/>
                </a:cubicBezTo>
                <a:cubicBezTo>
                  <a:pt x="7406169" y="927109"/>
                  <a:pt x="7394449" y="930676"/>
                  <a:pt x="7383917" y="933054"/>
                </a:cubicBezTo>
                <a:cubicBezTo>
                  <a:pt x="7373387" y="935432"/>
                  <a:pt x="7360647" y="936622"/>
                  <a:pt x="7345699" y="936622"/>
                </a:cubicBezTo>
                <a:cubicBezTo>
                  <a:pt x="7319879" y="936622"/>
                  <a:pt x="7301025" y="932205"/>
                  <a:pt x="7289134" y="923372"/>
                </a:cubicBezTo>
                <a:cubicBezTo>
                  <a:pt x="7277244" y="914539"/>
                  <a:pt x="7271299" y="900271"/>
                  <a:pt x="7271299" y="880567"/>
                </a:cubicBezTo>
                <a:cubicBezTo>
                  <a:pt x="7271299" y="864260"/>
                  <a:pt x="7275715" y="841159"/>
                  <a:pt x="7284547" y="811263"/>
                </a:cubicBezTo>
                <a:lnTo>
                  <a:pt x="7485325" y="215046"/>
                </a:lnTo>
                <a:cubicBezTo>
                  <a:pt x="7522695" y="202816"/>
                  <a:pt x="7560065" y="196701"/>
                  <a:pt x="7597435" y="196701"/>
                </a:cubicBezTo>
                <a:close/>
                <a:moveTo>
                  <a:pt x="4635483" y="87649"/>
                </a:moveTo>
                <a:cubicBezTo>
                  <a:pt x="4642278" y="95123"/>
                  <a:pt x="4648563" y="106843"/>
                  <a:pt x="4654339" y="122810"/>
                </a:cubicBezTo>
                <a:cubicBezTo>
                  <a:pt x="4660113" y="138777"/>
                  <a:pt x="4663001" y="154575"/>
                  <a:pt x="4663001" y="170202"/>
                </a:cubicBezTo>
                <a:cubicBezTo>
                  <a:pt x="4663001" y="191265"/>
                  <a:pt x="4654169" y="210969"/>
                  <a:pt x="4636503" y="229314"/>
                </a:cubicBezTo>
                <a:cubicBezTo>
                  <a:pt x="4618837" y="247659"/>
                  <a:pt x="4595396" y="263287"/>
                  <a:pt x="4566180" y="276196"/>
                </a:cubicBezTo>
                <a:cubicBezTo>
                  <a:pt x="4622575" y="338026"/>
                  <a:pt x="4650771" y="434848"/>
                  <a:pt x="4650771" y="566661"/>
                </a:cubicBezTo>
                <a:cubicBezTo>
                  <a:pt x="4650771" y="689641"/>
                  <a:pt x="4626481" y="782047"/>
                  <a:pt x="4577901" y="843877"/>
                </a:cubicBezTo>
                <a:cubicBezTo>
                  <a:pt x="4529320" y="905707"/>
                  <a:pt x="4457468" y="936622"/>
                  <a:pt x="4362345" y="936622"/>
                </a:cubicBezTo>
                <a:cubicBezTo>
                  <a:pt x="4267222" y="936622"/>
                  <a:pt x="4195370" y="905707"/>
                  <a:pt x="4146789" y="843877"/>
                </a:cubicBezTo>
                <a:cubicBezTo>
                  <a:pt x="4098209" y="782047"/>
                  <a:pt x="4073919" y="689641"/>
                  <a:pt x="4073919" y="566661"/>
                </a:cubicBezTo>
                <a:cubicBezTo>
                  <a:pt x="4073919" y="444360"/>
                  <a:pt x="4098209" y="352295"/>
                  <a:pt x="4146789" y="290465"/>
                </a:cubicBezTo>
                <a:cubicBezTo>
                  <a:pt x="4195370" y="228635"/>
                  <a:pt x="4267222" y="197720"/>
                  <a:pt x="4362345" y="197720"/>
                </a:cubicBezTo>
                <a:cubicBezTo>
                  <a:pt x="4428252" y="197720"/>
                  <a:pt x="4483287" y="212668"/>
                  <a:pt x="4527451" y="242563"/>
                </a:cubicBezTo>
                <a:cubicBezTo>
                  <a:pt x="4555309" y="228295"/>
                  <a:pt x="4569237" y="208591"/>
                  <a:pt x="4569237" y="183451"/>
                </a:cubicBezTo>
                <a:cubicBezTo>
                  <a:pt x="4569237" y="172580"/>
                  <a:pt x="4567029" y="161879"/>
                  <a:pt x="4562613" y="151347"/>
                </a:cubicBezTo>
                <a:cubicBezTo>
                  <a:pt x="4558197" y="140816"/>
                  <a:pt x="4552591" y="132153"/>
                  <a:pt x="4545796" y="125358"/>
                </a:cubicBezTo>
                <a:cubicBezTo>
                  <a:pt x="4554629" y="118564"/>
                  <a:pt x="4568897" y="110920"/>
                  <a:pt x="4588601" y="102427"/>
                </a:cubicBezTo>
                <a:cubicBezTo>
                  <a:pt x="4608305" y="93934"/>
                  <a:pt x="4623933" y="89008"/>
                  <a:pt x="4635483" y="87649"/>
                </a:cubicBezTo>
                <a:close/>
                <a:moveTo>
                  <a:pt x="3973125" y="40767"/>
                </a:moveTo>
                <a:cubicBezTo>
                  <a:pt x="3979919" y="48241"/>
                  <a:pt x="3986205" y="59961"/>
                  <a:pt x="3991980" y="75928"/>
                </a:cubicBezTo>
                <a:cubicBezTo>
                  <a:pt x="3997755" y="91895"/>
                  <a:pt x="4000643" y="107693"/>
                  <a:pt x="4000643" y="123320"/>
                </a:cubicBezTo>
                <a:cubicBezTo>
                  <a:pt x="4000643" y="159331"/>
                  <a:pt x="3976183" y="190585"/>
                  <a:pt x="3927262" y="217084"/>
                </a:cubicBezTo>
                <a:cubicBezTo>
                  <a:pt x="3941530" y="229994"/>
                  <a:pt x="3948665" y="246640"/>
                  <a:pt x="3948665" y="267024"/>
                </a:cubicBezTo>
                <a:lnTo>
                  <a:pt x="3948665" y="609466"/>
                </a:lnTo>
                <a:cubicBezTo>
                  <a:pt x="3948665" y="718178"/>
                  <a:pt x="3926243" y="799882"/>
                  <a:pt x="3881399" y="854578"/>
                </a:cubicBezTo>
                <a:cubicBezTo>
                  <a:pt x="3836555" y="909274"/>
                  <a:pt x="3769969" y="936622"/>
                  <a:pt x="3681641" y="936622"/>
                </a:cubicBezTo>
                <a:cubicBezTo>
                  <a:pt x="3594671" y="936622"/>
                  <a:pt x="3529614" y="910123"/>
                  <a:pt x="3486469" y="857126"/>
                </a:cubicBezTo>
                <a:cubicBezTo>
                  <a:pt x="3443324" y="804129"/>
                  <a:pt x="3421751" y="721576"/>
                  <a:pt x="3421751" y="609466"/>
                </a:cubicBezTo>
                <a:lnTo>
                  <a:pt x="3421751" y="356711"/>
                </a:lnTo>
                <a:cubicBezTo>
                  <a:pt x="3421751" y="305073"/>
                  <a:pt x="3415297" y="262267"/>
                  <a:pt x="3402387" y="228295"/>
                </a:cubicBezTo>
                <a:cubicBezTo>
                  <a:pt x="3409861" y="220821"/>
                  <a:pt x="3420223" y="214026"/>
                  <a:pt x="3433471" y="207911"/>
                </a:cubicBezTo>
                <a:cubicBezTo>
                  <a:pt x="3446721" y="201796"/>
                  <a:pt x="3461839" y="198739"/>
                  <a:pt x="3478825" y="198739"/>
                </a:cubicBezTo>
                <a:cubicBezTo>
                  <a:pt x="3500567" y="198739"/>
                  <a:pt x="3518573" y="204854"/>
                  <a:pt x="3532841" y="217084"/>
                </a:cubicBezTo>
                <a:cubicBezTo>
                  <a:pt x="3547110" y="229314"/>
                  <a:pt x="3554244" y="245961"/>
                  <a:pt x="3554244" y="267024"/>
                </a:cubicBezTo>
                <a:lnTo>
                  <a:pt x="3554244" y="616601"/>
                </a:lnTo>
                <a:cubicBezTo>
                  <a:pt x="3554244" y="712403"/>
                  <a:pt x="3564436" y="781877"/>
                  <a:pt x="3584819" y="825022"/>
                </a:cubicBezTo>
                <a:cubicBezTo>
                  <a:pt x="3605203" y="868167"/>
                  <a:pt x="3637476" y="889739"/>
                  <a:pt x="3681641" y="889739"/>
                </a:cubicBezTo>
                <a:cubicBezTo>
                  <a:pt x="3727843" y="889739"/>
                  <a:pt x="3761816" y="866978"/>
                  <a:pt x="3783559" y="821455"/>
                </a:cubicBezTo>
                <a:cubicBezTo>
                  <a:pt x="3805300" y="775932"/>
                  <a:pt x="3816172" y="707647"/>
                  <a:pt x="3816172" y="616601"/>
                </a:cubicBezTo>
                <a:lnTo>
                  <a:pt x="3816172" y="356711"/>
                </a:lnTo>
                <a:cubicBezTo>
                  <a:pt x="3816172" y="305073"/>
                  <a:pt x="3809717" y="262267"/>
                  <a:pt x="3796808" y="228295"/>
                </a:cubicBezTo>
                <a:cubicBezTo>
                  <a:pt x="3813114" y="213347"/>
                  <a:pt x="3832478" y="203835"/>
                  <a:pt x="3854901" y="199758"/>
                </a:cubicBezTo>
                <a:cubicBezTo>
                  <a:pt x="3889552" y="185490"/>
                  <a:pt x="3906879" y="164427"/>
                  <a:pt x="3906879" y="136569"/>
                </a:cubicBezTo>
                <a:cubicBezTo>
                  <a:pt x="3906879" y="125698"/>
                  <a:pt x="3904671" y="114997"/>
                  <a:pt x="3900254" y="104465"/>
                </a:cubicBezTo>
                <a:cubicBezTo>
                  <a:pt x="3895838" y="93934"/>
                  <a:pt x="3890232" y="85271"/>
                  <a:pt x="3883438" y="78476"/>
                </a:cubicBezTo>
                <a:cubicBezTo>
                  <a:pt x="3892270" y="71682"/>
                  <a:pt x="3906539" y="64038"/>
                  <a:pt x="3926243" y="55545"/>
                </a:cubicBezTo>
                <a:cubicBezTo>
                  <a:pt x="3945947" y="47052"/>
                  <a:pt x="3961574" y="42126"/>
                  <a:pt x="3973125" y="40767"/>
                </a:cubicBezTo>
                <a:close/>
                <a:moveTo>
                  <a:pt x="875252" y="4076"/>
                </a:moveTo>
                <a:cubicBezTo>
                  <a:pt x="891559" y="4076"/>
                  <a:pt x="903109" y="5775"/>
                  <a:pt x="909904" y="9172"/>
                </a:cubicBezTo>
                <a:lnTo>
                  <a:pt x="1049531" y="142684"/>
                </a:lnTo>
                <a:cubicBezTo>
                  <a:pt x="1049531" y="146081"/>
                  <a:pt x="1046643" y="151177"/>
                  <a:pt x="1040868" y="157972"/>
                </a:cubicBezTo>
                <a:cubicBezTo>
                  <a:pt x="1035093" y="164766"/>
                  <a:pt x="1029827" y="169183"/>
                  <a:pt x="1025071" y="171221"/>
                </a:cubicBezTo>
                <a:lnTo>
                  <a:pt x="876271" y="90706"/>
                </a:lnTo>
                <a:lnTo>
                  <a:pt x="726453" y="171221"/>
                </a:lnTo>
                <a:cubicBezTo>
                  <a:pt x="722376" y="169183"/>
                  <a:pt x="717450" y="164766"/>
                  <a:pt x="711674" y="157972"/>
                </a:cubicBezTo>
                <a:cubicBezTo>
                  <a:pt x="705899" y="151177"/>
                  <a:pt x="702672" y="146081"/>
                  <a:pt x="701992" y="142684"/>
                </a:cubicBezTo>
                <a:lnTo>
                  <a:pt x="841619" y="9172"/>
                </a:lnTo>
                <a:cubicBezTo>
                  <a:pt x="848414" y="5775"/>
                  <a:pt x="859625" y="4076"/>
                  <a:pt x="875252" y="4076"/>
                </a:cubicBezTo>
                <a:close/>
                <a:moveTo>
                  <a:pt x="8822464" y="0"/>
                </a:moveTo>
                <a:lnTo>
                  <a:pt x="8969225" y="133512"/>
                </a:lnTo>
                <a:cubicBezTo>
                  <a:pt x="8969905" y="136230"/>
                  <a:pt x="8967697" y="141325"/>
                  <a:pt x="8962600" y="148799"/>
                </a:cubicBezTo>
                <a:cubicBezTo>
                  <a:pt x="8957505" y="156273"/>
                  <a:pt x="8952918" y="161029"/>
                  <a:pt x="8948842" y="163068"/>
                </a:cubicBezTo>
                <a:lnTo>
                  <a:pt x="8748064" y="81534"/>
                </a:lnTo>
                <a:cubicBezTo>
                  <a:pt x="8753499" y="66586"/>
                  <a:pt x="8764201" y="50619"/>
                  <a:pt x="8780168" y="33632"/>
                </a:cubicBezTo>
                <a:cubicBezTo>
                  <a:pt x="8796136" y="16646"/>
                  <a:pt x="8810234" y="5435"/>
                  <a:pt x="8822464" y="0"/>
                </a:cubicBezTo>
                <a:close/>
              </a:path>
            </a:pathLst>
          </a:custGeom>
          <a:solidFill>
            <a:prstClr val="white"/>
          </a:solidFill>
          <a:ln w="0">
            <a:noFill/>
          </a:ln>
          <a:effectLst>
            <a:outerShdw blurRad="38100" dist="1905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lack" panose="00000A00000000000000" pitchFamily="2" charset="-93"/>
              <a:ea typeface="+mn-ea"/>
              <a:cs typeface="#9Slide03 Arima Madurai Black" panose="00000A00000000000000" pitchFamily="2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319B431-3EFC-7C2D-CAD6-674C0E02EF4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23" name="Freeform 2"/>
          <p:cNvSpPr/>
          <p:nvPr/>
        </p:nvSpPr>
        <p:spPr>
          <a:xfrm flipH="1">
            <a:off x="-152400" y="2469195"/>
            <a:ext cx="8741255" cy="6064246"/>
          </a:xfrm>
          <a:custGeom>
            <a:avLst/>
            <a:gdLst/>
            <a:ahLst/>
            <a:cxnLst/>
            <a:rect l="l" t="t" r="r" b="b"/>
            <a:pathLst>
              <a:path w="5931243" h="4114800">
                <a:moveTo>
                  <a:pt x="0" y="0"/>
                </a:moveTo>
                <a:lnTo>
                  <a:pt x="5931243" y="0"/>
                </a:lnTo>
                <a:lnTo>
                  <a:pt x="5931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60830131-873D-1F83-EB0E-70C1B349DCB1}"/>
              </a:ext>
            </a:extLst>
          </p:cNvPr>
          <p:cNvSpPr/>
          <p:nvPr/>
        </p:nvSpPr>
        <p:spPr>
          <a:xfrm>
            <a:off x="9372600" y="4234593"/>
            <a:ext cx="6705600" cy="6126285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/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43200" y="1455773"/>
            <a:ext cx="11945816" cy="6289248"/>
            <a:chOff x="0" y="0"/>
            <a:chExt cx="12778154" cy="83856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A8F9C006-D7E8-B0BA-4508-1909CCDCEA92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705977" y="2387726"/>
            <a:ext cx="10202723" cy="4075984"/>
          </a:xfrm>
          <a:custGeom>
            <a:avLst/>
            <a:gdLst/>
            <a:ahLst/>
            <a:cxnLst/>
            <a:rect l="l" t="t" r="r" b="b"/>
            <a:pathLst>
              <a:path w="11451945" h="4575048">
                <a:moveTo>
                  <a:pt x="6910805" y="4428744"/>
                </a:moveTo>
                <a:lnTo>
                  <a:pt x="6910805" y="4430747"/>
                </a:lnTo>
                <a:lnTo>
                  <a:pt x="6909587" y="4431182"/>
                </a:lnTo>
                <a:close/>
                <a:moveTo>
                  <a:pt x="6970851" y="4420209"/>
                </a:moveTo>
                <a:cubicBezTo>
                  <a:pt x="6976744" y="4420209"/>
                  <a:pt x="6982739" y="4420616"/>
                  <a:pt x="6988835" y="4421429"/>
                </a:cubicBezTo>
                <a:cubicBezTo>
                  <a:pt x="6993711" y="4421429"/>
                  <a:pt x="6998995" y="4421632"/>
                  <a:pt x="7004685" y="4422038"/>
                </a:cubicBezTo>
                <a:cubicBezTo>
                  <a:pt x="7010373" y="4422445"/>
                  <a:pt x="7015657" y="4422648"/>
                  <a:pt x="7020534" y="4422648"/>
                </a:cubicBezTo>
                <a:cubicBezTo>
                  <a:pt x="7025411" y="4423461"/>
                  <a:pt x="7030085" y="4424070"/>
                  <a:pt x="7034555" y="4424477"/>
                </a:cubicBezTo>
                <a:cubicBezTo>
                  <a:pt x="7039025" y="4424883"/>
                  <a:pt x="7043292" y="4425493"/>
                  <a:pt x="7047356" y="4426305"/>
                </a:cubicBezTo>
                <a:cubicBezTo>
                  <a:pt x="7053859" y="4427931"/>
                  <a:pt x="7057109" y="4429150"/>
                  <a:pt x="7057109" y="4429963"/>
                </a:cubicBezTo>
                <a:cubicBezTo>
                  <a:pt x="7057109" y="4430776"/>
                  <a:pt x="7057923" y="4435653"/>
                  <a:pt x="7059549" y="4444593"/>
                </a:cubicBezTo>
                <a:lnTo>
                  <a:pt x="7059549" y="4471416"/>
                </a:lnTo>
                <a:lnTo>
                  <a:pt x="7059549" y="4501896"/>
                </a:lnTo>
                <a:cubicBezTo>
                  <a:pt x="7058735" y="4506773"/>
                  <a:pt x="7058329" y="4511650"/>
                  <a:pt x="7058329" y="4516526"/>
                </a:cubicBezTo>
                <a:cubicBezTo>
                  <a:pt x="7058329" y="4521403"/>
                  <a:pt x="7057923" y="4526686"/>
                  <a:pt x="7057109" y="4532376"/>
                </a:cubicBezTo>
                <a:cubicBezTo>
                  <a:pt x="7057109" y="4542942"/>
                  <a:pt x="7056703" y="4549851"/>
                  <a:pt x="7055891" y="4553102"/>
                </a:cubicBezTo>
                <a:cubicBezTo>
                  <a:pt x="7053452" y="4562043"/>
                  <a:pt x="7051826" y="4566920"/>
                  <a:pt x="7051014" y="4567733"/>
                </a:cubicBezTo>
                <a:cubicBezTo>
                  <a:pt x="7049388" y="4568545"/>
                  <a:pt x="7046340" y="4569358"/>
                  <a:pt x="7041870" y="4570171"/>
                </a:cubicBezTo>
                <a:cubicBezTo>
                  <a:pt x="7037399" y="4570984"/>
                  <a:pt x="7031913" y="4571797"/>
                  <a:pt x="7025411" y="4572609"/>
                </a:cubicBezTo>
                <a:cubicBezTo>
                  <a:pt x="7018908" y="4573422"/>
                  <a:pt x="7012203" y="4574032"/>
                  <a:pt x="7005293" y="4574438"/>
                </a:cubicBezTo>
                <a:cubicBezTo>
                  <a:pt x="6998385" y="4574845"/>
                  <a:pt x="6991273" y="4575048"/>
                  <a:pt x="6983957" y="4575048"/>
                </a:cubicBezTo>
                <a:cubicBezTo>
                  <a:pt x="6976643" y="4575048"/>
                  <a:pt x="6969531" y="4574845"/>
                  <a:pt x="6962621" y="4574438"/>
                </a:cubicBezTo>
                <a:cubicBezTo>
                  <a:pt x="6955713" y="4574032"/>
                  <a:pt x="6949007" y="4573422"/>
                  <a:pt x="6942505" y="4572609"/>
                </a:cubicBezTo>
                <a:cubicBezTo>
                  <a:pt x="6936815" y="4571797"/>
                  <a:pt x="6931735" y="4570781"/>
                  <a:pt x="6927265" y="4569561"/>
                </a:cubicBezTo>
                <a:cubicBezTo>
                  <a:pt x="6922795" y="4568342"/>
                  <a:pt x="6919747" y="4566920"/>
                  <a:pt x="6918121" y="4565294"/>
                </a:cubicBezTo>
                <a:cubicBezTo>
                  <a:pt x="6917308" y="4561230"/>
                  <a:pt x="6916495" y="4556557"/>
                  <a:pt x="6915683" y="4551274"/>
                </a:cubicBezTo>
                <a:cubicBezTo>
                  <a:pt x="6914870" y="4545990"/>
                  <a:pt x="6914057" y="4540097"/>
                  <a:pt x="6913244" y="4533595"/>
                </a:cubicBezTo>
                <a:cubicBezTo>
                  <a:pt x="6912431" y="4525467"/>
                  <a:pt x="6911822" y="4517949"/>
                  <a:pt x="6911415" y="4511040"/>
                </a:cubicBezTo>
                <a:cubicBezTo>
                  <a:pt x="6911009" y="4504131"/>
                  <a:pt x="6910805" y="4496613"/>
                  <a:pt x="6910805" y="4488485"/>
                </a:cubicBezTo>
                <a:lnTo>
                  <a:pt x="6910805" y="4430747"/>
                </a:lnTo>
                <a:lnTo>
                  <a:pt x="6926655" y="4425086"/>
                </a:lnTo>
                <a:cubicBezTo>
                  <a:pt x="6933971" y="4422648"/>
                  <a:pt x="6942911" y="4421429"/>
                  <a:pt x="6953477" y="4421429"/>
                </a:cubicBezTo>
                <a:cubicBezTo>
                  <a:pt x="6959167" y="4420616"/>
                  <a:pt x="6964958" y="4420209"/>
                  <a:pt x="6970851" y="4420209"/>
                </a:cubicBezTo>
                <a:close/>
                <a:moveTo>
                  <a:pt x="9886491" y="4062984"/>
                </a:moveTo>
                <a:cubicBezTo>
                  <a:pt x="9882428" y="4070299"/>
                  <a:pt x="9878973" y="4077614"/>
                  <a:pt x="9876129" y="4084929"/>
                </a:cubicBezTo>
                <a:cubicBezTo>
                  <a:pt x="9873284" y="4092245"/>
                  <a:pt x="9871862" y="4100373"/>
                  <a:pt x="9871862" y="4109313"/>
                </a:cubicBezTo>
                <a:cubicBezTo>
                  <a:pt x="9871862" y="4125569"/>
                  <a:pt x="9879177" y="4139793"/>
                  <a:pt x="9893807" y="4151985"/>
                </a:cubicBezTo>
                <a:cubicBezTo>
                  <a:pt x="9908438" y="4164177"/>
                  <a:pt x="9923474" y="4170274"/>
                  <a:pt x="9938917" y="4170274"/>
                </a:cubicBezTo>
                <a:lnTo>
                  <a:pt x="9937699" y="4169054"/>
                </a:lnTo>
                <a:cubicBezTo>
                  <a:pt x="9949077" y="4169054"/>
                  <a:pt x="9958222" y="4167632"/>
                  <a:pt x="9965131" y="4164787"/>
                </a:cubicBezTo>
                <a:cubicBezTo>
                  <a:pt x="9972039" y="4161942"/>
                  <a:pt x="9975493" y="4153611"/>
                  <a:pt x="9975493" y="4139793"/>
                </a:cubicBezTo>
                <a:cubicBezTo>
                  <a:pt x="9975493" y="4128414"/>
                  <a:pt x="9966553" y="4116222"/>
                  <a:pt x="9948671" y="4103217"/>
                </a:cubicBezTo>
                <a:cubicBezTo>
                  <a:pt x="9930790" y="4089400"/>
                  <a:pt x="9910063" y="4075989"/>
                  <a:pt x="9886491" y="4062984"/>
                </a:cubicBezTo>
                <a:close/>
                <a:moveTo>
                  <a:pt x="10541126" y="3906926"/>
                </a:moveTo>
                <a:cubicBezTo>
                  <a:pt x="10612653" y="3906926"/>
                  <a:pt x="10682553" y="3917493"/>
                  <a:pt x="10750828" y="3938625"/>
                </a:cubicBezTo>
                <a:cubicBezTo>
                  <a:pt x="10752454" y="3940251"/>
                  <a:pt x="10754079" y="3950817"/>
                  <a:pt x="10755706" y="3970325"/>
                </a:cubicBezTo>
                <a:cubicBezTo>
                  <a:pt x="10756519" y="3979265"/>
                  <a:pt x="10756924" y="3988816"/>
                  <a:pt x="10756924" y="3998976"/>
                </a:cubicBezTo>
                <a:cubicBezTo>
                  <a:pt x="10756924" y="4009136"/>
                  <a:pt x="10756924" y="4019905"/>
                  <a:pt x="10756924" y="4031285"/>
                </a:cubicBezTo>
                <a:cubicBezTo>
                  <a:pt x="10756924" y="4035349"/>
                  <a:pt x="10756924" y="4042054"/>
                  <a:pt x="10756924" y="4051401"/>
                </a:cubicBezTo>
                <a:cubicBezTo>
                  <a:pt x="10756924" y="4060748"/>
                  <a:pt x="10756519" y="4070706"/>
                  <a:pt x="10755706" y="4081272"/>
                </a:cubicBezTo>
                <a:cubicBezTo>
                  <a:pt x="10754893" y="4091838"/>
                  <a:pt x="10753877" y="4101592"/>
                  <a:pt x="10752657" y="4110533"/>
                </a:cubicBezTo>
                <a:cubicBezTo>
                  <a:pt x="10751439" y="4119473"/>
                  <a:pt x="10750016" y="4125163"/>
                  <a:pt x="10748390" y="4127601"/>
                </a:cubicBezTo>
                <a:cubicBezTo>
                  <a:pt x="10729696" y="4125976"/>
                  <a:pt x="10710189" y="4124553"/>
                  <a:pt x="10689868" y="4123334"/>
                </a:cubicBezTo>
                <a:cubicBezTo>
                  <a:pt x="10669548" y="4122115"/>
                  <a:pt x="10647603" y="4121505"/>
                  <a:pt x="10624031" y="4121505"/>
                </a:cubicBezTo>
                <a:cubicBezTo>
                  <a:pt x="10578516" y="4121505"/>
                  <a:pt x="10534217" y="4122725"/>
                  <a:pt x="10491139" y="4125163"/>
                </a:cubicBezTo>
                <a:lnTo>
                  <a:pt x="10342396" y="4136136"/>
                </a:lnTo>
                <a:cubicBezTo>
                  <a:pt x="10340771" y="4119880"/>
                  <a:pt x="10339552" y="4103421"/>
                  <a:pt x="10338739" y="4086758"/>
                </a:cubicBezTo>
                <a:cubicBezTo>
                  <a:pt x="10337927" y="4070096"/>
                  <a:pt x="10337520" y="4053637"/>
                  <a:pt x="10337520" y="4037381"/>
                </a:cubicBezTo>
                <a:cubicBezTo>
                  <a:pt x="10337520" y="4021124"/>
                  <a:pt x="10337927" y="4004462"/>
                  <a:pt x="10338739" y="3987393"/>
                </a:cubicBezTo>
                <a:cubicBezTo>
                  <a:pt x="10339552" y="3970325"/>
                  <a:pt x="10340771" y="3953256"/>
                  <a:pt x="10342396" y="3936187"/>
                </a:cubicBezTo>
                <a:cubicBezTo>
                  <a:pt x="10374908" y="3925621"/>
                  <a:pt x="10407624" y="3918102"/>
                  <a:pt x="10440543" y="3913632"/>
                </a:cubicBezTo>
                <a:cubicBezTo>
                  <a:pt x="10473460" y="3909161"/>
                  <a:pt x="10506988" y="3906926"/>
                  <a:pt x="10541126" y="3906926"/>
                </a:cubicBezTo>
                <a:close/>
                <a:moveTo>
                  <a:pt x="1914449" y="3754526"/>
                </a:moveTo>
                <a:cubicBezTo>
                  <a:pt x="1901443" y="3754526"/>
                  <a:pt x="1891283" y="3756965"/>
                  <a:pt x="1883968" y="3761841"/>
                </a:cubicBezTo>
                <a:cubicBezTo>
                  <a:pt x="1880717" y="3766718"/>
                  <a:pt x="1878279" y="3780942"/>
                  <a:pt x="1876654" y="3804513"/>
                </a:cubicBezTo>
                <a:cubicBezTo>
                  <a:pt x="1875841" y="3815892"/>
                  <a:pt x="1875435" y="3828491"/>
                  <a:pt x="1875435" y="3842309"/>
                </a:cubicBezTo>
                <a:cubicBezTo>
                  <a:pt x="1875435" y="3856126"/>
                  <a:pt x="1875435" y="3871163"/>
                  <a:pt x="1875435" y="3887419"/>
                </a:cubicBezTo>
                <a:cubicBezTo>
                  <a:pt x="1875435" y="3903675"/>
                  <a:pt x="1875637" y="3920134"/>
                  <a:pt x="1876043" y="3936796"/>
                </a:cubicBezTo>
                <a:cubicBezTo>
                  <a:pt x="1876450" y="3953459"/>
                  <a:pt x="1877060" y="3971137"/>
                  <a:pt x="1877873" y="3989832"/>
                </a:cubicBezTo>
                <a:cubicBezTo>
                  <a:pt x="1878685" y="4008526"/>
                  <a:pt x="1879498" y="4026001"/>
                  <a:pt x="1880311" y="4042257"/>
                </a:cubicBezTo>
                <a:cubicBezTo>
                  <a:pt x="1881123" y="4058513"/>
                  <a:pt x="1882343" y="4074363"/>
                  <a:pt x="1883968" y="4089806"/>
                </a:cubicBezTo>
                <a:cubicBezTo>
                  <a:pt x="1886407" y="4119880"/>
                  <a:pt x="1888845" y="4145483"/>
                  <a:pt x="1891283" y="4166616"/>
                </a:cubicBezTo>
                <a:cubicBezTo>
                  <a:pt x="1893723" y="4187749"/>
                  <a:pt x="1895347" y="4198722"/>
                  <a:pt x="1896161" y="4199534"/>
                </a:cubicBezTo>
                <a:lnTo>
                  <a:pt x="1933106" y="4199534"/>
                </a:lnTo>
                <a:lnTo>
                  <a:pt x="1933499" y="4198239"/>
                </a:lnTo>
                <a:cubicBezTo>
                  <a:pt x="1934413" y="4193819"/>
                  <a:pt x="1935784" y="4183685"/>
                  <a:pt x="1937613" y="4167835"/>
                </a:cubicBezTo>
                <a:cubicBezTo>
                  <a:pt x="1940051" y="4146702"/>
                  <a:pt x="1942490" y="4121099"/>
                  <a:pt x="1944929" y="4091025"/>
                </a:cubicBezTo>
                <a:cubicBezTo>
                  <a:pt x="1946554" y="4075582"/>
                  <a:pt x="1947773" y="4059529"/>
                  <a:pt x="1948586" y="4042867"/>
                </a:cubicBezTo>
                <a:cubicBezTo>
                  <a:pt x="1949399" y="4026205"/>
                  <a:pt x="1950212" y="4008526"/>
                  <a:pt x="1951024" y="3989832"/>
                </a:cubicBezTo>
                <a:cubicBezTo>
                  <a:pt x="1951838" y="3971137"/>
                  <a:pt x="1952447" y="3953459"/>
                  <a:pt x="1952853" y="3936796"/>
                </a:cubicBezTo>
                <a:cubicBezTo>
                  <a:pt x="1953260" y="3920134"/>
                  <a:pt x="1953463" y="3903675"/>
                  <a:pt x="1953463" y="3887419"/>
                </a:cubicBezTo>
                <a:cubicBezTo>
                  <a:pt x="1953463" y="3871163"/>
                  <a:pt x="1953463" y="3856126"/>
                  <a:pt x="1953463" y="3842309"/>
                </a:cubicBezTo>
                <a:cubicBezTo>
                  <a:pt x="1953463" y="3828491"/>
                  <a:pt x="1953057" y="3815892"/>
                  <a:pt x="1952243" y="3804513"/>
                </a:cubicBezTo>
                <a:cubicBezTo>
                  <a:pt x="1950618" y="3780942"/>
                  <a:pt x="1948180" y="3766718"/>
                  <a:pt x="1944929" y="3761841"/>
                </a:cubicBezTo>
                <a:cubicBezTo>
                  <a:pt x="1937613" y="3756965"/>
                  <a:pt x="1927453" y="3754526"/>
                  <a:pt x="1914449" y="3754526"/>
                </a:cubicBezTo>
                <a:close/>
                <a:moveTo>
                  <a:pt x="358445" y="3754526"/>
                </a:moveTo>
                <a:cubicBezTo>
                  <a:pt x="345440" y="3754526"/>
                  <a:pt x="335280" y="3756965"/>
                  <a:pt x="327965" y="3761841"/>
                </a:cubicBezTo>
                <a:cubicBezTo>
                  <a:pt x="324713" y="3766718"/>
                  <a:pt x="322275" y="3780942"/>
                  <a:pt x="320649" y="3804513"/>
                </a:cubicBezTo>
                <a:cubicBezTo>
                  <a:pt x="319837" y="3815892"/>
                  <a:pt x="319431" y="3828491"/>
                  <a:pt x="319431" y="3842309"/>
                </a:cubicBezTo>
                <a:cubicBezTo>
                  <a:pt x="319431" y="3856126"/>
                  <a:pt x="319431" y="3871163"/>
                  <a:pt x="319431" y="3887419"/>
                </a:cubicBezTo>
                <a:cubicBezTo>
                  <a:pt x="319431" y="3933749"/>
                  <a:pt x="320649" y="3980281"/>
                  <a:pt x="323089" y="4027017"/>
                </a:cubicBezTo>
                <a:cubicBezTo>
                  <a:pt x="325527" y="4073754"/>
                  <a:pt x="329591" y="4120286"/>
                  <a:pt x="335280" y="4166616"/>
                </a:cubicBezTo>
                <a:cubicBezTo>
                  <a:pt x="337718" y="4187749"/>
                  <a:pt x="339344" y="4198722"/>
                  <a:pt x="340158" y="4199534"/>
                </a:cubicBezTo>
                <a:lnTo>
                  <a:pt x="376733" y="4199534"/>
                </a:lnTo>
                <a:cubicBezTo>
                  <a:pt x="377546" y="4197909"/>
                  <a:pt x="378155" y="4194454"/>
                  <a:pt x="378562" y="4189171"/>
                </a:cubicBezTo>
                <a:cubicBezTo>
                  <a:pt x="378969" y="4183888"/>
                  <a:pt x="379985" y="4176776"/>
                  <a:pt x="381610" y="4167835"/>
                </a:cubicBezTo>
                <a:cubicBezTo>
                  <a:pt x="387299" y="4121505"/>
                  <a:pt x="391364" y="4074973"/>
                  <a:pt x="393802" y="4028236"/>
                </a:cubicBezTo>
                <a:cubicBezTo>
                  <a:pt x="396240" y="3981500"/>
                  <a:pt x="397460" y="3934561"/>
                  <a:pt x="397460" y="3887419"/>
                </a:cubicBezTo>
                <a:cubicBezTo>
                  <a:pt x="397460" y="3871163"/>
                  <a:pt x="397460" y="3856126"/>
                  <a:pt x="397460" y="3842309"/>
                </a:cubicBezTo>
                <a:cubicBezTo>
                  <a:pt x="397460" y="3828491"/>
                  <a:pt x="397053" y="3815892"/>
                  <a:pt x="396240" y="3804513"/>
                </a:cubicBezTo>
                <a:cubicBezTo>
                  <a:pt x="394615" y="3780942"/>
                  <a:pt x="392176" y="3766718"/>
                  <a:pt x="388925" y="3761841"/>
                </a:cubicBezTo>
                <a:cubicBezTo>
                  <a:pt x="381610" y="3756965"/>
                  <a:pt x="371450" y="3754526"/>
                  <a:pt x="358445" y="3754526"/>
                </a:cubicBezTo>
                <a:close/>
                <a:moveTo>
                  <a:pt x="5467501" y="3733800"/>
                </a:moveTo>
                <a:cubicBezTo>
                  <a:pt x="5465063" y="3735425"/>
                  <a:pt x="5459779" y="3736644"/>
                  <a:pt x="5451651" y="3737457"/>
                </a:cubicBezTo>
                <a:cubicBezTo>
                  <a:pt x="5443525" y="3738270"/>
                  <a:pt x="5435802" y="3741928"/>
                  <a:pt x="5428487" y="3748430"/>
                </a:cubicBezTo>
                <a:lnTo>
                  <a:pt x="5426049" y="3980078"/>
                </a:lnTo>
                <a:lnTo>
                  <a:pt x="5423611" y="3980078"/>
                </a:lnTo>
                <a:cubicBezTo>
                  <a:pt x="5427675" y="3980891"/>
                  <a:pt x="5433771" y="3981297"/>
                  <a:pt x="5441898" y="3981297"/>
                </a:cubicBezTo>
                <a:lnTo>
                  <a:pt x="5458967" y="3981297"/>
                </a:lnTo>
                <a:cubicBezTo>
                  <a:pt x="5463031" y="3981297"/>
                  <a:pt x="5467501" y="3980484"/>
                  <a:pt x="5472379" y="3978859"/>
                </a:cubicBezTo>
                <a:cubicBezTo>
                  <a:pt x="5476443" y="3969918"/>
                  <a:pt x="5478881" y="3957726"/>
                  <a:pt x="5479693" y="3942283"/>
                </a:cubicBezTo>
                <a:cubicBezTo>
                  <a:pt x="5481319" y="3924401"/>
                  <a:pt x="5482539" y="3906723"/>
                  <a:pt x="5483351" y="3889248"/>
                </a:cubicBezTo>
                <a:cubicBezTo>
                  <a:pt x="5484163" y="3871772"/>
                  <a:pt x="5484570" y="3853688"/>
                  <a:pt x="5484570" y="3834993"/>
                </a:cubicBezTo>
                <a:cubicBezTo>
                  <a:pt x="5484570" y="3820363"/>
                  <a:pt x="5484163" y="3805529"/>
                  <a:pt x="5483351" y="3790493"/>
                </a:cubicBezTo>
                <a:cubicBezTo>
                  <a:pt x="5482539" y="3775456"/>
                  <a:pt x="5480100" y="3761028"/>
                  <a:pt x="5476035" y="3747211"/>
                </a:cubicBezTo>
                <a:cubicBezTo>
                  <a:pt x="5473597" y="3737457"/>
                  <a:pt x="5470753" y="3732987"/>
                  <a:pt x="5467501" y="3733800"/>
                </a:cubicBezTo>
                <a:close/>
                <a:moveTo>
                  <a:pt x="9914534" y="3719169"/>
                </a:moveTo>
                <a:cubicBezTo>
                  <a:pt x="9902342" y="3719169"/>
                  <a:pt x="9893604" y="3721201"/>
                  <a:pt x="9888320" y="3725265"/>
                </a:cubicBezTo>
                <a:cubicBezTo>
                  <a:pt x="9883037" y="3729329"/>
                  <a:pt x="9880397" y="3737864"/>
                  <a:pt x="9880397" y="3750869"/>
                </a:cubicBezTo>
                <a:cubicBezTo>
                  <a:pt x="9880397" y="3759809"/>
                  <a:pt x="9885069" y="3768344"/>
                  <a:pt x="9894417" y="3776472"/>
                </a:cubicBezTo>
                <a:cubicBezTo>
                  <a:pt x="9903764" y="3784600"/>
                  <a:pt x="9911689" y="3790696"/>
                  <a:pt x="9918191" y="3794760"/>
                </a:cubicBezTo>
                <a:cubicBezTo>
                  <a:pt x="9923881" y="3798824"/>
                  <a:pt x="9929367" y="3802278"/>
                  <a:pt x="9934650" y="3805123"/>
                </a:cubicBezTo>
                <a:cubicBezTo>
                  <a:pt x="9939934" y="3807968"/>
                  <a:pt x="9945420" y="3811016"/>
                  <a:pt x="9951110" y="3814267"/>
                </a:cubicBezTo>
                <a:cubicBezTo>
                  <a:pt x="9962489" y="3819956"/>
                  <a:pt x="9971024" y="3824833"/>
                  <a:pt x="9976713" y="3828897"/>
                </a:cubicBezTo>
                <a:cubicBezTo>
                  <a:pt x="9985654" y="3806139"/>
                  <a:pt x="9990124" y="3788664"/>
                  <a:pt x="9990124" y="3776472"/>
                </a:cubicBezTo>
                <a:cubicBezTo>
                  <a:pt x="9990124" y="3759403"/>
                  <a:pt x="9982200" y="3745585"/>
                  <a:pt x="9966349" y="3735019"/>
                </a:cubicBezTo>
                <a:cubicBezTo>
                  <a:pt x="9950500" y="3724453"/>
                  <a:pt x="9934447" y="3719169"/>
                  <a:pt x="9918191" y="3719169"/>
                </a:cubicBezTo>
                <a:close/>
                <a:moveTo>
                  <a:pt x="2456764" y="3599688"/>
                </a:moveTo>
                <a:lnTo>
                  <a:pt x="2453343" y="3603196"/>
                </a:lnTo>
                <a:lnTo>
                  <a:pt x="2453107" y="3603345"/>
                </a:lnTo>
                <a:close/>
                <a:moveTo>
                  <a:pt x="8334832" y="3522878"/>
                </a:moveTo>
                <a:cubicBezTo>
                  <a:pt x="8368969" y="3522878"/>
                  <a:pt x="8389695" y="3526536"/>
                  <a:pt x="8397010" y="3533851"/>
                </a:cubicBezTo>
                <a:cubicBezTo>
                  <a:pt x="8404326" y="3542792"/>
                  <a:pt x="8410422" y="3566363"/>
                  <a:pt x="8415299" y="3604565"/>
                </a:cubicBezTo>
                <a:cubicBezTo>
                  <a:pt x="8425865" y="3685845"/>
                  <a:pt x="8432367" y="3767124"/>
                  <a:pt x="8434806" y="3848404"/>
                </a:cubicBezTo>
                <a:cubicBezTo>
                  <a:pt x="8437244" y="3929685"/>
                  <a:pt x="8438464" y="4010965"/>
                  <a:pt x="8438464" y="4092245"/>
                </a:cubicBezTo>
                <a:lnTo>
                  <a:pt x="8438464" y="4181246"/>
                </a:lnTo>
                <a:cubicBezTo>
                  <a:pt x="8438464" y="4185310"/>
                  <a:pt x="8438260" y="4195470"/>
                  <a:pt x="8437854" y="4211726"/>
                </a:cubicBezTo>
                <a:cubicBezTo>
                  <a:pt x="8437447" y="4227982"/>
                  <a:pt x="8436838" y="4245051"/>
                  <a:pt x="8436025" y="4262933"/>
                </a:cubicBezTo>
                <a:cubicBezTo>
                  <a:pt x="8435212" y="4280814"/>
                  <a:pt x="8434196" y="4297273"/>
                  <a:pt x="8432977" y="4312310"/>
                </a:cubicBezTo>
                <a:cubicBezTo>
                  <a:pt x="8431758" y="4327347"/>
                  <a:pt x="8430336" y="4335678"/>
                  <a:pt x="8428710" y="4337304"/>
                </a:cubicBezTo>
                <a:cubicBezTo>
                  <a:pt x="8419769" y="4346245"/>
                  <a:pt x="8406155" y="4355186"/>
                  <a:pt x="8387867" y="4364126"/>
                </a:cubicBezTo>
                <a:cubicBezTo>
                  <a:pt x="8369578" y="4373067"/>
                  <a:pt x="8349868" y="4380992"/>
                  <a:pt x="8328735" y="4387901"/>
                </a:cubicBezTo>
                <a:cubicBezTo>
                  <a:pt x="8307602" y="4394810"/>
                  <a:pt x="8286673" y="4400499"/>
                  <a:pt x="8265947" y="4404969"/>
                </a:cubicBezTo>
                <a:cubicBezTo>
                  <a:pt x="8245220" y="4409440"/>
                  <a:pt x="8227542" y="4411675"/>
                  <a:pt x="8212911" y="4411675"/>
                </a:cubicBezTo>
                <a:cubicBezTo>
                  <a:pt x="8199093" y="4411675"/>
                  <a:pt x="8183244" y="4404563"/>
                  <a:pt x="8165362" y="4390339"/>
                </a:cubicBezTo>
                <a:cubicBezTo>
                  <a:pt x="8147481" y="4376115"/>
                  <a:pt x="8129599" y="4359453"/>
                  <a:pt x="8111718" y="4340352"/>
                </a:cubicBezTo>
                <a:cubicBezTo>
                  <a:pt x="8093837" y="4321251"/>
                  <a:pt x="8077377" y="4301541"/>
                  <a:pt x="8062340" y="4281221"/>
                </a:cubicBezTo>
                <a:cubicBezTo>
                  <a:pt x="8047303" y="4260901"/>
                  <a:pt x="8035315" y="4244645"/>
                  <a:pt x="8026373" y="4232453"/>
                </a:cubicBezTo>
                <a:cubicBezTo>
                  <a:pt x="8006867" y="4205630"/>
                  <a:pt x="7991017" y="4184904"/>
                  <a:pt x="7978825" y="4170274"/>
                </a:cubicBezTo>
                <a:cubicBezTo>
                  <a:pt x="7980451" y="4183278"/>
                  <a:pt x="7981670" y="4200347"/>
                  <a:pt x="7982483" y="4221480"/>
                </a:cubicBezTo>
                <a:lnTo>
                  <a:pt x="7986140" y="4283659"/>
                </a:lnTo>
                <a:cubicBezTo>
                  <a:pt x="7986953" y="4294226"/>
                  <a:pt x="7987359" y="4304182"/>
                  <a:pt x="7987359" y="4313529"/>
                </a:cubicBezTo>
                <a:cubicBezTo>
                  <a:pt x="7987359" y="4322877"/>
                  <a:pt x="7987359" y="4332021"/>
                  <a:pt x="7987359" y="4340961"/>
                </a:cubicBezTo>
                <a:cubicBezTo>
                  <a:pt x="7987359" y="4358030"/>
                  <a:pt x="7986140" y="4369003"/>
                  <a:pt x="7983702" y="4373880"/>
                </a:cubicBezTo>
                <a:cubicBezTo>
                  <a:pt x="7978012" y="4377944"/>
                  <a:pt x="7969071" y="4381195"/>
                  <a:pt x="7956879" y="4383634"/>
                </a:cubicBezTo>
                <a:cubicBezTo>
                  <a:pt x="7944687" y="4386072"/>
                  <a:pt x="7931479" y="4387901"/>
                  <a:pt x="7917255" y="4389120"/>
                </a:cubicBezTo>
                <a:cubicBezTo>
                  <a:pt x="7903031" y="4390339"/>
                  <a:pt x="7889417" y="4390949"/>
                  <a:pt x="7876412" y="4390949"/>
                </a:cubicBezTo>
                <a:cubicBezTo>
                  <a:pt x="7863407" y="4390949"/>
                  <a:pt x="7853247" y="4390949"/>
                  <a:pt x="7845933" y="4390949"/>
                </a:cubicBezTo>
                <a:cubicBezTo>
                  <a:pt x="7841055" y="4390949"/>
                  <a:pt x="7832724" y="4390746"/>
                  <a:pt x="7820939" y="4390339"/>
                </a:cubicBezTo>
                <a:cubicBezTo>
                  <a:pt x="7809153" y="4389933"/>
                  <a:pt x="7796555" y="4389323"/>
                  <a:pt x="7783143" y="4388510"/>
                </a:cubicBezTo>
                <a:cubicBezTo>
                  <a:pt x="7769733" y="4387697"/>
                  <a:pt x="7757337" y="4386478"/>
                  <a:pt x="7745957" y="4384853"/>
                </a:cubicBezTo>
                <a:cubicBezTo>
                  <a:pt x="7734578" y="4383227"/>
                  <a:pt x="7727263" y="4380789"/>
                  <a:pt x="7724012" y="4377537"/>
                </a:cubicBezTo>
                <a:cubicBezTo>
                  <a:pt x="7719948" y="4342587"/>
                  <a:pt x="7716900" y="4308043"/>
                  <a:pt x="7714868" y="4273905"/>
                </a:cubicBezTo>
                <a:cubicBezTo>
                  <a:pt x="7712837" y="4239768"/>
                  <a:pt x="7711007" y="4205224"/>
                  <a:pt x="7709382" y="4170274"/>
                </a:cubicBezTo>
                <a:cubicBezTo>
                  <a:pt x="7707756" y="4131259"/>
                  <a:pt x="7706537" y="4092651"/>
                  <a:pt x="7705724" y="4054449"/>
                </a:cubicBezTo>
                <a:cubicBezTo>
                  <a:pt x="7704911" y="4016248"/>
                  <a:pt x="7704505" y="3977640"/>
                  <a:pt x="7704505" y="3938625"/>
                </a:cubicBezTo>
                <a:lnTo>
                  <a:pt x="7704505" y="3814267"/>
                </a:lnTo>
                <a:cubicBezTo>
                  <a:pt x="7704505" y="3794760"/>
                  <a:pt x="7704708" y="3776269"/>
                  <a:pt x="7705115" y="3758793"/>
                </a:cubicBezTo>
                <a:cubicBezTo>
                  <a:pt x="7705521" y="3741318"/>
                  <a:pt x="7706131" y="3724859"/>
                  <a:pt x="7706943" y="3709416"/>
                </a:cubicBezTo>
                <a:cubicBezTo>
                  <a:pt x="7707756" y="3691534"/>
                  <a:pt x="7708365" y="3674669"/>
                  <a:pt x="7708772" y="3658819"/>
                </a:cubicBezTo>
                <a:cubicBezTo>
                  <a:pt x="7709179" y="3642969"/>
                  <a:pt x="7709382" y="3628136"/>
                  <a:pt x="7709382" y="3614318"/>
                </a:cubicBezTo>
                <a:lnTo>
                  <a:pt x="7710601" y="3613099"/>
                </a:lnTo>
                <a:cubicBezTo>
                  <a:pt x="7721981" y="3604971"/>
                  <a:pt x="7736407" y="3596233"/>
                  <a:pt x="7753883" y="3586886"/>
                </a:cubicBezTo>
                <a:cubicBezTo>
                  <a:pt x="7771358" y="3577539"/>
                  <a:pt x="7790255" y="3569005"/>
                  <a:pt x="7810575" y="3561283"/>
                </a:cubicBezTo>
                <a:cubicBezTo>
                  <a:pt x="7830895" y="3553561"/>
                  <a:pt x="7850809" y="3547059"/>
                  <a:pt x="7870317" y="3541776"/>
                </a:cubicBezTo>
                <a:cubicBezTo>
                  <a:pt x="7889823" y="3536493"/>
                  <a:pt x="7906892" y="3533851"/>
                  <a:pt x="7921523" y="3533851"/>
                </a:cubicBezTo>
                <a:cubicBezTo>
                  <a:pt x="7925587" y="3533851"/>
                  <a:pt x="7931683" y="3534664"/>
                  <a:pt x="7939811" y="3536289"/>
                </a:cubicBezTo>
                <a:cubicBezTo>
                  <a:pt x="7945500" y="3537915"/>
                  <a:pt x="7951799" y="3543808"/>
                  <a:pt x="7958708" y="3553968"/>
                </a:cubicBezTo>
                <a:cubicBezTo>
                  <a:pt x="7965617" y="3564128"/>
                  <a:pt x="7972526" y="3575304"/>
                  <a:pt x="7979435" y="3587496"/>
                </a:cubicBezTo>
                <a:cubicBezTo>
                  <a:pt x="7986343" y="3599688"/>
                  <a:pt x="7992439" y="3611676"/>
                  <a:pt x="7997723" y="3623462"/>
                </a:cubicBezTo>
                <a:cubicBezTo>
                  <a:pt x="8003006" y="3635248"/>
                  <a:pt x="8006867" y="3643579"/>
                  <a:pt x="8009305" y="3648456"/>
                </a:cubicBezTo>
                <a:cubicBezTo>
                  <a:pt x="8015807" y="3663899"/>
                  <a:pt x="8022717" y="3679748"/>
                  <a:pt x="8030031" y="3696004"/>
                </a:cubicBezTo>
                <a:cubicBezTo>
                  <a:pt x="8037347" y="3712260"/>
                  <a:pt x="8044661" y="3729329"/>
                  <a:pt x="8051977" y="3747211"/>
                </a:cubicBezTo>
                <a:cubicBezTo>
                  <a:pt x="8059292" y="3765093"/>
                  <a:pt x="8066607" y="3782365"/>
                  <a:pt x="8073923" y="3799027"/>
                </a:cubicBezTo>
                <a:cubicBezTo>
                  <a:pt x="8081237" y="3815689"/>
                  <a:pt x="8088147" y="3832148"/>
                  <a:pt x="8094649" y="3848404"/>
                </a:cubicBezTo>
                <a:cubicBezTo>
                  <a:pt x="8101151" y="3864660"/>
                  <a:pt x="8107451" y="3879697"/>
                  <a:pt x="8113547" y="3893515"/>
                </a:cubicBezTo>
                <a:cubicBezTo>
                  <a:pt x="8119643" y="3907333"/>
                  <a:pt x="8125535" y="3919931"/>
                  <a:pt x="8131225" y="3931310"/>
                </a:cubicBezTo>
                <a:cubicBezTo>
                  <a:pt x="8142605" y="3955694"/>
                  <a:pt x="8151139" y="3971137"/>
                  <a:pt x="8156828" y="3977640"/>
                </a:cubicBezTo>
                <a:cubicBezTo>
                  <a:pt x="8156016" y="3968699"/>
                  <a:pt x="8155202" y="3958133"/>
                  <a:pt x="8154390" y="3945941"/>
                </a:cubicBezTo>
                <a:cubicBezTo>
                  <a:pt x="8153577" y="3933749"/>
                  <a:pt x="8152358" y="3920337"/>
                  <a:pt x="8150732" y="3905707"/>
                </a:cubicBezTo>
                <a:cubicBezTo>
                  <a:pt x="8149106" y="3891077"/>
                  <a:pt x="8147887" y="3875836"/>
                  <a:pt x="8147074" y="3859987"/>
                </a:cubicBezTo>
                <a:cubicBezTo>
                  <a:pt x="8146262" y="3844137"/>
                  <a:pt x="8145043" y="3828084"/>
                  <a:pt x="8143417" y="3811828"/>
                </a:cubicBezTo>
                <a:lnTo>
                  <a:pt x="8136102" y="3713073"/>
                </a:lnTo>
                <a:cubicBezTo>
                  <a:pt x="8133663" y="3679748"/>
                  <a:pt x="8132444" y="3651707"/>
                  <a:pt x="8132444" y="3628949"/>
                </a:cubicBezTo>
                <a:cubicBezTo>
                  <a:pt x="8132444" y="3601313"/>
                  <a:pt x="8134476" y="3582213"/>
                  <a:pt x="8138540" y="3571646"/>
                </a:cubicBezTo>
                <a:cubicBezTo>
                  <a:pt x="8166988" y="3556203"/>
                  <a:pt x="8198688" y="3544214"/>
                  <a:pt x="8233638" y="3535680"/>
                </a:cubicBezTo>
                <a:cubicBezTo>
                  <a:pt x="8268588" y="3527145"/>
                  <a:pt x="8302320" y="3522878"/>
                  <a:pt x="8334832" y="3522878"/>
                </a:cubicBezTo>
                <a:close/>
                <a:moveTo>
                  <a:pt x="3562959" y="3521659"/>
                </a:moveTo>
                <a:cubicBezTo>
                  <a:pt x="3635299" y="3521659"/>
                  <a:pt x="3709873" y="3523894"/>
                  <a:pt x="3786683" y="3528365"/>
                </a:cubicBezTo>
                <a:cubicBezTo>
                  <a:pt x="3863492" y="3532835"/>
                  <a:pt x="3937660" y="3541979"/>
                  <a:pt x="4009187" y="3555797"/>
                </a:cubicBezTo>
                <a:cubicBezTo>
                  <a:pt x="4042511" y="3561486"/>
                  <a:pt x="4060800" y="3567582"/>
                  <a:pt x="4064050" y="3574085"/>
                </a:cubicBezTo>
                <a:cubicBezTo>
                  <a:pt x="4066489" y="3577336"/>
                  <a:pt x="4067708" y="3586683"/>
                  <a:pt x="4067708" y="3602126"/>
                </a:cubicBezTo>
                <a:cubicBezTo>
                  <a:pt x="4067708" y="3616756"/>
                  <a:pt x="4066489" y="3634638"/>
                  <a:pt x="4064050" y="3655771"/>
                </a:cubicBezTo>
                <a:cubicBezTo>
                  <a:pt x="4061612" y="3676091"/>
                  <a:pt x="4059174" y="3695598"/>
                  <a:pt x="4056735" y="3714293"/>
                </a:cubicBezTo>
                <a:cubicBezTo>
                  <a:pt x="4055110" y="3725672"/>
                  <a:pt x="4053688" y="3737254"/>
                  <a:pt x="4052469" y="3749040"/>
                </a:cubicBezTo>
                <a:cubicBezTo>
                  <a:pt x="4051249" y="3760825"/>
                  <a:pt x="4049827" y="3772408"/>
                  <a:pt x="4048201" y="3783787"/>
                </a:cubicBezTo>
                <a:lnTo>
                  <a:pt x="4045763" y="3794760"/>
                </a:lnTo>
                <a:cubicBezTo>
                  <a:pt x="4029506" y="3803700"/>
                  <a:pt x="4002278" y="3811016"/>
                  <a:pt x="3964076" y="3816705"/>
                </a:cubicBezTo>
                <a:cubicBezTo>
                  <a:pt x="3944569" y="3819956"/>
                  <a:pt x="3922828" y="3823411"/>
                  <a:pt x="3898849" y="3827069"/>
                </a:cubicBezTo>
                <a:cubicBezTo>
                  <a:pt x="3874871" y="3830726"/>
                  <a:pt x="3848659" y="3834587"/>
                  <a:pt x="3820211" y="3838651"/>
                </a:cubicBezTo>
                <a:cubicBezTo>
                  <a:pt x="3819398" y="3853281"/>
                  <a:pt x="3818788" y="3868724"/>
                  <a:pt x="3818381" y="3884981"/>
                </a:cubicBezTo>
                <a:cubicBezTo>
                  <a:pt x="3817975" y="3901237"/>
                  <a:pt x="3816960" y="3918712"/>
                  <a:pt x="3815333" y="3937406"/>
                </a:cubicBezTo>
                <a:cubicBezTo>
                  <a:pt x="3812895" y="3973982"/>
                  <a:pt x="3810457" y="4011777"/>
                  <a:pt x="3808018" y="4050792"/>
                </a:cubicBezTo>
                <a:cubicBezTo>
                  <a:pt x="3805580" y="4089806"/>
                  <a:pt x="3803141" y="4127601"/>
                  <a:pt x="3800703" y="4164177"/>
                </a:cubicBezTo>
                <a:cubicBezTo>
                  <a:pt x="3798264" y="4200753"/>
                  <a:pt x="3795826" y="4233672"/>
                  <a:pt x="3793388" y="4262933"/>
                </a:cubicBezTo>
                <a:cubicBezTo>
                  <a:pt x="3793388" y="4265371"/>
                  <a:pt x="3792778" y="4271670"/>
                  <a:pt x="3791559" y="4281830"/>
                </a:cubicBezTo>
                <a:cubicBezTo>
                  <a:pt x="3790340" y="4291990"/>
                  <a:pt x="3789121" y="4302963"/>
                  <a:pt x="3787902" y="4314749"/>
                </a:cubicBezTo>
                <a:cubicBezTo>
                  <a:pt x="3786683" y="4326534"/>
                  <a:pt x="3785464" y="4337304"/>
                  <a:pt x="3784245" y="4347058"/>
                </a:cubicBezTo>
                <a:cubicBezTo>
                  <a:pt x="3783025" y="4356811"/>
                  <a:pt x="3782009" y="4362094"/>
                  <a:pt x="3781196" y="4362907"/>
                </a:cubicBezTo>
                <a:cubicBezTo>
                  <a:pt x="3777944" y="4369409"/>
                  <a:pt x="3766769" y="4375099"/>
                  <a:pt x="3747668" y="4379976"/>
                </a:cubicBezTo>
                <a:cubicBezTo>
                  <a:pt x="3728567" y="4384853"/>
                  <a:pt x="3707435" y="4388713"/>
                  <a:pt x="3684269" y="4391558"/>
                </a:cubicBezTo>
                <a:cubicBezTo>
                  <a:pt x="3661105" y="4394403"/>
                  <a:pt x="3638956" y="4396435"/>
                  <a:pt x="3617823" y="4397654"/>
                </a:cubicBezTo>
                <a:cubicBezTo>
                  <a:pt x="3596691" y="4398874"/>
                  <a:pt x="3581653" y="4399483"/>
                  <a:pt x="3572713" y="4399483"/>
                </a:cubicBezTo>
                <a:cubicBezTo>
                  <a:pt x="3568649" y="4399483"/>
                  <a:pt x="3562553" y="4398670"/>
                  <a:pt x="3554425" y="4397045"/>
                </a:cubicBezTo>
                <a:cubicBezTo>
                  <a:pt x="3548736" y="4377537"/>
                  <a:pt x="3543858" y="4351934"/>
                  <a:pt x="3539795" y="4320235"/>
                </a:cubicBezTo>
                <a:cubicBezTo>
                  <a:pt x="3533292" y="4263339"/>
                  <a:pt x="3529229" y="4206443"/>
                  <a:pt x="3527602" y="4149547"/>
                </a:cubicBezTo>
                <a:cubicBezTo>
                  <a:pt x="3525978" y="4092651"/>
                  <a:pt x="3525164" y="4035755"/>
                  <a:pt x="3525164" y="3978859"/>
                </a:cubicBezTo>
                <a:lnTo>
                  <a:pt x="3525164" y="3920337"/>
                </a:lnTo>
                <a:lnTo>
                  <a:pt x="3525164" y="3869131"/>
                </a:lnTo>
                <a:cubicBezTo>
                  <a:pt x="3510534" y="3870757"/>
                  <a:pt x="3496512" y="3871976"/>
                  <a:pt x="3483102" y="3872788"/>
                </a:cubicBezTo>
                <a:cubicBezTo>
                  <a:pt x="3469690" y="3873601"/>
                  <a:pt x="3456482" y="3874414"/>
                  <a:pt x="3443478" y="3875227"/>
                </a:cubicBezTo>
                <a:cubicBezTo>
                  <a:pt x="3418281" y="3876040"/>
                  <a:pt x="3396335" y="3877259"/>
                  <a:pt x="3377641" y="3878885"/>
                </a:cubicBezTo>
                <a:cubicBezTo>
                  <a:pt x="3368700" y="3879697"/>
                  <a:pt x="3360572" y="3880104"/>
                  <a:pt x="3353256" y="3880104"/>
                </a:cubicBezTo>
                <a:cubicBezTo>
                  <a:pt x="3345941" y="3880104"/>
                  <a:pt x="3339439" y="3880104"/>
                  <a:pt x="3333749" y="3880104"/>
                </a:cubicBezTo>
                <a:cubicBezTo>
                  <a:pt x="3322370" y="3880104"/>
                  <a:pt x="3316275" y="3879697"/>
                  <a:pt x="3315462" y="3878885"/>
                </a:cubicBezTo>
                <a:cubicBezTo>
                  <a:pt x="3312210" y="3878072"/>
                  <a:pt x="3310585" y="3865880"/>
                  <a:pt x="3310585" y="3842309"/>
                </a:cubicBezTo>
                <a:cubicBezTo>
                  <a:pt x="3310585" y="3829304"/>
                  <a:pt x="3311600" y="3808984"/>
                  <a:pt x="3313632" y="3781349"/>
                </a:cubicBezTo>
                <a:cubicBezTo>
                  <a:pt x="3315665" y="3753713"/>
                  <a:pt x="3318509" y="3724656"/>
                  <a:pt x="3322168" y="3694176"/>
                </a:cubicBezTo>
                <a:cubicBezTo>
                  <a:pt x="3325825" y="3663696"/>
                  <a:pt x="3330092" y="3634841"/>
                  <a:pt x="3334969" y="3607612"/>
                </a:cubicBezTo>
                <a:cubicBezTo>
                  <a:pt x="3339846" y="3580384"/>
                  <a:pt x="3345536" y="3561486"/>
                  <a:pt x="3352037" y="3550920"/>
                </a:cubicBezTo>
                <a:cubicBezTo>
                  <a:pt x="3358540" y="3543604"/>
                  <a:pt x="3371342" y="3538118"/>
                  <a:pt x="3390443" y="3534460"/>
                </a:cubicBezTo>
                <a:cubicBezTo>
                  <a:pt x="3409544" y="3530803"/>
                  <a:pt x="3430473" y="3527958"/>
                  <a:pt x="3453232" y="3525926"/>
                </a:cubicBezTo>
                <a:cubicBezTo>
                  <a:pt x="3475989" y="3523894"/>
                  <a:pt x="3497732" y="3522675"/>
                  <a:pt x="3518458" y="3522269"/>
                </a:cubicBezTo>
                <a:cubicBezTo>
                  <a:pt x="3539185" y="3521862"/>
                  <a:pt x="3554019" y="3521659"/>
                  <a:pt x="3562959" y="3521659"/>
                </a:cubicBezTo>
                <a:close/>
                <a:moveTo>
                  <a:pt x="6041973" y="3520440"/>
                </a:moveTo>
                <a:cubicBezTo>
                  <a:pt x="6048476" y="3520440"/>
                  <a:pt x="6057823" y="3520643"/>
                  <a:pt x="6070015" y="3521049"/>
                </a:cubicBezTo>
                <a:cubicBezTo>
                  <a:pt x="6082207" y="3521456"/>
                  <a:pt x="6094805" y="3522269"/>
                  <a:pt x="6107810" y="3523488"/>
                </a:cubicBezTo>
                <a:cubicBezTo>
                  <a:pt x="6120815" y="3524707"/>
                  <a:pt x="6132804" y="3526942"/>
                  <a:pt x="6143777" y="3530193"/>
                </a:cubicBezTo>
                <a:cubicBezTo>
                  <a:pt x="6154749" y="3533445"/>
                  <a:pt x="6162267" y="3537915"/>
                  <a:pt x="6166332" y="3543604"/>
                </a:cubicBezTo>
                <a:cubicBezTo>
                  <a:pt x="6170395" y="3552545"/>
                  <a:pt x="6172835" y="3574897"/>
                  <a:pt x="6173647" y="3610660"/>
                </a:cubicBezTo>
                <a:cubicBezTo>
                  <a:pt x="6174459" y="3629355"/>
                  <a:pt x="6175069" y="3649675"/>
                  <a:pt x="6175475" y="3671620"/>
                </a:cubicBezTo>
                <a:cubicBezTo>
                  <a:pt x="6175883" y="3693566"/>
                  <a:pt x="6176085" y="3717544"/>
                  <a:pt x="6176085" y="3743553"/>
                </a:cubicBezTo>
                <a:lnTo>
                  <a:pt x="6176085" y="3824020"/>
                </a:lnTo>
                <a:cubicBezTo>
                  <a:pt x="6176085" y="3837838"/>
                  <a:pt x="6176085" y="3852062"/>
                  <a:pt x="6176085" y="3866693"/>
                </a:cubicBezTo>
                <a:cubicBezTo>
                  <a:pt x="6176085" y="3881323"/>
                  <a:pt x="6175679" y="3896360"/>
                  <a:pt x="6174867" y="3911803"/>
                </a:cubicBezTo>
                <a:cubicBezTo>
                  <a:pt x="6182993" y="3910990"/>
                  <a:pt x="6190513" y="3910381"/>
                  <a:pt x="6197421" y="3909974"/>
                </a:cubicBezTo>
                <a:cubicBezTo>
                  <a:pt x="6204330" y="3909568"/>
                  <a:pt x="6211035" y="3909365"/>
                  <a:pt x="6217538" y="3909365"/>
                </a:cubicBezTo>
                <a:cubicBezTo>
                  <a:pt x="6224041" y="3909365"/>
                  <a:pt x="6230543" y="3909365"/>
                  <a:pt x="6237045" y="3909365"/>
                </a:cubicBezTo>
                <a:cubicBezTo>
                  <a:pt x="6243548" y="3909365"/>
                  <a:pt x="6250457" y="3909771"/>
                  <a:pt x="6257771" y="3910584"/>
                </a:cubicBezTo>
                <a:cubicBezTo>
                  <a:pt x="6257771" y="3854501"/>
                  <a:pt x="6258585" y="3798417"/>
                  <a:pt x="6260210" y="3742334"/>
                </a:cubicBezTo>
                <a:cubicBezTo>
                  <a:pt x="6261836" y="3686251"/>
                  <a:pt x="6265899" y="3630168"/>
                  <a:pt x="6272402" y="3574085"/>
                </a:cubicBezTo>
                <a:cubicBezTo>
                  <a:pt x="6274027" y="3564331"/>
                  <a:pt x="6275247" y="3556609"/>
                  <a:pt x="6276059" y="3550920"/>
                </a:cubicBezTo>
                <a:cubicBezTo>
                  <a:pt x="6276873" y="3545230"/>
                  <a:pt x="6277279" y="3541573"/>
                  <a:pt x="6277279" y="3539947"/>
                </a:cubicBezTo>
                <a:lnTo>
                  <a:pt x="6279717" y="3537509"/>
                </a:lnTo>
                <a:cubicBezTo>
                  <a:pt x="6279717" y="3538321"/>
                  <a:pt x="6279311" y="3538728"/>
                  <a:pt x="6278499" y="3538728"/>
                </a:cubicBezTo>
                <a:cubicBezTo>
                  <a:pt x="6279311" y="3538728"/>
                  <a:pt x="6280124" y="3538524"/>
                  <a:pt x="6280937" y="3538118"/>
                </a:cubicBezTo>
                <a:cubicBezTo>
                  <a:pt x="6281749" y="3537712"/>
                  <a:pt x="6282562" y="3537509"/>
                  <a:pt x="6283375" y="3537509"/>
                </a:cubicBezTo>
                <a:cubicBezTo>
                  <a:pt x="6304508" y="3531819"/>
                  <a:pt x="6325640" y="3528161"/>
                  <a:pt x="6346773" y="3526536"/>
                </a:cubicBezTo>
                <a:cubicBezTo>
                  <a:pt x="6367907" y="3524910"/>
                  <a:pt x="6389445" y="3524097"/>
                  <a:pt x="6411391" y="3524097"/>
                </a:cubicBezTo>
                <a:cubicBezTo>
                  <a:pt x="6428459" y="3524097"/>
                  <a:pt x="6445731" y="3524301"/>
                  <a:pt x="6463207" y="3524707"/>
                </a:cubicBezTo>
                <a:cubicBezTo>
                  <a:pt x="6480683" y="3525113"/>
                  <a:pt x="6497954" y="3526942"/>
                  <a:pt x="6515023" y="3530193"/>
                </a:cubicBezTo>
                <a:cubicBezTo>
                  <a:pt x="6531279" y="3532632"/>
                  <a:pt x="6543471" y="3535476"/>
                  <a:pt x="6551599" y="3538728"/>
                </a:cubicBezTo>
                <a:cubicBezTo>
                  <a:pt x="6561353" y="3542792"/>
                  <a:pt x="6567449" y="3546856"/>
                  <a:pt x="6569887" y="3550920"/>
                </a:cubicBezTo>
                <a:cubicBezTo>
                  <a:pt x="6572325" y="3558235"/>
                  <a:pt x="6573545" y="3576929"/>
                  <a:pt x="6573545" y="3607003"/>
                </a:cubicBezTo>
                <a:cubicBezTo>
                  <a:pt x="6573545" y="3637889"/>
                  <a:pt x="6572325" y="3677717"/>
                  <a:pt x="6569887" y="3726485"/>
                </a:cubicBezTo>
                <a:cubicBezTo>
                  <a:pt x="6569074" y="3738677"/>
                  <a:pt x="6567651" y="3762451"/>
                  <a:pt x="6565620" y="3797808"/>
                </a:cubicBezTo>
                <a:cubicBezTo>
                  <a:pt x="6563588" y="3833165"/>
                  <a:pt x="6560743" y="3874008"/>
                  <a:pt x="6557085" y="3920337"/>
                </a:cubicBezTo>
                <a:cubicBezTo>
                  <a:pt x="6553427" y="3966667"/>
                  <a:pt x="6549567" y="4015435"/>
                  <a:pt x="6545503" y="4066642"/>
                </a:cubicBezTo>
                <a:cubicBezTo>
                  <a:pt x="6541439" y="4117848"/>
                  <a:pt x="6537375" y="4165397"/>
                  <a:pt x="6533311" y="4209288"/>
                </a:cubicBezTo>
                <a:cubicBezTo>
                  <a:pt x="6529247" y="4253179"/>
                  <a:pt x="6525183" y="4290365"/>
                  <a:pt x="6521119" y="4320845"/>
                </a:cubicBezTo>
                <a:cubicBezTo>
                  <a:pt x="6517055" y="4351325"/>
                  <a:pt x="6513397" y="4369003"/>
                  <a:pt x="6510147" y="4373880"/>
                </a:cubicBezTo>
                <a:cubicBezTo>
                  <a:pt x="6506082" y="4377944"/>
                  <a:pt x="6498564" y="4380992"/>
                  <a:pt x="6487591" y="4383024"/>
                </a:cubicBezTo>
                <a:cubicBezTo>
                  <a:pt x="6476618" y="4385056"/>
                  <a:pt x="6468693" y="4386478"/>
                  <a:pt x="6463817" y="4387291"/>
                </a:cubicBezTo>
                <a:cubicBezTo>
                  <a:pt x="6449999" y="4388917"/>
                  <a:pt x="6435977" y="4390136"/>
                  <a:pt x="6421754" y="4390949"/>
                </a:cubicBezTo>
                <a:cubicBezTo>
                  <a:pt x="6407531" y="4391761"/>
                  <a:pt x="6393509" y="4392168"/>
                  <a:pt x="6379691" y="4392168"/>
                </a:cubicBezTo>
                <a:cubicBezTo>
                  <a:pt x="6372377" y="4392168"/>
                  <a:pt x="6363435" y="4391965"/>
                  <a:pt x="6352869" y="4391558"/>
                </a:cubicBezTo>
                <a:cubicBezTo>
                  <a:pt x="6342303" y="4391152"/>
                  <a:pt x="6331533" y="4390136"/>
                  <a:pt x="6320561" y="4388510"/>
                </a:cubicBezTo>
                <a:cubicBezTo>
                  <a:pt x="6309587" y="4386885"/>
                  <a:pt x="6299225" y="4384446"/>
                  <a:pt x="6289471" y="4381195"/>
                </a:cubicBezTo>
                <a:cubicBezTo>
                  <a:pt x="6279717" y="4377944"/>
                  <a:pt x="6271589" y="4373880"/>
                  <a:pt x="6265087" y="4369003"/>
                </a:cubicBezTo>
                <a:cubicBezTo>
                  <a:pt x="6262649" y="4368190"/>
                  <a:pt x="6260617" y="4363517"/>
                  <a:pt x="6258991" y="4354982"/>
                </a:cubicBezTo>
                <a:cubicBezTo>
                  <a:pt x="6257365" y="4346448"/>
                  <a:pt x="6255943" y="4337101"/>
                  <a:pt x="6254723" y="4326941"/>
                </a:cubicBezTo>
                <a:cubicBezTo>
                  <a:pt x="6253505" y="4316781"/>
                  <a:pt x="6252489" y="4307230"/>
                  <a:pt x="6251675" y="4298290"/>
                </a:cubicBezTo>
                <a:cubicBezTo>
                  <a:pt x="6250863" y="4289349"/>
                  <a:pt x="6250457" y="4283659"/>
                  <a:pt x="6250457" y="4281221"/>
                </a:cubicBezTo>
                <a:cubicBezTo>
                  <a:pt x="6248831" y="4248709"/>
                  <a:pt x="6247611" y="4216400"/>
                  <a:pt x="6246799" y="4184294"/>
                </a:cubicBezTo>
                <a:cubicBezTo>
                  <a:pt x="6245987" y="4152189"/>
                  <a:pt x="6245580" y="4119880"/>
                  <a:pt x="6245580" y="4087368"/>
                </a:cubicBezTo>
                <a:cubicBezTo>
                  <a:pt x="6239077" y="4086555"/>
                  <a:pt x="6232371" y="4085946"/>
                  <a:pt x="6225463" y="4085539"/>
                </a:cubicBezTo>
                <a:cubicBezTo>
                  <a:pt x="6218555" y="4085133"/>
                  <a:pt x="6211849" y="4084929"/>
                  <a:pt x="6205347" y="4084929"/>
                </a:cubicBezTo>
                <a:cubicBezTo>
                  <a:pt x="6198843" y="4084929"/>
                  <a:pt x="6191528" y="4085133"/>
                  <a:pt x="6183401" y="4085539"/>
                </a:cubicBezTo>
                <a:cubicBezTo>
                  <a:pt x="6175273" y="4085946"/>
                  <a:pt x="6166739" y="4086555"/>
                  <a:pt x="6157797" y="4087368"/>
                </a:cubicBezTo>
                <a:cubicBezTo>
                  <a:pt x="6156171" y="4119880"/>
                  <a:pt x="6154953" y="4152189"/>
                  <a:pt x="6154139" y="4184294"/>
                </a:cubicBezTo>
                <a:cubicBezTo>
                  <a:pt x="6153327" y="4216400"/>
                  <a:pt x="6152108" y="4248709"/>
                  <a:pt x="6150483" y="4281221"/>
                </a:cubicBezTo>
                <a:cubicBezTo>
                  <a:pt x="6149669" y="4306418"/>
                  <a:pt x="6148451" y="4327144"/>
                  <a:pt x="6146825" y="4343400"/>
                </a:cubicBezTo>
                <a:cubicBezTo>
                  <a:pt x="6146011" y="4358843"/>
                  <a:pt x="6144793" y="4367784"/>
                  <a:pt x="6143167" y="4370222"/>
                </a:cubicBezTo>
                <a:cubicBezTo>
                  <a:pt x="6140729" y="4374286"/>
                  <a:pt x="6134226" y="4377944"/>
                  <a:pt x="6123659" y="4381195"/>
                </a:cubicBezTo>
                <a:cubicBezTo>
                  <a:pt x="6114719" y="4384446"/>
                  <a:pt x="6101307" y="4387291"/>
                  <a:pt x="6083426" y="4389729"/>
                </a:cubicBezTo>
                <a:cubicBezTo>
                  <a:pt x="6067983" y="4392168"/>
                  <a:pt x="6050915" y="4394606"/>
                  <a:pt x="6032220" y="4397045"/>
                </a:cubicBezTo>
                <a:cubicBezTo>
                  <a:pt x="6014339" y="4399483"/>
                  <a:pt x="5997269" y="4400702"/>
                  <a:pt x="5981013" y="4400702"/>
                </a:cubicBezTo>
                <a:cubicBezTo>
                  <a:pt x="5967195" y="4400702"/>
                  <a:pt x="5952769" y="4399889"/>
                  <a:pt x="5937732" y="4398264"/>
                </a:cubicBezTo>
                <a:cubicBezTo>
                  <a:pt x="5922695" y="4396638"/>
                  <a:pt x="5909487" y="4391761"/>
                  <a:pt x="5898107" y="4383634"/>
                </a:cubicBezTo>
                <a:cubicBezTo>
                  <a:pt x="5894043" y="4381195"/>
                  <a:pt x="5890386" y="4367378"/>
                  <a:pt x="5887135" y="4342181"/>
                </a:cubicBezTo>
                <a:cubicBezTo>
                  <a:pt x="5881445" y="4303166"/>
                  <a:pt x="5876975" y="4264152"/>
                  <a:pt x="5873723" y="4225137"/>
                </a:cubicBezTo>
                <a:cubicBezTo>
                  <a:pt x="5870473" y="4186123"/>
                  <a:pt x="5868035" y="4147109"/>
                  <a:pt x="5866409" y="4108094"/>
                </a:cubicBezTo>
                <a:cubicBezTo>
                  <a:pt x="5862344" y="4035755"/>
                  <a:pt x="5859093" y="3963619"/>
                  <a:pt x="5856655" y="3891686"/>
                </a:cubicBezTo>
                <a:cubicBezTo>
                  <a:pt x="5854217" y="3819753"/>
                  <a:pt x="5852997" y="3747617"/>
                  <a:pt x="5852997" y="3675278"/>
                </a:cubicBezTo>
                <a:cubicBezTo>
                  <a:pt x="5852997" y="3671214"/>
                  <a:pt x="5852997" y="3663086"/>
                  <a:pt x="5852997" y="3650894"/>
                </a:cubicBezTo>
                <a:cubicBezTo>
                  <a:pt x="5852997" y="3638702"/>
                  <a:pt x="5853404" y="3625697"/>
                  <a:pt x="5854217" y="3611880"/>
                </a:cubicBezTo>
                <a:cubicBezTo>
                  <a:pt x="5855029" y="3598062"/>
                  <a:pt x="5855842" y="3585464"/>
                  <a:pt x="5856655" y="3574085"/>
                </a:cubicBezTo>
                <a:cubicBezTo>
                  <a:pt x="5857467" y="3562705"/>
                  <a:pt x="5859093" y="3555390"/>
                  <a:pt x="5861532" y="3552139"/>
                </a:cubicBezTo>
                <a:cubicBezTo>
                  <a:pt x="5863157" y="3545637"/>
                  <a:pt x="5871692" y="3540353"/>
                  <a:pt x="5887135" y="3536289"/>
                </a:cubicBezTo>
                <a:cubicBezTo>
                  <a:pt x="5902577" y="3532225"/>
                  <a:pt x="5920459" y="3528974"/>
                  <a:pt x="5940780" y="3526536"/>
                </a:cubicBezTo>
                <a:cubicBezTo>
                  <a:pt x="5961099" y="3524097"/>
                  <a:pt x="5980810" y="3522472"/>
                  <a:pt x="5999911" y="3521659"/>
                </a:cubicBezTo>
                <a:cubicBezTo>
                  <a:pt x="6019011" y="3520846"/>
                  <a:pt x="6033033" y="3520440"/>
                  <a:pt x="6041973" y="3520440"/>
                </a:cubicBezTo>
                <a:close/>
                <a:moveTo>
                  <a:pt x="2714015" y="3520440"/>
                </a:moveTo>
                <a:cubicBezTo>
                  <a:pt x="2760344" y="3520440"/>
                  <a:pt x="2808300" y="3526536"/>
                  <a:pt x="2857881" y="3538728"/>
                </a:cubicBezTo>
                <a:cubicBezTo>
                  <a:pt x="2907462" y="3550920"/>
                  <a:pt x="2952572" y="3568801"/>
                  <a:pt x="2993212" y="3592372"/>
                </a:cubicBezTo>
                <a:cubicBezTo>
                  <a:pt x="2995650" y="3606190"/>
                  <a:pt x="2995244" y="3622852"/>
                  <a:pt x="2991993" y="3642360"/>
                </a:cubicBezTo>
                <a:cubicBezTo>
                  <a:pt x="2986303" y="3674872"/>
                  <a:pt x="2976753" y="3708603"/>
                  <a:pt x="2963341" y="3743553"/>
                </a:cubicBezTo>
                <a:cubicBezTo>
                  <a:pt x="2949931" y="3778504"/>
                  <a:pt x="2930220" y="3806952"/>
                  <a:pt x="2904210" y="3828897"/>
                </a:cubicBezTo>
                <a:cubicBezTo>
                  <a:pt x="2890393" y="3822395"/>
                  <a:pt x="2875356" y="3817721"/>
                  <a:pt x="2859100" y="3814877"/>
                </a:cubicBezTo>
                <a:cubicBezTo>
                  <a:pt x="2842844" y="3812032"/>
                  <a:pt x="2827400" y="3810609"/>
                  <a:pt x="2812770" y="3810609"/>
                </a:cubicBezTo>
                <a:cubicBezTo>
                  <a:pt x="2800579" y="3810609"/>
                  <a:pt x="2787371" y="3811625"/>
                  <a:pt x="2773146" y="3813657"/>
                </a:cubicBezTo>
                <a:cubicBezTo>
                  <a:pt x="2758923" y="3815689"/>
                  <a:pt x="2746933" y="3820769"/>
                  <a:pt x="2737180" y="3828897"/>
                </a:cubicBezTo>
                <a:cubicBezTo>
                  <a:pt x="2727426" y="3838651"/>
                  <a:pt x="2719502" y="3851046"/>
                  <a:pt x="2713405" y="3866083"/>
                </a:cubicBezTo>
                <a:cubicBezTo>
                  <a:pt x="2707309" y="3881120"/>
                  <a:pt x="2702433" y="3897376"/>
                  <a:pt x="2698776" y="3914851"/>
                </a:cubicBezTo>
                <a:cubicBezTo>
                  <a:pt x="2695117" y="3932326"/>
                  <a:pt x="2692475" y="3949801"/>
                  <a:pt x="2690850" y="3967277"/>
                </a:cubicBezTo>
                <a:cubicBezTo>
                  <a:pt x="2689225" y="3984752"/>
                  <a:pt x="2688412" y="4000398"/>
                  <a:pt x="2688412" y="4014216"/>
                </a:cubicBezTo>
                <a:cubicBezTo>
                  <a:pt x="2688412" y="4041038"/>
                  <a:pt x="2690037" y="4063187"/>
                  <a:pt x="2693288" y="4080662"/>
                </a:cubicBezTo>
                <a:cubicBezTo>
                  <a:pt x="2696539" y="4098138"/>
                  <a:pt x="2702636" y="4112158"/>
                  <a:pt x="2711576" y="4122725"/>
                </a:cubicBezTo>
                <a:cubicBezTo>
                  <a:pt x="2720517" y="4133291"/>
                  <a:pt x="2732912" y="4140606"/>
                  <a:pt x="2748763" y="4144670"/>
                </a:cubicBezTo>
                <a:cubicBezTo>
                  <a:pt x="2764613" y="4148734"/>
                  <a:pt x="2785541" y="4150766"/>
                  <a:pt x="2811551" y="4150766"/>
                </a:cubicBezTo>
                <a:cubicBezTo>
                  <a:pt x="2849752" y="4150766"/>
                  <a:pt x="2886329" y="4142638"/>
                  <a:pt x="2921279" y="4126382"/>
                </a:cubicBezTo>
                <a:cubicBezTo>
                  <a:pt x="2929407" y="4127195"/>
                  <a:pt x="2936316" y="4131259"/>
                  <a:pt x="2942005" y="4138574"/>
                </a:cubicBezTo>
                <a:cubicBezTo>
                  <a:pt x="2947695" y="4145890"/>
                  <a:pt x="2952572" y="4154424"/>
                  <a:pt x="2956636" y="4164177"/>
                </a:cubicBezTo>
                <a:cubicBezTo>
                  <a:pt x="2960700" y="4173931"/>
                  <a:pt x="2964154" y="4183685"/>
                  <a:pt x="2967000" y="4193438"/>
                </a:cubicBezTo>
                <a:cubicBezTo>
                  <a:pt x="2969844" y="4203192"/>
                  <a:pt x="2971672" y="4211320"/>
                  <a:pt x="2972485" y="4217822"/>
                </a:cubicBezTo>
                <a:cubicBezTo>
                  <a:pt x="2977362" y="4242206"/>
                  <a:pt x="2979394" y="4265371"/>
                  <a:pt x="2978581" y="4287317"/>
                </a:cubicBezTo>
                <a:cubicBezTo>
                  <a:pt x="2976956" y="4310888"/>
                  <a:pt x="2973299" y="4328769"/>
                  <a:pt x="2967609" y="4340961"/>
                </a:cubicBezTo>
                <a:cubicBezTo>
                  <a:pt x="2955416" y="4353153"/>
                  <a:pt x="2938552" y="4363110"/>
                  <a:pt x="2917012" y="4370832"/>
                </a:cubicBezTo>
                <a:cubicBezTo>
                  <a:pt x="2895473" y="4378554"/>
                  <a:pt x="2872715" y="4384649"/>
                  <a:pt x="2848737" y="4389120"/>
                </a:cubicBezTo>
                <a:cubicBezTo>
                  <a:pt x="2824760" y="4393590"/>
                  <a:pt x="2801188" y="4396638"/>
                  <a:pt x="2778023" y="4398264"/>
                </a:cubicBezTo>
                <a:cubicBezTo>
                  <a:pt x="2754858" y="4399889"/>
                  <a:pt x="2735148" y="4400702"/>
                  <a:pt x="2718892" y="4400702"/>
                </a:cubicBezTo>
                <a:cubicBezTo>
                  <a:pt x="2681503" y="4400702"/>
                  <a:pt x="2646147" y="4397654"/>
                  <a:pt x="2612821" y="4391558"/>
                </a:cubicBezTo>
                <a:cubicBezTo>
                  <a:pt x="2579496" y="4385462"/>
                  <a:pt x="2545359" y="4375912"/>
                  <a:pt x="2510408" y="4362907"/>
                </a:cubicBezTo>
                <a:cubicBezTo>
                  <a:pt x="2477084" y="4348277"/>
                  <a:pt x="2449042" y="4326738"/>
                  <a:pt x="2426284" y="4298290"/>
                </a:cubicBezTo>
                <a:cubicBezTo>
                  <a:pt x="2403525" y="4269841"/>
                  <a:pt x="2385237" y="4237939"/>
                  <a:pt x="2371420" y="4202582"/>
                </a:cubicBezTo>
                <a:cubicBezTo>
                  <a:pt x="2357603" y="4167225"/>
                  <a:pt x="2347645" y="4130446"/>
                  <a:pt x="2341549" y="4092245"/>
                </a:cubicBezTo>
                <a:cubicBezTo>
                  <a:pt x="2335454" y="4054043"/>
                  <a:pt x="2332405" y="4018280"/>
                  <a:pt x="2332405" y="3984955"/>
                </a:cubicBezTo>
                <a:cubicBezTo>
                  <a:pt x="2332405" y="3953256"/>
                  <a:pt x="2334031" y="3919321"/>
                  <a:pt x="2337283" y="3883152"/>
                </a:cubicBezTo>
                <a:cubicBezTo>
                  <a:pt x="2340534" y="3846982"/>
                  <a:pt x="2346629" y="3811625"/>
                  <a:pt x="2355570" y="3777081"/>
                </a:cubicBezTo>
                <a:cubicBezTo>
                  <a:pt x="2364512" y="3742537"/>
                  <a:pt x="2377110" y="3709822"/>
                  <a:pt x="2393365" y="3678936"/>
                </a:cubicBezTo>
                <a:cubicBezTo>
                  <a:pt x="2401493" y="3663492"/>
                  <a:pt x="2410840" y="3649167"/>
                  <a:pt x="2421407" y="3635959"/>
                </a:cubicBezTo>
                <a:lnTo>
                  <a:pt x="2453343" y="3603196"/>
                </a:lnTo>
                <a:lnTo>
                  <a:pt x="2483281" y="3584409"/>
                </a:lnTo>
                <a:cubicBezTo>
                  <a:pt x="2513762" y="3566655"/>
                  <a:pt x="2545156" y="3552444"/>
                  <a:pt x="2577464" y="3541776"/>
                </a:cubicBezTo>
                <a:cubicBezTo>
                  <a:pt x="2620543" y="3527552"/>
                  <a:pt x="2666060" y="3520440"/>
                  <a:pt x="2714015" y="3520440"/>
                </a:cubicBezTo>
                <a:close/>
                <a:moveTo>
                  <a:pt x="9953548" y="3519220"/>
                </a:moveTo>
                <a:cubicBezTo>
                  <a:pt x="9967366" y="3519220"/>
                  <a:pt x="9989108" y="3521456"/>
                  <a:pt x="10018775" y="3525926"/>
                </a:cubicBezTo>
                <a:cubicBezTo>
                  <a:pt x="10048442" y="3530397"/>
                  <a:pt x="10078719" y="3536493"/>
                  <a:pt x="10109606" y="3544214"/>
                </a:cubicBezTo>
                <a:cubicBezTo>
                  <a:pt x="10140492" y="3551936"/>
                  <a:pt x="10168941" y="3561283"/>
                  <a:pt x="10194949" y="3572256"/>
                </a:cubicBezTo>
                <a:cubicBezTo>
                  <a:pt x="10220959" y="3583228"/>
                  <a:pt x="10237215" y="3595624"/>
                  <a:pt x="10243717" y="3609441"/>
                </a:cubicBezTo>
                <a:cubicBezTo>
                  <a:pt x="10250220" y="3622446"/>
                  <a:pt x="10254893" y="3636467"/>
                  <a:pt x="10257739" y="3651504"/>
                </a:cubicBezTo>
                <a:cubicBezTo>
                  <a:pt x="10260583" y="3666541"/>
                  <a:pt x="10262006" y="3681374"/>
                  <a:pt x="10262006" y="3696004"/>
                </a:cubicBezTo>
                <a:cubicBezTo>
                  <a:pt x="10262006" y="3719576"/>
                  <a:pt x="10257739" y="3741928"/>
                  <a:pt x="10249204" y="3763060"/>
                </a:cubicBezTo>
                <a:cubicBezTo>
                  <a:pt x="10240670" y="3784193"/>
                  <a:pt x="10229290" y="3803700"/>
                  <a:pt x="10215067" y="3821582"/>
                </a:cubicBezTo>
                <a:cubicBezTo>
                  <a:pt x="10200842" y="3839464"/>
                  <a:pt x="10183977" y="3854704"/>
                  <a:pt x="10164470" y="3867302"/>
                </a:cubicBezTo>
                <a:cubicBezTo>
                  <a:pt x="10144963" y="3879900"/>
                  <a:pt x="10124236" y="3889451"/>
                  <a:pt x="10102290" y="3895953"/>
                </a:cubicBezTo>
                <a:lnTo>
                  <a:pt x="10093756" y="3903269"/>
                </a:lnTo>
                <a:cubicBezTo>
                  <a:pt x="10111637" y="3913835"/>
                  <a:pt x="10130942" y="3926027"/>
                  <a:pt x="10151668" y="3939844"/>
                </a:cubicBezTo>
                <a:cubicBezTo>
                  <a:pt x="10172394" y="3953662"/>
                  <a:pt x="10191495" y="3969105"/>
                  <a:pt x="10208971" y="3986174"/>
                </a:cubicBezTo>
                <a:cubicBezTo>
                  <a:pt x="10226445" y="4003243"/>
                  <a:pt x="10241483" y="4021937"/>
                  <a:pt x="10254081" y="4042257"/>
                </a:cubicBezTo>
                <a:cubicBezTo>
                  <a:pt x="10266679" y="4062577"/>
                  <a:pt x="10273385" y="4084523"/>
                  <a:pt x="10274198" y="4108094"/>
                </a:cubicBezTo>
                <a:cubicBezTo>
                  <a:pt x="10275824" y="4128414"/>
                  <a:pt x="10275824" y="4151579"/>
                  <a:pt x="10274198" y="4177589"/>
                </a:cubicBezTo>
                <a:cubicBezTo>
                  <a:pt x="10271759" y="4221480"/>
                  <a:pt x="10258755" y="4257446"/>
                  <a:pt x="10235183" y="4285488"/>
                </a:cubicBezTo>
                <a:cubicBezTo>
                  <a:pt x="10211612" y="4313529"/>
                  <a:pt x="10182555" y="4335881"/>
                  <a:pt x="10148010" y="4352544"/>
                </a:cubicBezTo>
                <a:cubicBezTo>
                  <a:pt x="10113466" y="4369206"/>
                  <a:pt x="10076078" y="4380789"/>
                  <a:pt x="10035844" y="4387291"/>
                </a:cubicBezTo>
                <a:cubicBezTo>
                  <a:pt x="9995610" y="4393793"/>
                  <a:pt x="9957612" y="4397045"/>
                  <a:pt x="9921849" y="4397045"/>
                </a:cubicBezTo>
                <a:cubicBezTo>
                  <a:pt x="9901529" y="4397045"/>
                  <a:pt x="9875113" y="4395622"/>
                  <a:pt x="9842601" y="4392777"/>
                </a:cubicBezTo>
                <a:cubicBezTo>
                  <a:pt x="9810089" y="4389933"/>
                  <a:pt x="9777577" y="4384853"/>
                  <a:pt x="9745065" y="4377537"/>
                </a:cubicBezTo>
                <a:cubicBezTo>
                  <a:pt x="9712553" y="4370222"/>
                  <a:pt x="9682682" y="4359859"/>
                  <a:pt x="9655453" y="4346448"/>
                </a:cubicBezTo>
                <a:cubicBezTo>
                  <a:pt x="9628225" y="4333037"/>
                  <a:pt x="9608921" y="4315765"/>
                  <a:pt x="9597542" y="4294632"/>
                </a:cubicBezTo>
                <a:cubicBezTo>
                  <a:pt x="9588600" y="4278376"/>
                  <a:pt x="9582098" y="4260697"/>
                  <a:pt x="9578035" y="4241597"/>
                </a:cubicBezTo>
                <a:cubicBezTo>
                  <a:pt x="9573970" y="4222496"/>
                  <a:pt x="9571939" y="4203598"/>
                  <a:pt x="9571939" y="4184904"/>
                </a:cubicBezTo>
                <a:cubicBezTo>
                  <a:pt x="9571939" y="4158082"/>
                  <a:pt x="9576612" y="4133291"/>
                  <a:pt x="9585959" y="4110533"/>
                </a:cubicBezTo>
                <a:cubicBezTo>
                  <a:pt x="9595307" y="4087774"/>
                  <a:pt x="9607905" y="4067251"/>
                  <a:pt x="9623754" y="4048963"/>
                </a:cubicBezTo>
                <a:cubicBezTo>
                  <a:pt x="9639604" y="4030675"/>
                  <a:pt x="9658095" y="4014622"/>
                  <a:pt x="9679229" y="4000804"/>
                </a:cubicBezTo>
                <a:cubicBezTo>
                  <a:pt x="9700361" y="3986987"/>
                  <a:pt x="9722306" y="3975201"/>
                  <a:pt x="9745065" y="3965448"/>
                </a:cubicBezTo>
                <a:cubicBezTo>
                  <a:pt x="9718242" y="3948379"/>
                  <a:pt x="9695485" y="3932326"/>
                  <a:pt x="9676789" y="3917289"/>
                </a:cubicBezTo>
                <a:cubicBezTo>
                  <a:pt x="9658095" y="3902253"/>
                  <a:pt x="9642652" y="3885590"/>
                  <a:pt x="9630459" y="3867302"/>
                </a:cubicBezTo>
                <a:cubicBezTo>
                  <a:pt x="9618268" y="3849014"/>
                  <a:pt x="9609327" y="3828694"/>
                  <a:pt x="9603638" y="3806342"/>
                </a:cubicBezTo>
                <a:cubicBezTo>
                  <a:pt x="9597947" y="3783990"/>
                  <a:pt x="9595103" y="3756965"/>
                  <a:pt x="9595103" y="3725265"/>
                </a:cubicBezTo>
                <a:cubicBezTo>
                  <a:pt x="9595103" y="3692753"/>
                  <a:pt x="9598761" y="3665728"/>
                  <a:pt x="9606076" y="3644188"/>
                </a:cubicBezTo>
                <a:cubicBezTo>
                  <a:pt x="9613391" y="3622649"/>
                  <a:pt x="9631679" y="3602939"/>
                  <a:pt x="9660940" y="3585057"/>
                </a:cubicBezTo>
                <a:cubicBezTo>
                  <a:pt x="9680447" y="3573678"/>
                  <a:pt x="9702190" y="3563721"/>
                  <a:pt x="9726168" y="3555187"/>
                </a:cubicBezTo>
                <a:cubicBezTo>
                  <a:pt x="9750145" y="3546652"/>
                  <a:pt x="9775341" y="3539744"/>
                  <a:pt x="9801757" y="3534460"/>
                </a:cubicBezTo>
                <a:cubicBezTo>
                  <a:pt x="9828174" y="3529177"/>
                  <a:pt x="9854386" y="3525317"/>
                  <a:pt x="9880397" y="3522878"/>
                </a:cubicBezTo>
                <a:cubicBezTo>
                  <a:pt x="9906405" y="3520440"/>
                  <a:pt x="9930790" y="3519220"/>
                  <a:pt x="9953548" y="3519220"/>
                </a:cubicBezTo>
                <a:close/>
                <a:moveTo>
                  <a:pt x="5507735" y="3518001"/>
                </a:moveTo>
                <a:cubicBezTo>
                  <a:pt x="5555691" y="3518001"/>
                  <a:pt x="5599581" y="3523894"/>
                  <a:pt x="5639409" y="3535680"/>
                </a:cubicBezTo>
                <a:cubicBezTo>
                  <a:pt x="5679235" y="3547465"/>
                  <a:pt x="5713170" y="3565550"/>
                  <a:pt x="5741212" y="3589934"/>
                </a:cubicBezTo>
                <a:cubicBezTo>
                  <a:pt x="5769253" y="3614318"/>
                  <a:pt x="5790996" y="3644595"/>
                  <a:pt x="5806439" y="3680765"/>
                </a:cubicBezTo>
                <a:cubicBezTo>
                  <a:pt x="5821882" y="3716934"/>
                  <a:pt x="5829603" y="3759403"/>
                  <a:pt x="5829603" y="3808171"/>
                </a:cubicBezTo>
                <a:cubicBezTo>
                  <a:pt x="5829603" y="3887013"/>
                  <a:pt x="5813347" y="3955085"/>
                  <a:pt x="5780835" y="4012387"/>
                </a:cubicBezTo>
                <a:cubicBezTo>
                  <a:pt x="5748325" y="4069689"/>
                  <a:pt x="5695899" y="4113784"/>
                  <a:pt x="5623559" y="4144670"/>
                </a:cubicBezTo>
                <a:cubicBezTo>
                  <a:pt x="5565037" y="4169867"/>
                  <a:pt x="5497575" y="4181246"/>
                  <a:pt x="5421172" y="4178808"/>
                </a:cubicBezTo>
                <a:cubicBezTo>
                  <a:pt x="5420359" y="4192625"/>
                  <a:pt x="5419749" y="4205833"/>
                  <a:pt x="5419343" y="4218432"/>
                </a:cubicBezTo>
                <a:cubicBezTo>
                  <a:pt x="5418937" y="4231030"/>
                  <a:pt x="5418327" y="4243019"/>
                  <a:pt x="5417515" y="4254398"/>
                </a:cubicBezTo>
                <a:cubicBezTo>
                  <a:pt x="5416701" y="4264965"/>
                  <a:pt x="5416295" y="4275125"/>
                  <a:pt x="5416295" y="4284878"/>
                </a:cubicBezTo>
                <a:cubicBezTo>
                  <a:pt x="5416295" y="4294632"/>
                  <a:pt x="5416295" y="4304385"/>
                  <a:pt x="5416295" y="4314139"/>
                </a:cubicBezTo>
                <a:lnTo>
                  <a:pt x="5416295" y="4355592"/>
                </a:lnTo>
                <a:cubicBezTo>
                  <a:pt x="5416295" y="4359656"/>
                  <a:pt x="5413653" y="4363314"/>
                  <a:pt x="5408370" y="4366565"/>
                </a:cubicBezTo>
                <a:cubicBezTo>
                  <a:pt x="5403087" y="4369816"/>
                  <a:pt x="5396788" y="4372661"/>
                  <a:pt x="5389473" y="4375099"/>
                </a:cubicBezTo>
                <a:cubicBezTo>
                  <a:pt x="5382158" y="4377537"/>
                  <a:pt x="5375046" y="4379366"/>
                  <a:pt x="5368137" y="4380585"/>
                </a:cubicBezTo>
                <a:cubicBezTo>
                  <a:pt x="5361228" y="4381805"/>
                  <a:pt x="5356148" y="4382414"/>
                  <a:pt x="5352897" y="4382414"/>
                </a:cubicBezTo>
                <a:cubicBezTo>
                  <a:pt x="5338266" y="4384040"/>
                  <a:pt x="5323433" y="4385462"/>
                  <a:pt x="5308396" y="4386682"/>
                </a:cubicBezTo>
                <a:cubicBezTo>
                  <a:pt x="5293359" y="4387901"/>
                  <a:pt x="5278526" y="4388510"/>
                  <a:pt x="5263895" y="4388510"/>
                </a:cubicBezTo>
                <a:cubicBezTo>
                  <a:pt x="5259831" y="4388510"/>
                  <a:pt x="5252719" y="4388307"/>
                  <a:pt x="5242560" y="4387901"/>
                </a:cubicBezTo>
                <a:cubicBezTo>
                  <a:pt x="5232399" y="4387494"/>
                  <a:pt x="5221833" y="4386478"/>
                  <a:pt x="5210860" y="4384853"/>
                </a:cubicBezTo>
                <a:cubicBezTo>
                  <a:pt x="5199887" y="4383227"/>
                  <a:pt x="5189931" y="4380789"/>
                  <a:pt x="5180990" y="4377537"/>
                </a:cubicBezTo>
                <a:cubicBezTo>
                  <a:pt x="5172049" y="4374286"/>
                  <a:pt x="5167172" y="4370222"/>
                  <a:pt x="5166360" y="4365345"/>
                </a:cubicBezTo>
                <a:cubicBezTo>
                  <a:pt x="5163109" y="4352341"/>
                  <a:pt x="5160263" y="4338320"/>
                  <a:pt x="5157825" y="4323283"/>
                </a:cubicBezTo>
                <a:cubicBezTo>
                  <a:pt x="5155386" y="4308246"/>
                  <a:pt x="5152948" y="4291787"/>
                  <a:pt x="5150510" y="4273905"/>
                </a:cubicBezTo>
                <a:cubicBezTo>
                  <a:pt x="5148072" y="4256024"/>
                  <a:pt x="5145836" y="4237736"/>
                  <a:pt x="5143804" y="4219042"/>
                </a:cubicBezTo>
                <a:cubicBezTo>
                  <a:pt x="5141773" y="4200347"/>
                  <a:pt x="5139944" y="4180840"/>
                  <a:pt x="5138318" y="4160520"/>
                </a:cubicBezTo>
                <a:cubicBezTo>
                  <a:pt x="5129377" y="4069486"/>
                  <a:pt x="5122266" y="3978453"/>
                  <a:pt x="5116982" y="3887419"/>
                </a:cubicBezTo>
                <a:cubicBezTo>
                  <a:pt x="5111698" y="3796386"/>
                  <a:pt x="5107431" y="3704945"/>
                  <a:pt x="5104180" y="3613099"/>
                </a:cubicBezTo>
                <a:lnTo>
                  <a:pt x="5110276" y="3616756"/>
                </a:lnTo>
                <a:cubicBezTo>
                  <a:pt x="5168798" y="3580181"/>
                  <a:pt x="5232399" y="3554577"/>
                  <a:pt x="5301081" y="3539947"/>
                </a:cubicBezTo>
                <a:cubicBezTo>
                  <a:pt x="5369763" y="3525317"/>
                  <a:pt x="5438647" y="3518001"/>
                  <a:pt x="5507735" y="3518001"/>
                </a:cubicBezTo>
                <a:close/>
                <a:moveTo>
                  <a:pt x="4474921" y="3518001"/>
                </a:moveTo>
                <a:cubicBezTo>
                  <a:pt x="4496053" y="3518001"/>
                  <a:pt x="4515561" y="3518408"/>
                  <a:pt x="4533442" y="3519220"/>
                </a:cubicBezTo>
                <a:cubicBezTo>
                  <a:pt x="4551324" y="3520033"/>
                  <a:pt x="4568393" y="3521253"/>
                  <a:pt x="4584649" y="3522878"/>
                </a:cubicBezTo>
                <a:cubicBezTo>
                  <a:pt x="4617161" y="3526942"/>
                  <a:pt x="4641139" y="3530600"/>
                  <a:pt x="4656581" y="3533851"/>
                </a:cubicBezTo>
                <a:cubicBezTo>
                  <a:pt x="4693158" y="3543604"/>
                  <a:pt x="4718761" y="3559860"/>
                  <a:pt x="4733391" y="3582619"/>
                </a:cubicBezTo>
                <a:cubicBezTo>
                  <a:pt x="4748022" y="3605377"/>
                  <a:pt x="4755337" y="3630980"/>
                  <a:pt x="4755337" y="3659428"/>
                </a:cubicBezTo>
                <a:cubicBezTo>
                  <a:pt x="4755337" y="3678123"/>
                  <a:pt x="4752085" y="3699256"/>
                  <a:pt x="4745583" y="3722827"/>
                </a:cubicBezTo>
                <a:cubicBezTo>
                  <a:pt x="4739894" y="3744772"/>
                  <a:pt x="4732578" y="3764280"/>
                  <a:pt x="4723638" y="3781349"/>
                </a:cubicBezTo>
                <a:cubicBezTo>
                  <a:pt x="4714697" y="3799230"/>
                  <a:pt x="4706163" y="3813454"/>
                  <a:pt x="4698035" y="3824020"/>
                </a:cubicBezTo>
                <a:cubicBezTo>
                  <a:pt x="4689094" y="3835400"/>
                  <a:pt x="4682591" y="3841496"/>
                  <a:pt x="4678527" y="3842309"/>
                </a:cubicBezTo>
                <a:cubicBezTo>
                  <a:pt x="4649267" y="3826053"/>
                  <a:pt x="4620818" y="3815080"/>
                  <a:pt x="4593183" y="3809390"/>
                </a:cubicBezTo>
                <a:cubicBezTo>
                  <a:pt x="4567174" y="3803700"/>
                  <a:pt x="4541164" y="3800856"/>
                  <a:pt x="4515154" y="3800856"/>
                </a:cubicBezTo>
                <a:cubicBezTo>
                  <a:pt x="4494021" y="3800856"/>
                  <a:pt x="4474921" y="3802075"/>
                  <a:pt x="4457853" y="3804513"/>
                </a:cubicBezTo>
                <a:cubicBezTo>
                  <a:pt x="4448911" y="3806139"/>
                  <a:pt x="4440783" y="3807764"/>
                  <a:pt x="4433468" y="3809390"/>
                </a:cubicBezTo>
                <a:cubicBezTo>
                  <a:pt x="4426153" y="3811016"/>
                  <a:pt x="4419244" y="3812641"/>
                  <a:pt x="4412741" y="3814267"/>
                </a:cubicBezTo>
                <a:cubicBezTo>
                  <a:pt x="4405427" y="3815892"/>
                  <a:pt x="4398518" y="3817925"/>
                  <a:pt x="4392015" y="3820363"/>
                </a:cubicBezTo>
                <a:cubicBezTo>
                  <a:pt x="4385513" y="3822801"/>
                  <a:pt x="4379010" y="3825240"/>
                  <a:pt x="4372508" y="3827678"/>
                </a:cubicBezTo>
                <a:cubicBezTo>
                  <a:pt x="4371695" y="3831742"/>
                  <a:pt x="4371289" y="3835400"/>
                  <a:pt x="4371289" y="3838651"/>
                </a:cubicBezTo>
                <a:cubicBezTo>
                  <a:pt x="4371289" y="3841902"/>
                  <a:pt x="4371289" y="3845153"/>
                  <a:pt x="4371289" y="3848404"/>
                </a:cubicBezTo>
                <a:lnTo>
                  <a:pt x="4371289" y="3865473"/>
                </a:lnTo>
                <a:cubicBezTo>
                  <a:pt x="4371289" y="3872788"/>
                  <a:pt x="4371695" y="3877665"/>
                  <a:pt x="4372508" y="3880104"/>
                </a:cubicBezTo>
                <a:cubicBezTo>
                  <a:pt x="4396892" y="3871163"/>
                  <a:pt x="4420057" y="3865473"/>
                  <a:pt x="4442003" y="3863035"/>
                </a:cubicBezTo>
                <a:cubicBezTo>
                  <a:pt x="4465573" y="3860596"/>
                  <a:pt x="4487519" y="3859377"/>
                  <a:pt x="4507839" y="3859377"/>
                </a:cubicBezTo>
                <a:cubicBezTo>
                  <a:pt x="4546040" y="3859377"/>
                  <a:pt x="4576521" y="3862222"/>
                  <a:pt x="4599279" y="3867912"/>
                </a:cubicBezTo>
                <a:cubicBezTo>
                  <a:pt x="4623663" y="3873601"/>
                  <a:pt x="4637074" y="3878478"/>
                  <a:pt x="4639513" y="3882542"/>
                </a:cubicBezTo>
                <a:cubicBezTo>
                  <a:pt x="4641951" y="3885793"/>
                  <a:pt x="4645609" y="3896766"/>
                  <a:pt x="4650486" y="3915460"/>
                </a:cubicBezTo>
                <a:cubicBezTo>
                  <a:pt x="4655363" y="3933342"/>
                  <a:pt x="4657801" y="3954475"/>
                  <a:pt x="4657801" y="3978859"/>
                </a:cubicBezTo>
                <a:cubicBezTo>
                  <a:pt x="4657801" y="3992676"/>
                  <a:pt x="4656581" y="4006901"/>
                  <a:pt x="4654144" y="4021531"/>
                </a:cubicBezTo>
                <a:cubicBezTo>
                  <a:pt x="4651705" y="4035349"/>
                  <a:pt x="4647235" y="4049572"/>
                  <a:pt x="4640732" y="4064203"/>
                </a:cubicBezTo>
                <a:cubicBezTo>
                  <a:pt x="4620412" y="4076395"/>
                  <a:pt x="4596435" y="4084929"/>
                  <a:pt x="4568799" y="4089806"/>
                </a:cubicBezTo>
                <a:cubicBezTo>
                  <a:pt x="4541977" y="4094683"/>
                  <a:pt x="4515968" y="4097121"/>
                  <a:pt x="4490770" y="4097121"/>
                </a:cubicBezTo>
                <a:cubicBezTo>
                  <a:pt x="4482642" y="4097121"/>
                  <a:pt x="4474718" y="4096918"/>
                  <a:pt x="4466996" y="4096512"/>
                </a:cubicBezTo>
                <a:cubicBezTo>
                  <a:pt x="4459275" y="4096105"/>
                  <a:pt x="4451756" y="4095496"/>
                  <a:pt x="4444441" y="4094683"/>
                </a:cubicBezTo>
                <a:cubicBezTo>
                  <a:pt x="4428185" y="4093057"/>
                  <a:pt x="4415180" y="4091838"/>
                  <a:pt x="4405427" y="4091025"/>
                </a:cubicBezTo>
                <a:cubicBezTo>
                  <a:pt x="4398924" y="4090213"/>
                  <a:pt x="4392624" y="4089400"/>
                  <a:pt x="4386529" y="4088587"/>
                </a:cubicBezTo>
                <a:cubicBezTo>
                  <a:pt x="4380432" y="4087774"/>
                  <a:pt x="4374540" y="4086555"/>
                  <a:pt x="4368850" y="4084929"/>
                </a:cubicBezTo>
                <a:lnTo>
                  <a:pt x="4368850" y="4099560"/>
                </a:lnTo>
                <a:lnTo>
                  <a:pt x="4368850" y="4112971"/>
                </a:lnTo>
                <a:cubicBezTo>
                  <a:pt x="4368850" y="4115409"/>
                  <a:pt x="4369054" y="4117848"/>
                  <a:pt x="4369460" y="4120286"/>
                </a:cubicBezTo>
                <a:cubicBezTo>
                  <a:pt x="4369866" y="4122725"/>
                  <a:pt x="4370476" y="4125569"/>
                  <a:pt x="4371289" y="4128821"/>
                </a:cubicBezTo>
                <a:cubicBezTo>
                  <a:pt x="4388358" y="4135323"/>
                  <a:pt x="4406645" y="4139793"/>
                  <a:pt x="4426153" y="4142232"/>
                </a:cubicBezTo>
                <a:cubicBezTo>
                  <a:pt x="4447286" y="4144670"/>
                  <a:pt x="4469231" y="4145890"/>
                  <a:pt x="4491989" y="4145890"/>
                </a:cubicBezTo>
                <a:cubicBezTo>
                  <a:pt x="4529379" y="4145890"/>
                  <a:pt x="4565142" y="4142232"/>
                  <a:pt x="4599279" y="4134917"/>
                </a:cubicBezTo>
                <a:cubicBezTo>
                  <a:pt x="4633418" y="4127601"/>
                  <a:pt x="4658614" y="4117035"/>
                  <a:pt x="4674870" y="4103217"/>
                </a:cubicBezTo>
                <a:cubicBezTo>
                  <a:pt x="4692751" y="4128414"/>
                  <a:pt x="4705349" y="4153205"/>
                  <a:pt x="4712665" y="4177589"/>
                </a:cubicBezTo>
                <a:cubicBezTo>
                  <a:pt x="4719980" y="4201972"/>
                  <a:pt x="4723638" y="4224325"/>
                  <a:pt x="4723638" y="4244645"/>
                </a:cubicBezTo>
                <a:cubicBezTo>
                  <a:pt x="4723638" y="4277157"/>
                  <a:pt x="4716729" y="4305198"/>
                  <a:pt x="4702911" y="4328769"/>
                </a:cubicBezTo>
                <a:cubicBezTo>
                  <a:pt x="4689906" y="4351528"/>
                  <a:pt x="4674056" y="4367378"/>
                  <a:pt x="4655363" y="4376318"/>
                </a:cubicBezTo>
                <a:cubicBezTo>
                  <a:pt x="4645609" y="4380382"/>
                  <a:pt x="4624476" y="4384446"/>
                  <a:pt x="4591964" y="4388510"/>
                </a:cubicBezTo>
                <a:cubicBezTo>
                  <a:pt x="4575708" y="4390136"/>
                  <a:pt x="4558436" y="4391355"/>
                  <a:pt x="4540148" y="4392168"/>
                </a:cubicBezTo>
                <a:cubicBezTo>
                  <a:pt x="4521860" y="4392981"/>
                  <a:pt x="4502149" y="4393387"/>
                  <a:pt x="4481017" y="4393387"/>
                </a:cubicBezTo>
                <a:cubicBezTo>
                  <a:pt x="4444441" y="4393387"/>
                  <a:pt x="4406645" y="4392168"/>
                  <a:pt x="4367631" y="4389729"/>
                </a:cubicBezTo>
                <a:cubicBezTo>
                  <a:pt x="4348124" y="4388104"/>
                  <a:pt x="4329226" y="4386275"/>
                  <a:pt x="4310938" y="4384243"/>
                </a:cubicBezTo>
                <a:cubicBezTo>
                  <a:pt x="4292650" y="4382211"/>
                  <a:pt x="4274972" y="4379570"/>
                  <a:pt x="4257903" y="4376318"/>
                </a:cubicBezTo>
                <a:cubicBezTo>
                  <a:pt x="4223765" y="4369816"/>
                  <a:pt x="4194505" y="4362501"/>
                  <a:pt x="4170121" y="4354373"/>
                </a:cubicBezTo>
                <a:cubicBezTo>
                  <a:pt x="4146550" y="4346245"/>
                  <a:pt x="4131513" y="4335272"/>
                  <a:pt x="4125011" y="4321454"/>
                </a:cubicBezTo>
                <a:cubicBezTo>
                  <a:pt x="4117696" y="4305198"/>
                  <a:pt x="4111599" y="4277157"/>
                  <a:pt x="4106722" y="4237329"/>
                </a:cubicBezTo>
                <a:cubicBezTo>
                  <a:pt x="4101846" y="4197502"/>
                  <a:pt x="4098188" y="4151579"/>
                  <a:pt x="4095749" y="4099560"/>
                </a:cubicBezTo>
                <a:cubicBezTo>
                  <a:pt x="4094124" y="4073550"/>
                  <a:pt x="4093108" y="4046931"/>
                  <a:pt x="4092702" y="4019702"/>
                </a:cubicBezTo>
                <a:cubicBezTo>
                  <a:pt x="4092296" y="3992473"/>
                  <a:pt x="4091686" y="3964635"/>
                  <a:pt x="4090873" y="3936187"/>
                </a:cubicBezTo>
                <a:cubicBezTo>
                  <a:pt x="4090060" y="3907739"/>
                  <a:pt x="4089654" y="3880307"/>
                  <a:pt x="4089654" y="3853891"/>
                </a:cubicBezTo>
                <a:cubicBezTo>
                  <a:pt x="4089654" y="3827475"/>
                  <a:pt x="4089654" y="3802075"/>
                  <a:pt x="4089654" y="3777691"/>
                </a:cubicBezTo>
                <a:lnTo>
                  <a:pt x="4089654" y="3639921"/>
                </a:lnTo>
                <a:cubicBezTo>
                  <a:pt x="4089654" y="3629355"/>
                  <a:pt x="4089654" y="3619601"/>
                  <a:pt x="4089654" y="3610660"/>
                </a:cubicBezTo>
                <a:cubicBezTo>
                  <a:pt x="4089654" y="3601720"/>
                  <a:pt x="4090060" y="3593185"/>
                  <a:pt x="4090873" y="3585057"/>
                </a:cubicBezTo>
                <a:lnTo>
                  <a:pt x="4090873" y="3588715"/>
                </a:lnTo>
                <a:cubicBezTo>
                  <a:pt x="4115257" y="3575710"/>
                  <a:pt x="4143706" y="3564331"/>
                  <a:pt x="4176216" y="3554577"/>
                </a:cubicBezTo>
                <a:cubicBezTo>
                  <a:pt x="4207916" y="3544824"/>
                  <a:pt x="4240834" y="3537509"/>
                  <a:pt x="4274972" y="3532632"/>
                </a:cubicBezTo>
                <a:cubicBezTo>
                  <a:pt x="4309110" y="3527755"/>
                  <a:pt x="4343247" y="3524097"/>
                  <a:pt x="4377385" y="3521659"/>
                </a:cubicBezTo>
                <a:cubicBezTo>
                  <a:pt x="4411522" y="3519220"/>
                  <a:pt x="4444035" y="3518001"/>
                  <a:pt x="4474921" y="3518001"/>
                </a:cubicBezTo>
                <a:close/>
                <a:moveTo>
                  <a:pt x="1913230" y="3518001"/>
                </a:moveTo>
                <a:cubicBezTo>
                  <a:pt x="1977440" y="3518001"/>
                  <a:pt x="2031898" y="3526536"/>
                  <a:pt x="2076603" y="3543604"/>
                </a:cubicBezTo>
                <a:cubicBezTo>
                  <a:pt x="2122119" y="3560673"/>
                  <a:pt x="2159507" y="3584651"/>
                  <a:pt x="2188768" y="3615537"/>
                </a:cubicBezTo>
                <a:cubicBezTo>
                  <a:pt x="2218842" y="3646424"/>
                  <a:pt x="2240381" y="3683000"/>
                  <a:pt x="2253386" y="3725265"/>
                </a:cubicBezTo>
                <a:cubicBezTo>
                  <a:pt x="2267203" y="3769157"/>
                  <a:pt x="2274112" y="3815486"/>
                  <a:pt x="2274112" y="3864254"/>
                </a:cubicBezTo>
                <a:cubicBezTo>
                  <a:pt x="2274112" y="3904894"/>
                  <a:pt x="2273096" y="3941877"/>
                  <a:pt x="2271064" y="3975201"/>
                </a:cubicBezTo>
                <a:cubicBezTo>
                  <a:pt x="2269033" y="4008526"/>
                  <a:pt x="2265984" y="4039006"/>
                  <a:pt x="2261921" y="4066642"/>
                </a:cubicBezTo>
                <a:cubicBezTo>
                  <a:pt x="2253793" y="4121099"/>
                  <a:pt x="2242820" y="4166210"/>
                  <a:pt x="2229002" y="4201972"/>
                </a:cubicBezTo>
                <a:cubicBezTo>
                  <a:pt x="2215185" y="4237736"/>
                  <a:pt x="2200554" y="4265371"/>
                  <a:pt x="2185111" y="4284878"/>
                </a:cubicBezTo>
                <a:cubicBezTo>
                  <a:pt x="2168042" y="4305198"/>
                  <a:pt x="2153411" y="4320641"/>
                  <a:pt x="2141219" y="4331208"/>
                </a:cubicBezTo>
                <a:cubicBezTo>
                  <a:pt x="2120899" y="4347464"/>
                  <a:pt x="2090420" y="4360469"/>
                  <a:pt x="2049779" y="4370222"/>
                </a:cubicBezTo>
                <a:cubicBezTo>
                  <a:pt x="2008327" y="4379976"/>
                  <a:pt x="1962403" y="4384853"/>
                  <a:pt x="1912011" y="4384853"/>
                </a:cubicBezTo>
                <a:lnTo>
                  <a:pt x="1910791" y="4386072"/>
                </a:lnTo>
                <a:cubicBezTo>
                  <a:pt x="1861210" y="4386072"/>
                  <a:pt x="1816100" y="4381195"/>
                  <a:pt x="1775459" y="4371442"/>
                </a:cubicBezTo>
                <a:cubicBezTo>
                  <a:pt x="1735633" y="4361688"/>
                  <a:pt x="1705559" y="4348683"/>
                  <a:pt x="1685239" y="4332427"/>
                </a:cubicBezTo>
                <a:cubicBezTo>
                  <a:pt x="1673047" y="4321861"/>
                  <a:pt x="1658416" y="4306418"/>
                  <a:pt x="1641347" y="4286098"/>
                </a:cubicBezTo>
                <a:cubicBezTo>
                  <a:pt x="1625905" y="4266590"/>
                  <a:pt x="1611274" y="4238955"/>
                  <a:pt x="1597457" y="4203192"/>
                </a:cubicBezTo>
                <a:cubicBezTo>
                  <a:pt x="1584451" y="4167429"/>
                  <a:pt x="1573479" y="4122318"/>
                  <a:pt x="1564538" y="4067861"/>
                </a:cubicBezTo>
                <a:cubicBezTo>
                  <a:pt x="1560474" y="4040225"/>
                  <a:pt x="1557426" y="4009542"/>
                  <a:pt x="1555394" y="3975811"/>
                </a:cubicBezTo>
                <a:cubicBezTo>
                  <a:pt x="1553362" y="3942080"/>
                  <a:pt x="1552346" y="3904894"/>
                  <a:pt x="1552346" y="3864254"/>
                </a:cubicBezTo>
                <a:cubicBezTo>
                  <a:pt x="1552346" y="3815486"/>
                  <a:pt x="1559255" y="3769157"/>
                  <a:pt x="1573072" y="3725265"/>
                </a:cubicBezTo>
                <a:cubicBezTo>
                  <a:pt x="1586078" y="3683000"/>
                  <a:pt x="1607617" y="3646424"/>
                  <a:pt x="1637690" y="3615537"/>
                </a:cubicBezTo>
                <a:cubicBezTo>
                  <a:pt x="1666951" y="3584651"/>
                  <a:pt x="1704340" y="3560673"/>
                  <a:pt x="1749857" y="3543604"/>
                </a:cubicBezTo>
                <a:cubicBezTo>
                  <a:pt x="1795373" y="3526536"/>
                  <a:pt x="1849831" y="3518001"/>
                  <a:pt x="1913230" y="3518001"/>
                </a:cubicBezTo>
                <a:close/>
                <a:moveTo>
                  <a:pt x="360884" y="3515563"/>
                </a:moveTo>
                <a:cubicBezTo>
                  <a:pt x="477114" y="3515563"/>
                  <a:pt x="566319" y="3545027"/>
                  <a:pt x="628498" y="3603955"/>
                </a:cubicBezTo>
                <a:cubicBezTo>
                  <a:pt x="690677" y="3662883"/>
                  <a:pt x="721767" y="3748837"/>
                  <a:pt x="721767" y="3861816"/>
                </a:cubicBezTo>
                <a:cubicBezTo>
                  <a:pt x="721767" y="3917899"/>
                  <a:pt x="719329" y="3974592"/>
                  <a:pt x="714451" y="4031894"/>
                </a:cubicBezTo>
                <a:cubicBezTo>
                  <a:pt x="709575" y="4089197"/>
                  <a:pt x="696976" y="4144670"/>
                  <a:pt x="676656" y="4198315"/>
                </a:cubicBezTo>
                <a:cubicBezTo>
                  <a:pt x="691287" y="4204005"/>
                  <a:pt x="704901" y="4209288"/>
                  <a:pt x="717499" y="4214165"/>
                </a:cubicBezTo>
                <a:cubicBezTo>
                  <a:pt x="730098" y="4219042"/>
                  <a:pt x="741680" y="4223512"/>
                  <a:pt x="752246" y="4227576"/>
                </a:cubicBezTo>
                <a:cubicBezTo>
                  <a:pt x="773379" y="4235704"/>
                  <a:pt x="784352" y="4241800"/>
                  <a:pt x="785165" y="4245864"/>
                </a:cubicBezTo>
                <a:cubicBezTo>
                  <a:pt x="786791" y="4249928"/>
                  <a:pt x="785165" y="4258462"/>
                  <a:pt x="780288" y="4271467"/>
                </a:cubicBezTo>
                <a:cubicBezTo>
                  <a:pt x="773786" y="4289349"/>
                  <a:pt x="766267" y="4306418"/>
                  <a:pt x="757733" y="4322674"/>
                </a:cubicBezTo>
                <a:cubicBezTo>
                  <a:pt x="749198" y="4338930"/>
                  <a:pt x="740460" y="4355186"/>
                  <a:pt x="731521" y="4371442"/>
                </a:cubicBezTo>
                <a:cubicBezTo>
                  <a:pt x="725831" y="4381195"/>
                  <a:pt x="720547" y="4390542"/>
                  <a:pt x="715671" y="4399483"/>
                </a:cubicBezTo>
                <a:cubicBezTo>
                  <a:pt x="710794" y="4408424"/>
                  <a:pt x="705918" y="4417365"/>
                  <a:pt x="701040" y="4426305"/>
                </a:cubicBezTo>
                <a:cubicBezTo>
                  <a:pt x="699415" y="4428744"/>
                  <a:pt x="696773" y="4433214"/>
                  <a:pt x="693116" y="4439717"/>
                </a:cubicBezTo>
                <a:cubicBezTo>
                  <a:pt x="689458" y="4446219"/>
                  <a:pt x="685394" y="4452721"/>
                  <a:pt x="680923" y="4459224"/>
                </a:cubicBezTo>
                <a:cubicBezTo>
                  <a:pt x="676453" y="4465726"/>
                  <a:pt x="671983" y="4471619"/>
                  <a:pt x="667513" y="4476902"/>
                </a:cubicBezTo>
                <a:cubicBezTo>
                  <a:pt x="663041" y="4482185"/>
                  <a:pt x="659181" y="4485233"/>
                  <a:pt x="655930" y="4486046"/>
                </a:cubicBezTo>
                <a:cubicBezTo>
                  <a:pt x="651866" y="4487672"/>
                  <a:pt x="644144" y="4484827"/>
                  <a:pt x="632765" y="4477512"/>
                </a:cubicBezTo>
                <a:cubicBezTo>
                  <a:pt x="606755" y="4462069"/>
                  <a:pt x="581558" y="4445813"/>
                  <a:pt x="557174" y="4428744"/>
                </a:cubicBezTo>
                <a:cubicBezTo>
                  <a:pt x="532790" y="4411675"/>
                  <a:pt x="508813" y="4393387"/>
                  <a:pt x="485242" y="4373880"/>
                </a:cubicBezTo>
                <a:cubicBezTo>
                  <a:pt x="445414" y="4382008"/>
                  <a:pt x="403149" y="4386072"/>
                  <a:pt x="358445" y="4386072"/>
                </a:cubicBezTo>
                <a:lnTo>
                  <a:pt x="358445" y="4383634"/>
                </a:lnTo>
                <a:cubicBezTo>
                  <a:pt x="342188" y="4383634"/>
                  <a:pt x="323697" y="4382821"/>
                  <a:pt x="302972" y="4381195"/>
                </a:cubicBezTo>
                <a:cubicBezTo>
                  <a:pt x="282245" y="4379570"/>
                  <a:pt x="261519" y="4376725"/>
                  <a:pt x="240792" y="4372661"/>
                </a:cubicBezTo>
                <a:cubicBezTo>
                  <a:pt x="220066" y="4368597"/>
                  <a:pt x="200152" y="4363110"/>
                  <a:pt x="181051" y="4356201"/>
                </a:cubicBezTo>
                <a:cubicBezTo>
                  <a:pt x="161951" y="4349293"/>
                  <a:pt x="145898" y="4340555"/>
                  <a:pt x="132893" y="4329989"/>
                </a:cubicBezTo>
                <a:cubicBezTo>
                  <a:pt x="102820" y="4304792"/>
                  <a:pt x="78842" y="4273296"/>
                  <a:pt x="60960" y="4235501"/>
                </a:cubicBezTo>
                <a:cubicBezTo>
                  <a:pt x="43078" y="4197705"/>
                  <a:pt x="29667" y="4157269"/>
                  <a:pt x="20727" y="4114190"/>
                </a:cubicBezTo>
                <a:cubicBezTo>
                  <a:pt x="11785" y="4071112"/>
                  <a:pt x="6096" y="4027627"/>
                  <a:pt x="3658" y="3983736"/>
                </a:cubicBezTo>
                <a:cubicBezTo>
                  <a:pt x="1220" y="3939844"/>
                  <a:pt x="0" y="3899205"/>
                  <a:pt x="0" y="3861816"/>
                </a:cubicBezTo>
                <a:cubicBezTo>
                  <a:pt x="0" y="3803294"/>
                  <a:pt x="8535" y="3752291"/>
                  <a:pt x="25603" y="3708806"/>
                </a:cubicBezTo>
                <a:cubicBezTo>
                  <a:pt x="42672" y="3665321"/>
                  <a:pt x="67057" y="3629152"/>
                  <a:pt x="98756" y="3600297"/>
                </a:cubicBezTo>
                <a:cubicBezTo>
                  <a:pt x="130454" y="3571443"/>
                  <a:pt x="168453" y="3550107"/>
                  <a:pt x="212751" y="3536289"/>
                </a:cubicBezTo>
                <a:cubicBezTo>
                  <a:pt x="257048" y="3522472"/>
                  <a:pt x="306426" y="3515563"/>
                  <a:pt x="360884" y="3515563"/>
                </a:cubicBezTo>
                <a:close/>
                <a:moveTo>
                  <a:pt x="6923912" y="3513125"/>
                </a:moveTo>
                <a:cubicBezTo>
                  <a:pt x="6939151" y="3513531"/>
                  <a:pt x="6953884" y="3514750"/>
                  <a:pt x="6968108" y="3516782"/>
                </a:cubicBezTo>
                <a:cubicBezTo>
                  <a:pt x="6966483" y="3558235"/>
                  <a:pt x="6965263" y="3598875"/>
                  <a:pt x="6964451" y="3638702"/>
                </a:cubicBezTo>
                <a:cubicBezTo>
                  <a:pt x="6963638" y="3678529"/>
                  <a:pt x="6963231" y="3718357"/>
                  <a:pt x="6963231" y="3758184"/>
                </a:cubicBezTo>
                <a:lnTo>
                  <a:pt x="6963231" y="3861816"/>
                </a:lnTo>
                <a:cubicBezTo>
                  <a:pt x="6963231" y="3880510"/>
                  <a:pt x="6963435" y="3898595"/>
                  <a:pt x="6963841" y="3916070"/>
                </a:cubicBezTo>
                <a:cubicBezTo>
                  <a:pt x="6964248" y="3933545"/>
                  <a:pt x="6964857" y="3951224"/>
                  <a:pt x="6965670" y="3969105"/>
                </a:cubicBezTo>
                <a:cubicBezTo>
                  <a:pt x="6966483" y="3986987"/>
                  <a:pt x="6967295" y="4004462"/>
                  <a:pt x="6968108" y="4021531"/>
                </a:cubicBezTo>
                <a:cubicBezTo>
                  <a:pt x="6968921" y="4038600"/>
                  <a:pt x="6970140" y="4055262"/>
                  <a:pt x="6971766" y="4071518"/>
                </a:cubicBezTo>
                <a:cubicBezTo>
                  <a:pt x="6973391" y="4087774"/>
                  <a:pt x="6975017" y="4103624"/>
                  <a:pt x="6976643" y="4119067"/>
                </a:cubicBezTo>
                <a:cubicBezTo>
                  <a:pt x="6978269" y="4134510"/>
                  <a:pt x="6979893" y="4149141"/>
                  <a:pt x="6981519" y="4162958"/>
                </a:cubicBezTo>
                <a:cubicBezTo>
                  <a:pt x="6990460" y="4167022"/>
                  <a:pt x="6999807" y="4168241"/>
                  <a:pt x="7009561" y="4166616"/>
                </a:cubicBezTo>
                <a:cubicBezTo>
                  <a:pt x="7020127" y="4164990"/>
                  <a:pt x="7029475" y="4162552"/>
                  <a:pt x="7037603" y="4159301"/>
                </a:cubicBezTo>
                <a:cubicBezTo>
                  <a:pt x="7035165" y="4118661"/>
                  <a:pt x="7032725" y="4075989"/>
                  <a:pt x="7030287" y="4031285"/>
                </a:cubicBezTo>
                <a:cubicBezTo>
                  <a:pt x="7028661" y="4008526"/>
                  <a:pt x="7027645" y="3985971"/>
                  <a:pt x="7027239" y="3963619"/>
                </a:cubicBezTo>
                <a:cubicBezTo>
                  <a:pt x="7026833" y="3941267"/>
                  <a:pt x="7026223" y="3918712"/>
                  <a:pt x="7025411" y="3895953"/>
                </a:cubicBezTo>
                <a:cubicBezTo>
                  <a:pt x="7024598" y="3850437"/>
                  <a:pt x="7023379" y="3806545"/>
                  <a:pt x="7021753" y="3764280"/>
                </a:cubicBezTo>
                <a:cubicBezTo>
                  <a:pt x="7020940" y="3743147"/>
                  <a:pt x="7020534" y="3723030"/>
                  <a:pt x="7020534" y="3703929"/>
                </a:cubicBezTo>
                <a:cubicBezTo>
                  <a:pt x="7020534" y="3684828"/>
                  <a:pt x="7020534" y="3667150"/>
                  <a:pt x="7020534" y="3650894"/>
                </a:cubicBezTo>
                <a:cubicBezTo>
                  <a:pt x="7020534" y="3617569"/>
                  <a:pt x="7021753" y="3590747"/>
                  <a:pt x="7024191" y="3570427"/>
                </a:cubicBezTo>
                <a:cubicBezTo>
                  <a:pt x="7026630" y="3549294"/>
                  <a:pt x="7030287" y="3537102"/>
                  <a:pt x="7035165" y="3533851"/>
                </a:cubicBezTo>
                <a:lnTo>
                  <a:pt x="7041260" y="3539947"/>
                </a:lnTo>
                <a:cubicBezTo>
                  <a:pt x="7049388" y="3534257"/>
                  <a:pt x="7062393" y="3529381"/>
                  <a:pt x="7080275" y="3525317"/>
                </a:cubicBezTo>
                <a:cubicBezTo>
                  <a:pt x="7098969" y="3521253"/>
                  <a:pt x="7118476" y="3519220"/>
                  <a:pt x="7138797" y="3519220"/>
                </a:cubicBezTo>
                <a:cubicBezTo>
                  <a:pt x="7150175" y="3519220"/>
                  <a:pt x="7161555" y="3519220"/>
                  <a:pt x="7172934" y="3519220"/>
                </a:cubicBezTo>
                <a:cubicBezTo>
                  <a:pt x="7184313" y="3519220"/>
                  <a:pt x="7195692" y="3519627"/>
                  <a:pt x="7207071" y="3520440"/>
                </a:cubicBezTo>
                <a:cubicBezTo>
                  <a:pt x="7218451" y="3521253"/>
                  <a:pt x="7229627" y="3521862"/>
                  <a:pt x="7240599" y="3522269"/>
                </a:cubicBezTo>
                <a:cubicBezTo>
                  <a:pt x="7251572" y="3522675"/>
                  <a:pt x="7262342" y="3523691"/>
                  <a:pt x="7272908" y="3525317"/>
                </a:cubicBezTo>
                <a:cubicBezTo>
                  <a:pt x="7292415" y="3527755"/>
                  <a:pt x="7309891" y="3530193"/>
                  <a:pt x="7325334" y="3532632"/>
                </a:cubicBezTo>
                <a:cubicBezTo>
                  <a:pt x="7340777" y="3535070"/>
                  <a:pt x="7350124" y="3537509"/>
                  <a:pt x="7353375" y="3539947"/>
                </a:cubicBezTo>
                <a:cubicBezTo>
                  <a:pt x="7355001" y="3544824"/>
                  <a:pt x="7355814" y="3559048"/>
                  <a:pt x="7355814" y="3582619"/>
                </a:cubicBezTo>
                <a:cubicBezTo>
                  <a:pt x="7355814" y="3594811"/>
                  <a:pt x="7355814" y="3608832"/>
                  <a:pt x="7355814" y="3624681"/>
                </a:cubicBezTo>
                <a:cubicBezTo>
                  <a:pt x="7355814" y="3640531"/>
                  <a:pt x="7355407" y="3657803"/>
                  <a:pt x="7354595" y="3676497"/>
                </a:cubicBezTo>
                <a:cubicBezTo>
                  <a:pt x="7353782" y="3713886"/>
                  <a:pt x="7352563" y="3756558"/>
                  <a:pt x="7350937" y="3804513"/>
                </a:cubicBezTo>
                <a:cubicBezTo>
                  <a:pt x="7350124" y="3828084"/>
                  <a:pt x="7349311" y="3851859"/>
                  <a:pt x="7348499" y="3875836"/>
                </a:cubicBezTo>
                <a:cubicBezTo>
                  <a:pt x="7347686" y="3899814"/>
                  <a:pt x="7346467" y="3923995"/>
                  <a:pt x="7344841" y="3948379"/>
                </a:cubicBezTo>
                <a:cubicBezTo>
                  <a:pt x="7343215" y="3972763"/>
                  <a:pt x="7341996" y="3997147"/>
                  <a:pt x="7341183" y="4021531"/>
                </a:cubicBezTo>
                <a:cubicBezTo>
                  <a:pt x="7340371" y="4045915"/>
                  <a:pt x="7339151" y="4069893"/>
                  <a:pt x="7337525" y="4093464"/>
                </a:cubicBezTo>
                <a:cubicBezTo>
                  <a:pt x="7335087" y="4138981"/>
                  <a:pt x="7332649" y="4182059"/>
                  <a:pt x="7330211" y="4222699"/>
                </a:cubicBezTo>
                <a:cubicBezTo>
                  <a:pt x="7327772" y="4260901"/>
                  <a:pt x="7325334" y="4293006"/>
                  <a:pt x="7322895" y="4319016"/>
                </a:cubicBezTo>
                <a:cubicBezTo>
                  <a:pt x="7321269" y="4332021"/>
                  <a:pt x="7320254" y="4342384"/>
                  <a:pt x="7319847" y="4350105"/>
                </a:cubicBezTo>
                <a:cubicBezTo>
                  <a:pt x="7319441" y="4357827"/>
                  <a:pt x="7318831" y="4363314"/>
                  <a:pt x="7318019" y="4366565"/>
                </a:cubicBezTo>
                <a:cubicBezTo>
                  <a:pt x="7311516" y="4373880"/>
                  <a:pt x="7298918" y="4379976"/>
                  <a:pt x="7280223" y="4384853"/>
                </a:cubicBezTo>
                <a:cubicBezTo>
                  <a:pt x="7270470" y="4387291"/>
                  <a:pt x="7260107" y="4389323"/>
                  <a:pt x="7249134" y="4390949"/>
                </a:cubicBezTo>
                <a:cubicBezTo>
                  <a:pt x="7238161" y="4392574"/>
                  <a:pt x="7226172" y="4393793"/>
                  <a:pt x="7213167" y="4394606"/>
                </a:cubicBezTo>
                <a:cubicBezTo>
                  <a:pt x="7187971" y="4395419"/>
                  <a:pt x="7161961" y="4394200"/>
                  <a:pt x="7135139" y="4390949"/>
                </a:cubicBezTo>
                <a:cubicBezTo>
                  <a:pt x="7109129" y="4387697"/>
                  <a:pt x="7085558" y="4381601"/>
                  <a:pt x="7064425" y="4372661"/>
                </a:cubicBezTo>
                <a:cubicBezTo>
                  <a:pt x="7063612" y="4371035"/>
                  <a:pt x="7062393" y="4367378"/>
                  <a:pt x="7060767" y="4361688"/>
                </a:cubicBezTo>
                <a:lnTo>
                  <a:pt x="7057109" y="4343400"/>
                </a:lnTo>
                <a:cubicBezTo>
                  <a:pt x="7048169" y="4346651"/>
                  <a:pt x="7038415" y="4350105"/>
                  <a:pt x="7027849" y="4353763"/>
                </a:cubicBezTo>
                <a:cubicBezTo>
                  <a:pt x="7017283" y="4357421"/>
                  <a:pt x="7006309" y="4361688"/>
                  <a:pt x="6994931" y="4366565"/>
                </a:cubicBezTo>
                <a:cubicBezTo>
                  <a:pt x="6972173" y="4376318"/>
                  <a:pt x="6947789" y="4383634"/>
                  <a:pt x="6921779" y="4388510"/>
                </a:cubicBezTo>
                <a:cubicBezTo>
                  <a:pt x="6894143" y="4393387"/>
                  <a:pt x="6867727" y="4395419"/>
                  <a:pt x="6842531" y="4394606"/>
                </a:cubicBezTo>
                <a:cubicBezTo>
                  <a:pt x="6815708" y="4393793"/>
                  <a:pt x="6788886" y="4386478"/>
                  <a:pt x="6762063" y="4372661"/>
                </a:cubicBezTo>
                <a:cubicBezTo>
                  <a:pt x="6744182" y="4363720"/>
                  <a:pt x="6728333" y="4344213"/>
                  <a:pt x="6714515" y="4314139"/>
                </a:cubicBezTo>
                <a:cubicBezTo>
                  <a:pt x="6700697" y="4281627"/>
                  <a:pt x="6688911" y="4243832"/>
                  <a:pt x="6679157" y="4200753"/>
                </a:cubicBezTo>
                <a:cubicBezTo>
                  <a:pt x="6674281" y="4177995"/>
                  <a:pt x="6669811" y="4154221"/>
                  <a:pt x="6665747" y="4129430"/>
                </a:cubicBezTo>
                <a:cubicBezTo>
                  <a:pt x="6661683" y="4104640"/>
                  <a:pt x="6658025" y="4078427"/>
                  <a:pt x="6654773" y="4050792"/>
                </a:cubicBezTo>
                <a:cubicBezTo>
                  <a:pt x="6651523" y="4023157"/>
                  <a:pt x="6649085" y="3995521"/>
                  <a:pt x="6647459" y="3967886"/>
                </a:cubicBezTo>
                <a:cubicBezTo>
                  <a:pt x="6645833" y="3940251"/>
                  <a:pt x="6644207" y="3912209"/>
                  <a:pt x="6642582" y="3883761"/>
                </a:cubicBezTo>
                <a:cubicBezTo>
                  <a:pt x="6640956" y="3855313"/>
                  <a:pt x="6640143" y="3827475"/>
                  <a:pt x="6640143" y="3800246"/>
                </a:cubicBezTo>
                <a:cubicBezTo>
                  <a:pt x="6640143" y="3773017"/>
                  <a:pt x="6640550" y="3745992"/>
                  <a:pt x="6641362" y="3719169"/>
                </a:cubicBezTo>
                <a:cubicBezTo>
                  <a:pt x="6642175" y="3692347"/>
                  <a:pt x="6643394" y="3666744"/>
                  <a:pt x="6645020" y="3642360"/>
                </a:cubicBezTo>
                <a:cubicBezTo>
                  <a:pt x="6646645" y="3617976"/>
                  <a:pt x="6648677" y="3594811"/>
                  <a:pt x="6651117" y="3572865"/>
                </a:cubicBezTo>
                <a:cubicBezTo>
                  <a:pt x="6656805" y="3566363"/>
                  <a:pt x="6671436" y="3558641"/>
                  <a:pt x="6695007" y="3549701"/>
                </a:cubicBezTo>
                <a:cubicBezTo>
                  <a:pt x="6717765" y="3541573"/>
                  <a:pt x="6745401" y="3534257"/>
                  <a:pt x="6777913" y="3527755"/>
                </a:cubicBezTo>
                <a:cubicBezTo>
                  <a:pt x="6794169" y="3524504"/>
                  <a:pt x="6810425" y="3521862"/>
                  <a:pt x="6826681" y="3519830"/>
                </a:cubicBezTo>
                <a:cubicBezTo>
                  <a:pt x="6842937" y="3517798"/>
                  <a:pt x="6859599" y="3515969"/>
                  <a:pt x="6876668" y="3514344"/>
                </a:cubicBezTo>
                <a:cubicBezTo>
                  <a:pt x="6892924" y="3513125"/>
                  <a:pt x="6908672" y="3512718"/>
                  <a:pt x="6923912" y="3513125"/>
                </a:cubicBezTo>
                <a:close/>
                <a:moveTo>
                  <a:pt x="1073201" y="3513125"/>
                </a:moveTo>
                <a:cubicBezTo>
                  <a:pt x="1093522" y="3513125"/>
                  <a:pt x="1112215" y="3514344"/>
                  <a:pt x="1129285" y="3516782"/>
                </a:cubicBezTo>
                <a:cubicBezTo>
                  <a:pt x="1127658" y="3558235"/>
                  <a:pt x="1126439" y="3598875"/>
                  <a:pt x="1125627" y="3638702"/>
                </a:cubicBezTo>
                <a:cubicBezTo>
                  <a:pt x="1124814" y="3678529"/>
                  <a:pt x="1124407" y="3718357"/>
                  <a:pt x="1124407" y="3758184"/>
                </a:cubicBezTo>
                <a:cubicBezTo>
                  <a:pt x="1124407" y="3826459"/>
                  <a:pt x="1125221" y="3894125"/>
                  <a:pt x="1126846" y="3961181"/>
                </a:cubicBezTo>
                <a:cubicBezTo>
                  <a:pt x="1128471" y="4028236"/>
                  <a:pt x="1133755" y="4095496"/>
                  <a:pt x="1142696" y="4162958"/>
                </a:cubicBezTo>
                <a:cubicBezTo>
                  <a:pt x="1151636" y="4167022"/>
                  <a:pt x="1160983" y="4168241"/>
                  <a:pt x="1170737" y="4166616"/>
                </a:cubicBezTo>
                <a:cubicBezTo>
                  <a:pt x="1181303" y="4164990"/>
                  <a:pt x="1190650" y="4162552"/>
                  <a:pt x="1198778" y="4159301"/>
                </a:cubicBezTo>
                <a:cubicBezTo>
                  <a:pt x="1193902" y="4073957"/>
                  <a:pt x="1189838" y="3989222"/>
                  <a:pt x="1186586" y="3905097"/>
                </a:cubicBezTo>
                <a:cubicBezTo>
                  <a:pt x="1183335" y="3820973"/>
                  <a:pt x="1181710" y="3736238"/>
                  <a:pt x="1181710" y="3650894"/>
                </a:cubicBezTo>
                <a:cubicBezTo>
                  <a:pt x="1181710" y="3617569"/>
                  <a:pt x="1182929" y="3590747"/>
                  <a:pt x="1185368" y="3570427"/>
                </a:cubicBezTo>
                <a:cubicBezTo>
                  <a:pt x="1187806" y="3549294"/>
                  <a:pt x="1191464" y="3537102"/>
                  <a:pt x="1196340" y="3533851"/>
                </a:cubicBezTo>
                <a:lnTo>
                  <a:pt x="1202436" y="3539947"/>
                </a:lnTo>
                <a:cubicBezTo>
                  <a:pt x="1213815" y="3531819"/>
                  <a:pt x="1229461" y="3526333"/>
                  <a:pt x="1249375" y="3523488"/>
                </a:cubicBezTo>
                <a:cubicBezTo>
                  <a:pt x="1269288" y="3520643"/>
                  <a:pt x="1286154" y="3519220"/>
                  <a:pt x="1299972" y="3519220"/>
                </a:cubicBezTo>
                <a:cubicBezTo>
                  <a:pt x="1308100" y="3519220"/>
                  <a:pt x="1322730" y="3519627"/>
                  <a:pt x="1343863" y="3520440"/>
                </a:cubicBezTo>
                <a:cubicBezTo>
                  <a:pt x="1364996" y="3521253"/>
                  <a:pt x="1387348" y="3522472"/>
                  <a:pt x="1410919" y="3524097"/>
                </a:cubicBezTo>
                <a:cubicBezTo>
                  <a:pt x="1434490" y="3525723"/>
                  <a:pt x="1456233" y="3527755"/>
                  <a:pt x="1476146" y="3530193"/>
                </a:cubicBezTo>
                <a:cubicBezTo>
                  <a:pt x="1496060" y="3532632"/>
                  <a:pt x="1508862" y="3535883"/>
                  <a:pt x="1514551" y="3539947"/>
                </a:cubicBezTo>
                <a:cubicBezTo>
                  <a:pt x="1516177" y="3544824"/>
                  <a:pt x="1516990" y="3559048"/>
                  <a:pt x="1516990" y="3582619"/>
                </a:cubicBezTo>
                <a:cubicBezTo>
                  <a:pt x="1516990" y="3594811"/>
                  <a:pt x="1516990" y="3608832"/>
                  <a:pt x="1516990" y="3624681"/>
                </a:cubicBezTo>
                <a:cubicBezTo>
                  <a:pt x="1516990" y="3640531"/>
                  <a:pt x="1516583" y="3657803"/>
                  <a:pt x="1515771" y="3676497"/>
                </a:cubicBezTo>
                <a:cubicBezTo>
                  <a:pt x="1514957" y="3713886"/>
                  <a:pt x="1513738" y="3756558"/>
                  <a:pt x="1512112" y="3804513"/>
                </a:cubicBezTo>
                <a:cubicBezTo>
                  <a:pt x="1511300" y="3828084"/>
                  <a:pt x="1510487" y="3851859"/>
                  <a:pt x="1509675" y="3875836"/>
                </a:cubicBezTo>
                <a:cubicBezTo>
                  <a:pt x="1508862" y="3899814"/>
                  <a:pt x="1507643" y="3923995"/>
                  <a:pt x="1506017" y="3948379"/>
                </a:cubicBezTo>
                <a:cubicBezTo>
                  <a:pt x="1504391" y="3972763"/>
                  <a:pt x="1503172" y="3997147"/>
                  <a:pt x="1502359" y="4021531"/>
                </a:cubicBezTo>
                <a:cubicBezTo>
                  <a:pt x="1501546" y="4045915"/>
                  <a:pt x="1500327" y="4069893"/>
                  <a:pt x="1498702" y="4093464"/>
                </a:cubicBezTo>
                <a:cubicBezTo>
                  <a:pt x="1496263" y="4138981"/>
                  <a:pt x="1493824" y="4182059"/>
                  <a:pt x="1491386" y="4222699"/>
                </a:cubicBezTo>
                <a:cubicBezTo>
                  <a:pt x="1488947" y="4260901"/>
                  <a:pt x="1486509" y="4293006"/>
                  <a:pt x="1484071" y="4319016"/>
                </a:cubicBezTo>
                <a:cubicBezTo>
                  <a:pt x="1482445" y="4332021"/>
                  <a:pt x="1481429" y="4342384"/>
                  <a:pt x="1481023" y="4350105"/>
                </a:cubicBezTo>
                <a:cubicBezTo>
                  <a:pt x="1480616" y="4357827"/>
                  <a:pt x="1480007" y="4363314"/>
                  <a:pt x="1479194" y="4366565"/>
                </a:cubicBezTo>
                <a:cubicBezTo>
                  <a:pt x="1474317" y="4372254"/>
                  <a:pt x="1466799" y="4376928"/>
                  <a:pt x="1456639" y="4380585"/>
                </a:cubicBezTo>
                <a:cubicBezTo>
                  <a:pt x="1446479" y="4384243"/>
                  <a:pt x="1435100" y="4387088"/>
                  <a:pt x="1422501" y="4389120"/>
                </a:cubicBezTo>
                <a:cubicBezTo>
                  <a:pt x="1409903" y="4391152"/>
                  <a:pt x="1397508" y="4392574"/>
                  <a:pt x="1385316" y="4393387"/>
                </a:cubicBezTo>
                <a:cubicBezTo>
                  <a:pt x="1373124" y="4394200"/>
                  <a:pt x="1362963" y="4394606"/>
                  <a:pt x="1354835" y="4394606"/>
                </a:cubicBezTo>
                <a:cubicBezTo>
                  <a:pt x="1333703" y="4394606"/>
                  <a:pt x="1311961" y="4392981"/>
                  <a:pt x="1289608" y="4389729"/>
                </a:cubicBezTo>
                <a:cubicBezTo>
                  <a:pt x="1267256" y="4386478"/>
                  <a:pt x="1245920" y="4380789"/>
                  <a:pt x="1225600" y="4372661"/>
                </a:cubicBezTo>
                <a:cubicBezTo>
                  <a:pt x="1224788" y="4371035"/>
                  <a:pt x="1223568" y="4367378"/>
                  <a:pt x="1221943" y="4361688"/>
                </a:cubicBezTo>
                <a:lnTo>
                  <a:pt x="1218286" y="4343400"/>
                </a:lnTo>
                <a:cubicBezTo>
                  <a:pt x="1209345" y="4346651"/>
                  <a:pt x="1199592" y="4350105"/>
                  <a:pt x="1189025" y="4353763"/>
                </a:cubicBezTo>
                <a:cubicBezTo>
                  <a:pt x="1178459" y="4357421"/>
                  <a:pt x="1167485" y="4361688"/>
                  <a:pt x="1156107" y="4366565"/>
                </a:cubicBezTo>
                <a:cubicBezTo>
                  <a:pt x="1111403" y="4385259"/>
                  <a:pt x="1065073" y="4394606"/>
                  <a:pt x="1017118" y="4394606"/>
                </a:cubicBezTo>
                <a:cubicBezTo>
                  <a:pt x="984606" y="4394606"/>
                  <a:pt x="956362" y="4388917"/>
                  <a:pt x="932383" y="4377537"/>
                </a:cubicBezTo>
                <a:cubicBezTo>
                  <a:pt x="908406" y="4366158"/>
                  <a:pt x="889508" y="4345025"/>
                  <a:pt x="875691" y="4314139"/>
                </a:cubicBezTo>
                <a:cubicBezTo>
                  <a:pt x="862686" y="4284065"/>
                  <a:pt x="851713" y="4250944"/>
                  <a:pt x="842772" y="4214774"/>
                </a:cubicBezTo>
                <a:cubicBezTo>
                  <a:pt x="833831" y="4178605"/>
                  <a:pt x="826719" y="4141622"/>
                  <a:pt x="821436" y="4103827"/>
                </a:cubicBezTo>
                <a:cubicBezTo>
                  <a:pt x="816153" y="4066032"/>
                  <a:pt x="812292" y="4028236"/>
                  <a:pt x="809854" y="3990441"/>
                </a:cubicBezTo>
                <a:cubicBezTo>
                  <a:pt x="807415" y="3952646"/>
                  <a:pt x="805384" y="3917086"/>
                  <a:pt x="803758" y="3883761"/>
                </a:cubicBezTo>
                <a:cubicBezTo>
                  <a:pt x="802132" y="3855313"/>
                  <a:pt x="801320" y="3827475"/>
                  <a:pt x="801320" y="3800246"/>
                </a:cubicBezTo>
                <a:cubicBezTo>
                  <a:pt x="801320" y="3773017"/>
                  <a:pt x="801726" y="3745992"/>
                  <a:pt x="802538" y="3719169"/>
                </a:cubicBezTo>
                <a:cubicBezTo>
                  <a:pt x="803352" y="3692347"/>
                  <a:pt x="804570" y="3666744"/>
                  <a:pt x="806196" y="3642360"/>
                </a:cubicBezTo>
                <a:cubicBezTo>
                  <a:pt x="807822" y="3617976"/>
                  <a:pt x="809854" y="3594811"/>
                  <a:pt x="812292" y="3572865"/>
                </a:cubicBezTo>
                <a:cubicBezTo>
                  <a:pt x="819607" y="3563925"/>
                  <a:pt x="834644" y="3555797"/>
                  <a:pt x="857403" y="3548481"/>
                </a:cubicBezTo>
                <a:cubicBezTo>
                  <a:pt x="880161" y="3541166"/>
                  <a:pt x="904951" y="3534867"/>
                  <a:pt x="931774" y="3529584"/>
                </a:cubicBezTo>
                <a:cubicBezTo>
                  <a:pt x="958596" y="3524301"/>
                  <a:pt x="985216" y="3520237"/>
                  <a:pt x="1011631" y="3517392"/>
                </a:cubicBezTo>
                <a:cubicBezTo>
                  <a:pt x="1038047" y="3514547"/>
                  <a:pt x="1058571" y="3513125"/>
                  <a:pt x="1073201" y="3513125"/>
                </a:cubicBezTo>
                <a:close/>
                <a:moveTo>
                  <a:pt x="11137391" y="3511905"/>
                </a:moveTo>
                <a:cubicBezTo>
                  <a:pt x="11171529" y="3511905"/>
                  <a:pt x="11206276" y="3517189"/>
                  <a:pt x="11241633" y="3527755"/>
                </a:cubicBezTo>
                <a:cubicBezTo>
                  <a:pt x="11276989" y="3538321"/>
                  <a:pt x="11308688" y="3553561"/>
                  <a:pt x="11336731" y="3573475"/>
                </a:cubicBezTo>
                <a:cubicBezTo>
                  <a:pt x="11364772" y="3593389"/>
                  <a:pt x="11387734" y="3618179"/>
                  <a:pt x="11405615" y="3647846"/>
                </a:cubicBezTo>
                <a:cubicBezTo>
                  <a:pt x="11423497" y="3677513"/>
                  <a:pt x="11432438" y="3711448"/>
                  <a:pt x="11432438" y="3749649"/>
                </a:cubicBezTo>
                <a:cubicBezTo>
                  <a:pt x="11432438" y="3824427"/>
                  <a:pt x="11405615" y="3889857"/>
                  <a:pt x="11351971" y="3945941"/>
                </a:cubicBezTo>
                <a:cubicBezTo>
                  <a:pt x="11361724" y="3950005"/>
                  <a:pt x="11371071" y="3956100"/>
                  <a:pt x="11380012" y="3964228"/>
                </a:cubicBezTo>
                <a:cubicBezTo>
                  <a:pt x="11388953" y="3972356"/>
                  <a:pt x="11397081" y="3981297"/>
                  <a:pt x="11404397" y="3991051"/>
                </a:cubicBezTo>
                <a:cubicBezTo>
                  <a:pt x="11411711" y="4000804"/>
                  <a:pt x="11418417" y="4010965"/>
                  <a:pt x="11424513" y="4021531"/>
                </a:cubicBezTo>
                <a:cubicBezTo>
                  <a:pt x="11430609" y="4032097"/>
                  <a:pt x="11435689" y="4042257"/>
                  <a:pt x="11439752" y="4052011"/>
                </a:cubicBezTo>
                <a:cubicBezTo>
                  <a:pt x="11447881" y="4071518"/>
                  <a:pt x="11451945" y="4095496"/>
                  <a:pt x="11451945" y="4123944"/>
                </a:cubicBezTo>
                <a:cubicBezTo>
                  <a:pt x="11451945" y="4173525"/>
                  <a:pt x="11442191" y="4214774"/>
                  <a:pt x="11422684" y="4247693"/>
                </a:cubicBezTo>
                <a:cubicBezTo>
                  <a:pt x="11403177" y="4280611"/>
                  <a:pt x="11377574" y="4307027"/>
                  <a:pt x="11345875" y="4326941"/>
                </a:cubicBezTo>
                <a:cubicBezTo>
                  <a:pt x="11314175" y="4346854"/>
                  <a:pt x="11278209" y="4360875"/>
                  <a:pt x="11237975" y="4369003"/>
                </a:cubicBezTo>
                <a:cubicBezTo>
                  <a:pt x="11197742" y="4377131"/>
                  <a:pt x="11156899" y="4381195"/>
                  <a:pt x="11115446" y="4381195"/>
                </a:cubicBezTo>
                <a:cubicBezTo>
                  <a:pt x="11092688" y="4381195"/>
                  <a:pt x="11067085" y="4379570"/>
                  <a:pt x="11038636" y="4376318"/>
                </a:cubicBezTo>
                <a:cubicBezTo>
                  <a:pt x="11010188" y="4373067"/>
                  <a:pt x="10982147" y="4367784"/>
                  <a:pt x="10954511" y="4360469"/>
                </a:cubicBezTo>
                <a:cubicBezTo>
                  <a:pt x="10926876" y="4353153"/>
                  <a:pt x="10900663" y="4343197"/>
                  <a:pt x="10875873" y="4330598"/>
                </a:cubicBezTo>
                <a:cubicBezTo>
                  <a:pt x="10851083" y="4318000"/>
                  <a:pt x="10830559" y="4302354"/>
                  <a:pt x="10814303" y="4283659"/>
                </a:cubicBezTo>
                <a:cubicBezTo>
                  <a:pt x="10811052" y="4279595"/>
                  <a:pt x="10809833" y="4272280"/>
                  <a:pt x="10810646" y="4261713"/>
                </a:cubicBezTo>
                <a:cubicBezTo>
                  <a:pt x="10812271" y="4248709"/>
                  <a:pt x="10815522" y="4234485"/>
                  <a:pt x="10820400" y="4219042"/>
                </a:cubicBezTo>
                <a:cubicBezTo>
                  <a:pt x="10825276" y="4203598"/>
                  <a:pt x="10831372" y="4188155"/>
                  <a:pt x="10838687" y="4172712"/>
                </a:cubicBezTo>
                <a:cubicBezTo>
                  <a:pt x="10846003" y="4157269"/>
                  <a:pt x="10853927" y="4142638"/>
                  <a:pt x="10862462" y="4128821"/>
                </a:cubicBezTo>
                <a:cubicBezTo>
                  <a:pt x="10870997" y="4115003"/>
                  <a:pt x="10880140" y="4103217"/>
                  <a:pt x="10889893" y="4093464"/>
                </a:cubicBezTo>
                <a:cubicBezTo>
                  <a:pt x="10899647" y="4083710"/>
                  <a:pt x="10908588" y="4079240"/>
                  <a:pt x="10916716" y="4080053"/>
                </a:cubicBezTo>
                <a:cubicBezTo>
                  <a:pt x="10941100" y="4093870"/>
                  <a:pt x="10968125" y="4103624"/>
                  <a:pt x="10997792" y="4109313"/>
                </a:cubicBezTo>
                <a:cubicBezTo>
                  <a:pt x="11027460" y="4115003"/>
                  <a:pt x="11056518" y="4117848"/>
                  <a:pt x="11084966" y="4117848"/>
                </a:cubicBezTo>
                <a:cubicBezTo>
                  <a:pt x="11105286" y="4117848"/>
                  <a:pt x="11125402" y="4116425"/>
                  <a:pt x="11145316" y="4113581"/>
                </a:cubicBezTo>
                <a:cubicBezTo>
                  <a:pt x="11165230" y="4110736"/>
                  <a:pt x="11184533" y="4105249"/>
                  <a:pt x="11203229" y="4097121"/>
                </a:cubicBezTo>
                <a:lnTo>
                  <a:pt x="11203229" y="4071518"/>
                </a:lnTo>
                <a:cubicBezTo>
                  <a:pt x="11203229" y="4062577"/>
                  <a:pt x="11202822" y="4056888"/>
                  <a:pt x="11202009" y="4054449"/>
                </a:cubicBezTo>
                <a:cubicBezTo>
                  <a:pt x="11182502" y="4060139"/>
                  <a:pt x="11162385" y="4063797"/>
                  <a:pt x="11141658" y="4065422"/>
                </a:cubicBezTo>
                <a:cubicBezTo>
                  <a:pt x="11120932" y="4067048"/>
                  <a:pt x="11100409" y="4067861"/>
                  <a:pt x="11080088" y="4067861"/>
                </a:cubicBezTo>
                <a:cubicBezTo>
                  <a:pt x="11068710" y="4067861"/>
                  <a:pt x="11057736" y="4067657"/>
                  <a:pt x="11047171" y="4067251"/>
                </a:cubicBezTo>
                <a:cubicBezTo>
                  <a:pt x="11036604" y="4066845"/>
                  <a:pt x="11026851" y="4066235"/>
                  <a:pt x="11017910" y="4065422"/>
                </a:cubicBezTo>
                <a:cubicBezTo>
                  <a:pt x="11000028" y="4063797"/>
                  <a:pt x="10988243" y="4060545"/>
                  <a:pt x="10982552" y="4055669"/>
                </a:cubicBezTo>
                <a:cubicBezTo>
                  <a:pt x="10979302" y="4053230"/>
                  <a:pt x="10976456" y="4047947"/>
                  <a:pt x="10974018" y="4039819"/>
                </a:cubicBezTo>
                <a:cubicBezTo>
                  <a:pt x="10971580" y="4031691"/>
                  <a:pt x="10969954" y="4022750"/>
                  <a:pt x="10969142" y="4012996"/>
                </a:cubicBezTo>
                <a:cubicBezTo>
                  <a:pt x="10968329" y="4003243"/>
                  <a:pt x="10967720" y="3993693"/>
                  <a:pt x="10967313" y="3984345"/>
                </a:cubicBezTo>
                <a:cubicBezTo>
                  <a:pt x="10966907" y="3974998"/>
                  <a:pt x="10966703" y="3968292"/>
                  <a:pt x="10966703" y="3964228"/>
                </a:cubicBezTo>
                <a:cubicBezTo>
                  <a:pt x="10966703" y="3959352"/>
                  <a:pt x="10966907" y="3952443"/>
                  <a:pt x="10967313" y="3943502"/>
                </a:cubicBezTo>
                <a:cubicBezTo>
                  <a:pt x="10967720" y="3934561"/>
                  <a:pt x="10968329" y="3925214"/>
                  <a:pt x="10969142" y="3915460"/>
                </a:cubicBezTo>
                <a:cubicBezTo>
                  <a:pt x="10969954" y="3905707"/>
                  <a:pt x="10971376" y="3896563"/>
                  <a:pt x="10973409" y="3888028"/>
                </a:cubicBezTo>
                <a:cubicBezTo>
                  <a:pt x="10975441" y="3879494"/>
                  <a:pt x="10978082" y="3873601"/>
                  <a:pt x="10981334" y="3870350"/>
                </a:cubicBezTo>
                <a:cubicBezTo>
                  <a:pt x="10984585" y="3867099"/>
                  <a:pt x="10991900" y="3864457"/>
                  <a:pt x="11003279" y="3862425"/>
                </a:cubicBezTo>
                <a:cubicBezTo>
                  <a:pt x="11014659" y="3860393"/>
                  <a:pt x="11027257" y="3858768"/>
                  <a:pt x="11041075" y="3857549"/>
                </a:cubicBezTo>
                <a:cubicBezTo>
                  <a:pt x="11054892" y="3856329"/>
                  <a:pt x="11068303" y="3855313"/>
                  <a:pt x="11081308" y="3854501"/>
                </a:cubicBezTo>
                <a:cubicBezTo>
                  <a:pt x="11094313" y="3853688"/>
                  <a:pt x="11104473" y="3853281"/>
                  <a:pt x="11111788" y="3853281"/>
                </a:cubicBezTo>
                <a:cubicBezTo>
                  <a:pt x="11125605" y="3853281"/>
                  <a:pt x="11141658" y="3854297"/>
                  <a:pt x="11159946" y="3856329"/>
                </a:cubicBezTo>
                <a:cubicBezTo>
                  <a:pt x="11178235" y="3858361"/>
                  <a:pt x="11193880" y="3861816"/>
                  <a:pt x="11206885" y="3866693"/>
                </a:cubicBezTo>
                <a:cubicBezTo>
                  <a:pt x="11208511" y="3861816"/>
                  <a:pt x="11209324" y="3858158"/>
                  <a:pt x="11209324" y="3855720"/>
                </a:cubicBezTo>
                <a:lnTo>
                  <a:pt x="11209324" y="3844747"/>
                </a:lnTo>
                <a:cubicBezTo>
                  <a:pt x="11208511" y="3842309"/>
                  <a:pt x="11208105" y="3837838"/>
                  <a:pt x="11208105" y="3831336"/>
                </a:cubicBezTo>
                <a:cubicBezTo>
                  <a:pt x="11201602" y="3826459"/>
                  <a:pt x="11193271" y="3822598"/>
                  <a:pt x="11183111" y="3819753"/>
                </a:cubicBezTo>
                <a:cubicBezTo>
                  <a:pt x="11172951" y="3816909"/>
                  <a:pt x="11162385" y="3814673"/>
                  <a:pt x="11151412" y="3813048"/>
                </a:cubicBezTo>
                <a:cubicBezTo>
                  <a:pt x="11140439" y="3811422"/>
                  <a:pt x="11129669" y="3810203"/>
                  <a:pt x="11119103" y="3809390"/>
                </a:cubicBezTo>
                <a:cubicBezTo>
                  <a:pt x="11108537" y="3808577"/>
                  <a:pt x="11098783" y="3808171"/>
                  <a:pt x="11089842" y="3808171"/>
                </a:cubicBezTo>
                <a:cubicBezTo>
                  <a:pt x="11065458" y="3808171"/>
                  <a:pt x="11041278" y="3810203"/>
                  <a:pt x="11017300" y="3814267"/>
                </a:cubicBezTo>
                <a:cubicBezTo>
                  <a:pt x="10993323" y="3818331"/>
                  <a:pt x="10969954" y="3824833"/>
                  <a:pt x="10947197" y="3833774"/>
                </a:cubicBezTo>
                <a:lnTo>
                  <a:pt x="10942319" y="3825240"/>
                </a:lnTo>
                <a:cubicBezTo>
                  <a:pt x="10934191" y="3828491"/>
                  <a:pt x="10921999" y="3823614"/>
                  <a:pt x="10905743" y="3810609"/>
                </a:cubicBezTo>
                <a:cubicBezTo>
                  <a:pt x="10888675" y="3796792"/>
                  <a:pt x="10872622" y="3780332"/>
                  <a:pt x="10857585" y="3761232"/>
                </a:cubicBezTo>
                <a:cubicBezTo>
                  <a:pt x="10842548" y="3742131"/>
                  <a:pt x="10830152" y="3722421"/>
                  <a:pt x="10820400" y="3702101"/>
                </a:cubicBezTo>
                <a:cubicBezTo>
                  <a:pt x="10810646" y="3682593"/>
                  <a:pt x="10807395" y="3668776"/>
                  <a:pt x="10810646" y="3660648"/>
                </a:cubicBezTo>
                <a:cubicBezTo>
                  <a:pt x="10826089" y="3634638"/>
                  <a:pt x="10846408" y="3612286"/>
                  <a:pt x="10871606" y="3593592"/>
                </a:cubicBezTo>
                <a:cubicBezTo>
                  <a:pt x="10896802" y="3574897"/>
                  <a:pt x="10924234" y="3559454"/>
                  <a:pt x="10953902" y="3547262"/>
                </a:cubicBezTo>
                <a:cubicBezTo>
                  <a:pt x="10983569" y="3535070"/>
                  <a:pt x="11014455" y="3526129"/>
                  <a:pt x="11046560" y="3520440"/>
                </a:cubicBezTo>
                <a:cubicBezTo>
                  <a:pt x="11078666" y="3514750"/>
                  <a:pt x="11108944" y="3511905"/>
                  <a:pt x="11137391" y="3511905"/>
                </a:cubicBezTo>
                <a:close/>
                <a:moveTo>
                  <a:pt x="9203435" y="3358286"/>
                </a:moveTo>
                <a:cubicBezTo>
                  <a:pt x="9214001" y="3357473"/>
                  <a:pt x="9222130" y="3358692"/>
                  <a:pt x="9227819" y="3361944"/>
                </a:cubicBezTo>
                <a:cubicBezTo>
                  <a:pt x="9229445" y="3363569"/>
                  <a:pt x="9231883" y="3365601"/>
                  <a:pt x="9235134" y="3368040"/>
                </a:cubicBezTo>
                <a:cubicBezTo>
                  <a:pt x="9238385" y="3370478"/>
                  <a:pt x="9241637" y="3373729"/>
                  <a:pt x="9244888" y="3377793"/>
                </a:cubicBezTo>
                <a:lnTo>
                  <a:pt x="9252203" y="3383889"/>
                </a:lnTo>
                <a:cubicBezTo>
                  <a:pt x="9256267" y="3387953"/>
                  <a:pt x="9260737" y="3392424"/>
                  <a:pt x="9265614" y="3397301"/>
                </a:cubicBezTo>
                <a:cubicBezTo>
                  <a:pt x="9270491" y="3402177"/>
                  <a:pt x="9275368" y="3407867"/>
                  <a:pt x="9280245" y="3414369"/>
                </a:cubicBezTo>
                <a:cubicBezTo>
                  <a:pt x="9286747" y="3421685"/>
                  <a:pt x="9292436" y="3429609"/>
                  <a:pt x="9297313" y="3438144"/>
                </a:cubicBezTo>
                <a:cubicBezTo>
                  <a:pt x="9302191" y="3446678"/>
                  <a:pt x="9307474" y="3455416"/>
                  <a:pt x="9313163" y="3464356"/>
                </a:cubicBezTo>
                <a:cubicBezTo>
                  <a:pt x="9322917" y="3485489"/>
                  <a:pt x="9325762" y="3505809"/>
                  <a:pt x="9321697" y="3525317"/>
                </a:cubicBezTo>
                <a:cubicBezTo>
                  <a:pt x="9316820" y="3546449"/>
                  <a:pt x="9303003" y="3565957"/>
                  <a:pt x="9280245" y="3583838"/>
                </a:cubicBezTo>
                <a:cubicBezTo>
                  <a:pt x="9268865" y="3592779"/>
                  <a:pt x="9258096" y="3600907"/>
                  <a:pt x="9247936" y="3608222"/>
                </a:cubicBezTo>
                <a:cubicBezTo>
                  <a:pt x="9237776" y="3615537"/>
                  <a:pt x="9226193" y="3621633"/>
                  <a:pt x="9213189" y="3626510"/>
                </a:cubicBezTo>
                <a:cubicBezTo>
                  <a:pt x="9213189" y="3637077"/>
                  <a:pt x="9212986" y="3647440"/>
                  <a:pt x="9212579" y="3657600"/>
                </a:cubicBezTo>
                <a:cubicBezTo>
                  <a:pt x="9212173" y="3667760"/>
                  <a:pt x="9211969" y="3678529"/>
                  <a:pt x="9211969" y="3689909"/>
                </a:cubicBezTo>
                <a:cubicBezTo>
                  <a:pt x="9211157" y="3708603"/>
                  <a:pt x="9210547" y="3726485"/>
                  <a:pt x="9210141" y="3743553"/>
                </a:cubicBezTo>
                <a:cubicBezTo>
                  <a:pt x="9209734" y="3760622"/>
                  <a:pt x="9209125" y="3780942"/>
                  <a:pt x="9208312" y="3804513"/>
                </a:cubicBezTo>
                <a:cubicBezTo>
                  <a:pt x="9207499" y="3828084"/>
                  <a:pt x="9206686" y="3851859"/>
                  <a:pt x="9205874" y="3875836"/>
                </a:cubicBezTo>
                <a:cubicBezTo>
                  <a:pt x="9205061" y="3899814"/>
                  <a:pt x="9203842" y="3923995"/>
                  <a:pt x="9202216" y="3948379"/>
                </a:cubicBezTo>
                <a:cubicBezTo>
                  <a:pt x="9200590" y="3972763"/>
                  <a:pt x="9199371" y="3997147"/>
                  <a:pt x="9198558" y="4021531"/>
                </a:cubicBezTo>
                <a:cubicBezTo>
                  <a:pt x="9197746" y="4045915"/>
                  <a:pt x="9196527" y="4069893"/>
                  <a:pt x="9194901" y="4093464"/>
                </a:cubicBezTo>
                <a:cubicBezTo>
                  <a:pt x="9192462" y="4138981"/>
                  <a:pt x="9190024" y="4182059"/>
                  <a:pt x="9187585" y="4222699"/>
                </a:cubicBezTo>
                <a:cubicBezTo>
                  <a:pt x="9185147" y="4260901"/>
                  <a:pt x="9182709" y="4293006"/>
                  <a:pt x="9180270" y="4319016"/>
                </a:cubicBezTo>
                <a:cubicBezTo>
                  <a:pt x="9178645" y="4332021"/>
                  <a:pt x="9177629" y="4342384"/>
                  <a:pt x="9177223" y="4350105"/>
                </a:cubicBezTo>
                <a:cubicBezTo>
                  <a:pt x="9176816" y="4357827"/>
                  <a:pt x="9176206" y="4363314"/>
                  <a:pt x="9175394" y="4366565"/>
                </a:cubicBezTo>
                <a:cubicBezTo>
                  <a:pt x="9168891" y="4373880"/>
                  <a:pt x="9156293" y="4379976"/>
                  <a:pt x="9137598" y="4384853"/>
                </a:cubicBezTo>
                <a:cubicBezTo>
                  <a:pt x="9127845" y="4387291"/>
                  <a:pt x="9117481" y="4389323"/>
                  <a:pt x="9106509" y="4390949"/>
                </a:cubicBezTo>
                <a:cubicBezTo>
                  <a:pt x="9095536" y="4392574"/>
                  <a:pt x="9083547" y="4393793"/>
                  <a:pt x="9070542" y="4394606"/>
                </a:cubicBezTo>
                <a:cubicBezTo>
                  <a:pt x="9045346" y="4395419"/>
                  <a:pt x="9019336" y="4394200"/>
                  <a:pt x="8992513" y="4390949"/>
                </a:cubicBezTo>
                <a:cubicBezTo>
                  <a:pt x="8966503" y="4387697"/>
                  <a:pt x="8942933" y="4381601"/>
                  <a:pt x="8921800" y="4372661"/>
                </a:cubicBezTo>
                <a:cubicBezTo>
                  <a:pt x="8920987" y="4371035"/>
                  <a:pt x="8919768" y="4367378"/>
                  <a:pt x="8918142" y="4361688"/>
                </a:cubicBezTo>
                <a:lnTo>
                  <a:pt x="8914485" y="4343400"/>
                </a:lnTo>
                <a:cubicBezTo>
                  <a:pt x="8905544" y="4346651"/>
                  <a:pt x="8895790" y="4350105"/>
                  <a:pt x="8885224" y="4353763"/>
                </a:cubicBezTo>
                <a:cubicBezTo>
                  <a:pt x="8874658" y="4357421"/>
                  <a:pt x="8863685" y="4361688"/>
                  <a:pt x="8852306" y="4366565"/>
                </a:cubicBezTo>
                <a:cubicBezTo>
                  <a:pt x="8829547" y="4376318"/>
                  <a:pt x="8805163" y="4383634"/>
                  <a:pt x="8779153" y="4388510"/>
                </a:cubicBezTo>
                <a:cubicBezTo>
                  <a:pt x="8751518" y="4393387"/>
                  <a:pt x="8725102" y="4395419"/>
                  <a:pt x="8699906" y="4394606"/>
                </a:cubicBezTo>
                <a:cubicBezTo>
                  <a:pt x="8673083" y="4393793"/>
                  <a:pt x="8646261" y="4386478"/>
                  <a:pt x="8619439" y="4372661"/>
                </a:cubicBezTo>
                <a:cubicBezTo>
                  <a:pt x="8601557" y="4363720"/>
                  <a:pt x="8585708" y="4344213"/>
                  <a:pt x="8571890" y="4314139"/>
                </a:cubicBezTo>
                <a:cubicBezTo>
                  <a:pt x="8558072" y="4281627"/>
                  <a:pt x="8546286" y="4243832"/>
                  <a:pt x="8536533" y="4200753"/>
                </a:cubicBezTo>
                <a:cubicBezTo>
                  <a:pt x="8531656" y="4177995"/>
                  <a:pt x="8527186" y="4154221"/>
                  <a:pt x="8523122" y="4129430"/>
                </a:cubicBezTo>
                <a:cubicBezTo>
                  <a:pt x="8519058" y="4104640"/>
                  <a:pt x="8515400" y="4078427"/>
                  <a:pt x="8512149" y="4050792"/>
                </a:cubicBezTo>
                <a:cubicBezTo>
                  <a:pt x="8508898" y="4023157"/>
                  <a:pt x="8506459" y="3995521"/>
                  <a:pt x="8504833" y="3967886"/>
                </a:cubicBezTo>
                <a:cubicBezTo>
                  <a:pt x="8503208" y="3940251"/>
                  <a:pt x="8501582" y="3912209"/>
                  <a:pt x="8499957" y="3883761"/>
                </a:cubicBezTo>
                <a:cubicBezTo>
                  <a:pt x="8498331" y="3855313"/>
                  <a:pt x="8497518" y="3827475"/>
                  <a:pt x="8497518" y="3800246"/>
                </a:cubicBezTo>
                <a:cubicBezTo>
                  <a:pt x="8497518" y="3773017"/>
                  <a:pt x="8497925" y="3745992"/>
                  <a:pt x="8498737" y="3719169"/>
                </a:cubicBezTo>
                <a:cubicBezTo>
                  <a:pt x="8499550" y="3692347"/>
                  <a:pt x="8500769" y="3666744"/>
                  <a:pt x="8502395" y="3642360"/>
                </a:cubicBezTo>
                <a:cubicBezTo>
                  <a:pt x="8504021" y="3617976"/>
                  <a:pt x="8506052" y="3594811"/>
                  <a:pt x="8508491" y="3572865"/>
                </a:cubicBezTo>
                <a:cubicBezTo>
                  <a:pt x="8514180" y="3566363"/>
                  <a:pt x="8528811" y="3558641"/>
                  <a:pt x="8552382" y="3549701"/>
                </a:cubicBezTo>
                <a:cubicBezTo>
                  <a:pt x="8575141" y="3541573"/>
                  <a:pt x="8602776" y="3534257"/>
                  <a:pt x="8635288" y="3527755"/>
                </a:cubicBezTo>
                <a:cubicBezTo>
                  <a:pt x="8651544" y="3524504"/>
                  <a:pt x="8667800" y="3521862"/>
                  <a:pt x="8684056" y="3519830"/>
                </a:cubicBezTo>
                <a:cubicBezTo>
                  <a:pt x="8700312" y="3517798"/>
                  <a:pt x="8716975" y="3515969"/>
                  <a:pt x="8734043" y="3514344"/>
                </a:cubicBezTo>
                <a:cubicBezTo>
                  <a:pt x="8766555" y="3511905"/>
                  <a:pt x="8797035" y="3512718"/>
                  <a:pt x="8825483" y="3516782"/>
                </a:cubicBezTo>
                <a:cubicBezTo>
                  <a:pt x="8823858" y="3558235"/>
                  <a:pt x="8822638" y="3598875"/>
                  <a:pt x="8821826" y="3638702"/>
                </a:cubicBezTo>
                <a:cubicBezTo>
                  <a:pt x="8821013" y="3678529"/>
                  <a:pt x="8820607" y="3718357"/>
                  <a:pt x="8820607" y="3758184"/>
                </a:cubicBezTo>
                <a:lnTo>
                  <a:pt x="8820607" y="3861816"/>
                </a:lnTo>
                <a:cubicBezTo>
                  <a:pt x="8820607" y="3880510"/>
                  <a:pt x="8820809" y="3898595"/>
                  <a:pt x="8821216" y="3916070"/>
                </a:cubicBezTo>
                <a:cubicBezTo>
                  <a:pt x="8821623" y="3933545"/>
                  <a:pt x="8822232" y="3951224"/>
                  <a:pt x="8823045" y="3969105"/>
                </a:cubicBezTo>
                <a:cubicBezTo>
                  <a:pt x="8823858" y="3986987"/>
                  <a:pt x="8824670" y="4004462"/>
                  <a:pt x="8825483" y="4021531"/>
                </a:cubicBezTo>
                <a:cubicBezTo>
                  <a:pt x="8826296" y="4038600"/>
                  <a:pt x="8827515" y="4055262"/>
                  <a:pt x="8829141" y="4071518"/>
                </a:cubicBezTo>
                <a:cubicBezTo>
                  <a:pt x="8830766" y="4087774"/>
                  <a:pt x="8832392" y="4103624"/>
                  <a:pt x="8834017" y="4119067"/>
                </a:cubicBezTo>
                <a:cubicBezTo>
                  <a:pt x="8835643" y="4134510"/>
                  <a:pt x="8837268" y="4149141"/>
                  <a:pt x="8838894" y="4162958"/>
                </a:cubicBezTo>
                <a:cubicBezTo>
                  <a:pt x="8847835" y="4167022"/>
                  <a:pt x="8857182" y="4168241"/>
                  <a:pt x="8866936" y="4166616"/>
                </a:cubicBezTo>
                <a:cubicBezTo>
                  <a:pt x="8877502" y="4164990"/>
                  <a:pt x="8886850" y="4162552"/>
                  <a:pt x="8894978" y="4159301"/>
                </a:cubicBezTo>
                <a:cubicBezTo>
                  <a:pt x="8892539" y="4118661"/>
                  <a:pt x="8890101" y="4075989"/>
                  <a:pt x="8887662" y="4031285"/>
                </a:cubicBezTo>
                <a:cubicBezTo>
                  <a:pt x="8886036" y="4008526"/>
                  <a:pt x="8885021" y="3985971"/>
                  <a:pt x="8884614" y="3963619"/>
                </a:cubicBezTo>
                <a:cubicBezTo>
                  <a:pt x="8884208" y="3941267"/>
                  <a:pt x="8883598" y="3918712"/>
                  <a:pt x="8882785" y="3895953"/>
                </a:cubicBezTo>
                <a:cubicBezTo>
                  <a:pt x="8881973" y="3850437"/>
                  <a:pt x="8880753" y="3806545"/>
                  <a:pt x="8879128" y="3764280"/>
                </a:cubicBezTo>
                <a:cubicBezTo>
                  <a:pt x="8878315" y="3743147"/>
                  <a:pt x="8877909" y="3723030"/>
                  <a:pt x="8877909" y="3703929"/>
                </a:cubicBezTo>
                <a:cubicBezTo>
                  <a:pt x="8877909" y="3684828"/>
                  <a:pt x="8877909" y="3667150"/>
                  <a:pt x="8877909" y="3650894"/>
                </a:cubicBezTo>
                <a:cubicBezTo>
                  <a:pt x="8877909" y="3617569"/>
                  <a:pt x="8879128" y="3590747"/>
                  <a:pt x="8881566" y="3570427"/>
                </a:cubicBezTo>
                <a:cubicBezTo>
                  <a:pt x="8884005" y="3549294"/>
                  <a:pt x="8887662" y="3537102"/>
                  <a:pt x="8892539" y="3533851"/>
                </a:cubicBezTo>
                <a:lnTo>
                  <a:pt x="8898635" y="3539947"/>
                </a:lnTo>
                <a:cubicBezTo>
                  <a:pt x="8906763" y="3534257"/>
                  <a:pt x="8919768" y="3529381"/>
                  <a:pt x="8937649" y="3525317"/>
                </a:cubicBezTo>
                <a:cubicBezTo>
                  <a:pt x="8956344" y="3521253"/>
                  <a:pt x="8975851" y="3519220"/>
                  <a:pt x="8996171" y="3519220"/>
                </a:cubicBezTo>
                <a:cubicBezTo>
                  <a:pt x="9007550" y="3519220"/>
                  <a:pt x="9018929" y="3519220"/>
                  <a:pt x="9030309" y="3519220"/>
                </a:cubicBezTo>
                <a:cubicBezTo>
                  <a:pt x="9041688" y="3519220"/>
                  <a:pt x="9053067" y="3519627"/>
                  <a:pt x="9064446" y="3520440"/>
                </a:cubicBezTo>
                <a:cubicBezTo>
                  <a:pt x="9075013" y="3521253"/>
                  <a:pt x="9085376" y="3521862"/>
                  <a:pt x="9095536" y="3522269"/>
                </a:cubicBezTo>
                <a:cubicBezTo>
                  <a:pt x="9105696" y="3522675"/>
                  <a:pt x="9115652" y="3523691"/>
                  <a:pt x="9125407" y="3525317"/>
                </a:cubicBezTo>
                <a:cubicBezTo>
                  <a:pt x="9140849" y="3519627"/>
                  <a:pt x="9152635" y="3513125"/>
                  <a:pt x="9160763" y="3505809"/>
                </a:cubicBezTo>
                <a:cubicBezTo>
                  <a:pt x="9162389" y="3504184"/>
                  <a:pt x="9164218" y="3502152"/>
                  <a:pt x="9166249" y="3499713"/>
                </a:cubicBezTo>
                <a:cubicBezTo>
                  <a:pt x="9168281" y="3497275"/>
                  <a:pt x="9170110" y="3494024"/>
                  <a:pt x="9171736" y="3489960"/>
                </a:cubicBezTo>
                <a:cubicBezTo>
                  <a:pt x="9173362" y="3485896"/>
                  <a:pt x="9173362" y="3481019"/>
                  <a:pt x="9171736" y="3475329"/>
                </a:cubicBezTo>
                <a:cubicBezTo>
                  <a:pt x="9168485" y="3466388"/>
                  <a:pt x="9163608" y="3457854"/>
                  <a:pt x="9157106" y="3449726"/>
                </a:cubicBezTo>
                <a:cubicBezTo>
                  <a:pt x="9152229" y="3444849"/>
                  <a:pt x="9145116" y="3438956"/>
                  <a:pt x="9135769" y="3432048"/>
                </a:cubicBezTo>
                <a:cubicBezTo>
                  <a:pt x="9126423" y="3425139"/>
                  <a:pt x="9114840" y="3417621"/>
                  <a:pt x="9101023" y="3409493"/>
                </a:cubicBezTo>
                <a:cubicBezTo>
                  <a:pt x="9105086" y="3402177"/>
                  <a:pt x="9109963" y="3395675"/>
                  <a:pt x="9115652" y="3389985"/>
                </a:cubicBezTo>
                <a:cubicBezTo>
                  <a:pt x="9121342" y="3384296"/>
                  <a:pt x="9128251" y="3380232"/>
                  <a:pt x="9136379" y="3377793"/>
                </a:cubicBezTo>
                <a:lnTo>
                  <a:pt x="9135160" y="3377793"/>
                </a:lnTo>
                <a:cubicBezTo>
                  <a:pt x="9140849" y="3373729"/>
                  <a:pt x="9146540" y="3370884"/>
                  <a:pt x="9152229" y="3369259"/>
                </a:cubicBezTo>
                <a:cubicBezTo>
                  <a:pt x="9157918" y="3367633"/>
                  <a:pt x="9163201" y="3366008"/>
                  <a:pt x="9168078" y="3364382"/>
                </a:cubicBezTo>
                <a:cubicBezTo>
                  <a:pt x="9173768" y="3362756"/>
                  <a:pt x="9179458" y="3361537"/>
                  <a:pt x="9185147" y="3360725"/>
                </a:cubicBezTo>
                <a:cubicBezTo>
                  <a:pt x="9190836" y="3359912"/>
                  <a:pt x="9196932" y="3359099"/>
                  <a:pt x="9203435" y="3358286"/>
                </a:cubicBezTo>
                <a:close/>
                <a:moveTo>
                  <a:pt x="8962033" y="3294888"/>
                </a:moveTo>
                <a:cubicBezTo>
                  <a:pt x="8993733" y="3324149"/>
                  <a:pt x="9017304" y="3349752"/>
                  <a:pt x="9032747" y="3371697"/>
                </a:cubicBezTo>
                <a:cubicBezTo>
                  <a:pt x="9048190" y="3393643"/>
                  <a:pt x="9056318" y="3405835"/>
                  <a:pt x="9057131" y="3408273"/>
                </a:cubicBezTo>
                <a:cubicBezTo>
                  <a:pt x="9057944" y="3410712"/>
                  <a:pt x="9054286" y="3415995"/>
                  <a:pt x="9046158" y="3424123"/>
                </a:cubicBezTo>
                <a:cubicBezTo>
                  <a:pt x="9038030" y="3432251"/>
                  <a:pt x="9027058" y="3440785"/>
                  <a:pt x="9013240" y="3449726"/>
                </a:cubicBezTo>
                <a:cubicBezTo>
                  <a:pt x="8999422" y="3458667"/>
                  <a:pt x="8984386" y="3465982"/>
                  <a:pt x="8968130" y="3471672"/>
                </a:cubicBezTo>
                <a:cubicBezTo>
                  <a:pt x="8951874" y="3477361"/>
                  <a:pt x="8934805" y="3478987"/>
                  <a:pt x="8916923" y="3476549"/>
                </a:cubicBezTo>
                <a:cubicBezTo>
                  <a:pt x="8903918" y="3474923"/>
                  <a:pt x="8890508" y="3470046"/>
                  <a:pt x="8876690" y="3461918"/>
                </a:cubicBezTo>
                <a:cubicBezTo>
                  <a:pt x="8863685" y="3452977"/>
                  <a:pt x="8851493" y="3443224"/>
                  <a:pt x="8840113" y="3432657"/>
                </a:cubicBezTo>
                <a:cubicBezTo>
                  <a:pt x="8829547" y="3438347"/>
                  <a:pt x="8817356" y="3445662"/>
                  <a:pt x="8803537" y="3454603"/>
                </a:cubicBezTo>
                <a:cubicBezTo>
                  <a:pt x="8790533" y="3462731"/>
                  <a:pt x="8775902" y="3473704"/>
                  <a:pt x="8759646" y="3487521"/>
                </a:cubicBezTo>
                <a:cubicBezTo>
                  <a:pt x="8727947" y="3458260"/>
                  <a:pt x="8704376" y="3432657"/>
                  <a:pt x="8688933" y="3410712"/>
                </a:cubicBezTo>
                <a:cubicBezTo>
                  <a:pt x="8673490" y="3388766"/>
                  <a:pt x="8665361" y="3376574"/>
                  <a:pt x="8664549" y="3374136"/>
                </a:cubicBezTo>
                <a:cubicBezTo>
                  <a:pt x="8664549" y="3371697"/>
                  <a:pt x="8668613" y="3366414"/>
                  <a:pt x="8676741" y="3358286"/>
                </a:cubicBezTo>
                <a:cubicBezTo>
                  <a:pt x="8685682" y="3349345"/>
                  <a:pt x="8696655" y="3340811"/>
                  <a:pt x="8709659" y="3332683"/>
                </a:cubicBezTo>
                <a:cubicBezTo>
                  <a:pt x="8723477" y="3323742"/>
                  <a:pt x="8738513" y="3316427"/>
                  <a:pt x="8754769" y="3310737"/>
                </a:cubicBezTo>
                <a:cubicBezTo>
                  <a:pt x="8771026" y="3305048"/>
                  <a:pt x="8787688" y="3303422"/>
                  <a:pt x="8804757" y="3305860"/>
                </a:cubicBezTo>
                <a:cubicBezTo>
                  <a:pt x="8818575" y="3306674"/>
                  <a:pt x="8831986" y="3311550"/>
                  <a:pt x="8844991" y="3320491"/>
                </a:cubicBezTo>
                <a:cubicBezTo>
                  <a:pt x="8858808" y="3328619"/>
                  <a:pt x="8871000" y="3338372"/>
                  <a:pt x="8881566" y="3349752"/>
                </a:cubicBezTo>
                <a:cubicBezTo>
                  <a:pt x="8905138" y="3338372"/>
                  <a:pt x="8931960" y="3320085"/>
                  <a:pt x="8962033" y="3294888"/>
                </a:cubicBezTo>
                <a:close/>
                <a:moveTo>
                  <a:pt x="4407865" y="3277819"/>
                </a:moveTo>
                <a:cubicBezTo>
                  <a:pt x="4413554" y="3278632"/>
                  <a:pt x="4422495" y="3282289"/>
                  <a:pt x="4434687" y="3288792"/>
                </a:cubicBezTo>
                <a:cubicBezTo>
                  <a:pt x="4440377" y="3292043"/>
                  <a:pt x="4446269" y="3295294"/>
                  <a:pt x="4452365" y="3298545"/>
                </a:cubicBezTo>
                <a:cubicBezTo>
                  <a:pt x="4458461" y="3301797"/>
                  <a:pt x="4464761" y="3305454"/>
                  <a:pt x="4471263" y="3309518"/>
                </a:cubicBezTo>
                <a:cubicBezTo>
                  <a:pt x="4477766" y="3313582"/>
                  <a:pt x="4484675" y="3318052"/>
                  <a:pt x="4491989" y="3322929"/>
                </a:cubicBezTo>
                <a:cubicBezTo>
                  <a:pt x="4499305" y="3327806"/>
                  <a:pt x="4506620" y="3333089"/>
                  <a:pt x="4513935" y="3338779"/>
                </a:cubicBezTo>
                <a:cubicBezTo>
                  <a:pt x="4521250" y="3343656"/>
                  <a:pt x="4528160" y="3348329"/>
                  <a:pt x="4534661" y="3352800"/>
                </a:cubicBezTo>
                <a:cubicBezTo>
                  <a:pt x="4541164" y="3357270"/>
                  <a:pt x="4547260" y="3361537"/>
                  <a:pt x="4552949" y="3365601"/>
                </a:cubicBezTo>
                <a:cubicBezTo>
                  <a:pt x="4558639" y="3369665"/>
                  <a:pt x="4563922" y="3373729"/>
                  <a:pt x="4568799" y="3377793"/>
                </a:cubicBezTo>
                <a:cubicBezTo>
                  <a:pt x="4573676" y="3381857"/>
                  <a:pt x="4578147" y="3385921"/>
                  <a:pt x="4582211" y="3389985"/>
                </a:cubicBezTo>
                <a:cubicBezTo>
                  <a:pt x="4590339" y="3396488"/>
                  <a:pt x="4594403" y="3400958"/>
                  <a:pt x="4594403" y="3403397"/>
                </a:cubicBezTo>
                <a:cubicBezTo>
                  <a:pt x="4593589" y="3407460"/>
                  <a:pt x="4589932" y="3415182"/>
                  <a:pt x="4583430" y="3426561"/>
                </a:cubicBezTo>
                <a:cubicBezTo>
                  <a:pt x="4580178" y="3431438"/>
                  <a:pt x="4576114" y="3436315"/>
                  <a:pt x="4571238" y="3441192"/>
                </a:cubicBezTo>
                <a:cubicBezTo>
                  <a:pt x="4566361" y="3446069"/>
                  <a:pt x="4561484" y="3450945"/>
                  <a:pt x="4556607" y="3455822"/>
                </a:cubicBezTo>
                <a:cubicBezTo>
                  <a:pt x="4546853" y="3466388"/>
                  <a:pt x="4537100" y="3474923"/>
                  <a:pt x="4527346" y="3481425"/>
                </a:cubicBezTo>
                <a:cubicBezTo>
                  <a:pt x="4517593" y="3487928"/>
                  <a:pt x="4509058" y="3491179"/>
                  <a:pt x="4501743" y="3491179"/>
                </a:cubicBezTo>
                <a:cubicBezTo>
                  <a:pt x="4498492" y="3490366"/>
                  <a:pt x="4495038" y="3489350"/>
                  <a:pt x="4491380" y="3488131"/>
                </a:cubicBezTo>
                <a:cubicBezTo>
                  <a:pt x="4487722" y="3486912"/>
                  <a:pt x="4483049" y="3484677"/>
                  <a:pt x="4477359" y="3481425"/>
                </a:cubicBezTo>
                <a:cubicBezTo>
                  <a:pt x="4472482" y="3478987"/>
                  <a:pt x="4467606" y="3476142"/>
                  <a:pt x="4462729" y="3472891"/>
                </a:cubicBezTo>
                <a:cubicBezTo>
                  <a:pt x="4457853" y="3469640"/>
                  <a:pt x="4452975" y="3466795"/>
                  <a:pt x="4448098" y="3464356"/>
                </a:cubicBezTo>
                <a:cubicBezTo>
                  <a:pt x="4441596" y="3460293"/>
                  <a:pt x="4435093" y="3456635"/>
                  <a:pt x="4428591" y="3453384"/>
                </a:cubicBezTo>
                <a:cubicBezTo>
                  <a:pt x="4422089" y="3450133"/>
                  <a:pt x="4415586" y="3446475"/>
                  <a:pt x="4409084" y="3442411"/>
                </a:cubicBezTo>
                <a:cubicBezTo>
                  <a:pt x="4402582" y="3447288"/>
                  <a:pt x="4395876" y="3451758"/>
                  <a:pt x="4388967" y="3455822"/>
                </a:cubicBezTo>
                <a:cubicBezTo>
                  <a:pt x="4382058" y="3459886"/>
                  <a:pt x="4375353" y="3463950"/>
                  <a:pt x="4368850" y="3468014"/>
                </a:cubicBezTo>
                <a:cubicBezTo>
                  <a:pt x="4363973" y="3472078"/>
                  <a:pt x="4359097" y="3475329"/>
                  <a:pt x="4354220" y="3477768"/>
                </a:cubicBezTo>
                <a:cubicBezTo>
                  <a:pt x="4349343" y="3480206"/>
                  <a:pt x="4344060" y="3483051"/>
                  <a:pt x="4338371" y="3486302"/>
                </a:cubicBezTo>
                <a:cubicBezTo>
                  <a:pt x="4328617" y="3491179"/>
                  <a:pt x="4322115" y="3493617"/>
                  <a:pt x="4318863" y="3493617"/>
                </a:cubicBezTo>
                <a:cubicBezTo>
                  <a:pt x="4311548" y="3493617"/>
                  <a:pt x="4302201" y="3490366"/>
                  <a:pt x="4290821" y="3483864"/>
                </a:cubicBezTo>
                <a:cubicBezTo>
                  <a:pt x="4285945" y="3480612"/>
                  <a:pt x="4281068" y="3476752"/>
                  <a:pt x="4276191" y="3472281"/>
                </a:cubicBezTo>
                <a:cubicBezTo>
                  <a:pt x="4271314" y="3467811"/>
                  <a:pt x="4266438" y="3463544"/>
                  <a:pt x="4261561" y="3459480"/>
                </a:cubicBezTo>
                <a:cubicBezTo>
                  <a:pt x="4251808" y="3450539"/>
                  <a:pt x="4243679" y="3441192"/>
                  <a:pt x="4237177" y="3431438"/>
                </a:cubicBezTo>
                <a:cubicBezTo>
                  <a:pt x="4230674" y="3421685"/>
                  <a:pt x="4227423" y="3412744"/>
                  <a:pt x="4227423" y="3404616"/>
                </a:cubicBezTo>
                <a:lnTo>
                  <a:pt x="4222546" y="3403397"/>
                </a:lnTo>
                <a:cubicBezTo>
                  <a:pt x="4235551" y="3393643"/>
                  <a:pt x="4247743" y="3384296"/>
                  <a:pt x="4259122" y="3375355"/>
                </a:cubicBezTo>
                <a:cubicBezTo>
                  <a:pt x="4270502" y="3366414"/>
                  <a:pt x="4282287" y="3357880"/>
                  <a:pt x="4294479" y="3349752"/>
                </a:cubicBezTo>
                <a:cubicBezTo>
                  <a:pt x="4303420" y="3342436"/>
                  <a:pt x="4312970" y="3335325"/>
                  <a:pt x="4323130" y="3328416"/>
                </a:cubicBezTo>
                <a:cubicBezTo>
                  <a:pt x="4333290" y="3321507"/>
                  <a:pt x="4344060" y="3314801"/>
                  <a:pt x="4355439" y="3308299"/>
                </a:cubicBezTo>
                <a:cubicBezTo>
                  <a:pt x="4366005" y="3301797"/>
                  <a:pt x="4375759" y="3296107"/>
                  <a:pt x="4384700" y="3291230"/>
                </a:cubicBezTo>
                <a:cubicBezTo>
                  <a:pt x="4393641" y="3286353"/>
                  <a:pt x="4401363" y="3281883"/>
                  <a:pt x="4407865" y="3277819"/>
                </a:cubicBezTo>
                <a:close/>
                <a:moveTo>
                  <a:pt x="1908352" y="3277819"/>
                </a:moveTo>
                <a:cubicBezTo>
                  <a:pt x="1914043" y="3278632"/>
                  <a:pt x="1922983" y="3282289"/>
                  <a:pt x="1935175" y="3288792"/>
                </a:cubicBezTo>
                <a:cubicBezTo>
                  <a:pt x="1940864" y="3292043"/>
                  <a:pt x="1946758" y="3295294"/>
                  <a:pt x="1952853" y="3298545"/>
                </a:cubicBezTo>
                <a:cubicBezTo>
                  <a:pt x="1958950" y="3301797"/>
                  <a:pt x="1965248" y="3305454"/>
                  <a:pt x="1971751" y="3309518"/>
                </a:cubicBezTo>
                <a:cubicBezTo>
                  <a:pt x="1978253" y="3313582"/>
                  <a:pt x="1985162" y="3318052"/>
                  <a:pt x="1992478" y="3322929"/>
                </a:cubicBezTo>
                <a:cubicBezTo>
                  <a:pt x="1999792" y="3327806"/>
                  <a:pt x="2007107" y="3333089"/>
                  <a:pt x="2014423" y="3338779"/>
                </a:cubicBezTo>
                <a:cubicBezTo>
                  <a:pt x="2021738" y="3343656"/>
                  <a:pt x="2028647" y="3348329"/>
                  <a:pt x="2035149" y="3352800"/>
                </a:cubicBezTo>
                <a:cubicBezTo>
                  <a:pt x="2041652" y="3357270"/>
                  <a:pt x="2047747" y="3361537"/>
                  <a:pt x="2053437" y="3365601"/>
                </a:cubicBezTo>
                <a:cubicBezTo>
                  <a:pt x="2059127" y="3369665"/>
                  <a:pt x="2064410" y="3373729"/>
                  <a:pt x="2069287" y="3377793"/>
                </a:cubicBezTo>
                <a:cubicBezTo>
                  <a:pt x="2074163" y="3381857"/>
                  <a:pt x="2078634" y="3385921"/>
                  <a:pt x="2082698" y="3389985"/>
                </a:cubicBezTo>
                <a:cubicBezTo>
                  <a:pt x="2090826" y="3396488"/>
                  <a:pt x="2094890" y="3400958"/>
                  <a:pt x="2094890" y="3403397"/>
                </a:cubicBezTo>
                <a:cubicBezTo>
                  <a:pt x="2094077" y="3407460"/>
                  <a:pt x="2090420" y="3415182"/>
                  <a:pt x="2083917" y="3426561"/>
                </a:cubicBezTo>
                <a:cubicBezTo>
                  <a:pt x="2080666" y="3431438"/>
                  <a:pt x="2076603" y="3436315"/>
                  <a:pt x="2071725" y="3441192"/>
                </a:cubicBezTo>
                <a:cubicBezTo>
                  <a:pt x="2066848" y="3446069"/>
                  <a:pt x="2061972" y="3450945"/>
                  <a:pt x="2057095" y="3455822"/>
                </a:cubicBezTo>
                <a:cubicBezTo>
                  <a:pt x="2047341" y="3466388"/>
                  <a:pt x="2037587" y="3474923"/>
                  <a:pt x="2027835" y="3481425"/>
                </a:cubicBezTo>
                <a:cubicBezTo>
                  <a:pt x="2018080" y="3487928"/>
                  <a:pt x="2009547" y="3491179"/>
                  <a:pt x="2002231" y="3491179"/>
                </a:cubicBezTo>
                <a:cubicBezTo>
                  <a:pt x="1998979" y="3490366"/>
                  <a:pt x="1995526" y="3489350"/>
                  <a:pt x="1991867" y="3488131"/>
                </a:cubicBezTo>
                <a:cubicBezTo>
                  <a:pt x="1988210" y="3486912"/>
                  <a:pt x="1983537" y="3484677"/>
                  <a:pt x="1977847" y="3481425"/>
                </a:cubicBezTo>
                <a:cubicBezTo>
                  <a:pt x="1972970" y="3478987"/>
                  <a:pt x="1968093" y="3476142"/>
                  <a:pt x="1963217" y="3472891"/>
                </a:cubicBezTo>
                <a:cubicBezTo>
                  <a:pt x="1958340" y="3469640"/>
                  <a:pt x="1953463" y="3466795"/>
                  <a:pt x="1948586" y="3464356"/>
                </a:cubicBezTo>
                <a:cubicBezTo>
                  <a:pt x="1942083" y="3460293"/>
                  <a:pt x="1935581" y="3456635"/>
                  <a:pt x="1929079" y="3453384"/>
                </a:cubicBezTo>
                <a:cubicBezTo>
                  <a:pt x="1922576" y="3450133"/>
                  <a:pt x="1916074" y="3446475"/>
                  <a:pt x="1909571" y="3442411"/>
                </a:cubicBezTo>
                <a:cubicBezTo>
                  <a:pt x="1903070" y="3447288"/>
                  <a:pt x="1896363" y="3451758"/>
                  <a:pt x="1889455" y="3455822"/>
                </a:cubicBezTo>
                <a:cubicBezTo>
                  <a:pt x="1882546" y="3459886"/>
                  <a:pt x="1875841" y="3463950"/>
                  <a:pt x="1869338" y="3468014"/>
                </a:cubicBezTo>
                <a:cubicBezTo>
                  <a:pt x="1864462" y="3472078"/>
                  <a:pt x="1859584" y="3475329"/>
                  <a:pt x="1854707" y="3477768"/>
                </a:cubicBezTo>
                <a:cubicBezTo>
                  <a:pt x="1849831" y="3480206"/>
                  <a:pt x="1844547" y="3483051"/>
                  <a:pt x="1838858" y="3486302"/>
                </a:cubicBezTo>
                <a:cubicBezTo>
                  <a:pt x="1829105" y="3491179"/>
                  <a:pt x="1822602" y="3493617"/>
                  <a:pt x="1819351" y="3493617"/>
                </a:cubicBezTo>
                <a:cubicBezTo>
                  <a:pt x="1812035" y="3493617"/>
                  <a:pt x="1802688" y="3490366"/>
                  <a:pt x="1791309" y="3483864"/>
                </a:cubicBezTo>
                <a:cubicBezTo>
                  <a:pt x="1786432" y="3480612"/>
                  <a:pt x="1781556" y="3476752"/>
                  <a:pt x="1776679" y="3472281"/>
                </a:cubicBezTo>
                <a:cubicBezTo>
                  <a:pt x="1771802" y="3467811"/>
                  <a:pt x="1766925" y="3463544"/>
                  <a:pt x="1762049" y="3459480"/>
                </a:cubicBezTo>
                <a:cubicBezTo>
                  <a:pt x="1752295" y="3450539"/>
                  <a:pt x="1744167" y="3441192"/>
                  <a:pt x="1737664" y="3431438"/>
                </a:cubicBezTo>
                <a:cubicBezTo>
                  <a:pt x="1731162" y="3421685"/>
                  <a:pt x="1727911" y="3412744"/>
                  <a:pt x="1727911" y="3404616"/>
                </a:cubicBezTo>
                <a:lnTo>
                  <a:pt x="1723034" y="3403397"/>
                </a:lnTo>
                <a:cubicBezTo>
                  <a:pt x="1736039" y="3393643"/>
                  <a:pt x="1748231" y="3384296"/>
                  <a:pt x="1759610" y="3375355"/>
                </a:cubicBezTo>
                <a:cubicBezTo>
                  <a:pt x="1770989" y="3366414"/>
                  <a:pt x="1782775" y="3357880"/>
                  <a:pt x="1794967" y="3349752"/>
                </a:cubicBezTo>
                <a:cubicBezTo>
                  <a:pt x="1803908" y="3342436"/>
                  <a:pt x="1813458" y="3335325"/>
                  <a:pt x="1823618" y="3328416"/>
                </a:cubicBezTo>
                <a:cubicBezTo>
                  <a:pt x="1833778" y="3321507"/>
                  <a:pt x="1844547" y="3314801"/>
                  <a:pt x="1855927" y="3308299"/>
                </a:cubicBezTo>
                <a:cubicBezTo>
                  <a:pt x="1866494" y="3301797"/>
                  <a:pt x="1876247" y="3296107"/>
                  <a:pt x="1885187" y="3291230"/>
                </a:cubicBezTo>
                <a:cubicBezTo>
                  <a:pt x="1894128" y="3286353"/>
                  <a:pt x="1901851" y="3281883"/>
                  <a:pt x="1908352" y="3277819"/>
                </a:cubicBezTo>
                <a:close/>
                <a:moveTo>
                  <a:pt x="4667206" y="3110092"/>
                </a:moveTo>
                <a:lnTo>
                  <a:pt x="4672431" y="3111398"/>
                </a:lnTo>
                <a:cubicBezTo>
                  <a:pt x="4679746" y="3114446"/>
                  <a:pt x="4687062" y="3121152"/>
                  <a:pt x="4694377" y="3131515"/>
                </a:cubicBezTo>
                <a:cubicBezTo>
                  <a:pt x="4704130" y="3144520"/>
                  <a:pt x="4712665" y="3159150"/>
                  <a:pt x="4719980" y="3175406"/>
                </a:cubicBezTo>
                <a:cubicBezTo>
                  <a:pt x="4724044" y="3183534"/>
                  <a:pt x="4727498" y="3191256"/>
                  <a:pt x="4730343" y="3198571"/>
                </a:cubicBezTo>
                <a:cubicBezTo>
                  <a:pt x="4733188" y="3205886"/>
                  <a:pt x="4735423" y="3213201"/>
                  <a:pt x="4737048" y="3220517"/>
                </a:cubicBezTo>
                <a:cubicBezTo>
                  <a:pt x="4741113" y="3235147"/>
                  <a:pt x="4742332" y="3244901"/>
                  <a:pt x="4740706" y="3249777"/>
                </a:cubicBezTo>
                <a:cubicBezTo>
                  <a:pt x="4728514" y="3260344"/>
                  <a:pt x="4712258" y="3269691"/>
                  <a:pt x="4691938" y="3277819"/>
                </a:cubicBezTo>
                <a:cubicBezTo>
                  <a:pt x="4669993" y="3285947"/>
                  <a:pt x="4648048" y="3293262"/>
                  <a:pt x="4626101" y="3299765"/>
                </a:cubicBezTo>
                <a:cubicBezTo>
                  <a:pt x="4604156" y="3305454"/>
                  <a:pt x="4584649" y="3310331"/>
                  <a:pt x="4567580" y="3314395"/>
                </a:cubicBezTo>
                <a:cubicBezTo>
                  <a:pt x="4550511" y="3317646"/>
                  <a:pt x="4540757" y="3318865"/>
                  <a:pt x="4538319" y="3318052"/>
                </a:cubicBezTo>
                <a:cubicBezTo>
                  <a:pt x="4535881" y="3317240"/>
                  <a:pt x="4531817" y="3312769"/>
                  <a:pt x="4526127" y="3304641"/>
                </a:cubicBezTo>
                <a:cubicBezTo>
                  <a:pt x="4523689" y="3300577"/>
                  <a:pt x="4521250" y="3296513"/>
                  <a:pt x="4518812" y="3292449"/>
                </a:cubicBezTo>
                <a:cubicBezTo>
                  <a:pt x="4516374" y="3288385"/>
                  <a:pt x="4513935" y="3284321"/>
                  <a:pt x="4511497" y="3280257"/>
                </a:cubicBezTo>
                <a:cubicBezTo>
                  <a:pt x="4509058" y="3276193"/>
                  <a:pt x="4506823" y="3271926"/>
                  <a:pt x="4504791" y="3267456"/>
                </a:cubicBezTo>
                <a:cubicBezTo>
                  <a:pt x="4502759" y="3262985"/>
                  <a:pt x="4500930" y="3258718"/>
                  <a:pt x="4499305" y="3254654"/>
                </a:cubicBezTo>
                <a:cubicBezTo>
                  <a:pt x="4496053" y="3247339"/>
                  <a:pt x="4494428" y="3241243"/>
                  <a:pt x="4494428" y="3236366"/>
                </a:cubicBezTo>
                <a:cubicBezTo>
                  <a:pt x="4494428" y="3229864"/>
                  <a:pt x="4501743" y="3220110"/>
                  <a:pt x="4516374" y="3207105"/>
                </a:cubicBezTo>
                <a:cubicBezTo>
                  <a:pt x="4523689" y="3200603"/>
                  <a:pt x="4531613" y="3193897"/>
                  <a:pt x="4540148" y="3186988"/>
                </a:cubicBezTo>
                <a:cubicBezTo>
                  <a:pt x="4548682" y="3180080"/>
                  <a:pt x="4557826" y="3172968"/>
                  <a:pt x="4567580" y="3165652"/>
                </a:cubicBezTo>
                <a:cubicBezTo>
                  <a:pt x="4577334" y="3158337"/>
                  <a:pt x="4587087" y="3151632"/>
                  <a:pt x="4596840" y="3145536"/>
                </a:cubicBezTo>
                <a:cubicBezTo>
                  <a:pt x="4606594" y="3139440"/>
                  <a:pt x="4616348" y="3133547"/>
                  <a:pt x="4626101" y="3127857"/>
                </a:cubicBezTo>
                <a:cubicBezTo>
                  <a:pt x="4635855" y="3122574"/>
                  <a:pt x="4644288" y="3118409"/>
                  <a:pt x="4651400" y="3115360"/>
                </a:cubicBezTo>
                <a:close/>
                <a:moveTo>
                  <a:pt x="2167693" y="3110092"/>
                </a:moveTo>
                <a:lnTo>
                  <a:pt x="2172919" y="3111398"/>
                </a:lnTo>
                <a:cubicBezTo>
                  <a:pt x="2180234" y="3114446"/>
                  <a:pt x="2187549" y="3121152"/>
                  <a:pt x="2194865" y="3131515"/>
                </a:cubicBezTo>
                <a:cubicBezTo>
                  <a:pt x="2204618" y="3144520"/>
                  <a:pt x="2213153" y="3159150"/>
                  <a:pt x="2220467" y="3175406"/>
                </a:cubicBezTo>
                <a:cubicBezTo>
                  <a:pt x="2224532" y="3183534"/>
                  <a:pt x="2227986" y="3191256"/>
                  <a:pt x="2230831" y="3198571"/>
                </a:cubicBezTo>
                <a:cubicBezTo>
                  <a:pt x="2233677" y="3205886"/>
                  <a:pt x="2235911" y="3213201"/>
                  <a:pt x="2237536" y="3220517"/>
                </a:cubicBezTo>
                <a:cubicBezTo>
                  <a:pt x="2241600" y="3235147"/>
                  <a:pt x="2242820" y="3244901"/>
                  <a:pt x="2241194" y="3249777"/>
                </a:cubicBezTo>
                <a:cubicBezTo>
                  <a:pt x="2229002" y="3260344"/>
                  <a:pt x="2212747" y="3269691"/>
                  <a:pt x="2192427" y="3277819"/>
                </a:cubicBezTo>
                <a:cubicBezTo>
                  <a:pt x="2170480" y="3285947"/>
                  <a:pt x="2148535" y="3293262"/>
                  <a:pt x="2126590" y="3299765"/>
                </a:cubicBezTo>
                <a:cubicBezTo>
                  <a:pt x="2104643" y="3305454"/>
                  <a:pt x="2085136" y="3310331"/>
                  <a:pt x="2068067" y="3314395"/>
                </a:cubicBezTo>
                <a:cubicBezTo>
                  <a:pt x="2050999" y="3317646"/>
                  <a:pt x="2041245" y="3318865"/>
                  <a:pt x="2038807" y="3318052"/>
                </a:cubicBezTo>
                <a:cubicBezTo>
                  <a:pt x="2036368" y="3317240"/>
                  <a:pt x="2032305" y="3312769"/>
                  <a:pt x="2026615" y="3304641"/>
                </a:cubicBezTo>
                <a:cubicBezTo>
                  <a:pt x="2024176" y="3300577"/>
                  <a:pt x="2021738" y="3296513"/>
                  <a:pt x="2019299" y="3292449"/>
                </a:cubicBezTo>
                <a:cubicBezTo>
                  <a:pt x="2016861" y="3288385"/>
                  <a:pt x="2014423" y="3284321"/>
                  <a:pt x="2011985" y="3280257"/>
                </a:cubicBezTo>
                <a:cubicBezTo>
                  <a:pt x="2009547" y="3276193"/>
                  <a:pt x="2007310" y="3271926"/>
                  <a:pt x="2005279" y="3267456"/>
                </a:cubicBezTo>
                <a:cubicBezTo>
                  <a:pt x="2003247" y="3262985"/>
                  <a:pt x="2001418" y="3258718"/>
                  <a:pt x="1999792" y="3254654"/>
                </a:cubicBezTo>
                <a:cubicBezTo>
                  <a:pt x="1996541" y="3247339"/>
                  <a:pt x="1994916" y="3241243"/>
                  <a:pt x="1994916" y="3236366"/>
                </a:cubicBezTo>
                <a:cubicBezTo>
                  <a:pt x="1994916" y="3229864"/>
                  <a:pt x="2002231" y="3220110"/>
                  <a:pt x="2016861" y="3207105"/>
                </a:cubicBezTo>
                <a:cubicBezTo>
                  <a:pt x="2024176" y="3200603"/>
                  <a:pt x="2032101" y="3193897"/>
                  <a:pt x="2040635" y="3186988"/>
                </a:cubicBezTo>
                <a:cubicBezTo>
                  <a:pt x="2049170" y="3180080"/>
                  <a:pt x="2058315" y="3172968"/>
                  <a:pt x="2068067" y="3165652"/>
                </a:cubicBezTo>
                <a:cubicBezTo>
                  <a:pt x="2077822" y="3158337"/>
                  <a:pt x="2087575" y="3151632"/>
                  <a:pt x="2097329" y="3145536"/>
                </a:cubicBezTo>
                <a:cubicBezTo>
                  <a:pt x="2107083" y="3139440"/>
                  <a:pt x="2116835" y="3133547"/>
                  <a:pt x="2126590" y="3127857"/>
                </a:cubicBezTo>
                <a:cubicBezTo>
                  <a:pt x="2136343" y="3122574"/>
                  <a:pt x="2144776" y="3118409"/>
                  <a:pt x="2151888" y="3115360"/>
                </a:cubicBezTo>
                <a:close/>
                <a:moveTo>
                  <a:pt x="4665116" y="3109569"/>
                </a:moveTo>
                <a:lnTo>
                  <a:pt x="4668774" y="3109569"/>
                </a:lnTo>
                <a:lnTo>
                  <a:pt x="4667206" y="3110092"/>
                </a:lnTo>
                <a:close/>
                <a:moveTo>
                  <a:pt x="2165603" y="3109569"/>
                </a:moveTo>
                <a:lnTo>
                  <a:pt x="2169261" y="3109569"/>
                </a:lnTo>
                <a:lnTo>
                  <a:pt x="2167693" y="3110092"/>
                </a:lnTo>
                <a:close/>
                <a:moveTo>
                  <a:pt x="9525152" y="2158898"/>
                </a:moveTo>
                <a:cubicBezTo>
                  <a:pt x="9520275" y="2158898"/>
                  <a:pt x="9516618" y="2159305"/>
                  <a:pt x="9514179" y="2160117"/>
                </a:cubicBezTo>
                <a:cubicBezTo>
                  <a:pt x="9513367" y="2163368"/>
                  <a:pt x="9512147" y="2170277"/>
                  <a:pt x="9510521" y="2180844"/>
                </a:cubicBezTo>
                <a:cubicBezTo>
                  <a:pt x="9508896" y="2193849"/>
                  <a:pt x="9507676" y="2206853"/>
                  <a:pt x="9506863" y="2219858"/>
                </a:cubicBezTo>
                <a:cubicBezTo>
                  <a:pt x="9506051" y="2232863"/>
                  <a:pt x="9504832" y="2245868"/>
                  <a:pt x="9503206" y="2258873"/>
                </a:cubicBezTo>
                <a:lnTo>
                  <a:pt x="9499548" y="2306421"/>
                </a:lnTo>
                <a:cubicBezTo>
                  <a:pt x="9497923" y="2325116"/>
                  <a:pt x="9496500" y="2344826"/>
                  <a:pt x="9495281" y="2365552"/>
                </a:cubicBezTo>
                <a:cubicBezTo>
                  <a:pt x="9494062" y="2386279"/>
                  <a:pt x="9492640" y="2408021"/>
                  <a:pt x="9491014" y="2430780"/>
                </a:cubicBezTo>
                <a:lnTo>
                  <a:pt x="9489795" y="2430780"/>
                </a:lnTo>
                <a:cubicBezTo>
                  <a:pt x="9494672" y="2432405"/>
                  <a:pt x="9500361" y="2433218"/>
                  <a:pt x="9506863" y="2433218"/>
                </a:cubicBezTo>
                <a:lnTo>
                  <a:pt x="9531248" y="2433218"/>
                </a:lnTo>
                <a:cubicBezTo>
                  <a:pt x="9537750" y="2433218"/>
                  <a:pt x="9544659" y="2433015"/>
                  <a:pt x="9551975" y="2432609"/>
                </a:cubicBezTo>
                <a:cubicBezTo>
                  <a:pt x="9559289" y="2432202"/>
                  <a:pt x="9566198" y="2430780"/>
                  <a:pt x="9572700" y="2428341"/>
                </a:cubicBezTo>
                <a:cubicBezTo>
                  <a:pt x="9571889" y="2421839"/>
                  <a:pt x="9571278" y="2413914"/>
                  <a:pt x="9570872" y="2404567"/>
                </a:cubicBezTo>
                <a:cubicBezTo>
                  <a:pt x="9570465" y="2395220"/>
                  <a:pt x="9569449" y="2384044"/>
                  <a:pt x="9567824" y="2371039"/>
                </a:cubicBezTo>
                <a:cubicBezTo>
                  <a:pt x="9565386" y="2344217"/>
                  <a:pt x="9562540" y="2317597"/>
                  <a:pt x="9559289" y="2291181"/>
                </a:cubicBezTo>
                <a:cubicBezTo>
                  <a:pt x="9556038" y="2264765"/>
                  <a:pt x="9552380" y="2238146"/>
                  <a:pt x="9548317" y="2211324"/>
                </a:cubicBezTo>
                <a:cubicBezTo>
                  <a:pt x="9545066" y="2186940"/>
                  <a:pt x="9542628" y="2169871"/>
                  <a:pt x="9541001" y="2160117"/>
                </a:cubicBezTo>
                <a:cubicBezTo>
                  <a:pt x="9540189" y="2159305"/>
                  <a:pt x="9537750" y="2158898"/>
                  <a:pt x="9533686" y="2158898"/>
                </a:cubicBezTo>
                <a:close/>
                <a:moveTo>
                  <a:pt x="2533802" y="2158898"/>
                </a:moveTo>
                <a:cubicBezTo>
                  <a:pt x="2528926" y="2158898"/>
                  <a:pt x="2525268" y="2159305"/>
                  <a:pt x="2522830" y="2160117"/>
                </a:cubicBezTo>
                <a:cubicBezTo>
                  <a:pt x="2522017" y="2163368"/>
                  <a:pt x="2520798" y="2170277"/>
                  <a:pt x="2519172" y="2180844"/>
                </a:cubicBezTo>
                <a:cubicBezTo>
                  <a:pt x="2517546" y="2193849"/>
                  <a:pt x="2516327" y="2206853"/>
                  <a:pt x="2515515" y="2219858"/>
                </a:cubicBezTo>
                <a:cubicBezTo>
                  <a:pt x="2514701" y="2232863"/>
                  <a:pt x="2513482" y="2245868"/>
                  <a:pt x="2511857" y="2258873"/>
                </a:cubicBezTo>
                <a:lnTo>
                  <a:pt x="2508199" y="2306421"/>
                </a:lnTo>
                <a:cubicBezTo>
                  <a:pt x="2506573" y="2325116"/>
                  <a:pt x="2505151" y="2344826"/>
                  <a:pt x="2503931" y="2365552"/>
                </a:cubicBezTo>
                <a:cubicBezTo>
                  <a:pt x="2502712" y="2386279"/>
                  <a:pt x="2501291" y="2408021"/>
                  <a:pt x="2499664" y="2430780"/>
                </a:cubicBezTo>
                <a:lnTo>
                  <a:pt x="2498445" y="2430780"/>
                </a:lnTo>
                <a:cubicBezTo>
                  <a:pt x="2503322" y="2432405"/>
                  <a:pt x="2509011" y="2433218"/>
                  <a:pt x="2515515" y="2433218"/>
                </a:cubicBezTo>
                <a:lnTo>
                  <a:pt x="2539899" y="2433218"/>
                </a:lnTo>
                <a:cubicBezTo>
                  <a:pt x="2546400" y="2433218"/>
                  <a:pt x="2553309" y="2433015"/>
                  <a:pt x="2560625" y="2432609"/>
                </a:cubicBezTo>
                <a:cubicBezTo>
                  <a:pt x="2567939" y="2432202"/>
                  <a:pt x="2574848" y="2430780"/>
                  <a:pt x="2581351" y="2428341"/>
                </a:cubicBezTo>
                <a:cubicBezTo>
                  <a:pt x="2580538" y="2421839"/>
                  <a:pt x="2579928" y="2413914"/>
                  <a:pt x="2579522" y="2404567"/>
                </a:cubicBezTo>
                <a:cubicBezTo>
                  <a:pt x="2579116" y="2395220"/>
                  <a:pt x="2578100" y="2384044"/>
                  <a:pt x="2576474" y="2371039"/>
                </a:cubicBezTo>
                <a:cubicBezTo>
                  <a:pt x="2574036" y="2344217"/>
                  <a:pt x="2571191" y="2317597"/>
                  <a:pt x="2567939" y="2291181"/>
                </a:cubicBezTo>
                <a:cubicBezTo>
                  <a:pt x="2564688" y="2264765"/>
                  <a:pt x="2561031" y="2238146"/>
                  <a:pt x="2556967" y="2211324"/>
                </a:cubicBezTo>
                <a:cubicBezTo>
                  <a:pt x="2553716" y="2186940"/>
                  <a:pt x="2551278" y="2169871"/>
                  <a:pt x="2549651" y="2160117"/>
                </a:cubicBezTo>
                <a:cubicBezTo>
                  <a:pt x="2548840" y="2159305"/>
                  <a:pt x="2546400" y="2158898"/>
                  <a:pt x="2542337" y="2158898"/>
                </a:cubicBezTo>
                <a:close/>
                <a:moveTo>
                  <a:pt x="3339770" y="2118665"/>
                </a:moveTo>
                <a:cubicBezTo>
                  <a:pt x="3326764" y="2118665"/>
                  <a:pt x="3316604" y="2121103"/>
                  <a:pt x="3309289" y="2125980"/>
                </a:cubicBezTo>
                <a:cubicBezTo>
                  <a:pt x="3306038" y="2130856"/>
                  <a:pt x="3303600" y="2145080"/>
                  <a:pt x="3301974" y="2168652"/>
                </a:cubicBezTo>
                <a:cubicBezTo>
                  <a:pt x="3301162" y="2180031"/>
                  <a:pt x="3300755" y="2192629"/>
                  <a:pt x="3300755" y="2206447"/>
                </a:cubicBezTo>
                <a:cubicBezTo>
                  <a:pt x="3300755" y="2220265"/>
                  <a:pt x="3300755" y="2235301"/>
                  <a:pt x="3300755" y="2251557"/>
                </a:cubicBezTo>
                <a:cubicBezTo>
                  <a:pt x="3300755" y="2297887"/>
                  <a:pt x="3301974" y="2344420"/>
                  <a:pt x="3304413" y="2391156"/>
                </a:cubicBezTo>
                <a:cubicBezTo>
                  <a:pt x="3306851" y="2437892"/>
                  <a:pt x="3310914" y="2484425"/>
                  <a:pt x="3316604" y="2530754"/>
                </a:cubicBezTo>
                <a:cubicBezTo>
                  <a:pt x="3319044" y="2551887"/>
                  <a:pt x="3320669" y="2562860"/>
                  <a:pt x="3321482" y="2563672"/>
                </a:cubicBezTo>
                <a:lnTo>
                  <a:pt x="3358058" y="2563672"/>
                </a:lnTo>
                <a:cubicBezTo>
                  <a:pt x="3358871" y="2562047"/>
                  <a:pt x="3359480" y="2558592"/>
                  <a:pt x="3359886" y="2553309"/>
                </a:cubicBezTo>
                <a:cubicBezTo>
                  <a:pt x="3360292" y="2548026"/>
                  <a:pt x="3361309" y="2540914"/>
                  <a:pt x="3362934" y="2531973"/>
                </a:cubicBezTo>
                <a:cubicBezTo>
                  <a:pt x="3368625" y="2485644"/>
                  <a:pt x="3372688" y="2439111"/>
                  <a:pt x="3375126" y="2392375"/>
                </a:cubicBezTo>
                <a:cubicBezTo>
                  <a:pt x="3377564" y="2345639"/>
                  <a:pt x="3378784" y="2298700"/>
                  <a:pt x="3378784" y="2251557"/>
                </a:cubicBezTo>
                <a:cubicBezTo>
                  <a:pt x="3378784" y="2235301"/>
                  <a:pt x="3378784" y="2220265"/>
                  <a:pt x="3378784" y="2206447"/>
                </a:cubicBezTo>
                <a:cubicBezTo>
                  <a:pt x="3378784" y="2192629"/>
                  <a:pt x="3378378" y="2180031"/>
                  <a:pt x="3377564" y="2168652"/>
                </a:cubicBezTo>
                <a:cubicBezTo>
                  <a:pt x="3375939" y="2145080"/>
                  <a:pt x="3373502" y="2130856"/>
                  <a:pt x="3370250" y="2125980"/>
                </a:cubicBezTo>
                <a:cubicBezTo>
                  <a:pt x="3362934" y="2121103"/>
                  <a:pt x="3352774" y="2118665"/>
                  <a:pt x="3339770" y="2118665"/>
                </a:cubicBezTo>
                <a:close/>
                <a:moveTo>
                  <a:pt x="818464" y="1961388"/>
                </a:moveTo>
                <a:lnTo>
                  <a:pt x="815044" y="1964896"/>
                </a:lnTo>
                <a:lnTo>
                  <a:pt x="814807" y="1965045"/>
                </a:lnTo>
                <a:close/>
                <a:moveTo>
                  <a:pt x="4290516" y="1894332"/>
                </a:moveTo>
                <a:cubicBezTo>
                  <a:pt x="4294580" y="1894332"/>
                  <a:pt x="4301286" y="1894535"/>
                  <a:pt x="4310634" y="1894941"/>
                </a:cubicBezTo>
                <a:cubicBezTo>
                  <a:pt x="4319981" y="1895348"/>
                  <a:pt x="4329734" y="1895957"/>
                  <a:pt x="4339894" y="1896770"/>
                </a:cubicBezTo>
                <a:cubicBezTo>
                  <a:pt x="4350054" y="1897583"/>
                  <a:pt x="4359198" y="1898802"/>
                  <a:pt x="4367327" y="1900428"/>
                </a:cubicBezTo>
                <a:cubicBezTo>
                  <a:pt x="4375455" y="1902053"/>
                  <a:pt x="4380738" y="1904492"/>
                  <a:pt x="4383176" y="1907743"/>
                </a:cubicBezTo>
                <a:cubicBezTo>
                  <a:pt x="4385614" y="1910994"/>
                  <a:pt x="4391711" y="1921967"/>
                  <a:pt x="4401464" y="1940661"/>
                </a:cubicBezTo>
                <a:cubicBezTo>
                  <a:pt x="4421784" y="1978050"/>
                  <a:pt x="4440885" y="2015845"/>
                  <a:pt x="4458766" y="2054047"/>
                </a:cubicBezTo>
                <a:cubicBezTo>
                  <a:pt x="4476648" y="2092249"/>
                  <a:pt x="4493717" y="2130856"/>
                  <a:pt x="4509973" y="2169871"/>
                </a:cubicBezTo>
                <a:cubicBezTo>
                  <a:pt x="4514037" y="2173935"/>
                  <a:pt x="4518507" y="2175154"/>
                  <a:pt x="4523384" y="2173529"/>
                </a:cubicBezTo>
                <a:cubicBezTo>
                  <a:pt x="4529074" y="2171903"/>
                  <a:pt x="4532324" y="2170684"/>
                  <a:pt x="4533138" y="2169871"/>
                </a:cubicBezTo>
                <a:cubicBezTo>
                  <a:pt x="4551832" y="2131669"/>
                  <a:pt x="4569307" y="2093468"/>
                  <a:pt x="4585563" y="2055266"/>
                </a:cubicBezTo>
                <a:cubicBezTo>
                  <a:pt x="4601819" y="2017064"/>
                  <a:pt x="4618075" y="1978456"/>
                  <a:pt x="4634332" y="1939442"/>
                </a:cubicBezTo>
                <a:cubicBezTo>
                  <a:pt x="4641646" y="1921560"/>
                  <a:pt x="4646117" y="1911807"/>
                  <a:pt x="4647743" y="1910181"/>
                </a:cubicBezTo>
                <a:cubicBezTo>
                  <a:pt x="4649368" y="1906118"/>
                  <a:pt x="4653838" y="1903273"/>
                  <a:pt x="4661154" y="1901647"/>
                </a:cubicBezTo>
                <a:cubicBezTo>
                  <a:pt x="4668469" y="1900021"/>
                  <a:pt x="4676393" y="1898599"/>
                  <a:pt x="4684928" y="1897380"/>
                </a:cubicBezTo>
                <a:cubicBezTo>
                  <a:pt x="4693463" y="1896161"/>
                  <a:pt x="4701794" y="1895551"/>
                  <a:pt x="4709922" y="1895551"/>
                </a:cubicBezTo>
                <a:cubicBezTo>
                  <a:pt x="4718050" y="1895551"/>
                  <a:pt x="4723739" y="1895551"/>
                  <a:pt x="4726990" y="1895551"/>
                </a:cubicBezTo>
                <a:cubicBezTo>
                  <a:pt x="4739182" y="1895551"/>
                  <a:pt x="4756658" y="1895754"/>
                  <a:pt x="4779416" y="1896161"/>
                </a:cubicBezTo>
                <a:cubicBezTo>
                  <a:pt x="4802175" y="1896567"/>
                  <a:pt x="4825949" y="1897989"/>
                  <a:pt x="4850739" y="1900428"/>
                </a:cubicBezTo>
                <a:cubicBezTo>
                  <a:pt x="4875530" y="1902866"/>
                  <a:pt x="4898694" y="1906321"/>
                  <a:pt x="4920234" y="1910791"/>
                </a:cubicBezTo>
                <a:cubicBezTo>
                  <a:pt x="4941773" y="1915261"/>
                  <a:pt x="4957419" y="1921560"/>
                  <a:pt x="4967173" y="1929689"/>
                </a:cubicBezTo>
                <a:cubicBezTo>
                  <a:pt x="4976114" y="1968703"/>
                  <a:pt x="4981193" y="2008733"/>
                  <a:pt x="4982413" y="2049780"/>
                </a:cubicBezTo>
                <a:cubicBezTo>
                  <a:pt x="4983633" y="2090826"/>
                  <a:pt x="4984242" y="2131669"/>
                  <a:pt x="4984242" y="2172309"/>
                </a:cubicBezTo>
                <a:cubicBezTo>
                  <a:pt x="4984242" y="2263343"/>
                  <a:pt x="4981397" y="2353564"/>
                  <a:pt x="4975707" y="2442972"/>
                </a:cubicBezTo>
                <a:cubicBezTo>
                  <a:pt x="4970018" y="2532380"/>
                  <a:pt x="4960671" y="2621788"/>
                  <a:pt x="4947665" y="2711196"/>
                </a:cubicBezTo>
                <a:cubicBezTo>
                  <a:pt x="4941976" y="2716885"/>
                  <a:pt x="4932222" y="2721356"/>
                  <a:pt x="4918405" y="2724607"/>
                </a:cubicBezTo>
                <a:cubicBezTo>
                  <a:pt x="4895646" y="2730297"/>
                  <a:pt x="4872888" y="2734970"/>
                  <a:pt x="4850130" y="2738628"/>
                </a:cubicBezTo>
                <a:cubicBezTo>
                  <a:pt x="4827371" y="2742285"/>
                  <a:pt x="4804206" y="2744114"/>
                  <a:pt x="4780635" y="2744114"/>
                </a:cubicBezTo>
                <a:cubicBezTo>
                  <a:pt x="4774946" y="2744114"/>
                  <a:pt x="4767021" y="2743911"/>
                  <a:pt x="4756861" y="2743504"/>
                </a:cubicBezTo>
                <a:cubicBezTo>
                  <a:pt x="4746701" y="2743098"/>
                  <a:pt x="4736135" y="2741879"/>
                  <a:pt x="4725161" y="2739847"/>
                </a:cubicBezTo>
                <a:cubicBezTo>
                  <a:pt x="4714189" y="2737815"/>
                  <a:pt x="4704029" y="2735376"/>
                  <a:pt x="4694681" y="2732532"/>
                </a:cubicBezTo>
                <a:cubicBezTo>
                  <a:pt x="4685334" y="2729687"/>
                  <a:pt x="4678629" y="2725826"/>
                  <a:pt x="4674565" y="2720949"/>
                </a:cubicBezTo>
                <a:cubicBezTo>
                  <a:pt x="4674565" y="2718511"/>
                  <a:pt x="4675784" y="2709570"/>
                  <a:pt x="4678222" y="2694127"/>
                </a:cubicBezTo>
                <a:cubicBezTo>
                  <a:pt x="4680661" y="2677871"/>
                  <a:pt x="4683099" y="2658364"/>
                  <a:pt x="4685538" y="2635605"/>
                </a:cubicBezTo>
                <a:cubicBezTo>
                  <a:pt x="4688789" y="2608783"/>
                  <a:pt x="4691430" y="2581960"/>
                  <a:pt x="4693463" y="2555138"/>
                </a:cubicBezTo>
                <a:cubicBezTo>
                  <a:pt x="4695495" y="2528316"/>
                  <a:pt x="4697324" y="2501493"/>
                  <a:pt x="4698949" y="2474671"/>
                </a:cubicBezTo>
                <a:cubicBezTo>
                  <a:pt x="4700574" y="2446223"/>
                  <a:pt x="4700574" y="2419807"/>
                  <a:pt x="4698949" y="2395423"/>
                </a:cubicBezTo>
                <a:cubicBezTo>
                  <a:pt x="4697324" y="2370226"/>
                  <a:pt x="4694885" y="2349906"/>
                  <a:pt x="4691634" y="2334463"/>
                </a:cubicBezTo>
                <a:cubicBezTo>
                  <a:pt x="4690821" y="2332837"/>
                  <a:pt x="4688382" y="2332837"/>
                  <a:pt x="4684319" y="2334463"/>
                </a:cubicBezTo>
                <a:cubicBezTo>
                  <a:pt x="4680254" y="2336089"/>
                  <a:pt x="4678222" y="2337308"/>
                  <a:pt x="4678222" y="2338120"/>
                </a:cubicBezTo>
                <a:cubicBezTo>
                  <a:pt x="4676597" y="2347061"/>
                  <a:pt x="4674159" y="2358847"/>
                  <a:pt x="4670907" y="2373477"/>
                </a:cubicBezTo>
                <a:cubicBezTo>
                  <a:pt x="4666030" y="2393797"/>
                  <a:pt x="4661357" y="2413711"/>
                  <a:pt x="4656887" y="2433218"/>
                </a:cubicBezTo>
                <a:cubicBezTo>
                  <a:pt x="4652416" y="2452725"/>
                  <a:pt x="4647337" y="2472233"/>
                  <a:pt x="4641646" y="2491740"/>
                </a:cubicBezTo>
                <a:cubicBezTo>
                  <a:pt x="4640021" y="2498242"/>
                  <a:pt x="4636973" y="2508402"/>
                  <a:pt x="4632503" y="2522220"/>
                </a:cubicBezTo>
                <a:cubicBezTo>
                  <a:pt x="4628032" y="2536037"/>
                  <a:pt x="4622952" y="2550261"/>
                  <a:pt x="4617262" y="2564892"/>
                </a:cubicBezTo>
                <a:cubicBezTo>
                  <a:pt x="4611572" y="2579522"/>
                  <a:pt x="4605680" y="2592730"/>
                  <a:pt x="4599584" y="2604516"/>
                </a:cubicBezTo>
                <a:cubicBezTo>
                  <a:pt x="4593488" y="2616301"/>
                  <a:pt x="4587188" y="2624226"/>
                  <a:pt x="4580686" y="2628290"/>
                </a:cubicBezTo>
                <a:cubicBezTo>
                  <a:pt x="4561992" y="2631541"/>
                  <a:pt x="4541265" y="2633167"/>
                  <a:pt x="4518507" y="2633167"/>
                </a:cubicBezTo>
                <a:cubicBezTo>
                  <a:pt x="4512005" y="2633167"/>
                  <a:pt x="4505502" y="2633167"/>
                  <a:pt x="4499000" y="2633167"/>
                </a:cubicBezTo>
                <a:cubicBezTo>
                  <a:pt x="4492497" y="2633167"/>
                  <a:pt x="4485995" y="2632761"/>
                  <a:pt x="4479493" y="2631948"/>
                </a:cubicBezTo>
                <a:cubicBezTo>
                  <a:pt x="4472990" y="2631135"/>
                  <a:pt x="4467097" y="2630525"/>
                  <a:pt x="4461814" y="2630119"/>
                </a:cubicBezTo>
                <a:cubicBezTo>
                  <a:pt x="4456531" y="2629713"/>
                  <a:pt x="4451857" y="2628697"/>
                  <a:pt x="4447793" y="2627071"/>
                </a:cubicBezTo>
                <a:cubicBezTo>
                  <a:pt x="4444543" y="2624633"/>
                  <a:pt x="4440682" y="2619959"/>
                  <a:pt x="4436211" y="2613050"/>
                </a:cubicBezTo>
                <a:cubicBezTo>
                  <a:pt x="4431741" y="2606141"/>
                  <a:pt x="4427677" y="2598420"/>
                  <a:pt x="4424019" y="2589885"/>
                </a:cubicBezTo>
                <a:cubicBezTo>
                  <a:pt x="4420362" y="2581351"/>
                  <a:pt x="4416907" y="2573223"/>
                  <a:pt x="4413656" y="2565501"/>
                </a:cubicBezTo>
                <a:cubicBezTo>
                  <a:pt x="4410405" y="2557780"/>
                  <a:pt x="4407966" y="2551887"/>
                  <a:pt x="4406341" y="2547823"/>
                </a:cubicBezTo>
                <a:cubicBezTo>
                  <a:pt x="4393336" y="2513685"/>
                  <a:pt x="4381347" y="2479141"/>
                  <a:pt x="4370374" y="2444191"/>
                </a:cubicBezTo>
                <a:cubicBezTo>
                  <a:pt x="4359401" y="2409241"/>
                  <a:pt x="4350258" y="2373477"/>
                  <a:pt x="4342942" y="2336901"/>
                </a:cubicBezTo>
                <a:cubicBezTo>
                  <a:pt x="4342130" y="2336089"/>
                  <a:pt x="4339691" y="2335682"/>
                  <a:pt x="4335627" y="2335682"/>
                </a:cubicBezTo>
                <a:cubicBezTo>
                  <a:pt x="4334002" y="2335682"/>
                  <a:pt x="4332782" y="2336089"/>
                  <a:pt x="4331970" y="2336901"/>
                </a:cubicBezTo>
                <a:cubicBezTo>
                  <a:pt x="4329531" y="2356409"/>
                  <a:pt x="4328312" y="2378354"/>
                  <a:pt x="4328312" y="2402738"/>
                </a:cubicBezTo>
                <a:cubicBezTo>
                  <a:pt x="4328312" y="2450693"/>
                  <a:pt x="4330345" y="2498852"/>
                  <a:pt x="4334408" y="2547213"/>
                </a:cubicBezTo>
                <a:cubicBezTo>
                  <a:pt x="4338472" y="2595575"/>
                  <a:pt x="4344161" y="2643327"/>
                  <a:pt x="4351477" y="2690469"/>
                </a:cubicBezTo>
                <a:cubicBezTo>
                  <a:pt x="4353915" y="2705913"/>
                  <a:pt x="4355135" y="2716885"/>
                  <a:pt x="4355135" y="2723388"/>
                </a:cubicBezTo>
                <a:cubicBezTo>
                  <a:pt x="4354321" y="2727452"/>
                  <a:pt x="4350867" y="2730906"/>
                  <a:pt x="4344771" y="2733751"/>
                </a:cubicBezTo>
                <a:cubicBezTo>
                  <a:pt x="4338675" y="2736596"/>
                  <a:pt x="4331563" y="2738831"/>
                  <a:pt x="4323435" y="2740457"/>
                </a:cubicBezTo>
                <a:cubicBezTo>
                  <a:pt x="4315307" y="2742082"/>
                  <a:pt x="4307586" y="2743301"/>
                  <a:pt x="4300270" y="2744114"/>
                </a:cubicBezTo>
                <a:cubicBezTo>
                  <a:pt x="4292955" y="2744927"/>
                  <a:pt x="4287672" y="2745333"/>
                  <a:pt x="4284421" y="2745333"/>
                </a:cubicBezTo>
                <a:cubicBezTo>
                  <a:pt x="4274667" y="2746146"/>
                  <a:pt x="4264710" y="2746552"/>
                  <a:pt x="4254550" y="2746552"/>
                </a:cubicBezTo>
                <a:cubicBezTo>
                  <a:pt x="4244390" y="2746552"/>
                  <a:pt x="4233621" y="2746552"/>
                  <a:pt x="4222242" y="2746552"/>
                </a:cubicBezTo>
                <a:cubicBezTo>
                  <a:pt x="4217365" y="2746552"/>
                  <a:pt x="4207815" y="2746146"/>
                  <a:pt x="4193591" y="2745333"/>
                </a:cubicBezTo>
                <a:cubicBezTo>
                  <a:pt x="4179366" y="2744521"/>
                  <a:pt x="4164736" y="2743098"/>
                  <a:pt x="4149700" y="2741066"/>
                </a:cubicBezTo>
                <a:cubicBezTo>
                  <a:pt x="4134663" y="2739034"/>
                  <a:pt x="4121251" y="2735986"/>
                  <a:pt x="4109466" y="2731922"/>
                </a:cubicBezTo>
                <a:cubicBezTo>
                  <a:pt x="4097680" y="2727858"/>
                  <a:pt x="4090974" y="2722575"/>
                  <a:pt x="4089349" y="2716073"/>
                </a:cubicBezTo>
                <a:cubicBezTo>
                  <a:pt x="4077970" y="2668930"/>
                  <a:pt x="4070249" y="2621178"/>
                  <a:pt x="4066184" y="2572817"/>
                </a:cubicBezTo>
                <a:cubicBezTo>
                  <a:pt x="4062120" y="2524455"/>
                  <a:pt x="4059275" y="2475890"/>
                  <a:pt x="4057649" y="2427122"/>
                </a:cubicBezTo>
                <a:cubicBezTo>
                  <a:pt x="4056837" y="2375103"/>
                  <a:pt x="4056837" y="2323490"/>
                  <a:pt x="4057649" y="2272284"/>
                </a:cubicBezTo>
                <a:cubicBezTo>
                  <a:pt x="4059275" y="2216201"/>
                  <a:pt x="4061510" y="2160117"/>
                  <a:pt x="4064355" y="2104034"/>
                </a:cubicBezTo>
                <a:cubicBezTo>
                  <a:pt x="4067200" y="2047951"/>
                  <a:pt x="4072687" y="1991868"/>
                  <a:pt x="4080814" y="1935785"/>
                </a:cubicBezTo>
                <a:lnTo>
                  <a:pt x="4075937" y="1938223"/>
                </a:lnTo>
                <a:cubicBezTo>
                  <a:pt x="4088130" y="1928469"/>
                  <a:pt x="4103167" y="1920748"/>
                  <a:pt x="4121048" y="1915058"/>
                </a:cubicBezTo>
                <a:cubicBezTo>
                  <a:pt x="4138930" y="1909368"/>
                  <a:pt x="4157827" y="1904898"/>
                  <a:pt x="4177741" y="1901647"/>
                </a:cubicBezTo>
                <a:cubicBezTo>
                  <a:pt x="4197654" y="1898396"/>
                  <a:pt x="4217568" y="1896364"/>
                  <a:pt x="4237482" y="1895551"/>
                </a:cubicBezTo>
                <a:cubicBezTo>
                  <a:pt x="4257395" y="1894738"/>
                  <a:pt x="4275073" y="1894332"/>
                  <a:pt x="4290516" y="1894332"/>
                </a:cubicBezTo>
                <a:close/>
                <a:moveTo>
                  <a:pt x="8277682" y="1884578"/>
                </a:moveTo>
                <a:cubicBezTo>
                  <a:pt x="8311819" y="1884578"/>
                  <a:pt x="8332545" y="1888236"/>
                  <a:pt x="8339860" y="1895551"/>
                </a:cubicBezTo>
                <a:cubicBezTo>
                  <a:pt x="8347176" y="1904492"/>
                  <a:pt x="8353272" y="1928063"/>
                  <a:pt x="8358149" y="1966265"/>
                </a:cubicBezTo>
                <a:cubicBezTo>
                  <a:pt x="8368715" y="2047545"/>
                  <a:pt x="8375217" y="2128824"/>
                  <a:pt x="8377656" y="2210105"/>
                </a:cubicBezTo>
                <a:cubicBezTo>
                  <a:pt x="8380094" y="2291384"/>
                  <a:pt x="8381314" y="2372665"/>
                  <a:pt x="8381314" y="2453944"/>
                </a:cubicBezTo>
                <a:lnTo>
                  <a:pt x="8381314" y="2542946"/>
                </a:lnTo>
                <a:cubicBezTo>
                  <a:pt x="8381314" y="2547010"/>
                  <a:pt x="8381110" y="2557170"/>
                  <a:pt x="8380704" y="2573426"/>
                </a:cubicBezTo>
                <a:cubicBezTo>
                  <a:pt x="8380297" y="2589682"/>
                  <a:pt x="8379688" y="2606751"/>
                  <a:pt x="8378875" y="2624633"/>
                </a:cubicBezTo>
                <a:cubicBezTo>
                  <a:pt x="8378062" y="2642514"/>
                  <a:pt x="8377046" y="2658973"/>
                  <a:pt x="8375827" y="2674010"/>
                </a:cubicBezTo>
                <a:cubicBezTo>
                  <a:pt x="8374608" y="2689047"/>
                  <a:pt x="8373186" y="2697378"/>
                  <a:pt x="8371560" y="2699004"/>
                </a:cubicBezTo>
                <a:cubicBezTo>
                  <a:pt x="8362619" y="2707945"/>
                  <a:pt x="8349005" y="2716885"/>
                  <a:pt x="8330717" y="2725826"/>
                </a:cubicBezTo>
                <a:cubicBezTo>
                  <a:pt x="8312428" y="2734767"/>
                  <a:pt x="8292718" y="2742692"/>
                  <a:pt x="8271585" y="2749601"/>
                </a:cubicBezTo>
                <a:cubicBezTo>
                  <a:pt x="8250452" y="2756509"/>
                  <a:pt x="8229523" y="2762199"/>
                  <a:pt x="8208797" y="2766669"/>
                </a:cubicBezTo>
                <a:cubicBezTo>
                  <a:pt x="8188070" y="2771140"/>
                  <a:pt x="8170392" y="2773375"/>
                  <a:pt x="8155761" y="2773375"/>
                </a:cubicBezTo>
                <a:cubicBezTo>
                  <a:pt x="8141943" y="2773375"/>
                  <a:pt x="8126093" y="2766263"/>
                  <a:pt x="8108212" y="2752039"/>
                </a:cubicBezTo>
                <a:cubicBezTo>
                  <a:pt x="8090331" y="2737815"/>
                  <a:pt x="8072449" y="2721153"/>
                  <a:pt x="8054568" y="2702052"/>
                </a:cubicBezTo>
                <a:cubicBezTo>
                  <a:pt x="8036687" y="2682951"/>
                  <a:pt x="8020227" y="2663240"/>
                  <a:pt x="8005190" y="2642920"/>
                </a:cubicBezTo>
                <a:cubicBezTo>
                  <a:pt x="7990153" y="2622600"/>
                  <a:pt x="7978165" y="2606344"/>
                  <a:pt x="7969223" y="2594152"/>
                </a:cubicBezTo>
                <a:cubicBezTo>
                  <a:pt x="7949717" y="2567330"/>
                  <a:pt x="7933867" y="2546604"/>
                  <a:pt x="7921675" y="2531973"/>
                </a:cubicBezTo>
                <a:cubicBezTo>
                  <a:pt x="7923301" y="2544978"/>
                  <a:pt x="7924520" y="2562047"/>
                  <a:pt x="7925333" y="2583180"/>
                </a:cubicBezTo>
                <a:lnTo>
                  <a:pt x="7928990" y="2645359"/>
                </a:lnTo>
                <a:cubicBezTo>
                  <a:pt x="7929803" y="2655925"/>
                  <a:pt x="7930209" y="2665882"/>
                  <a:pt x="7930209" y="2675229"/>
                </a:cubicBezTo>
                <a:cubicBezTo>
                  <a:pt x="7930209" y="2684577"/>
                  <a:pt x="7930209" y="2693721"/>
                  <a:pt x="7930209" y="2702661"/>
                </a:cubicBezTo>
                <a:cubicBezTo>
                  <a:pt x="7930209" y="2719730"/>
                  <a:pt x="7928990" y="2730703"/>
                  <a:pt x="7926552" y="2735580"/>
                </a:cubicBezTo>
                <a:cubicBezTo>
                  <a:pt x="7920862" y="2739644"/>
                  <a:pt x="7911921" y="2742895"/>
                  <a:pt x="7899729" y="2745333"/>
                </a:cubicBezTo>
                <a:cubicBezTo>
                  <a:pt x="7887537" y="2747772"/>
                  <a:pt x="7874329" y="2749601"/>
                  <a:pt x="7860105" y="2750820"/>
                </a:cubicBezTo>
                <a:cubicBezTo>
                  <a:pt x="7845881" y="2752039"/>
                  <a:pt x="7832267" y="2752649"/>
                  <a:pt x="7819262" y="2752649"/>
                </a:cubicBezTo>
                <a:cubicBezTo>
                  <a:pt x="7806257" y="2752649"/>
                  <a:pt x="7796097" y="2752649"/>
                  <a:pt x="7788783" y="2752649"/>
                </a:cubicBezTo>
                <a:cubicBezTo>
                  <a:pt x="7783905" y="2752649"/>
                  <a:pt x="7775574" y="2752445"/>
                  <a:pt x="7763789" y="2752039"/>
                </a:cubicBezTo>
                <a:cubicBezTo>
                  <a:pt x="7752003" y="2751632"/>
                  <a:pt x="7739405" y="2751023"/>
                  <a:pt x="7725993" y="2750210"/>
                </a:cubicBezTo>
                <a:cubicBezTo>
                  <a:pt x="7712583" y="2749397"/>
                  <a:pt x="7700187" y="2748178"/>
                  <a:pt x="7688807" y="2746552"/>
                </a:cubicBezTo>
                <a:cubicBezTo>
                  <a:pt x="7677428" y="2744927"/>
                  <a:pt x="7670113" y="2742488"/>
                  <a:pt x="7666862" y="2739237"/>
                </a:cubicBezTo>
                <a:cubicBezTo>
                  <a:pt x="7662798" y="2704287"/>
                  <a:pt x="7659750" y="2669743"/>
                  <a:pt x="7657718" y="2635605"/>
                </a:cubicBezTo>
                <a:cubicBezTo>
                  <a:pt x="7655687" y="2601468"/>
                  <a:pt x="7653857" y="2566924"/>
                  <a:pt x="7652232" y="2531973"/>
                </a:cubicBezTo>
                <a:cubicBezTo>
                  <a:pt x="7650606" y="2492959"/>
                  <a:pt x="7649387" y="2454351"/>
                  <a:pt x="7648574" y="2416149"/>
                </a:cubicBezTo>
                <a:cubicBezTo>
                  <a:pt x="7647761" y="2377948"/>
                  <a:pt x="7647355" y="2339340"/>
                  <a:pt x="7647355" y="2300325"/>
                </a:cubicBezTo>
                <a:lnTo>
                  <a:pt x="7647355" y="2175967"/>
                </a:lnTo>
                <a:cubicBezTo>
                  <a:pt x="7647355" y="2156460"/>
                  <a:pt x="7647558" y="2137969"/>
                  <a:pt x="7647965" y="2120493"/>
                </a:cubicBezTo>
                <a:cubicBezTo>
                  <a:pt x="7648371" y="2103018"/>
                  <a:pt x="7648981" y="2086559"/>
                  <a:pt x="7649793" y="2071116"/>
                </a:cubicBezTo>
                <a:cubicBezTo>
                  <a:pt x="7650606" y="2053234"/>
                  <a:pt x="7651215" y="2036369"/>
                  <a:pt x="7651622" y="2020519"/>
                </a:cubicBezTo>
                <a:cubicBezTo>
                  <a:pt x="7652029" y="2004669"/>
                  <a:pt x="7652232" y="1989836"/>
                  <a:pt x="7652232" y="1976018"/>
                </a:cubicBezTo>
                <a:lnTo>
                  <a:pt x="7653451" y="1974799"/>
                </a:lnTo>
                <a:cubicBezTo>
                  <a:pt x="7664831" y="1966671"/>
                  <a:pt x="7679257" y="1957933"/>
                  <a:pt x="7696733" y="1948586"/>
                </a:cubicBezTo>
                <a:cubicBezTo>
                  <a:pt x="7714208" y="1939239"/>
                  <a:pt x="7733105" y="1930705"/>
                  <a:pt x="7753425" y="1922983"/>
                </a:cubicBezTo>
                <a:cubicBezTo>
                  <a:pt x="7773745" y="1915261"/>
                  <a:pt x="7793659" y="1908759"/>
                  <a:pt x="7813167" y="1903476"/>
                </a:cubicBezTo>
                <a:cubicBezTo>
                  <a:pt x="7832673" y="1898193"/>
                  <a:pt x="7849742" y="1895551"/>
                  <a:pt x="7864373" y="1895551"/>
                </a:cubicBezTo>
                <a:cubicBezTo>
                  <a:pt x="7868437" y="1895551"/>
                  <a:pt x="7874533" y="1896364"/>
                  <a:pt x="7882661" y="1897989"/>
                </a:cubicBezTo>
                <a:cubicBezTo>
                  <a:pt x="7888350" y="1899615"/>
                  <a:pt x="7894649" y="1905508"/>
                  <a:pt x="7901558" y="1915668"/>
                </a:cubicBezTo>
                <a:cubicBezTo>
                  <a:pt x="7908467" y="1925828"/>
                  <a:pt x="7915376" y="1937004"/>
                  <a:pt x="7922285" y="1949196"/>
                </a:cubicBezTo>
                <a:cubicBezTo>
                  <a:pt x="7929193" y="1961388"/>
                  <a:pt x="7935289" y="1973376"/>
                  <a:pt x="7940573" y="1985162"/>
                </a:cubicBezTo>
                <a:cubicBezTo>
                  <a:pt x="7945856" y="1996948"/>
                  <a:pt x="7949717" y="2005279"/>
                  <a:pt x="7952155" y="2010156"/>
                </a:cubicBezTo>
                <a:cubicBezTo>
                  <a:pt x="7958657" y="2025599"/>
                  <a:pt x="7965567" y="2041449"/>
                  <a:pt x="7972881" y="2057704"/>
                </a:cubicBezTo>
                <a:cubicBezTo>
                  <a:pt x="7980197" y="2073960"/>
                  <a:pt x="7987511" y="2091029"/>
                  <a:pt x="7994827" y="2108911"/>
                </a:cubicBezTo>
                <a:cubicBezTo>
                  <a:pt x="8002142" y="2126792"/>
                  <a:pt x="8009457" y="2144065"/>
                  <a:pt x="8016773" y="2160727"/>
                </a:cubicBezTo>
                <a:cubicBezTo>
                  <a:pt x="8024087" y="2177389"/>
                  <a:pt x="8030997" y="2193849"/>
                  <a:pt x="8037499" y="2210105"/>
                </a:cubicBezTo>
                <a:cubicBezTo>
                  <a:pt x="8044001" y="2226361"/>
                  <a:pt x="8050301" y="2241397"/>
                  <a:pt x="8056397" y="2255215"/>
                </a:cubicBezTo>
                <a:cubicBezTo>
                  <a:pt x="8062493" y="2269033"/>
                  <a:pt x="8068385" y="2281631"/>
                  <a:pt x="8074075" y="2293010"/>
                </a:cubicBezTo>
                <a:cubicBezTo>
                  <a:pt x="8085455" y="2317394"/>
                  <a:pt x="8093989" y="2332837"/>
                  <a:pt x="8099678" y="2339340"/>
                </a:cubicBezTo>
                <a:cubicBezTo>
                  <a:pt x="8098865" y="2330399"/>
                  <a:pt x="8098053" y="2319833"/>
                  <a:pt x="8097239" y="2307641"/>
                </a:cubicBezTo>
                <a:cubicBezTo>
                  <a:pt x="8096427" y="2295448"/>
                  <a:pt x="8095208" y="2282037"/>
                  <a:pt x="8093583" y="2267407"/>
                </a:cubicBezTo>
                <a:cubicBezTo>
                  <a:pt x="8091957" y="2252777"/>
                  <a:pt x="8090737" y="2237536"/>
                  <a:pt x="8089925" y="2221687"/>
                </a:cubicBezTo>
                <a:cubicBezTo>
                  <a:pt x="8089111" y="2205837"/>
                  <a:pt x="8087893" y="2189785"/>
                  <a:pt x="8086267" y="2173529"/>
                </a:cubicBezTo>
                <a:lnTo>
                  <a:pt x="8078952" y="2074773"/>
                </a:lnTo>
                <a:cubicBezTo>
                  <a:pt x="8076513" y="2041449"/>
                  <a:pt x="8075294" y="2013407"/>
                  <a:pt x="8075294" y="1990649"/>
                </a:cubicBezTo>
                <a:cubicBezTo>
                  <a:pt x="8075294" y="1963013"/>
                  <a:pt x="8077326" y="1943913"/>
                  <a:pt x="8081390" y="1933346"/>
                </a:cubicBezTo>
                <a:cubicBezTo>
                  <a:pt x="8109839" y="1917903"/>
                  <a:pt x="8141537" y="1905914"/>
                  <a:pt x="8176488" y="1897380"/>
                </a:cubicBezTo>
                <a:cubicBezTo>
                  <a:pt x="8211438" y="1888845"/>
                  <a:pt x="8245170" y="1884578"/>
                  <a:pt x="8277682" y="1884578"/>
                </a:cubicBezTo>
                <a:close/>
                <a:moveTo>
                  <a:pt x="6467931" y="1884578"/>
                </a:moveTo>
                <a:cubicBezTo>
                  <a:pt x="6502069" y="1884578"/>
                  <a:pt x="6522795" y="1888236"/>
                  <a:pt x="6530111" y="1895551"/>
                </a:cubicBezTo>
                <a:cubicBezTo>
                  <a:pt x="6537425" y="1904492"/>
                  <a:pt x="6543521" y="1928063"/>
                  <a:pt x="6548399" y="1966265"/>
                </a:cubicBezTo>
                <a:cubicBezTo>
                  <a:pt x="6558965" y="2047545"/>
                  <a:pt x="6565467" y="2128824"/>
                  <a:pt x="6567905" y="2210105"/>
                </a:cubicBezTo>
                <a:cubicBezTo>
                  <a:pt x="6570344" y="2291384"/>
                  <a:pt x="6571563" y="2372665"/>
                  <a:pt x="6571563" y="2453944"/>
                </a:cubicBezTo>
                <a:lnTo>
                  <a:pt x="6571563" y="2542946"/>
                </a:lnTo>
                <a:cubicBezTo>
                  <a:pt x="6571563" y="2547010"/>
                  <a:pt x="6571360" y="2557170"/>
                  <a:pt x="6570954" y="2573426"/>
                </a:cubicBezTo>
                <a:cubicBezTo>
                  <a:pt x="6570547" y="2589682"/>
                  <a:pt x="6569937" y="2606751"/>
                  <a:pt x="6569125" y="2624633"/>
                </a:cubicBezTo>
                <a:cubicBezTo>
                  <a:pt x="6568312" y="2642514"/>
                  <a:pt x="6567297" y="2658973"/>
                  <a:pt x="6566077" y="2674010"/>
                </a:cubicBezTo>
                <a:cubicBezTo>
                  <a:pt x="6564857" y="2689047"/>
                  <a:pt x="6563435" y="2697378"/>
                  <a:pt x="6561809" y="2699004"/>
                </a:cubicBezTo>
                <a:cubicBezTo>
                  <a:pt x="6552869" y="2707945"/>
                  <a:pt x="6539255" y="2716885"/>
                  <a:pt x="6520967" y="2725826"/>
                </a:cubicBezTo>
                <a:cubicBezTo>
                  <a:pt x="6502679" y="2734767"/>
                  <a:pt x="6482969" y="2742692"/>
                  <a:pt x="6461835" y="2749601"/>
                </a:cubicBezTo>
                <a:cubicBezTo>
                  <a:pt x="6440703" y="2756509"/>
                  <a:pt x="6419773" y="2762199"/>
                  <a:pt x="6399047" y="2766669"/>
                </a:cubicBezTo>
                <a:cubicBezTo>
                  <a:pt x="6378320" y="2771140"/>
                  <a:pt x="6360641" y="2773375"/>
                  <a:pt x="6346011" y="2773375"/>
                </a:cubicBezTo>
                <a:cubicBezTo>
                  <a:pt x="6332193" y="2773375"/>
                  <a:pt x="6316343" y="2766263"/>
                  <a:pt x="6298462" y="2752039"/>
                </a:cubicBezTo>
                <a:cubicBezTo>
                  <a:pt x="6280581" y="2737815"/>
                  <a:pt x="6262699" y="2721153"/>
                  <a:pt x="6244818" y="2702052"/>
                </a:cubicBezTo>
                <a:cubicBezTo>
                  <a:pt x="6226937" y="2682951"/>
                  <a:pt x="6210477" y="2663240"/>
                  <a:pt x="6195440" y="2642920"/>
                </a:cubicBezTo>
                <a:cubicBezTo>
                  <a:pt x="6180403" y="2622600"/>
                  <a:pt x="6168415" y="2606344"/>
                  <a:pt x="6159473" y="2594152"/>
                </a:cubicBezTo>
                <a:cubicBezTo>
                  <a:pt x="6139967" y="2567330"/>
                  <a:pt x="6124117" y="2546604"/>
                  <a:pt x="6111925" y="2531973"/>
                </a:cubicBezTo>
                <a:cubicBezTo>
                  <a:pt x="6113551" y="2544978"/>
                  <a:pt x="6114770" y="2562047"/>
                  <a:pt x="6115583" y="2583180"/>
                </a:cubicBezTo>
                <a:lnTo>
                  <a:pt x="6119240" y="2645359"/>
                </a:lnTo>
                <a:cubicBezTo>
                  <a:pt x="6120053" y="2655925"/>
                  <a:pt x="6120459" y="2665882"/>
                  <a:pt x="6120459" y="2675229"/>
                </a:cubicBezTo>
                <a:cubicBezTo>
                  <a:pt x="6120459" y="2684577"/>
                  <a:pt x="6120459" y="2693721"/>
                  <a:pt x="6120459" y="2702661"/>
                </a:cubicBezTo>
                <a:cubicBezTo>
                  <a:pt x="6120459" y="2719730"/>
                  <a:pt x="6119240" y="2730703"/>
                  <a:pt x="6116802" y="2735580"/>
                </a:cubicBezTo>
                <a:cubicBezTo>
                  <a:pt x="6111112" y="2739644"/>
                  <a:pt x="6102171" y="2742895"/>
                  <a:pt x="6089979" y="2745333"/>
                </a:cubicBezTo>
                <a:cubicBezTo>
                  <a:pt x="6077787" y="2747772"/>
                  <a:pt x="6064579" y="2749601"/>
                  <a:pt x="6050355" y="2750820"/>
                </a:cubicBezTo>
                <a:cubicBezTo>
                  <a:pt x="6036131" y="2752039"/>
                  <a:pt x="6022517" y="2752649"/>
                  <a:pt x="6009512" y="2752649"/>
                </a:cubicBezTo>
                <a:cubicBezTo>
                  <a:pt x="5996507" y="2752649"/>
                  <a:pt x="5986347" y="2752649"/>
                  <a:pt x="5979033" y="2752649"/>
                </a:cubicBezTo>
                <a:cubicBezTo>
                  <a:pt x="5974155" y="2752649"/>
                  <a:pt x="5965824" y="2752445"/>
                  <a:pt x="5954039" y="2752039"/>
                </a:cubicBezTo>
                <a:cubicBezTo>
                  <a:pt x="5942253" y="2751632"/>
                  <a:pt x="5929655" y="2751023"/>
                  <a:pt x="5916243" y="2750210"/>
                </a:cubicBezTo>
                <a:cubicBezTo>
                  <a:pt x="5902833" y="2749397"/>
                  <a:pt x="5890437" y="2748178"/>
                  <a:pt x="5879057" y="2746552"/>
                </a:cubicBezTo>
                <a:cubicBezTo>
                  <a:pt x="5867678" y="2744927"/>
                  <a:pt x="5860363" y="2742488"/>
                  <a:pt x="5857112" y="2739237"/>
                </a:cubicBezTo>
                <a:cubicBezTo>
                  <a:pt x="5853048" y="2704287"/>
                  <a:pt x="5850000" y="2669743"/>
                  <a:pt x="5847968" y="2635605"/>
                </a:cubicBezTo>
                <a:cubicBezTo>
                  <a:pt x="5845937" y="2601468"/>
                  <a:pt x="5844107" y="2566924"/>
                  <a:pt x="5842482" y="2531973"/>
                </a:cubicBezTo>
                <a:cubicBezTo>
                  <a:pt x="5840856" y="2492959"/>
                  <a:pt x="5839637" y="2454351"/>
                  <a:pt x="5838824" y="2416149"/>
                </a:cubicBezTo>
                <a:cubicBezTo>
                  <a:pt x="5838011" y="2377948"/>
                  <a:pt x="5837605" y="2339340"/>
                  <a:pt x="5837605" y="2300325"/>
                </a:cubicBezTo>
                <a:lnTo>
                  <a:pt x="5837605" y="2175967"/>
                </a:lnTo>
                <a:cubicBezTo>
                  <a:pt x="5837605" y="2156460"/>
                  <a:pt x="5837808" y="2137969"/>
                  <a:pt x="5838215" y="2120493"/>
                </a:cubicBezTo>
                <a:cubicBezTo>
                  <a:pt x="5838621" y="2103018"/>
                  <a:pt x="5839231" y="2086559"/>
                  <a:pt x="5840043" y="2071116"/>
                </a:cubicBezTo>
                <a:cubicBezTo>
                  <a:pt x="5840856" y="2053234"/>
                  <a:pt x="5841465" y="2036369"/>
                  <a:pt x="5841872" y="2020519"/>
                </a:cubicBezTo>
                <a:cubicBezTo>
                  <a:pt x="5842279" y="2004669"/>
                  <a:pt x="5842482" y="1989836"/>
                  <a:pt x="5842482" y="1976018"/>
                </a:cubicBezTo>
                <a:lnTo>
                  <a:pt x="5843701" y="1974799"/>
                </a:lnTo>
                <a:cubicBezTo>
                  <a:pt x="5855081" y="1966671"/>
                  <a:pt x="5869507" y="1957933"/>
                  <a:pt x="5886983" y="1948586"/>
                </a:cubicBezTo>
                <a:cubicBezTo>
                  <a:pt x="5904458" y="1939239"/>
                  <a:pt x="5923355" y="1930705"/>
                  <a:pt x="5943675" y="1922983"/>
                </a:cubicBezTo>
                <a:cubicBezTo>
                  <a:pt x="5963995" y="1915261"/>
                  <a:pt x="5983909" y="1908759"/>
                  <a:pt x="6003417" y="1903476"/>
                </a:cubicBezTo>
                <a:cubicBezTo>
                  <a:pt x="6022923" y="1898193"/>
                  <a:pt x="6039992" y="1895551"/>
                  <a:pt x="6054623" y="1895551"/>
                </a:cubicBezTo>
                <a:cubicBezTo>
                  <a:pt x="6058687" y="1895551"/>
                  <a:pt x="6064783" y="1896364"/>
                  <a:pt x="6072911" y="1897989"/>
                </a:cubicBezTo>
                <a:cubicBezTo>
                  <a:pt x="6078600" y="1899615"/>
                  <a:pt x="6084899" y="1905508"/>
                  <a:pt x="6091808" y="1915668"/>
                </a:cubicBezTo>
                <a:cubicBezTo>
                  <a:pt x="6098717" y="1925828"/>
                  <a:pt x="6105626" y="1937004"/>
                  <a:pt x="6112535" y="1949196"/>
                </a:cubicBezTo>
                <a:cubicBezTo>
                  <a:pt x="6119443" y="1961388"/>
                  <a:pt x="6125539" y="1973376"/>
                  <a:pt x="6130823" y="1985162"/>
                </a:cubicBezTo>
                <a:cubicBezTo>
                  <a:pt x="6136106" y="1996948"/>
                  <a:pt x="6139967" y="2005279"/>
                  <a:pt x="6142405" y="2010156"/>
                </a:cubicBezTo>
                <a:cubicBezTo>
                  <a:pt x="6148907" y="2025599"/>
                  <a:pt x="6155817" y="2041449"/>
                  <a:pt x="6163131" y="2057704"/>
                </a:cubicBezTo>
                <a:cubicBezTo>
                  <a:pt x="6170447" y="2073960"/>
                  <a:pt x="6177761" y="2091029"/>
                  <a:pt x="6185077" y="2108911"/>
                </a:cubicBezTo>
                <a:cubicBezTo>
                  <a:pt x="6192392" y="2126792"/>
                  <a:pt x="6199707" y="2144065"/>
                  <a:pt x="6207023" y="2160727"/>
                </a:cubicBezTo>
                <a:cubicBezTo>
                  <a:pt x="6214337" y="2177389"/>
                  <a:pt x="6221247" y="2193849"/>
                  <a:pt x="6227749" y="2210105"/>
                </a:cubicBezTo>
                <a:cubicBezTo>
                  <a:pt x="6234251" y="2226361"/>
                  <a:pt x="6240551" y="2241397"/>
                  <a:pt x="6246647" y="2255215"/>
                </a:cubicBezTo>
                <a:cubicBezTo>
                  <a:pt x="6252743" y="2269033"/>
                  <a:pt x="6258635" y="2281631"/>
                  <a:pt x="6264325" y="2293010"/>
                </a:cubicBezTo>
                <a:cubicBezTo>
                  <a:pt x="6275705" y="2317394"/>
                  <a:pt x="6284239" y="2332837"/>
                  <a:pt x="6289928" y="2339340"/>
                </a:cubicBezTo>
                <a:cubicBezTo>
                  <a:pt x="6289115" y="2330399"/>
                  <a:pt x="6288303" y="2319833"/>
                  <a:pt x="6287489" y="2307641"/>
                </a:cubicBezTo>
                <a:cubicBezTo>
                  <a:pt x="6286677" y="2295448"/>
                  <a:pt x="6285458" y="2282037"/>
                  <a:pt x="6283833" y="2267407"/>
                </a:cubicBezTo>
                <a:cubicBezTo>
                  <a:pt x="6282207" y="2252777"/>
                  <a:pt x="6280987" y="2237536"/>
                  <a:pt x="6280175" y="2221687"/>
                </a:cubicBezTo>
                <a:cubicBezTo>
                  <a:pt x="6279361" y="2205837"/>
                  <a:pt x="6278143" y="2189785"/>
                  <a:pt x="6276517" y="2173529"/>
                </a:cubicBezTo>
                <a:lnTo>
                  <a:pt x="6269202" y="2074773"/>
                </a:lnTo>
                <a:cubicBezTo>
                  <a:pt x="6266763" y="2041449"/>
                  <a:pt x="6265544" y="2013407"/>
                  <a:pt x="6265544" y="1990649"/>
                </a:cubicBezTo>
                <a:cubicBezTo>
                  <a:pt x="6265544" y="1963013"/>
                  <a:pt x="6267576" y="1943913"/>
                  <a:pt x="6271640" y="1933346"/>
                </a:cubicBezTo>
                <a:cubicBezTo>
                  <a:pt x="6300089" y="1917903"/>
                  <a:pt x="6331787" y="1905914"/>
                  <a:pt x="6366737" y="1897380"/>
                </a:cubicBezTo>
                <a:cubicBezTo>
                  <a:pt x="6401688" y="1888845"/>
                  <a:pt x="6435419" y="1884578"/>
                  <a:pt x="6467931" y="1884578"/>
                </a:cubicBezTo>
                <a:close/>
                <a:moveTo>
                  <a:pt x="9519056" y="1882140"/>
                </a:moveTo>
                <a:cubicBezTo>
                  <a:pt x="9531248" y="1882140"/>
                  <a:pt x="9548519" y="1882749"/>
                  <a:pt x="9570872" y="1883969"/>
                </a:cubicBezTo>
                <a:cubicBezTo>
                  <a:pt x="9593225" y="1885188"/>
                  <a:pt x="9616185" y="1887017"/>
                  <a:pt x="9639757" y="1889455"/>
                </a:cubicBezTo>
                <a:cubicBezTo>
                  <a:pt x="9663328" y="1891893"/>
                  <a:pt x="9685883" y="1895348"/>
                  <a:pt x="9707422" y="1899818"/>
                </a:cubicBezTo>
                <a:cubicBezTo>
                  <a:pt x="9728962" y="1904289"/>
                  <a:pt x="9744608" y="1910181"/>
                  <a:pt x="9754361" y="1917497"/>
                </a:cubicBezTo>
                <a:cubicBezTo>
                  <a:pt x="9761677" y="1923186"/>
                  <a:pt x="9770211" y="1942490"/>
                  <a:pt x="9779964" y="1975409"/>
                </a:cubicBezTo>
                <a:cubicBezTo>
                  <a:pt x="9789718" y="2008327"/>
                  <a:pt x="9799878" y="2048764"/>
                  <a:pt x="9810445" y="2096719"/>
                </a:cubicBezTo>
                <a:cubicBezTo>
                  <a:pt x="9821011" y="2144674"/>
                  <a:pt x="9831577" y="2197100"/>
                  <a:pt x="9842144" y="2253996"/>
                </a:cubicBezTo>
                <a:cubicBezTo>
                  <a:pt x="9852710" y="2310892"/>
                  <a:pt x="9862464" y="2365959"/>
                  <a:pt x="9871405" y="2419197"/>
                </a:cubicBezTo>
                <a:cubicBezTo>
                  <a:pt x="9880345" y="2472436"/>
                  <a:pt x="9887863" y="2521001"/>
                  <a:pt x="9893960" y="2564892"/>
                </a:cubicBezTo>
                <a:cubicBezTo>
                  <a:pt x="9900056" y="2608783"/>
                  <a:pt x="9904323" y="2641701"/>
                  <a:pt x="9906761" y="2663647"/>
                </a:cubicBezTo>
                <a:cubicBezTo>
                  <a:pt x="9909199" y="2688031"/>
                  <a:pt x="9909199" y="2702661"/>
                  <a:pt x="9906761" y="2707538"/>
                </a:cubicBezTo>
                <a:cubicBezTo>
                  <a:pt x="9901885" y="2716479"/>
                  <a:pt x="9890302" y="2723997"/>
                  <a:pt x="9872014" y="2730093"/>
                </a:cubicBezTo>
                <a:cubicBezTo>
                  <a:pt x="9853726" y="2736189"/>
                  <a:pt x="9833406" y="2741269"/>
                  <a:pt x="9811054" y="2745333"/>
                </a:cubicBezTo>
                <a:cubicBezTo>
                  <a:pt x="9788702" y="2749397"/>
                  <a:pt x="9766553" y="2752242"/>
                  <a:pt x="9744608" y="2753868"/>
                </a:cubicBezTo>
                <a:cubicBezTo>
                  <a:pt x="9722662" y="2755493"/>
                  <a:pt x="9705593" y="2756306"/>
                  <a:pt x="9693401" y="2756306"/>
                </a:cubicBezTo>
                <a:cubicBezTo>
                  <a:pt x="9672269" y="2756306"/>
                  <a:pt x="9654387" y="2755087"/>
                  <a:pt x="9639757" y="2752649"/>
                </a:cubicBezTo>
                <a:cubicBezTo>
                  <a:pt x="9625126" y="2750210"/>
                  <a:pt x="9615373" y="2745740"/>
                  <a:pt x="9610496" y="2739237"/>
                </a:cubicBezTo>
                <a:cubicBezTo>
                  <a:pt x="9609683" y="2737612"/>
                  <a:pt x="9609074" y="2734157"/>
                  <a:pt x="9608667" y="2728874"/>
                </a:cubicBezTo>
                <a:cubicBezTo>
                  <a:pt x="9608261" y="2723591"/>
                  <a:pt x="9607245" y="2716479"/>
                  <a:pt x="9605619" y="2707538"/>
                </a:cubicBezTo>
                <a:cubicBezTo>
                  <a:pt x="9603994" y="2698597"/>
                  <a:pt x="9602977" y="2689657"/>
                  <a:pt x="9602570" y="2680716"/>
                </a:cubicBezTo>
                <a:cubicBezTo>
                  <a:pt x="9602165" y="2671775"/>
                  <a:pt x="9601555" y="2662428"/>
                  <a:pt x="9600743" y="2652674"/>
                </a:cubicBezTo>
                <a:cubicBezTo>
                  <a:pt x="9599116" y="2641295"/>
                  <a:pt x="9597694" y="2629103"/>
                  <a:pt x="9596475" y="2616098"/>
                </a:cubicBezTo>
                <a:cubicBezTo>
                  <a:pt x="9595256" y="2603093"/>
                  <a:pt x="9593834" y="2589682"/>
                  <a:pt x="9592208" y="2575865"/>
                </a:cubicBezTo>
                <a:cubicBezTo>
                  <a:pt x="9581641" y="2577490"/>
                  <a:pt x="9571278" y="2578709"/>
                  <a:pt x="9561118" y="2579522"/>
                </a:cubicBezTo>
                <a:cubicBezTo>
                  <a:pt x="9550958" y="2580335"/>
                  <a:pt x="9540189" y="2580741"/>
                  <a:pt x="9528810" y="2580741"/>
                </a:cubicBezTo>
                <a:cubicBezTo>
                  <a:pt x="9513367" y="2580741"/>
                  <a:pt x="9498736" y="2579116"/>
                  <a:pt x="9484918" y="2575865"/>
                </a:cubicBezTo>
                <a:cubicBezTo>
                  <a:pt x="9481667" y="2601061"/>
                  <a:pt x="9479229" y="2628697"/>
                  <a:pt x="9477602" y="2658770"/>
                </a:cubicBezTo>
                <a:cubicBezTo>
                  <a:pt x="9476790" y="2687218"/>
                  <a:pt x="9474352" y="2713228"/>
                  <a:pt x="9470287" y="2736799"/>
                </a:cubicBezTo>
                <a:lnTo>
                  <a:pt x="9467849" y="2741676"/>
                </a:lnTo>
                <a:cubicBezTo>
                  <a:pt x="9462160" y="2745740"/>
                  <a:pt x="9455047" y="2748788"/>
                  <a:pt x="9446513" y="2750820"/>
                </a:cubicBezTo>
                <a:cubicBezTo>
                  <a:pt x="9437979" y="2752852"/>
                  <a:pt x="9429241" y="2754477"/>
                  <a:pt x="9420300" y="2755696"/>
                </a:cubicBezTo>
                <a:cubicBezTo>
                  <a:pt x="9411359" y="2756916"/>
                  <a:pt x="9402419" y="2757729"/>
                  <a:pt x="9393478" y="2758135"/>
                </a:cubicBezTo>
                <a:cubicBezTo>
                  <a:pt x="9384537" y="2758541"/>
                  <a:pt x="9376816" y="2758744"/>
                  <a:pt x="9370313" y="2758744"/>
                </a:cubicBezTo>
                <a:cubicBezTo>
                  <a:pt x="9337801" y="2758744"/>
                  <a:pt x="9305086" y="2756713"/>
                  <a:pt x="9272167" y="2752649"/>
                </a:cubicBezTo>
                <a:cubicBezTo>
                  <a:pt x="9239249" y="2748585"/>
                  <a:pt x="9207347" y="2740863"/>
                  <a:pt x="9176460" y="2729484"/>
                </a:cubicBezTo>
                <a:cubicBezTo>
                  <a:pt x="9163456" y="2724607"/>
                  <a:pt x="9156953" y="2718917"/>
                  <a:pt x="9156953" y="2712415"/>
                </a:cubicBezTo>
                <a:cubicBezTo>
                  <a:pt x="9156953" y="2710789"/>
                  <a:pt x="9157156" y="2705913"/>
                  <a:pt x="9157563" y="2697785"/>
                </a:cubicBezTo>
                <a:cubicBezTo>
                  <a:pt x="9157969" y="2689657"/>
                  <a:pt x="9158579" y="2677465"/>
                  <a:pt x="9159392" y="2661209"/>
                </a:cubicBezTo>
                <a:cubicBezTo>
                  <a:pt x="9161017" y="2631948"/>
                  <a:pt x="9163049" y="2596794"/>
                  <a:pt x="9165487" y="2555748"/>
                </a:cubicBezTo>
                <a:cubicBezTo>
                  <a:pt x="9167926" y="2514701"/>
                  <a:pt x="9171380" y="2471013"/>
                  <a:pt x="9175851" y="2424684"/>
                </a:cubicBezTo>
                <a:cubicBezTo>
                  <a:pt x="9180321" y="2378354"/>
                  <a:pt x="9185808" y="2330805"/>
                  <a:pt x="9192310" y="2282037"/>
                </a:cubicBezTo>
                <a:cubicBezTo>
                  <a:pt x="9198813" y="2233269"/>
                  <a:pt x="9206534" y="2186127"/>
                  <a:pt x="9215475" y="2140610"/>
                </a:cubicBezTo>
                <a:cubicBezTo>
                  <a:pt x="9224416" y="2095093"/>
                  <a:pt x="9234575" y="2053031"/>
                  <a:pt x="9245955" y="2014423"/>
                </a:cubicBezTo>
                <a:cubicBezTo>
                  <a:pt x="9257334" y="1975815"/>
                  <a:pt x="9270339" y="1943506"/>
                  <a:pt x="9284969" y="1917497"/>
                </a:cubicBezTo>
                <a:cubicBezTo>
                  <a:pt x="9300412" y="1910181"/>
                  <a:pt x="9318091" y="1904289"/>
                  <a:pt x="9338005" y="1899818"/>
                </a:cubicBezTo>
                <a:cubicBezTo>
                  <a:pt x="9357918" y="1895348"/>
                  <a:pt x="9378441" y="1891690"/>
                  <a:pt x="9399574" y="1888845"/>
                </a:cubicBezTo>
                <a:cubicBezTo>
                  <a:pt x="9420707" y="1886001"/>
                  <a:pt x="9441636" y="1884172"/>
                  <a:pt x="9462363" y="1883359"/>
                </a:cubicBezTo>
                <a:cubicBezTo>
                  <a:pt x="9483089" y="1882546"/>
                  <a:pt x="9501986" y="1882140"/>
                  <a:pt x="9519056" y="1882140"/>
                </a:cubicBezTo>
                <a:close/>
                <a:moveTo>
                  <a:pt x="3338551" y="1882140"/>
                </a:moveTo>
                <a:cubicBezTo>
                  <a:pt x="3454780" y="1882140"/>
                  <a:pt x="3543985" y="1911604"/>
                  <a:pt x="3606165" y="1970532"/>
                </a:cubicBezTo>
                <a:cubicBezTo>
                  <a:pt x="3668345" y="2029460"/>
                  <a:pt x="3699433" y="2115413"/>
                  <a:pt x="3699433" y="2228393"/>
                </a:cubicBezTo>
                <a:cubicBezTo>
                  <a:pt x="3699433" y="2265781"/>
                  <a:pt x="3698418" y="2306218"/>
                  <a:pt x="3696385" y="2349703"/>
                </a:cubicBezTo>
                <a:cubicBezTo>
                  <a:pt x="3694353" y="2393188"/>
                  <a:pt x="3688867" y="2436266"/>
                  <a:pt x="3679926" y="2478938"/>
                </a:cubicBezTo>
                <a:cubicBezTo>
                  <a:pt x="3670985" y="2521610"/>
                  <a:pt x="3657575" y="2561844"/>
                  <a:pt x="3639693" y="2599639"/>
                </a:cubicBezTo>
                <a:cubicBezTo>
                  <a:pt x="3621811" y="2637434"/>
                  <a:pt x="3597427" y="2669337"/>
                  <a:pt x="3566540" y="2695346"/>
                </a:cubicBezTo>
                <a:cubicBezTo>
                  <a:pt x="3553536" y="2705913"/>
                  <a:pt x="3537280" y="2714650"/>
                  <a:pt x="3517772" y="2721559"/>
                </a:cubicBezTo>
                <a:cubicBezTo>
                  <a:pt x="3498265" y="2728468"/>
                  <a:pt x="3477945" y="2733954"/>
                  <a:pt x="3456813" y="2738018"/>
                </a:cubicBezTo>
                <a:cubicBezTo>
                  <a:pt x="3435680" y="2742082"/>
                  <a:pt x="3414547" y="2744927"/>
                  <a:pt x="3393414" y="2746552"/>
                </a:cubicBezTo>
                <a:cubicBezTo>
                  <a:pt x="3372281" y="2748178"/>
                  <a:pt x="3353587" y="2748991"/>
                  <a:pt x="3337332" y="2748991"/>
                </a:cubicBezTo>
                <a:lnTo>
                  <a:pt x="3336112" y="2750210"/>
                </a:lnTo>
                <a:cubicBezTo>
                  <a:pt x="3319856" y="2750210"/>
                  <a:pt x="3301364" y="2749397"/>
                  <a:pt x="3280638" y="2747772"/>
                </a:cubicBezTo>
                <a:cubicBezTo>
                  <a:pt x="3259912" y="2746146"/>
                  <a:pt x="3239186" y="2743301"/>
                  <a:pt x="3218460" y="2739237"/>
                </a:cubicBezTo>
                <a:cubicBezTo>
                  <a:pt x="3197733" y="2735173"/>
                  <a:pt x="3177820" y="2729687"/>
                  <a:pt x="3158718" y="2722778"/>
                </a:cubicBezTo>
                <a:cubicBezTo>
                  <a:pt x="3139617" y="2715869"/>
                  <a:pt x="3123564" y="2707132"/>
                  <a:pt x="3110560" y="2696565"/>
                </a:cubicBezTo>
                <a:cubicBezTo>
                  <a:pt x="3080486" y="2671368"/>
                  <a:pt x="3056509" y="2639873"/>
                  <a:pt x="3038628" y="2602077"/>
                </a:cubicBezTo>
                <a:cubicBezTo>
                  <a:pt x="3020746" y="2564282"/>
                  <a:pt x="3007334" y="2523845"/>
                  <a:pt x="2998393" y="2480767"/>
                </a:cubicBezTo>
                <a:cubicBezTo>
                  <a:pt x="2989452" y="2437688"/>
                  <a:pt x="2983764" y="2394204"/>
                  <a:pt x="2981324" y="2350312"/>
                </a:cubicBezTo>
                <a:cubicBezTo>
                  <a:pt x="2978886" y="2306421"/>
                  <a:pt x="2977667" y="2265781"/>
                  <a:pt x="2977667" y="2228393"/>
                </a:cubicBezTo>
                <a:cubicBezTo>
                  <a:pt x="2977667" y="2169871"/>
                  <a:pt x="2986201" y="2118868"/>
                  <a:pt x="3003270" y="2075383"/>
                </a:cubicBezTo>
                <a:cubicBezTo>
                  <a:pt x="3020340" y="2031898"/>
                  <a:pt x="3044723" y="1995729"/>
                  <a:pt x="3076422" y="1966874"/>
                </a:cubicBezTo>
                <a:cubicBezTo>
                  <a:pt x="3108122" y="1938020"/>
                  <a:pt x="3146120" y="1916684"/>
                  <a:pt x="3190418" y="1902866"/>
                </a:cubicBezTo>
                <a:cubicBezTo>
                  <a:pt x="3234715" y="1889049"/>
                  <a:pt x="3284093" y="1882140"/>
                  <a:pt x="3338551" y="1882140"/>
                </a:cubicBezTo>
                <a:close/>
                <a:moveTo>
                  <a:pt x="2527706" y="1882140"/>
                </a:moveTo>
                <a:cubicBezTo>
                  <a:pt x="2539899" y="1882140"/>
                  <a:pt x="2557170" y="1882749"/>
                  <a:pt x="2579522" y="1883969"/>
                </a:cubicBezTo>
                <a:cubicBezTo>
                  <a:pt x="2601875" y="1885188"/>
                  <a:pt x="2624835" y="1887017"/>
                  <a:pt x="2648407" y="1889455"/>
                </a:cubicBezTo>
                <a:cubicBezTo>
                  <a:pt x="2671978" y="1891893"/>
                  <a:pt x="2694533" y="1895348"/>
                  <a:pt x="2716072" y="1899818"/>
                </a:cubicBezTo>
                <a:cubicBezTo>
                  <a:pt x="2737611" y="1904289"/>
                  <a:pt x="2753259" y="1910181"/>
                  <a:pt x="2763012" y="1917497"/>
                </a:cubicBezTo>
                <a:cubicBezTo>
                  <a:pt x="2770327" y="1923186"/>
                  <a:pt x="2778861" y="1942490"/>
                  <a:pt x="2788615" y="1975409"/>
                </a:cubicBezTo>
                <a:cubicBezTo>
                  <a:pt x="2798368" y="2008327"/>
                  <a:pt x="2808528" y="2048764"/>
                  <a:pt x="2819096" y="2096719"/>
                </a:cubicBezTo>
                <a:cubicBezTo>
                  <a:pt x="2829662" y="2144674"/>
                  <a:pt x="2840228" y="2197100"/>
                  <a:pt x="2850794" y="2253996"/>
                </a:cubicBezTo>
                <a:cubicBezTo>
                  <a:pt x="2861361" y="2310892"/>
                  <a:pt x="2871114" y="2365959"/>
                  <a:pt x="2880055" y="2419197"/>
                </a:cubicBezTo>
                <a:cubicBezTo>
                  <a:pt x="2888995" y="2472436"/>
                  <a:pt x="2896514" y="2521001"/>
                  <a:pt x="2902611" y="2564892"/>
                </a:cubicBezTo>
                <a:cubicBezTo>
                  <a:pt x="2908706" y="2608783"/>
                  <a:pt x="2912973" y="2641701"/>
                  <a:pt x="2915412" y="2663647"/>
                </a:cubicBezTo>
                <a:cubicBezTo>
                  <a:pt x="2917850" y="2688031"/>
                  <a:pt x="2917850" y="2702661"/>
                  <a:pt x="2915412" y="2707538"/>
                </a:cubicBezTo>
                <a:cubicBezTo>
                  <a:pt x="2910535" y="2716479"/>
                  <a:pt x="2898952" y="2723997"/>
                  <a:pt x="2880664" y="2730093"/>
                </a:cubicBezTo>
                <a:cubicBezTo>
                  <a:pt x="2862376" y="2736189"/>
                  <a:pt x="2842056" y="2741269"/>
                  <a:pt x="2819704" y="2745333"/>
                </a:cubicBezTo>
                <a:cubicBezTo>
                  <a:pt x="2797353" y="2749397"/>
                  <a:pt x="2775204" y="2752242"/>
                  <a:pt x="2753259" y="2753868"/>
                </a:cubicBezTo>
                <a:cubicBezTo>
                  <a:pt x="2731312" y="2755493"/>
                  <a:pt x="2714243" y="2756306"/>
                  <a:pt x="2702051" y="2756306"/>
                </a:cubicBezTo>
                <a:cubicBezTo>
                  <a:pt x="2680919" y="2756306"/>
                  <a:pt x="2663037" y="2755087"/>
                  <a:pt x="2648407" y="2752649"/>
                </a:cubicBezTo>
                <a:cubicBezTo>
                  <a:pt x="2633776" y="2750210"/>
                  <a:pt x="2624023" y="2745740"/>
                  <a:pt x="2619146" y="2739237"/>
                </a:cubicBezTo>
                <a:cubicBezTo>
                  <a:pt x="2618334" y="2737612"/>
                  <a:pt x="2617724" y="2734157"/>
                  <a:pt x="2617317" y="2728874"/>
                </a:cubicBezTo>
                <a:cubicBezTo>
                  <a:pt x="2616911" y="2723591"/>
                  <a:pt x="2615895" y="2716479"/>
                  <a:pt x="2614269" y="2707538"/>
                </a:cubicBezTo>
                <a:cubicBezTo>
                  <a:pt x="2612644" y="2698597"/>
                  <a:pt x="2611628" y="2689657"/>
                  <a:pt x="2611221" y="2680716"/>
                </a:cubicBezTo>
                <a:cubicBezTo>
                  <a:pt x="2610814" y="2671775"/>
                  <a:pt x="2610206" y="2662428"/>
                  <a:pt x="2609393" y="2652674"/>
                </a:cubicBezTo>
                <a:cubicBezTo>
                  <a:pt x="2607767" y="2641295"/>
                  <a:pt x="2606345" y="2629103"/>
                  <a:pt x="2605126" y="2616098"/>
                </a:cubicBezTo>
                <a:cubicBezTo>
                  <a:pt x="2603907" y="2603093"/>
                  <a:pt x="2602484" y="2589682"/>
                  <a:pt x="2600858" y="2575865"/>
                </a:cubicBezTo>
                <a:cubicBezTo>
                  <a:pt x="2590292" y="2577490"/>
                  <a:pt x="2579928" y="2578709"/>
                  <a:pt x="2569768" y="2579522"/>
                </a:cubicBezTo>
                <a:cubicBezTo>
                  <a:pt x="2559608" y="2580335"/>
                  <a:pt x="2548840" y="2580741"/>
                  <a:pt x="2537459" y="2580741"/>
                </a:cubicBezTo>
                <a:cubicBezTo>
                  <a:pt x="2522017" y="2580741"/>
                  <a:pt x="2507386" y="2579116"/>
                  <a:pt x="2493569" y="2575865"/>
                </a:cubicBezTo>
                <a:cubicBezTo>
                  <a:pt x="2490317" y="2601061"/>
                  <a:pt x="2487879" y="2628697"/>
                  <a:pt x="2486253" y="2658770"/>
                </a:cubicBezTo>
                <a:cubicBezTo>
                  <a:pt x="2485441" y="2687218"/>
                  <a:pt x="2483003" y="2713228"/>
                  <a:pt x="2478938" y="2736799"/>
                </a:cubicBezTo>
                <a:lnTo>
                  <a:pt x="2476500" y="2741676"/>
                </a:lnTo>
                <a:cubicBezTo>
                  <a:pt x="2470811" y="2745740"/>
                  <a:pt x="2463698" y="2748788"/>
                  <a:pt x="2455164" y="2750820"/>
                </a:cubicBezTo>
                <a:cubicBezTo>
                  <a:pt x="2446629" y="2752852"/>
                  <a:pt x="2437892" y="2754477"/>
                  <a:pt x="2428951" y="2755696"/>
                </a:cubicBezTo>
                <a:cubicBezTo>
                  <a:pt x="2420010" y="2756916"/>
                  <a:pt x="2411069" y="2757729"/>
                  <a:pt x="2402128" y="2758135"/>
                </a:cubicBezTo>
                <a:cubicBezTo>
                  <a:pt x="2393187" y="2758541"/>
                  <a:pt x="2385467" y="2758744"/>
                  <a:pt x="2378964" y="2758744"/>
                </a:cubicBezTo>
                <a:cubicBezTo>
                  <a:pt x="2346452" y="2758744"/>
                  <a:pt x="2313736" y="2756713"/>
                  <a:pt x="2280818" y="2752649"/>
                </a:cubicBezTo>
                <a:cubicBezTo>
                  <a:pt x="2247900" y="2748585"/>
                  <a:pt x="2215997" y="2740863"/>
                  <a:pt x="2185111" y="2729484"/>
                </a:cubicBezTo>
                <a:cubicBezTo>
                  <a:pt x="2172107" y="2724607"/>
                  <a:pt x="2165603" y="2718917"/>
                  <a:pt x="2165603" y="2712415"/>
                </a:cubicBezTo>
                <a:cubicBezTo>
                  <a:pt x="2165603" y="2710789"/>
                  <a:pt x="2165807" y="2705913"/>
                  <a:pt x="2166213" y="2697785"/>
                </a:cubicBezTo>
                <a:cubicBezTo>
                  <a:pt x="2166620" y="2689657"/>
                  <a:pt x="2167229" y="2677465"/>
                  <a:pt x="2168042" y="2661209"/>
                </a:cubicBezTo>
                <a:cubicBezTo>
                  <a:pt x="2169667" y="2631948"/>
                  <a:pt x="2171699" y="2596794"/>
                  <a:pt x="2174139" y="2555748"/>
                </a:cubicBezTo>
                <a:cubicBezTo>
                  <a:pt x="2176577" y="2514701"/>
                  <a:pt x="2180031" y="2471013"/>
                  <a:pt x="2184501" y="2424684"/>
                </a:cubicBezTo>
                <a:cubicBezTo>
                  <a:pt x="2188971" y="2378354"/>
                  <a:pt x="2194458" y="2330805"/>
                  <a:pt x="2200960" y="2282037"/>
                </a:cubicBezTo>
                <a:cubicBezTo>
                  <a:pt x="2207463" y="2233269"/>
                  <a:pt x="2215185" y="2186127"/>
                  <a:pt x="2224126" y="2140610"/>
                </a:cubicBezTo>
                <a:cubicBezTo>
                  <a:pt x="2233066" y="2095093"/>
                  <a:pt x="2243226" y="2053031"/>
                  <a:pt x="2254605" y="2014423"/>
                </a:cubicBezTo>
                <a:cubicBezTo>
                  <a:pt x="2265984" y="1975815"/>
                  <a:pt x="2278989" y="1943506"/>
                  <a:pt x="2293620" y="1917497"/>
                </a:cubicBezTo>
                <a:cubicBezTo>
                  <a:pt x="2309063" y="1910181"/>
                  <a:pt x="2326741" y="1904289"/>
                  <a:pt x="2346655" y="1899818"/>
                </a:cubicBezTo>
                <a:cubicBezTo>
                  <a:pt x="2366568" y="1895348"/>
                  <a:pt x="2387092" y="1891690"/>
                  <a:pt x="2408225" y="1888845"/>
                </a:cubicBezTo>
                <a:cubicBezTo>
                  <a:pt x="2429357" y="1886001"/>
                  <a:pt x="2450287" y="1884172"/>
                  <a:pt x="2471013" y="1883359"/>
                </a:cubicBezTo>
                <a:cubicBezTo>
                  <a:pt x="2491740" y="1882546"/>
                  <a:pt x="2510638" y="1882140"/>
                  <a:pt x="2527706" y="1882140"/>
                </a:cubicBezTo>
                <a:close/>
                <a:moveTo>
                  <a:pt x="1574749" y="1882140"/>
                </a:moveTo>
                <a:cubicBezTo>
                  <a:pt x="1581251" y="1882140"/>
                  <a:pt x="1590598" y="1882343"/>
                  <a:pt x="1602790" y="1882749"/>
                </a:cubicBezTo>
                <a:cubicBezTo>
                  <a:pt x="1614982" y="1883156"/>
                  <a:pt x="1627581" y="1883969"/>
                  <a:pt x="1640586" y="1885188"/>
                </a:cubicBezTo>
                <a:cubicBezTo>
                  <a:pt x="1653590" y="1886407"/>
                  <a:pt x="1665579" y="1888642"/>
                  <a:pt x="1676553" y="1891893"/>
                </a:cubicBezTo>
                <a:cubicBezTo>
                  <a:pt x="1687525" y="1895145"/>
                  <a:pt x="1695043" y="1899615"/>
                  <a:pt x="1699107" y="1905304"/>
                </a:cubicBezTo>
                <a:cubicBezTo>
                  <a:pt x="1703172" y="1914245"/>
                  <a:pt x="1705610" y="1936597"/>
                  <a:pt x="1706422" y="1972360"/>
                </a:cubicBezTo>
                <a:cubicBezTo>
                  <a:pt x="1707235" y="1991055"/>
                  <a:pt x="1707845" y="2011375"/>
                  <a:pt x="1708252" y="2033320"/>
                </a:cubicBezTo>
                <a:cubicBezTo>
                  <a:pt x="1708658" y="2055266"/>
                  <a:pt x="1708861" y="2079244"/>
                  <a:pt x="1708861" y="2105253"/>
                </a:cubicBezTo>
                <a:lnTo>
                  <a:pt x="1708861" y="2185721"/>
                </a:lnTo>
                <a:cubicBezTo>
                  <a:pt x="1708861" y="2199538"/>
                  <a:pt x="1708861" y="2213762"/>
                  <a:pt x="1708861" y="2228393"/>
                </a:cubicBezTo>
                <a:cubicBezTo>
                  <a:pt x="1708861" y="2243023"/>
                  <a:pt x="1708454" y="2258060"/>
                  <a:pt x="1707641" y="2273503"/>
                </a:cubicBezTo>
                <a:cubicBezTo>
                  <a:pt x="1715770" y="2272690"/>
                  <a:pt x="1723288" y="2272081"/>
                  <a:pt x="1730197" y="2271674"/>
                </a:cubicBezTo>
                <a:cubicBezTo>
                  <a:pt x="1737106" y="2271268"/>
                  <a:pt x="1743811" y="2271065"/>
                  <a:pt x="1750313" y="2271065"/>
                </a:cubicBezTo>
                <a:cubicBezTo>
                  <a:pt x="1756816" y="2271065"/>
                  <a:pt x="1763319" y="2271065"/>
                  <a:pt x="1769821" y="2271065"/>
                </a:cubicBezTo>
                <a:cubicBezTo>
                  <a:pt x="1776323" y="2271065"/>
                  <a:pt x="1783232" y="2271471"/>
                  <a:pt x="1790548" y="2272284"/>
                </a:cubicBezTo>
                <a:cubicBezTo>
                  <a:pt x="1790548" y="2216201"/>
                  <a:pt x="1791360" y="2160117"/>
                  <a:pt x="1792986" y="2104034"/>
                </a:cubicBezTo>
                <a:cubicBezTo>
                  <a:pt x="1794611" y="2047951"/>
                  <a:pt x="1798676" y="1991868"/>
                  <a:pt x="1805178" y="1935785"/>
                </a:cubicBezTo>
                <a:cubicBezTo>
                  <a:pt x="1806803" y="1926031"/>
                  <a:pt x="1808022" y="1918310"/>
                  <a:pt x="1808836" y="1912620"/>
                </a:cubicBezTo>
                <a:cubicBezTo>
                  <a:pt x="1809648" y="1906930"/>
                  <a:pt x="1810055" y="1903273"/>
                  <a:pt x="1810055" y="1901647"/>
                </a:cubicBezTo>
                <a:lnTo>
                  <a:pt x="1811274" y="1900428"/>
                </a:lnTo>
                <a:lnTo>
                  <a:pt x="1813712" y="1899818"/>
                </a:lnTo>
                <a:cubicBezTo>
                  <a:pt x="1814525" y="1899412"/>
                  <a:pt x="1815338" y="1899209"/>
                  <a:pt x="1816150" y="1899209"/>
                </a:cubicBezTo>
                <a:cubicBezTo>
                  <a:pt x="1837284" y="1893519"/>
                  <a:pt x="1858416" y="1889861"/>
                  <a:pt x="1879549" y="1888236"/>
                </a:cubicBezTo>
                <a:cubicBezTo>
                  <a:pt x="1900681" y="1886610"/>
                  <a:pt x="1922221" y="1885797"/>
                  <a:pt x="1944167" y="1885797"/>
                </a:cubicBezTo>
                <a:cubicBezTo>
                  <a:pt x="1961235" y="1885797"/>
                  <a:pt x="1978508" y="1886001"/>
                  <a:pt x="1995982" y="1886407"/>
                </a:cubicBezTo>
                <a:cubicBezTo>
                  <a:pt x="2013457" y="1886813"/>
                  <a:pt x="2030729" y="1888642"/>
                  <a:pt x="2047798" y="1891893"/>
                </a:cubicBezTo>
                <a:cubicBezTo>
                  <a:pt x="2064054" y="1894332"/>
                  <a:pt x="2076246" y="1897176"/>
                  <a:pt x="2084374" y="1900428"/>
                </a:cubicBezTo>
                <a:cubicBezTo>
                  <a:pt x="2094128" y="1904492"/>
                  <a:pt x="2100224" y="1908556"/>
                  <a:pt x="2102662" y="1912620"/>
                </a:cubicBezTo>
                <a:cubicBezTo>
                  <a:pt x="2105101" y="1919935"/>
                  <a:pt x="2106321" y="1938629"/>
                  <a:pt x="2106321" y="1968703"/>
                </a:cubicBezTo>
                <a:cubicBezTo>
                  <a:pt x="2106321" y="1999589"/>
                  <a:pt x="2105101" y="2039417"/>
                  <a:pt x="2102662" y="2088185"/>
                </a:cubicBezTo>
                <a:cubicBezTo>
                  <a:pt x="2101850" y="2100377"/>
                  <a:pt x="2100427" y="2124151"/>
                  <a:pt x="2098395" y="2159508"/>
                </a:cubicBezTo>
                <a:cubicBezTo>
                  <a:pt x="2096363" y="2194865"/>
                  <a:pt x="2093519" y="2235708"/>
                  <a:pt x="2089861" y="2282037"/>
                </a:cubicBezTo>
                <a:cubicBezTo>
                  <a:pt x="2086203" y="2328367"/>
                  <a:pt x="2082342" y="2377135"/>
                  <a:pt x="2078278" y="2428341"/>
                </a:cubicBezTo>
                <a:cubicBezTo>
                  <a:pt x="2074214" y="2479548"/>
                  <a:pt x="2070151" y="2527096"/>
                  <a:pt x="2066086" y="2570988"/>
                </a:cubicBezTo>
                <a:cubicBezTo>
                  <a:pt x="2062023" y="2614879"/>
                  <a:pt x="2057958" y="2652065"/>
                  <a:pt x="2053894" y="2682544"/>
                </a:cubicBezTo>
                <a:cubicBezTo>
                  <a:pt x="2049830" y="2713025"/>
                  <a:pt x="2046173" y="2730703"/>
                  <a:pt x="2042922" y="2735580"/>
                </a:cubicBezTo>
                <a:cubicBezTo>
                  <a:pt x="2038857" y="2739644"/>
                  <a:pt x="2031339" y="2742692"/>
                  <a:pt x="2020366" y="2744724"/>
                </a:cubicBezTo>
                <a:cubicBezTo>
                  <a:pt x="2009394" y="2746756"/>
                  <a:pt x="2001469" y="2748178"/>
                  <a:pt x="1996592" y="2748991"/>
                </a:cubicBezTo>
                <a:cubicBezTo>
                  <a:pt x="1982775" y="2750616"/>
                  <a:pt x="1968753" y="2751836"/>
                  <a:pt x="1954529" y="2752649"/>
                </a:cubicBezTo>
                <a:cubicBezTo>
                  <a:pt x="1940306" y="2753461"/>
                  <a:pt x="1926285" y="2753868"/>
                  <a:pt x="1912467" y="2753868"/>
                </a:cubicBezTo>
                <a:cubicBezTo>
                  <a:pt x="1905153" y="2753868"/>
                  <a:pt x="1896212" y="2753665"/>
                  <a:pt x="1885645" y="2753258"/>
                </a:cubicBezTo>
                <a:cubicBezTo>
                  <a:pt x="1875078" y="2752852"/>
                  <a:pt x="1864309" y="2751836"/>
                  <a:pt x="1853336" y="2750210"/>
                </a:cubicBezTo>
                <a:cubicBezTo>
                  <a:pt x="1842364" y="2748585"/>
                  <a:pt x="1832000" y="2746146"/>
                  <a:pt x="1822246" y="2742895"/>
                </a:cubicBezTo>
                <a:cubicBezTo>
                  <a:pt x="1812493" y="2739644"/>
                  <a:pt x="1804365" y="2735580"/>
                  <a:pt x="1797862" y="2730703"/>
                </a:cubicBezTo>
                <a:cubicBezTo>
                  <a:pt x="1795424" y="2729890"/>
                  <a:pt x="1793392" y="2725217"/>
                  <a:pt x="1791767" y="2716682"/>
                </a:cubicBezTo>
                <a:cubicBezTo>
                  <a:pt x="1790141" y="2708148"/>
                  <a:pt x="1788718" y="2698800"/>
                  <a:pt x="1787499" y="2688641"/>
                </a:cubicBezTo>
                <a:cubicBezTo>
                  <a:pt x="1786280" y="2678480"/>
                  <a:pt x="1785264" y="2668930"/>
                  <a:pt x="1784451" y="2659989"/>
                </a:cubicBezTo>
                <a:cubicBezTo>
                  <a:pt x="1783638" y="2651048"/>
                  <a:pt x="1783232" y="2645359"/>
                  <a:pt x="1783232" y="2642920"/>
                </a:cubicBezTo>
                <a:cubicBezTo>
                  <a:pt x="1781607" y="2610408"/>
                  <a:pt x="1780388" y="2578100"/>
                  <a:pt x="1779574" y="2545994"/>
                </a:cubicBezTo>
                <a:cubicBezTo>
                  <a:pt x="1778762" y="2513888"/>
                  <a:pt x="1778355" y="2481580"/>
                  <a:pt x="1778355" y="2449068"/>
                </a:cubicBezTo>
                <a:cubicBezTo>
                  <a:pt x="1771853" y="2448255"/>
                  <a:pt x="1765148" y="2447645"/>
                  <a:pt x="1758239" y="2447239"/>
                </a:cubicBezTo>
                <a:cubicBezTo>
                  <a:pt x="1751331" y="2446832"/>
                  <a:pt x="1744624" y="2446629"/>
                  <a:pt x="1738121" y="2446629"/>
                </a:cubicBezTo>
                <a:cubicBezTo>
                  <a:pt x="1731620" y="2446629"/>
                  <a:pt x="1724304" y="2446832"/>
                  <a:pt x="1716176" y="2447239"/>
                </a:cubicBezTo>
                <a:cubicBezTo>
                  <a:pt x="1708048" y="2447645"/>
                  <a:pt x="1699513" y="2448255"/>
                  <a:pt x="1690573" y="2449068"/>
                </a:cubicBezTo>
                <a:cubicBezTo>
                  <a:pt x="1688947" y="2481580"/>
                  <a:pt x="1687728" y="2513888"/>
                  <a:pt x="1686915" y="2545994"/>
                </a:cubicBezTo>
                <a:cubicBezTo>
                  <a:pt x="1686103" y="2578100"/>
                  <a:pt x="1684884" y="2610408"/>
                  <a:pt x="1683257" y="2642920"/>
                </a:cubicBezTo>
                <a:cubicBezTo>
                  <a:pt x="1682445" y="2668117"/>
                  <a:pt x="1681226" y="2688844"/>
                  <a:pt x="1679600" y="2705100"/>
                </a:cubicBezTo>
                <a:cubicBezTo>
                  <a:pt x="1678787" y="2720543"/>
                  <a:pt x="1677568" y="2729484"/>
                  <a:pt x="1675943" y="2731922"/>
                </a:cubicBezTo>
                <a:cubicBezTo>
                  <a:pt x="1673505" y="2735986"/>
                  <a:pt x="1667002" y="2739644"/>
                  <a:pt x="1656435" y="2742895"/>
                </a:cubicBezTo>
                <a:cubicBezTo>
                  <a:pt x="1647495" y="2746146"/>
                  <a:pt x="1634084" y="2748991"/>
                  <a:pt x="1616201" y="2751429"/>
                </a:cubicBezTo>
                <a:cubicBezTo>
                  <a:pt x="1600758" y="2753868"/>
                  <a:pt x="1583689" y="2756306"/>
                  <a:pt x="1564995" y="2758744"/>
                </a:cubicBezTo>
                <a:cubicBezTo>
                  <a:pt x="1547113" y="2761183"/>
                  <a:pt x="1530045" y="2762402"/>
                  <a:pt x="1513789" y="2762402"/>
                </a:cubicBezTo>
                <a:cubicBezTo>
                  <a:pt x="1499972" y="2762402"/>
                  <a:pt x="1485544" y="2761589"/>
                  <a:pt x="1470507" y="2759964"/>
                </a:cubicBezTo>
                <a:cubicBezTo>
                  <a:pt x="1455470" y="2758338"/>
                  <a:pt x="1442263" y="2753461"/>
                  <a:pt x="1430883" y="2745333"/>
                </a:cubicBezTo>
                <a:cubicBezTo>
                  <a:pt x="1426819" y="2742895"/>
                  <a:pt x="1423161" y="2729077"/>
                  <a:pt x="1419910" y="2703880"/>
                </a:cubicBezTo>
                <a:cubicBezTo>
                  <a:pt x="1414221" y="2664866"/>
                  <a:pt x="1409750" y="2625852"/>
                  <a:pt x="1406499" y="2586837"/>
                </a:cubicBezTo>
                <a:cubicBezTo>
                  <a:pt x="1403249" y="2547823"/>
                  <a:pt x="1400809" y="2508809"/>
                  <a:pt x="1399184" y="2469794"/>
                </a:cubicBezTo>
                <a:cubicBezTo>
                  <a:pt x="1395120" y="2397455"/>
                  <a:pt x="1391869" y="2325319"/>
                  <a:pt x="1389430" y="2253386"/>
                </a:cubicBezTo>
                <a:cubicBezTo>
                  <a:pt x="1386992" y="2181453"/>
                  <a:pt x="1385773" y="2109317"/>
                  <a:pt x="1385773" y="2036978"/>
                </a:cubicBezTo>
                <a:cubicBezTo>
                  <a:pt x="1385773" y="2032914"/>
                  <a:pt x="1385773" y="2024786"/>
                  <a:pt x="1385773" y="2012594"/>
                </a:cubicBezTo>
                <a:cubicBezTo>
                  <a:pt x="1385773" y="2000402"/>
                  <a:pt x="1386180" y="1987397"/>
                  <a:pt x="1386992" y="1973580"/>
                </a:cubicBezTo>
                <a:cubicBezTo>
                  <a:pt x="1387805" y="1959762"/>
                  <a:pt x="1388618" y="1947164"/>
                  <a:pt x="1389430" y="1935785"/>
                </a:cubicBezTo>
                <a:cubicBezTo>
                  <a:pt x="1390243" y="1924405"/>
                  <a:pt x="1391869" y="1917090"/>
                  <a:pt x="1394308" y="1913839"/>
                </a:cubicBezTo>
                <a:cubicBezTo>
                  <a:pt x="1395933" y="1907337"/>
                  <a:pt x="1404468" y="1902053"/>
                  <a:pt x="1419910" y="1897989"/>
                </a:cubicBezTo>
                <a:cubicBezTo>
                  <a:pt x="1435354" y="1893925"/>
                  <a:pt x="1453236" y="1890674"/>
                  <a:pt x="1473555" y="1888236"/>
                </a:cubicBezTo>
                <a:cubicBezTo>
                  <a:pt x="1493875" y="1885797"/>
                  <a:pt x="1513585" y="1884172"/>
                  <a:pt x="1532686" y="1883359"/>
                </a:cubicBezTo>
                <a:cubicBezTo>
                  <a:pt x="1551788" y="1882546"/>
                  <a:pt x="1565809" y="1882140"/>
                  <a:pt x="1574749" y="1882140"/>
                </a:cubicBezTo>
                <a:close/>
                <a:moveTo>
                  <a:pt x="1075716" y="1882140"/>
                </a:moveTo>
                <a:cubicBezTo>
                  <a:pt x="1122045" y="1882140"/>
                  <a:pt x="1170001" y="1888236"/>
                  <a:pt x="1219581" y="1900428"/>
                </a:cubicBezTo>
                <a:cubicBezTo>
                  <a:pt x="1269161" y="1912620"/>
                  <a:pt x="1314272" y="1930501"/>
                  <a:pt x="1354912" y="1954073"/>
                </a:cubicBezTo>
                <a:cubicBezTo>
                  <a:pt x="1357350" y="1967890"/>
                  <a:pt x="1356944" y="1984552"/>
                  <a:pt x="1353693" y="2004060"/>
                </a:cubicBezTo>
                <a:cubicBezTo>
                  <a:pt x="1348003" y="2036572"/>
                  <a:pt x="1338453" y="2070303"/>
                  <a:pt x="1325041" y="2105253"/>
                </a:cubicBezTo>
                <a:cubicBezTo>
                  <a:pt x="1311630" y="2140204"/>
                  <a:pt x="1291920" y="2168652"/>
                  <a:pt x="1265911" y="2190597"/>
                </a:cubicBezTo>
                <a:cubicBezTo>
                  <a:pt x="1252093" y="2184095"/>
                  <a:pt x="1237056" y="2179421"/>
                  <a:pt x="1220800" y="2176577"/>
                </a:cubicBezTo>
                <a:cubicBezTo>
                  <a:pt x="1204545" y="2173732"/>
                  <a:pt x="1189102" y="2172309"/>
                  <a:pt x="1174471" y="2172309"/>
                </a:cubicBezTo>
                <a:cubicBezTo>
                  <a:pt x="1162279" y="2172309"/>
                  <a:pt x="1149071" y="2173325"/>
                  <a:pt x="1134846" y="2175357"/>
                </a:cubicBezTo>
                <a:cubicBezTo>
                  <a:pt x="1120623" y="2177389"/>
                  <a:pt x="1108634" y="2182469"/>
                  <a:pt x="1098881" y="2190597"/>
                </a:cubicBezTo>
                <a:cubicBezTo>
                  <a:pt x="1089128" y="2200351"/>
                  <a:pt x="1081202" y="2212746"/>
                  <a:pt x="1075106" y="2227783"/>
                </a:cubicBezTo>
                <a:cubicBezTo>
                  <a:pt x="1069011" y="2242820"/>
                  <a:pt x="1064133" y="2259076"/>
                  <a:pt x="1060476" y="2276551"/>
                </a:cubicBezTo>
                <a:cubicBezTo>
                  <a:pt x="1056819" y="2294026"/>
                  <a:pt x="1054177" y="2311501"/>
                  <a:pt x="1052551" y="2328977"/>
                </a:cubicBezTo>
                <a:cubicBezTo>
                  <a:pt x="1050925" y="2346452"/>
                  <a:pt x="1050113" y="2362098"/>
                  <a:pt x="1050113" y="2375916"/>
                </a:cubicBezTo>
                <a:cubicBezTo>
                  <a:pt x="1050113" y="2402738"/>
                  <a:pt x="1051738" y="2424887"/>
                  <a:pt x="1054989" y="2442362"/>
                </a:cubicBezTo>
                <a:cubicBezTo>
                  <a:pt x="1058241" y="2459837"/>
                  <a:pt x="1064337" y="2473858"/>
                  <a:pt x="1073278" y="2484425"/>
                </a:cubicBezTo>
                <a:cubicBezTo>
                  <a:pt x="1082218" y="2494991"/>
                  <a:pt x="1094613" y="2502306"/>
                  <a:pt x="1110463" y="2506370"/>
                </a:cubicBezTo>
                <a:cubicBezTo>
                  <a:pt x="1126312" y="2510434"/>
                  <a:pt x="1147242" y="2512466"/>
                  <a:pt x="1173252" y="2512466"/>
                </a:cubicBezTo>
                <a:cubicBezTo>
                  <a:pt x="1211454" y="2512466"/>
                  <a:pt x="1248029" y="2504338"/>
                  <a:pt x="1282980" y="2488082"/>
                </a:cubicBezTo>
                <a:cubicBezTo>
                  <a:pt x="1291108" y="2488895"/>
                  <a:pt x="1298016" y="2492959"/>
                  <a:pt x="1303706" y="2500274"/>
                </a:cubicBezTo>
                <a:cubicBezTo>
                  <a:pt x="1309396" y="2507589"/>
                  <a:pt x="1314272" y="2516124"/>
                  <a:pt x="1318336" y="2525877"/>
                </a:cubicBezTo>
                <a:cubicBezTo>
                  <a:pt x="1322400" y="2535631"/>
                  <a:pt x="1325855" y="2545385"/>
                  <a:pt x="1328699" y="2555138"/>
                </a:cubicBezTo>
                <a:cubicBezTo>
                  <a:pt x="1331544" y="2564892"/>
                  <a:pt x="1333373" y="2573020"/>
                  <a:pt x="1334186" y="2579522"/>
                </a:cubicBezTo>
                <a:cubicBezTo>
                  <a:pt x="1339062" y="2603906"/>
                  <a:pt x="1341095" y="2627071"/>
                  <a:pt x="1340281" y="2649017"/>
                </a:cubicBezTo>
                <a:cubicBezTo>
                  <a:pt x="1338656" y="2672588"/>
                  <a:pt x="1334998" y="2690469"/>
                  <a:pt x="1329309" y="2702661"/>
                </a:cubicBezTo>
                <a:cubicBezTo>
                  <a:pt x="1317116" y="2714853"/>
                  <a:pt x="1300251" y="2724810"/>
                  <a:pt x="1278712" y="2732532"/>
                </a:cubicBezTo>
                <a:cubicBezTo>
                  <a:pt x="1257172" y="2740253"/>
                  <a:pt x="1234414" y="2746349"/>
                  <a:pt x="1210437" y="2750820"/>
                </a:cubicBezTo>
                <a:cubicBezTo>
                  <a:pt x="1186460" y="2755290"/>
                  <a:pt x="1162889" y="2758338"/>
                  <a:pt x="1139724" y="2759964"/>
                </a:cubicBezTo>
                <a:cubicBezTo>
                  <a:pt x="1116559" y="2761589"/>
                  <a:pt x="1096848" y="2762402"/>
                  <a:pt x="1080593" y="2762402"/>
                </a:cubicBezTo>
                <a:cubicBezTo>
                  <a:pt x="1043204" y="2762402"/>
                  <a:pt x="1007847" y="2759354"/>
                  <a:pt x="974522" y="2753258"/>
                </a:cubicBezTo>
                <a:cubicBezTo>
                  <a:pt x="941197" y="2747162"/>
                  <a:pt x="907059" y="2737612"/>
                  <a:pt x="872109" y="2724607"/>
                </a:cubicBezTo>
                <a:cubicBezTo>
                  <a:pt x="838784" y="2709977"/>
                  <a:pt x="810743" y="2688437"/>
                  <a:pt x="787985" y="2659989"/>
                </a:cubicBezTo>
                <a:cubicBezTo>
                  <a:pt x="765227" y="2631541"/>
                  <a:pt x="746938" y="2599639"/>
                  <a:pt x="733120" y="2564282"/>
                </a:cubicBezTo>
                <a:cubicBezTo>
                  <a:pt x="719303" y="2528925"/>
                  <a:pt x="709347" y="2492146"/>
                  <a:pt x="703251" y="2453944"/>
                </a:cubicBezTo>
                <a:cubicBezTo>
                  <a:pt x="697154" y="2415743"/>
                  <a:pt x="694106" y="2379980"/>
                  <a:pt x="694106" y="2346655"/>
                </a:cubicBezTo>
                <a:cubicBezTo>
                  <a:pt x="694106" y="2314956"/>
                  <a:pt x="695732" y="2281021"/>
                  <a:pt x="698983" y="2244852"/>
                </a:cubicBezTo>
                <a:cubicBezTo>
                  <a:pt x="702235" y="2208682"/>
                  <a:pt x="708330" y="2173325"/>
                  <a:pt x="717271" y="2138781"/>
                </a:cubicBezTo>
                <a:cubicBezTo>
                  <a:pt x="726212" y="2104237"/>
                  <a:pt x="738810" y="2071522"/>
                  <a:pt x="755067" y="2040636"/>
                </a:cubicBezTo>
                <a:cubicBezTo>
                  <a:pt x="763195" y="2025192"/>
                  <a:pt x="772541" y="2010867"/>
                  <a:pt x="783108" y="1997659"/>
                </a:cubicBezTo>
                <a:lnTo>
                  <a:pt x="815044" y="1964896"/>
                </a:lnTo>
                <a:lnTo>
                  <a:pt x="844982" y="1946110"/>
                </a:lnTo>
                <a:cubicBezTo>
                  <a:pt x="875462" y="1928355"/>
                  <a:pt x="906857" y="1914144"/>
                  <a:pt x="939165" y="1903476"/>
                </a:cubicBezTo>
                <a:cubicBezTo>
                  <a:pt x="982244" y="1889252"/>
                  <a:pt x="1027760" y="1882140"/>
                  <a:pt x="1075716" y="1882140"/>
                </a:cubicBezTo>
                <a:close/>
                <a:moveTo>
                  <a:pt x="10220172" y="1878482"/>
                </a:moveTo>
                <a:cubicBezTo>
                  <a:pt x="10244556" y="1878482"/>
                  <a:pt x="10263048" y="1886204"/>
                  <a:pt x="10275646" y="1901647"/>
                </a:cubicBezTo>
                <a:cubicBezTo>
                  <a:pt x="10288244" y="1917090"/>
                  <a:pt x="10299014" y="1934565"/>
                  <a:pt x="10307954" y="1954073"/>
                </a:cubicBezTo>
                <a:cubicBezTo>
                  <a:pt x="10319334" y="1977644"/>
                  <a:pt x="10329088" y="2001215"/>
                  <a:pt x="10337215" y="2024786"/>
                </a:cubicBezTo>
                <a:cubicBezTo>
                  <a:pt x="10345343" y="2048357"/>
                  <a:pt x="10352658" y="2072335"/>
                  <a:pt x="10359160" y="2096719"/>
                </a:cubicBezTo>
                <a:cubicBezTo>
                  <a:pt x="10365663" y="2118665"/>
                  <a:pt x="10371760" y="2140610"/>
                  <a:pt x="10377449" y="2162556"/>
                </a:cubicBezTo>
                <a:cubicBezTo>
                  <a:pt x="10383138" y="2184501"/>
                  <a:pt x="10388421" y="2206447"/>
                  <a:pt x="10393299" y="2228393"/>
                </a:cubicBezTo>
                <a:cubicBezTo>
                  <a:pt x="10416057" y="2174748"/>
                  <a:pt x="10439629" y="2121712"/>
                  <a:pt x="10464012" y="2069287"/>
                </a:cubicBezTo>
                <a:cubicBezTo>
                  <a:pt x="10488397" y="2016861"/>
                  <a:pt x="10513593" y="1964639"/>
                  <a:pt x="10539603" y="1912620"/>
                </a:cubicBezTo>
                <a:cubicBezTo>
                  <a:pt x="10547730" y="1896364"/>
                  <a:pt x="10554233" y="1885391"/>
                  <a:pt x="10559110" y="1879701"/>
                </a:cubicBezTo>
                <a:lnTo>
                  <a:pt x="10563986" y="1882140"/>
                </a:lnTo>
                <a:cubicBezTo>
                  <a:pt x="10577804" y="1878076"/>
                  <a:pt x="10596498" y="1882140"/>
                  <a:pt x="10620070" y="1894332"/>
                </a:cubicBezTo>
                <a:cubicBezTo>
                  <a:pt x="10645266" y="1907337"/>
                  <a:pt x="10669651" y="1922373"/>
                  <a:pt x="10693222" y="1939442"/>
                </a:cubicBezTo>
                <a:cubicBezTo>
                  <a:pt x="10716793" y="1956511"/>
                  <a:pt x="10737519" y="1976018"/>
                  <a:pt x="10755401" y="1997964"/>
                </a:cubicBezTo>
                <a:cubicBezTo>
                  <a:pt x="10772470" y="2019097"/>
                  <a:pt x="10780599" y="2036165"/>
                  <a:pt x="10779785" y="2049170"/>
                </a:cubicBezTo>
                <a:cubicBezTo>
                  <a:pt x="10778972" y="2054860"/>
                  <a:pt x="10775924" y="2063801"/>
                  <a:pt x="10770641" y="2075993"/>
                </a:cubicBezTo>
                <a:cubicBezTo>
                  <a:pt x="10765359" y="2088185"/>
                  <a:pt x="10759668" y="2100783"/>
                  <a:pt x="10753572" y="2113788"/>
                </a:cubicBezTo>
                <a:cubicBezTo>
                  <a:pt x="10747476" y="2126792"/>
                  <a:pt x="10741177" y="2139188"/>
                  <a:pt x="10734675" y="2150973"/>
                </a:cubicBezTo>
                <a:cubicBezTo>
                  <a:pt x="10728173" y="2162759"/>
                  <a:pt x="10723296" y="2171497"/>
                  <a:pt x="10720044" y="2177186"/>
                </a:cubicBezTo>
                <a:cubicBezTo>
                  <a:pt x="10711104" y="2192629"/>
                  <a:pt x="10702163" y="2208479"/>
                  <a:pt x="10693222" y="2224735"/>
                </a:cubicBezTo>
                <a:cubicBezTo>
                  <a:pt x="10684281" y="2240991"/>
                  <a:pt x="10674934" y="2257653"/>
                  <a:pt x="10665180" y="2274722"/>
                </a:cubicBezTo>
                <a:cubicBezTo>
                  <a:pt x="10647299" y="2305608"/>
                  <a:pt x="10629214" y="2336292"/>
                  <a:pt x="10610926" y="2366772"/>
                </a:cubicBezTo>
                <a:cubicBezTo>
                  <a:pt x="10592638" y="2397252"/>
                  <a:pt x="10573740" y="2427528"/>
                  <a:pt x="10554233" y="2457602"/>
                </a:cubicBezTo>
                <a:cubicBezTo>
                  <a:pt x="10546106" y="2469794"/>
                  <a:pt x="10538994" y="2480361"/>
                  <a:pt x="10532897" y="2489301"/>
                </a:cubicBezTo>
                <a:cubicBezTo>
                  <a:pt x="10526801" y="2498242"/>
                  <a:pt x="10521721" y="2505557"/>
                  <a:pt x="10517658" y="2511247"/>
                </a:cubicBezTo>
                <a:cubicBezTo>
                  <a:pt x="10516845" y="2520188"/>
                  <a:pt x="10516234" y="2529332"/>
                  <a:pt x="10515829" y="2538679"/>
                </a:cubicBezTo>
                <a:cubicBezTo>
                  <a:pt x="10515422" y="2548026"/>
                  <a:pt x="10515218" y="2558389"/>
                  <a:pt x="10515218" y="2569769"/>
                </a:cubicBezTo>
                <a:lnTo>
                  <a:pt x="10515218" y="2631948"/>
                </a:lnTo>
                <a:cubicBezTo>
                  <a:pt x="10515218" y="2641701"/>
                  <a:pt x="10515218" y="2650845"/>
                  <a:pt x="10515218" y="2659380"/>
                </a:cubicBezTo>
                <a:cubicBezTo>
                  <a:pt x="10515218" y="2667914"/>
                  <a:pt x="10514812" y="2676245"/>
                  <a:pt x="10514000" y="2684373"/>
                </a:cubicBezTo>
                <a:cubicBezTo>
                  <a:pt x="10513187" y="2699816"/>
                  <a:pt x="10510749" y="2709977"/>
                  <a:pt x="10506684" y="2714853"/>
                </a:cubicBezTo>
                <a:cubicBezTo>
                  <a:pt x="10504246" y="2718917"/>
                  <a:pt x="10496524" y="2722575"/>
                  <a:pt x="10483519" y="2725826"/>
                </a:cubicBezTo>
                <a:cubicBezTo>
                  <a:pt x="10455071" y="2733954"/>
                  <a:pt x="10426217" y="2740050"/>
                  <a:pt x="10396956" y="2744114"/>
                </a:cubicBezTo>
                <a:cubicBezTo>
                  <a:pt x="10367695" y="2748178"/>
                  <a:pt x="10338435" y="2751023"/>
                  <a:pt x="10309174" y="2752649"/>
                </a:cubicBezTo>
                <a:cubicBezTo>
                  <a:pt x="10288854" y="2754274"/>
                  <a:pt x="10270566" y="2754274"/>
                  <a:pt x="10254310" y="2752649"/>
                </a:cubicBezTo>
                <a:cubicBezTo>
                  <a:pt x="10238866" y="2751836"/>
                  <a:pt x="10227894" y="2748585"/>
                  <a:pt x="10221391" y="2742895"/>
                </a:cubicBezTo>
                <a:cubicBezTo>
                  <a:pt x="10220578" y="2740457"/>
                  <a:pt x="10219360" y="2733548"/>
                  <a:pt x="10217734" y="2722169"/>
                </a:cubicBezTo>
                <a:cubicBezTo>
                  <a:pt x="10216921" y="2716479"/>
                  <a:pt x="10216514" y="2710383"/>
                  <a:pt x="10216514" y="2703880"/>
                </a:cubicBezTo>
                <a:cubicBezTo>
                  <a:pt x="10216514" y="2697378"/>
                  <a:pt x="10216514" y="2690063"/>
                  <a:pt x="10216514" y="2681935"/>
                </a:cubicBezTo>
                <a:lnTo>
                  <a:pt x="10216514" y="2630728"/>
                </a:lnTo>
                <a:lnTo>
                  <a:pt x="10216514" y="2578303"/>
                </a:lnTo>
                <a:lnTo>
                  <a:pt x="10216514" y="2535631"/>
                </a:lnTo>
                <a:lnTo>
                  <a:pt x="10216514" y="2511247"/>
                </a:lnTo>
                <a:cubicBezTo>
                  <a:pt x="10210011" y="2492553"/>
                  <a:pt x="10202493" y="2473655"/>
                  <a:pt x="10193959" y="2454554"/>
                </a:cubicBezTo>
                <a:cubicBezTo>
                  <a:pt x="10185424" y="2435453"/>
                  <a:pt x="10176688" y="2416962"/>
                  <a:pt x="10167746" y="2399081"/>
                </a:cubicBezTo>
                <a:cubicBezTo>
                  <a:pt x="10160432" y="2384450"/>
                  <a:pt x="10152709" y="2369007"/>
                  <a:pt x="10144582" y="2352751"/>
                </a:cubicBezTo>
                <a:cubicBezTo>
                  <a:pt x="10136454" y="2336495"/>
                  <a:pt x="10127920" y="2319426"/>
                  <a:pt x="10118978" y="2301544"/>
                </a:cubicBezTo>
                <a:cubicBezTo>
                  <a:pt x="10101097" y="2267407"/>
                  <a:pt x="10082809" y="2233676"/>
                  <a:pt x="10064114" y="2200351"/>
                </a:cubicBezTo>
                <a:cubicBezTo>
                  <a:pt x="10045420" y="2167026"/>
                  <a:pt x="10025506" y="2134108"/>
                  <a:pt x="10004374" y="2101596"/>
                </a:cubicBezTo>
                <a:cubicBezTo>
                  <a:pt x="9984054" y="2070709"/>
                  <a:pt x="9966578" y="2047545"/>
                  <a:pt x="9951948" y="2032101"/>
                </a:cubicBezTo>
                <a:cubicBezTo>
                  <a:pt x="9964140" y="2015033"/>
                  <a:pt x="9980802" y="1997354"/>
                  <a:pt x="10001936" y="1979066"/>
                </a:cubicBezTo>
                <a:cubicBezTo>
                  <a:pt x="10023068" y="1960778"/>
                  <a:pt x="10046233" y="1944319"/>
                  <a:pt x="10071430" y="1929689"/>
                </a:cubicBezTo>
                <a:cubicBezTo>
                  <a:pt x="10096626" y="1915058"/>
                  <a:pt x="10122229" y="1902866"/>
                  <a:pt x="10148239" y="1893112"/>
                </a:cubicBezTo>
                <a:cubicBezTo>
                  <a:pt x="10174250" y="1883359"/>
                  <a:pt x="10198226" y="1878482"/>
                  <a:pt x="10220172" y="1878482"/>
                </a:cubicBezTo>
                <a:close/>
                <a:moveTo>
                  <a:pt x="8826855" y="1877263"/>
                </a:moveTo>
                <a:cubicBezTo>
                  <a:pt x="8869120" y="1877263"/>
                  <a:pt x="8913215" y="1883562"/>
                  <a:pt x="8959138" y="1896161"/>
                </a:cubicBezTo>
                <a:cubicBezTo>
                  <a:pt x="9005061" y="1908759"/>
                  <a:pt x="9044685" y="1928876"/>
                  <a:pt x="9078010" y="1956511"/>
                </a:cubicBezTo>
                <a:cubicBezTo>
                  <a:pt x="9092641" y="1968703"/>
                  <a:pt x="9101175" y="1978456"/>
                  <a:pt x="9103613" y="1985772"/>
                </a:cubicBezTo>
                <a:cubicBezTo>
                  <a:pt x="9106051" y="1995525"/>
                  <a:pt x="9101581" y="2013000"/>
                  <a:pt x="9090202" y="2038197"/>
                </a:cubicBezTo>
                <a:cubicBezTo>
                  <a:pt x="9076384" y="2067458"/>
                  <a:pt x="9061144" y="2096313"/>
                  <a:pt x="9044482" y="2124760"/>
                </a:cubicBezTo>
                <a:cubicBezTo>
                  <a:pt x="9027819" y="2153209"/>
                  <a:pt x="9010141" y="2180844"/>
                  <a:pt x="8991447" y="2207666"/>
                </a:cubicBezTo>
                <a:lnTo>
                  <a:pt x="8991447" y="2219858"/>
                </a:lnTo>
                <a:cubicBezTo>
                  <a:pt x="8989008" y="2217420"/>
                  <a:pt x="8982912" y="2212543"/>
                  <a:pt x="8973159" y="2205228"/>
                </a:cubicBezTo>
                <a:cubicBezTo>
                  <a:pt x="8956902" y="2193036"/>
                  <a:pt x="8936990" y="2180844"/>
                  <a:pt x="8913418" y="2168652"/>
                </a:cubicBezTo>
                <a:cubicBezTo>
                  <a:pt x="8889847" y="2156460"/>
                  <a:pt x="8867495" y="2150364"/>
                  <a:pt x="8846362" y="2150364"/>
                </a:cubicBezTo>
                <a:cubicBezTo>
                  <a:pt x="8829293" y="2150364"/>
                  <a:pt x="8815273" y="2154834"/>
                  <a:pt x="8804299" y="2163775"/>
                </a:cubicBezTo>
                <a:cubicBezTo>
                  <a:pt x="8793327" y="2172716"/>
                  <a:pt x="8784590" y="2183892"/>
                  <a:pt x="8778086" y="2197303"/>
                </a:cubicBezTo>
                <a:cubicBezTo>
                  <a:pt x="8771584" y="2210714"/>
                  <a:pt x="8767114" y="2225344"/>
                  <a:pt x="8764676" y="2241194"/>
                </a:cubicBezTo>
                <a:cubicBezTo>
                  <a:pt x="8762237" y="2257044"/>
                  <a:pt x="8760611" y="2271877"/>
                  <a:pt x="8759799" y="2285695"/>
                </a:cubicBezTo>
                <a:cubicBezTo>
                  <a:pt x="8758986" y="2297074"/>
                  <a:pt x="8758580" y="2308047"/>
                  <a:pt x="8758580" y="2318613"/>
                </a:cubicBezTo>
                <a:cubicBezTo>
                  <a:pt x="8758580" y="2329180"/>
                  <a:pt x="8758580" y="2338933"/>
                  <a:pt x="8758580" y="2347874"/>
                </a:cubicBezTo>
                <a:cubicBezTo>
                  <a:pt x="8758580" y="2356815"/>
                  <a:pt x="8759189" y="2371445"/>
                  <a:pt x="8760408" y="2391765"/>
                </a:cubicBezTo>
                <a:cubicBezTo>
                  <a:pt x="8761628" y="2412085"/>
                  <a:pt x="8764269" y="2432405"/>
                  <a:pt x="8768333" y="2452725"/>
                </a:cubicBezTo>
                <a:cubicBezTo>
                  <a:pt x="8772397" y="2473045"/>
                  <a:pt x="8778493" y="2490927"/>
                  <a:pt x="8786621" y="2506370"/>
                </a:cubicBezTo>
                <a:cubicBezTo>
                  <a:pt x="8794749" y="2521813"/>
                  <a:pt x="8805722" y="2529535"/>
                  <a:pt x="8819540" y="2529535"/>
                </a:cubicBezTo>
                <a:cubicBezTo>
                  <a:pt x="8827667" y="2529535"/>
                  <a:pt x="8832951" y="2527503"/>
                  <a:pt x="8835389" y="2523439"/>
                </a:cubicBezTo>
                <a:cubicBezTo>
                  <a:pt x="8837015" y="2520188"/>
                  <a:pt x="8838640" y="2511653"/>
                  <a:pt x="8840266" y="2497836"/>
                </a:cubicBezTo>
                <a:cubicBezTo>
                  <a:pt x="8841079" y="2491333"/>
                  <a:pt x="8841485" y="2484425"/>
                  <a:pt x="8841485" y="2477109"/>
                </a:cubicBezTo>
                <a:cubicBezTo>
                  <a:pt x="8841485" y="2469794"/>
                  <a:pt x="8841485" y="2461666"/>
                  <a:pt x="8841485" y="2452725"/>
                </a:cubicBezTo>
                <a:lnTo>
                  <a:pt x="8841485" y="2402738"/>
                </a:lnTo>
                <a:cubicBezTo>
                  <a:pt x="8841485" y="2393797"/>
                  <a:pt x="8841485" y="2386076"/>
                  <a:pt x="8841485" y="2379573"/>
                </a:cubicBezTo>
                <a:cubicBezTo>
                  <a:pt x="8841485" y="2373071"/>
                  <a:pt x="8841892" y="2366975"/>
                  <a:pt x="8842705" y="2361285"/>
                </a:cubicBezTo>
                <a:cubicBezTo>
                  <a:pt x="8844330" y="2354783"/>
                  <a:pt x="8848394" y="2349906"/>
                  <a:pt x="8854896" y="2346655"/>
                </a:cubicBezTo>
                <a:cubicBezTo>
                  <a:pt x="8872778" y="2337714"/>
                  <a:pt x="8891675" y="2332025"/>
                  <a:pt x="8911589" y="2329586"/>
                </a:cubicBezTo>
                <a:cubicBezTo>
                  <a:pt x="8931503" y="2327148"/>
                  <a:pt x="8951213" y="2325928"/>
                  <a:pt x="8970720" y="2325928"/>
                </a:cubicBezTo>
                <a:cubicBezTo>
                  <a:pt x="8979661" y="2325928"/>
                  <a:pt x="8990837" y="2326335"/>
                  <a:pt x="9004248" y="2327148"/>
                </a:cubicBezTo>
                <a:cubicBezTo>
                  <a:pt x="9017660" y="2327961"/>
                  <a:pt x="9031477" y="2329789"/>
                  <a:pt x="9045701" y="2332634"/>
                </a:cubicBezTo>
                <a:cubicBezTo>
                  <a:pt x="9059925" y="2335479"/>
                  <a:pt x="9072727" y="2339746"/>
                  <a:pt x="9084106" y="2345436"/>
                </a:cubicBezTo>
                <a:cubicBezTo>
                  <a:pt x="9095485" y="2351125"/>
                  <a:pt x="9103207" y="2358440"/>
                  <a:pt x="9107270" y="2367381"/>
                </a:cubicBezTo>
                <a:lnTo>
                  <a:pt x="9107270" y="2395423"/>
                </a:lnTo>
                <a:lnTo>
                  <a:pt x="9107270" y="2421026"/>
                </a:lnTo>
                <a:cubicBezTo>
                  <a:pt x="9107270" y="2437282"/>
                  <a:pt x="9106661" y="2460447"/>
                  <a:pt x="9105442" y="2490520"/>
                </a:cubicBezTo>
                <a:cubicBezTo>
                  <a:pt x="9104223" y="2520594"/>
                  <a:pt x="9101175" y="2551684"/>
                  <a:pt x="9096298" y="2583789"/>
                </a:cubicBezTo>
                <a:cubicBezTo>
                  <a:pt x="9091421" y="2615895"/>
                  <a:pt x="9084513" y="2645562"/>
                  <a:pt x="9075572" y="2672791"/>
                </a:cubicBezTo>
                <a:cubicBezTo>
                  <a:pt x="9066630" y="2700020"/>
                  <a:pt x="9054439" y="2718511"/>
                  <a:pt x="9038996" y="2728265"/>
                </a:cubicBezTo>
                <a:cubicBezTo>
                  <a:pt x="9002419" y="2741269"/>
                  <a:pt x="8964422" y="2750210"/>
                  <a:pt x="8925000" y="2755087"/>
                </a:cubicBezTo>
                <a:cubicBezTo>
                  <a:pt x="8885579" y="2759964"/>
                  <a:pt x="8846768" y="2762402"/>
                  <a:pt x="8808567" y="2762402"/>
                </a:cubicBezTo>
                <a:cubicBezTo>
                  <a:pt x="8741104" y="2762402"/>
                  <a:pt x="8683802" y="2752039"/>
                  <a:pt x="8636660" y="2731312"/>
                </a:cubicBezTo>
                <a:cubicBezTo>
                  <a:pt x="8589517" y="2710586"/>
                  <a:pt x="8551113" y="2681732"/>
                  <a:pt x="8521445" y="2644749"/>
                </a:cubicBezTo>
                <a:cubicBezTo>
                  <a:pt x="8491778" y="2607767"/>
                  <a:pt x="8470239" y="2563876"/>
                  <a:pt x="8456828" y="2513076"/>
                </a:cubicBezTo>
                <a:cubicBezTo>
                  <a:pt x="8443416" y="2462276"/>
                  <a:pt x="8436711" y="2406802"/>
                  <a:pt x="8436711" y="2346655"/>
                </a:cubicBezTo>
                <a:cubicBezTo>
                  <a:pt x="8436711" y="2283256"/>
                  <a:pt x="8444432" y="2223313"/>
                  <a:pt x="8459876" y="2166823"/>
                </a:cubicBezTo>
                <a:cubicBezTo>
                  <a:pt x="8475318" y="2110333"/>
                  <a:pt x="8498890" y="2060549"/>
                  <a:pt x="8530589" y="2017471"/>
                </a:cubicBezTo>
                <a:cubicBezTo>
                  <a:pt x="8562289" y="1974393"/>
                  <a:pt x="8602725" y="1940255"/>
                  <a:pt x="8651899" y="1915058"/>
                </a:cubicBezTo>
                <a:cubicBezTo>
                  <a:pt x="8701074" y="1889861"/>
                  <a:pt x="8759392" y="1877263"/>
                  <a:pt x="8826855" y="1877263"/>
                </a:cubicBezTo>
                <a:close/>
                <a:moveTo>
                  <a:pt x="7017105" y="1877263"/>
                </a:moveTo>
                <a:cubicBezTo>
                  <a:pt x="7059370" y="1877263"/>
                  <a:pt x="7103465" y="1883562"/>
                  <a:pt x="7149388" y="1896161"/>
                </a:cubicBezTo>
                <a:cubicBezTo>
                  <a:pt x="7195311" y="1908759"/>
                  <a:pt x="7234935" y="1928876"/>
                  <a:pt x="7268260" y="1956511"/>
                </a:cubicBezTo>
                <a:cubicBezTo>
                  <a:pt x="7282891" y="1968703"/>
                  <a:pt x="7291425" y="1978456"/>
                  <a:pt x="7293863" y="1985772"/>
                </a:cubicBezTo>
                <a:cubicBezTo>
                  <a:pt x="7296301" y="1995525"/>
                  <a:pt x="7291831" y="2013000"/>
                  <a:pt x="7280451" y="2038197"/>
                </a:cubicBezTo>
                <a:cubicBezTo>
                  <a:pt x="7266634" y="2067458"/>
                  <a:pt x="7251394" y="2096313"/>
                  <a:pt x="7234732" y="2124760"/>
                </a:cubicBezTo>
                <a:cubicBezTo>
                  <a:pt x="7218069" y="2153209"/>
                  <a:pt x="7200391" y="2180844"/>
                  <a:pt x="7181697" y="2207666"/>
                </a:cubicBezTo>
                <a:lnTo>
                  <a:pt x="7181697" y="2219858"/>
                </a:lnTo>
                <a:cubicBezTo>
                  <a:pt x="7179259" y="2217420"/>
                  <a:pt x="7173163" y="2212543"/>
                  <a:pt x="7163409" y="2205228"/>
                </a:cubicBezTo>
                <a:cubicBezTo>
                  <a:pt x="7147153" y="2193036"/>
                  <a:pt x="7127239" y="2180844"/>
                  <a:pt x="7103667" y="2168652"/>
                </a:cubicBezTo>
                <a:cubicBezTo>
                  <a:pt x="7080097" y="2156460"/>
                  <a:pt x="7057745" y="2150364"/>
                  <a:pt x="7036612" y="2150364"/>
                </a:cubicBezTo>
                <a:cubicBezTo>
                  <a:pt x="7019543" y="2150364"/>
                  <a:pt x="7005523" y="2154834"/>
                  <a:pt x="6994549" y="2163775"/>
                </a:cubicBezTo>
                <a:cubicBezTo>
                  <a:pt x="6983577" y="2172716"/>
                  <a:pt x="6974839" y="2183892"/>
                  <a:pt x="6968337" y="2197303"/>
                </a:cubicBezTo>
                <a:cubicBezTo>
                  <a:pt x="6961834" y="2210714"/>
                  <a:pt x="6957364" y="2225344"/>
                  <a:pt x="6954925" y="2241194"/>
                </a:cubicBezTo>
                <a:cubicBezTo>
                  <a:pt x="6952487" y="2257044"/>
                  <a:pt x="6950861" y="2271877"/>
                  <a:pt x="6950049" y="2285695"/>
                </a:cubicBezTo>
                <a:cubicBezTo>
                  <a:pt x="6949236" y="2297074"/>
                  <a:pt x="6948829" y="2308047"/>
                  <a:pt x="6948829" y="2318613"/>
                </a:cubicBezTo>
                <a:cubicBezTo>
                  <a:pt x="6948829" y="2329180"/>
                  <a:pt x="6948829" y="2338933"/>
                  <a:pt x="6948829" y="2347874"/>
                </a:cubicBezTo>
                <a:cubicBezTo>
                  <a:pt x="6948829" y="2356815"/>
                  <a:pt x="6949439" y="2371445"/>
                  <a:pt x="6950659" y="2391765"/>
                </a:cubicBezTo>
                <a:cubicBezTo>
                  <a:pt x="6951877" y="2412085"/>
                  <a:pt x="6954519" y="2432405"/>
                  <a:pt x="6958583" y="2452725"/>
                </a:cubicBezTo>
                <a:cubicBezTo>
                  <a:pt x="6962647" y="2473045"/>
                  <a:pt x="6968743" y="2490927"/>
                  <a:pt x="6976871" y="2506370"/>
                </a:cubicBezTo>
                <a:cubicBezTo>
                  <a:pt x="6984999" y="2521813"/>
                  <a:pt x="6995972" y="2529535"/>
                  <a:pt x="7009790" y="2529535"/>
                </a:cubicBezTo>
                <a:cubicBezTo>
                  <a:pt x="7017917" y="2529535"/>
                  <a:pt x="7023201" y="2527503"/>
                  <a:pt x="7025639" y="2523439"/>
                </a:cubicBezTo>
                <a:cubicBezTo>
                  <a:pt x="7027265" y="2520188"/>
                  <a:pt x="7028891" y="2511653"/>
                  <a:pt x="7030516" y="2497836"/>
                </a:cubicBezTo>
                <a:cubicBezTo>
                  <a:pt x="7031329" y="2491333"/>
                  <a:pt x="7031735" y="2484425"/>
                  <a:pt x="7031735" y="2477109"/>
                </a:cubicBezTo>
                <a:cubicBezTo>
                  <a:pt x="7031735" y="2469794"/>
                  <a:pt x="7031735" y="2461666"/>
                  <a:pt x="7031735" y="2452725"/>
                </a:cubicBezTo>
                <a:lnTo>
                  <a:pt x="7031735" y="2402738"/>
                </a:lnTo>
                <a:cubicBezTo>
                  <a:pt x="7031735" y="2393797"/>
                  <a:pt x="7031735" y="2386076"/>
                  <a:pt x="7031735" y="2379573"/>
                </a:cubicBezTo>
                <a:cubicBezTo>
                  <a:pt x="7031735" y="2373071"/>
                  <a:pt x="7032142" y="2366975"/>
                  <a:pt x="7032955" y="2361285"/>
                </a:cubicBezTo>
                <a:cubicBezTo>
                  <a:pt x="7034580" y="2354783"/>
                  <a:pt x="7038644" y="2349906"/>
                  <a:pt x="7045147" y="2346655"/>
                </a:cubicBezTo>
                <a:cubicBezTo>
                  <a:pt x="7063028" y="2337714"/>
                  <a:pt x="7081925" y="2332025"/>
                  <a:pt x="7101839" y="2329586"/>
                </a:cubicBezTo>
                <a:cubicBezTo>
                  <a:pt x="7121753" y="2327148"/>
                  <a:pt x="7141463" y="2325928"/>
                  <a:pt x="7160970" y="2325928"/>
                </a:cubicBezTo>
                <a:cubicBezTo>
                  <a:pt x="7169911" y="2325928"/>
                  <a:pt x="7181087" y="2326335"/>
                  <a:pt x="7194498" y="2327148"/>
                </a:cubicBezTo>
                <a:cubicBezTo>
                  <a:pt x="7207909" y="2327961"/>
                  <a:pt x="7221727" y="2329789"/>
                  <a:pt x="7235951" y="2332634"/>
                </a:cubicBezTo>
                <a:cubicBezTo>
                  <a:pt x="7250175" y="2335479"/>
                  <a:pt x="7262977" y="2339746"/>
                  <a:pt x="7274356" y="2345436"/>
                </a:cubicBezTo>
                <a:cubicBezTo>
                  <a:pt x="7285735" y="2351125"/>
                  <a:pt x="7293457" y="2358440"/>
                  <a:pt x="7297521" y="2367381"/>
                </a:cubicBezTo>
                <a:lnTo>
                  <a:pt x="7297521" y="2395423"/>
                </a:lnTo>
                <a:lnTo>
                  <a:pt x="7297521" y="2421026"/>
                </a:lnTo>
                <a:cubicBezTo>
                  <a:pt x="7297521" y="2437282"/>
                  <a:pt x="7296911" y="2460447"/>
                  <a:pt x="7295692" y="2490520"/>
                </a:cubicBezTo>
                <a:cubicBezTo>
                  <a:pt x="7294473" y="2520594"/>
                  <a:pt x="7291425" y="2551684"/>
                  <a:pt x="7286548" y="2583789"/>
                </a:cubicBezTo>
                <a:cubicBezTo>
                  <a:pt x="7281671" y="2615895"/>
                  <a:pt x="7274763" y="2645562"/>
                  <a:pt x="7265822" y="2672791"/>
                </a:cubicBezTo>
                <a:cubicBezTo>
                  <a:pt x="7256881" y="2700020"/>
                  <a:pt x="7244689" y="2718511"/>
                  <a:pt x="7229245" y="2728265"/>
                </a:cubicBezTo>
                <a:cubicBezTo>
                  <a:pt x="7192669" y="2741269"/>
                  <a:pt x="7154671" y="2750210"/>
                  <a:pt x="7115250" y="2755087"/>
                </a:cubicBezTo>
                <a:cubicBezTo>
                  <a:pt x="7075829" y="2759964"/>
                  <a:pt x="7037019" y="2762402"/>
                  <a:pt x="6998817" y="2762402"/>
                </a:cubicBezTo>
                <a:cubicBezTo>
                  <a:pt x="6931354" y="2762402"/>
                  <a:pt x="6874051" y="2752039"/>
                  <a:pt x="6826909" y="2731312"/>
                </a:cubicBezTo>
                <a:cubicBezTo>
                  <a:pt x="6779767" y="2710586"/>
                  <a:pt x="6741363" y="2681732"/>
                  <a:pt x="6711695" y="2644749"/>
                </a:cubicBezTo>
                <a:cubicBezTo>
                  <a:pt x="6682028" y="2607767"/>
                  <a:pt x="6660489" y="2563876"/>
                  <a:pt x="6647077" y="2513076"/>
                </a:cubicBezTo>
                <a:cubicBezTo>
                  <a:pt x="6633666" y="2462276"/>
                  <a:pt x="6626961" y="2406802"/>
                  <a:pt x="6626961" y="2346655"/>
                </a:cubicBezTo>
                <a:cubicBezTo>
                  <a:pt x="6626961" y="2283256"/>
                  <a:pt x="6634683" y="2223313"/>
                  <a:pt x="6650125" y="2166823"/>
                </a:cubicBezTo>
                <a:cubicBezTo>
                  <a:pt x="6665569" y="2110333"/>
                  <a:pt x="6689140" y="2060549"/>
                  <a:pt x="6720839" y="2017471"/>
                </a:cubicBezTo>
                <a:cubicBezTo>
                  <a:pt x="6752539" y="1974393"/>
                  <a:pt x="6792975" y="1940255"/>
                  <a:pt x="6842149" y="1915058"/>
                </a:cubicBezTo>
                <a:cubicBezTo>
                  <a:pt x="6891325" y="1889861"/>
                  <a:pt x="6949643" y="1877263"/>
                  <a:pt x="7017105" y="1877263"/>
                </a:cubicBezTo>
                <a:close/>
                <a:moveTo>
                  <a:pt x="5745860" y="1719986"/>
                </a:moveTo>
                <a:cubicBezTo>
                  <a:pt x="5756426" y="1719173"/>
                  <a:pt x="5764555" y="1720393"/>
                  <a:pt x="5770244" y="1723644"/>
                </a:cubicBezTo>
                <a:cubicBezTo>
                  <a:pt x="5771870" y="1725269"/>
                  <a:pt x="5774308" y="1727301"/>
                  <a:pt x="5777559" y="1729740"/>
                </a:cubicBezTo>
                <a:cubicBezTo>
                  <a:pt x="5780810" y="1732178"/>
                  <a:pt x="5784061" y="1735429"/>
                  <a:pt x="5787313" y="1739493"/>
                </a:cubicBezTo>
                <a:lnTo>
                  <a:pt x="5794628" y="1745589"/>
                </a:lnTo>
                <a:cubicBezTo>
                  <a:pt x="5798692" y="1749653"/>
                  <a:pt x="5803162" y="1754124"/>
                  <a:pt x="5808039" y="1759001"/>
                </a:cubicBezTo>
                <a:cubicBezTo>
                  <a:pt x="5812917" y="1763877"/>
                  <a:pt x="5817793" y="1769567"/>
                  <a:pt x="5822670" y="1776069"/>
                </a:cubicBezTo>
                <a:cubicBezTo>
                  <a:pt x="5829173" y="1783385"/>
                  <a:pt x="5834861" y="1791309"/>
                  <a:pt x="5839739" y="1799844"/>
                </a:cubicBezTo>
                <a:cubicBezTo>
                  <a:pt x="5844615" y="1808378"/>
                  <a:pt x="5849899" y="1817116"/>
                  <a:pt x="5855588" y="1826057"/>
                </a:cubicBezTo>
                <a:cubicBezTo>
                  <a:pt x="5865341" y="1847189"/>
                  <a:pt x="5868187" y="1867509"/>
                  <a:pt x="5864123" y="1887017"/>
                </a:cubicBezTo>
                <a:cubicBezTo>
                  <a:pt x="5859245" y="1908149"/>
                  <a:pt x="5845427" y="1927657"/>
                  <a:pt x="5822670" y="1945538"/>
                </a:cubicBezTo>
                <a:cubicBezTo>
                  <a:pt x="5811290" y="1954479"/>
                  <a:pt x="5800521" y="1962607"/>
                  <a:pt x="5790361" y="1969922"/>
                </a:cubicBezTo>
                <a:cubicBezTo>
                  <a:pt x="5780201" y="1977237"/>
                  <a:pt x="5768619" y="1983333"/>
                  <a:pt x="5755614" y="1988210"/>
                </a:cubicBezTo>
                <a:cubicBezTo>
                  <a:pt x="5755614" y="1998777"/>
                  <a:pt x="5755411" y="2009140"/>
                  <a:pt x="5755004" y="2019300"/>
                </a:cubicBezTo>
                <a:cubicBezTo>
                  <a:pt x="5754598" y="2029460"/>
                  <a:pt x="5754395" y="2040229"/>
                  <a:pt x="5754395" y="2051609"/>
                </a:cubicBezTo>
                <a:cubicBezTo>
                  <a:pt x="5753582" y="2070303"/>
                  <a:pt x="5752973" y="2088185"/>
                  <a:pt x="5752566" y="2105253"/>
                </a:cubicBezTo>
                <a:cubicBezTo>
                  <a:pt x="5752159" y="2122322"/>
                  <a:pt x="5751549" y="2142642"/>
                  <a:pt x="5750737" y="2166213"/>
                </a:cubicBezTo>
                <a:cubicBezTo>
                  <a:pt x="5749924" y="2189785"/>
                  <a:pt x="5749111" y="2213559"/>
                  <a:pt x="5748299" y="2237536"/>
                </a:cubicBezTo>
                <a:cubicBezTo>
                  <a:pt x="5747486" y="2261514"/>
                  <a:pt x="5746267" y="2285695"/>
                  <a:pt x="5744641" y="2310079"/>
                </a:cubicBezTo>
                <a:cubicBezTo>
                  <a:pt x="5743015" y="2334463"/>
                  <a:pt x="5741796" y="2358847"/>
                  <a:pt x="5740983" y="2383231"/>
                </a:cubicBezTo>
                <a:cubicBezTo>
                  <a:pt x="5740171" y="2407615"/>
                  <a:pt x="5738951" y="2431593"/>
                  <a:pt x="5737325" y="2455164"/>
                </a:cubicBezTo>
                <a:cubicBezTo>
                  <a:pt x="5734887" y="2500681"/>
                  <a:pt x="5732449" y="2543759"/>
                  <a:pt x="5730011" y="2584399"/>
                </a:cubicBezTo>
                <a:cubicBezTo>
                  <a:pt x="5727572" y="2622600"/>
                  <a:pt x="5725134" y="2654706"/>
                  <a:pt x="5722695" y="2680716"/>
                </a:cubicBezTo>
                <a:cubicBezTo>
                  <a:pt x="5721069" y="2693721"/>
                  <a:pt x="5720054" y="2704084"/>
                  <a:pt x="5719647" y="2711805"/>
                </a:cubicBezTo>
                <a:cubicBezTo>
                  <a:pt x="5719241" y="2719527"/>
                  <a:pt x="5718631" y="2725013"/>
                  <a:pt x="5717819" y="2728265"/>
                </a:cubicBezTo>
                <a:cubicBezTo>
                  <a:pt x="5711316" y="2735580"/>
                  <a:pt x="5698718" y="2741676"/>
                  <a:pt x="5680023" y="2746552"/>
                </a:cubicBezTo>
                <a:cubicBezTo>
                  <a:pt x="5670270" y="2748991"/>
                  <a:pt x="5659907" y="2751023"/>
                  <a:pt x="5648934" y="2752649"/>
                </a:cubicBezTo>
                <a:cubicBezTo>
                  <a:pt x="5637961" y="2754274"/>
                  <a:pt x="5625973" y="2755493"/>
                  <a:pt x="5612967" y="2756306"/>
                </a:cubicBezTo>
                <a:cubicBezTo>
                  <a:pt x="5587770" y="2757119"/>
                  <a:pt x="5561761" y="2755900"/>
                  <a:pt x="5534939" y="2752649"/>
                </a:cubicBezTo>
                <a:cubicBezTo>
                  <a:pt x="5508929" y="2749397"/>
                  <a:pt x="5485358" y="2743301"/>
                  <a:pt x="5464225" y="2734360"/>
                </a:cubicBezTo>
                <a:cubicBezTo>
                  <a:pt x="5463412" y="2732735"/>
                  <a:pt x="5462193" y="2729077"/>
                  <a:pt x="5460568" y="2723388"/>
                </a:cubicBezTo>
                <a:lnTo>
                  <a:pt x="5456910" y="2705100"/>
                </a:lnTo>
                <a:cubicBezTo>
                  <a:pt x="5447969" y="2708351"/>
                  <a:pt x="5438215" y="2711805"/>
                  <a:pt x="5427649" y="2715463"/>
                </a:cubicBezTo>
                <a:cubicBezTo>
                  <a:pt x="5417083" y="2719120"/>
                  <a:pt x="5406111" y="2723388"/>
                  <a:pt x="5394731" y="2728265"/>
                </a:cubicBezTo>
                <a:cubicBezTo>
                  <a:pt x="5371973" y="2738018"/>
                  <a:pt x="5347589" y="2745333"/>
                  <a:pt x="5321579" y="2750210"/>
                </a:cubicBezTo>
                <a:cubicBezTo>
                  <a:pt x="5293944" y="2755087"/>
                  <a:pt x="5267528" y="2757119"/>
                  <a:pt x="5242331" y="2756306"/>
                </a:cubicBezTo>
                <a:cubicBezTo>
                  <a:pt x="5215508" y="2755493"/>
                  <a:pt x="5188687" y="2748178"/>
                  <a:pt x="5161864" y="2734360"/>
                </a:cubicBezTo>
                <a:cubicBezTo>
                  <a:pt x="5143982" y="2725420"/>
                  <a:pt x="5128132" y="2705913"/>
                  <a:pt x="5114315" y="2675839"/>
                </a:cubicBezTo>
                <a:cubicBezTo>
                  <a:pt x="5100498" y="2643327"/>
                  <a:pt x="5088712" y="2605532"/>
                  <a:pt x="5078958" y="2562453"/>
                </a:cubicBezTo>
                <a:cubicBezTo>
                  <a:pt x="5074081" y="2539695"/>
                  <a:pt x="5069611" y="2515921"/>
                  <a:pt x="5065547" y="2491130"/>
                </a:cubicBezTo>
                <a:cubicBezTo>
                  <a:pt x="5061484" y="2466340"/>
                  <a:pt x="5057826" y="2440127"/>
                  <a:pt x="5054575" y="2412492"/>
                </a:cubicBezTo>
                <a:cubicBezTo>
                  <a:pt x="5051323" y="2384857"/>
                  <a:pt x="5048885" y="2357221"/>
                  <a:pt x="5047259" y="2329586"/>
                </a:cubicBezTo>
                <a:cubicBezTo>
                  <a:pt x="5045634" y="2301951"/>
                  <a:pt x="5044008" y="2273909"/>
                  <a:pt x="5042382" y="2245461"/>
                </a:cubicBezTo>
                <a:cubicBezTo>
                  <a:pt x="5040757" y="2217013"/>
                  <a:pt x="5039944" y="2189175"/>
                  <a:pt x="5039944" y="2161946"/>
                </a:cubicBezTo>
                <a:cubicBezTo>
                  <a:pt x="5039944" y="2134717"/>
                  <a:pt x="5040350" y="2107692"/>
                  <a:pt x="5041164" y="2080869"/>
                </a:cubicBezTo>
                <a:cubicBezTo>
                  <a:pt x="5041976" y="2054047"/>
                  <a:pt x="5043195" y="2028444"/>
                  <a:pt x="5044821" y="2004060"/>
                </a:cubicBezTo>
                <a:cubicBezTo>
                  <a:pt x="5046446" y="1979676"/>
                  <a:pt x="5048478" y="1956511"/>
                  <a:pt x="5050917" y="1934565"/>
                </a:cubicBezTo>
                <a:cubicBezTo>
                  <a:pt x="5056606" y="1928063"/>
                  <a:pt x="5071237" y="1920341"/>
                  <a:pt x="5094808" y="1911401"/>
                </a:cubicBezTo>
                <a:cubicBezTo>
                  <a:pt x="5117566" y="1903273"/>
                  <a:pt x="5145201" y="1895957"/>
                  <a:pt x="5177713" y="1889455"/>
                </a:cubicBezTo>
                <a:cubicBezTo>
                  <a:pt x="5193969" y="1886204"/>
                  <a:pt x="5210225" y="1883562"/>
                  <a:pt x="5226481" y="1881530"/>
                </a:cubicBezTo>
                <a:cubicBezTo>
                  <a:pt x="5242737" y="1879498"/>
                  <a:pt x="5259400" y="1877669"/>
                  <a:pt x="5276468" y="1876044"/>
                </a:cubicBezTo>
                <a:cubicBezTo>
                  <a:pt x="5308980" y="1873605"/>
                  <a:pt x="5339461" y="1874418"/>
                  <a:pt x="5367909" y="1878482"/>
                </a:cubicBezTo>
                <a:cubicBezTo>
                  <a:pt x="5366283" y="1919935"/>
                  <a:pt x="5365064" y="1960575"/>
                  <a:pt x="5364251" y="2000402"/>
                </a:cubicBezTo>
                <a:cubicBezTo>
                  <a:pt x="5363438" y="2040229"/>
                  <a:pt x="5363032" y="2080057"/>
                  <a:pt x="5363032" y="2119884"/>
                </a:cubicBezTo>
                <a:lnTo>
                  <a:pt x="5363032" y="2223516"/>
                </a:lnTo>
                <a:cubicBezTo>
                  <a:pt x="5363032" y="2242210"/>
                  <a:pt x="5363235" y="2260295"/>
                  <a:pt x="5363641" y="2277770"/>
                </a:cubicBezTo>
                <a:cubicBezTo>
                  <a:pt x="5364047" y="2295245"/>
                  <a:pt x="5364657" y="2312924"/>
                  <a:pt x="5365470" y="2330805"/>
                </a:cubicBezTo>
                <a:cubicBezTo>
                  <a:pt x="5366283" y="2348687"/>
                  <a:pt x="5367096" y="2366162"/>
                  <a:pt x="5367909" y="2383231"/>
                </a:cubicBezTo>
                <a:cubicBezTo>
                  <a:pt x="5368722" y="2400300"/>
                  <a:pt x="5369941" y="2416962"/>
                  <a:pt x="5371566" y="2433218"/>
                </a:cubicBezTo>
                <a:cubicBezTo>
                  <a:pt x="5373192" y="2449474"/>
                  <a:pt x="5374818" y="2465324"/>
                  <a:pt x="5376443" y="2480767"/>
                </a:cubicBezTo>
                <a:cubicBezTo>
                  <a:pt x="5378069" y="2496210"/>
                  <a:pt x="5379694" y="2510840"/>
                  <a:pt x="5381320" y="2524658"/>
                </a:cubicBezTo>
                <a:cubicBezTo>
                  <a:pt x="5390260" y="2528722"/>
                  <a:pt x="5399607" y="2529941"/>
                  <a:pt x="5409361" y="2528316"/>
                </a:cubicBezTo>
                <a:cubicBezTo>
                  <a:pt x="5419927" y="2526690"/>
                  <a:pt x="5429275" y="2524252"/>
                  <a:pt x="5437403" y="2521001"/>
                </a:cubicBezTo>
                <a:cubicBezTo>
                  <a:pt x="5434965" y="2480361"/>
                  <a:pt x="5432526" y="2437688"/>
                  <a:pt x="5430088" y="2392985"/>
                </a:cubicBezTo>
                <a:cubicBezTo>
                  <a:pt x="5428462" y="2370226"/>
                  <a:pt x="5427446" y="2347671"/>
                  <a:pt x="5427040" y="2325319"/>
                </a:cubicBezTo>
                <a:cubicBezTo>
                  <a:pt x="5426633" y="2302967"/>
                  <a:pt x="5426023" y="2280412"/>
                  <a:pt x="5425211" y="2257653"/>
                </a:cubicBezTo>
                <a:cubicBezTo>
                  <a:pt x="5424397" y="2212137"/>
                  <a:pt x="5423179" y="2168245"/>
                  <a:pt x="5421553" y="2125980"/>
                </a:cubicBezTo>
                <a:cubicBezTo>
                  <a:pt x="5420740" y="2104847"/>
                  <a:pt x="5420335" y="2084730"/>
                  <a:pt x="5420335" y="2065629"/>
                </a:cubicBezTo>
                <a:cubicBezTo>
                  <a:pt x="5420335" y="2046529"/>
                  <a:pt x="5420335" y="2028850"/>
                  <a:pt x="5420335" y="2012594"/>
                </a:cubicBezTo>
                <a:cubicBezTo>
                  <a:pt x="5420335" y="1979269"/>
                  <a:pt x="5421553" y="1952447"/>
                  <a:pt x="5423991" y="1932127"/>
                </a:cubicBezTo>
                <a:cubicBezTo>
                  <a:pt x="5426430" y="1910994"/>
                  <a:pt x="5430088" y="1898802"/>
                  <a:pt x="5434965" y="1895551"/>
                </a:cubicBezTo>
                <a:lnTo>
                  <a:pt x="5441061" y="1901647"/>
                </a:lnTo>
                <a:cubicBezTo>
                  <a:pt x="5449189" y="1895957"/>
                  <a:pt x="5462193" y="1891081"/>
                  <a:pt x="5480075" y="1887017"/>
                </a:cubicBezTo>
                <a:cubicBezTo>
                  <a:pt x="5498769" y="1882953"/>
                  <a:pt x="5518276" y="1880921"/>
                  <a:pt x="5538597" y="1880921"/>
                </a:cubicBezTo>
                <a:cubicBezTo>
                  <a:pt x="5549975" y="1880921"/>
                  <a:pt x="5561355" y="1880921"/>
                  <a:pt x="5572734" y="1880921"/>
                </a:cubicBezTo>
                <a:cubicBezTo>
                  <a:pt x="5584113" y="1880921"/>
                  <a:pt x="5595493" y="1881327"/>
                  <a:pt x="5606871" y="1882140"/>
                </a:cubicBezTo>
                <a:cubicBezTo>
                  <a:pt x="5617438" y="1882953"/>
                  <a:pt x="5627801" y="1883562"/>
                  <a:pt x="5637961" y="1883969"/>
                </a:cubicBezTo>
                <a:cubicBezTo>
                  <a:pt x="5648121" y="1884375"/>
                  <a:pt x="5658077" y="1885391"/>
                  <a:pt x="5667831" y="1887017"/>
                </a:cubicBezTo>
                <a:cubicBezTo>
                  <a:pt x="5683274" y="1881327"/>
                  <a:pt x="5695060" y="1874825"/>
                  <a:pt x="5703188" y="1867509"/>
                </a:cubicBezTo>
                <a:cubicBezTo>
                  <a:pt x="5704814" y="1865884"/>
                  <a:pt x="5706643" y="1863852"/>
                  <a:pt x="5708675" y="1861413"/>
                </a:cubicBezTo>
                <a:cubicBezTo>
                  <a:pt x="5710707" y="1858975"/>
                  <a:pt x="5712535" y="1855724"/>
                  <a:pt x="5714161" y="1851660"/>
                </a:cubicBezTo>
                <a:cubicBezTo>
                  <a:pt x="5715787" y="1847596"/>
                  <a:pt x="5715787" y="1842719"/>
                  <a:pt x="5714161" y="1837029"/>
                </a:cubicBezTo>
                <a:cubicBezTo>
                  <a:pt x="5710909" y="1828089"/>
                  <a:pt x="5706033" y="1819554"/>
                  <a:pt x="5699531" y="1811426"/>
                </a:cubicBezTo>
                <a:cubicBezTo>
                  <a:pt x="5694654" y="1806549"/>
                  <a:pt x="5687541" y="1800657"/>
                  <a:pt x="5678195" y="1793748"/>
                </a:cubicBezTo>
                <a:cubicBezTo>
                  <a:pt x="5668848" y="1786839"/>
                  <a:pt x="5657265" y="1779321"/>
                  <a:pt x="5643447" y="1771193"/>
                </a:cubicBezTo>
                <a:cubicBezTo>
                  <a:pt x="5647511" y="1763877"/>
                  <a:pt x="5652389" y="1757375"/>
                  <a:pt x="5658077" y="1751685"/>
                </a:cubicBezTo>
                <a:cubicBezTo>
                  <a:pt x="5663767" y="1745996"/>
                  <a:pt x="5670676" y="1741932"/>
                  <a:pt x="5678804" y="1739493"/>
                </a:cubicBezTo>
                <a:lnTo>
                  <a:pt x="5677585" y="1739493"/>
                </a:lnTo>
                <a:cubicBezTo>
                  <a:pt x="5683274" y="1735429"/>
                  <a:pt x="5688965" y="1732584"/>
                  <a:pt x="5694654" y="1730959"/>
                </a:cubicBezTo>
                <a:cubicBezTo>
                  <a:pt x="5700343" y="1729333"/>
                  <a:pt x="5705627" y="1727708"/>
                  <a:pt x="5710503" y="1726082"/>
                </a:cubicBezTo>
                <a:cubicBezTo>
                  <a:pt x="5716193" y="1724457"/>
                  <a:pt x="5721883" y="1723237"/>
                  <a:pt x="5727572" y="1722425"/>
                </a:cubicBezTo>
                <a:cubicBezTo>
                  <a:pt x="5733261" y="1721612"/>
                  <a:pt x="5739357" y="1720799"/>
                  <a:pt x="5745860" y="1719986"/>
                </a:cubicBezTo>
                <a:close/>
                <a:moveTo>
                  <a:pt x="5331693" y="1639673"/>
                </a:moveTo>
                <a:lnTo>
                  <a:pt x="5374004" y="1657807"/>
                </a:lnTo>
                <a:cubicBezTo>
                  <a:pt x="5383758" y="1663497"/>
                  <a:pt x="5393512" y="1669389"/>
                  <a:pt x="5403265" y="1675485"/>
                </a:cubicBezTo>
                <a:cubicBezTo>
                  <a:pt x="5413019" y="1681581"/>
                  <a:pt x="5422773" y="1688287"/>
                  <a:pt x="5432526" y="1695602"/>
                </a:cubicBezTo>
                <a:cubicBezTo>
                  <a:pt x="5442279" y="1702917"/>
                  <a:pt x="5451424" y="1710029"/>
                  <a:pt x="5459958" y="1716938"/>
                </a:cubicBezTo>
                <a:cubicBezTo>
                  <a:pt x="5468493" y="1723847"/>
                  <a:pt x="5476417" y="1730553"/>
                  <a:pt x="5483733" y="1737055"/>
                </a:cubicBezTo>
                <a:cubicBezTo>
                  <a:pt x="5498363" y="1750060"/>
                  <a:pt x="5505678" y="1759813"/>
                  <a:pt x="5505678" y="1766316"/>
                </a:cubicBezTo>
                <a:cubicBezTo>
                  <a:pt x="5505678" y="1771193"/>
                  <a:pt x="5504053" y="1777289"/>
                  <a:pt x="5500801" y="1784604"/>
                </a:cubicBezTo>
                <a:cubicBezTo>
                  <a:pt x="5499176" y="1788668"/>
                  <a:pt x="5497347" y="1792935"/>
                  <a:pt x="5495315" y="1797405"/>
                </a:cubicBezTo>
                <a:cubicBezTo>
                  <a:pt x="5493283" y="1801876"/>
                  <a:pt x="5491047" y="1806143"/>
                  <a:pt x="5488609" y="1810207"/>
                </a:cubicBezTo>
                <a:cubicBezTo>
                  <a:pt x="5486171" y="1814271"/>
                  <a:pt x="5483733" y="1818335"/>
                  <a:pt x="5481294" y="1822399"/>
                </a:cubicBezTo>
                <a:cubicBezTo>
                  <a:pt x="5478855" y="1826463"/>
                  <a:pt x="5476417" y="1830527"/>
                  <a:pt x="5473979" y="1834591"/>
                </a:cubicBezTo>
                <a:cubicBezTo>
                  <a:pt x="5469102" y="1841906"/>
                  <a:pt x="5465038" y="1845970"/>
                  <a:pt x="5461787" y="1846783"/>
                </a:cubicBezTo>
                <a:cubicBezTo>
                  <a:pt x="5459349" y="1847596"/>
                  <a:pt x="5449595" y="1846377"/>
                  <a:pt x="5432526" y="1843125"/>
                </a:cubicBezTo>
                <a:cubicBezTo>
                  <a:pt x="5415457" y="1839061"/>
                  <a:pt x="5395950" y="1834185"/>
                  <a:pt x="5374004" y="1828495"/>
                </a:cubicBezTo>
                <a:cubicBezTo>
                  <a:pt x="5352059" y="1821993"/>
                  <a:pt x="5330113" y="1814677"/>
                  <a:pt x="5308168" y="1806549"/>
                </a:cubicBezTo>
                <a:cubicBezTo>
                  <a:pt x="5287848" y="1798421"/>
                  <a:pt x="5271591" y="1789074"/>
                  <a:pt x="5259400" y="1778508"/>
                </a:cubicBezTo>
                <a:cubicBezTo>
                  <a:pt x="5258587" y="1773631"/>
                  <a:pt x="5259806" y="1763877"/>
                  <a:pt x="5263058" y="1749247"/>
                </a:cubicBezTo>
                <a:cubicBezTo>
                  <a:pt x="5264683" y="1741932"/>
                  <a:pt x="5266918" y="1734617"/>
                  <a:pt x="5269763" y="1727301"/>
                </a:cubicBezTo>
                <a:cubicBezTo>
                  <a:pt x="5272608" y="1719986"/>
                  <a:pt x="5276062" y="1712265"/>
                  <a:pt x="5280126" y="1704137"/>
                </a:cubicBezTo>
                <a:cubicBezTo>
                  <a:pt x="5287442" y="1687881"/>
                  <a:pt x="5295976" y="1673250"/>
                  <a:pt x="5305729" y="1660245"/>
                </a:cubicBezTo>
                <a:cubicBezTo>
                  <a:pt x="5310606" y="1653336"/>
                  <a:pt x="5315483" y="1648053"/>
                  <a:pt x="5320360" y="1644396"/>
                </a:cubicBezTo>
                <a:close/>
                <a:moveTo>
                  <a:pt x="9463179" y="1639567"/>
                </a:moveTo>
                <a:lnTo>
                  <a:pt x="9469563" y="1641043"/>
                </a:lnTo>
                <a:cubicBezTo>
                  <a:pt x="9477259" y="1643482"/>
                  <a:pt x="9488271" y="1648663"/>
                  <a:pt x="9502596" y="1656588"/>
                </a:cubicBezTo>
                <a:cubicBezTo>
                  <a:pt x="9521697" y="1667154"/>
                  <a:pt x="9541204" y="1679549"/>
                  <a:pt x="9561118" y="1693773"/>
                </a:cubicBezTo>
                <a:cubicBezTo>
                  <a:pt x="9581032" y="1707997"/>
                  <a:pt x="9598710" y="1721815"/>
                  <a:pt x="9614153" y="1735226"/>
                </a:cubicBezTo>
                <a:cubicBezTo>
                  <a:pt x="9629597" y="1748637"/>
                  <a:pt x="9637318" y="1759001"/>
                  <a:pt x="9637318" y="1766316"/>
                </a:cubicBezTo>
                <a:cubicBezTo>
                  <a:pt x="9637318" y="1769567"/>
                  <a:pt x="9635693" y="1775257"/>
                  <a:pt x="9632442" y="1783385"/>
                </a:cubicBezTo>
                <a:cubicBezTo>
                  <a:pt x="9629191" y="1791513"/>
                  <a:pt x="9625330" y="1800047"/>
                  <a:pt x="9620859" y="1808988"/>
                </a:cubicBezTo>
                <a:cubicBezTo>
                  <a:pt x="9616389" y="1817929"/>
                  <a:pt x="9611715" y="1826057"/>
                  <a:pt x="9606839" y="1833372"/>
                </a:cubicBezTo>
                <a:cubicBezTo>
                  <a:pt x="9601961" y="1840687"/>
                  <a:pt x="9597492" y="1845157"/>
                  <a:pt x="9593427" y="1846783"/>
                </a:cubicBezTo>
                <a:cubicBezTo>
                  <a:pt x="9590989" y="1847596"/>
                  <a:pt x="9581235" y="1846377"/>
                  <a:pt x="9564166" y="1843125"/>
                </a:cubicBezTo>
                <a:cubicBezTo>
                  <a:pt x="9552786" y="1840687"/>
                  <a:pt x="9538970" y="1837436"/>
                  <a:pt x="9522714" y="1833372"/>
                </a:cubicBezTo>
                <a:cubicBezTo>
                  <a:pt x="9506457" y="1829308"/>
                  <a:pt x="9490201" y="1824634"/>
                  <a:pt x="9473945" y="1819351"/>
                </a:cubicBezTo>
                <a:cubicBezTo>
                  <a:pt x="9457689" y="1814068"/>
                  <a:pt x="9442043" y="1807972"/>
                  <a:pt x="9427006" y="1801063"/>
                </a:cubicBezTo>
                <a:cubicBezTo>
                  <a:pt x="9411969" y="1794154"/>
                  <a:pt x="9399980" y="1786636"/>
                  <a:pt x="9391040" y="1778508"/>
                </a:cubicBezTo>
                <a:cubicBezTo>
                  <a:pt x="9390227" y="1773631"/>
                  <a:pt x="9391446" y="1763877"/>
                  <a:pt x="9394697" y="1749247"/>
                </a:cubicBezTo>
                <a:cubicBezTo>
                  <a:pt x="9396323" y="1742745"/>
                  <a:pt x="9399371" y="1733601"/>
                  <a:pt x="9403841" y="1721815"/>
                </a:cubicBezTo>
                <a:cubicBezTo>
                  <a:pt x="9408311" y="1710029"/>
                  <a:pt x="9414001" y="1698041"/>
                  <a:pt x="9420910" y="1685849"/>
                </a:cubicBezTo>
                <a:cubicBezTo>
                  <a:pt x="9427818" y="1673657"/>
                  <a:pt x="9435134" y="1662887"/>
                  <a:pt x="9442856" y="1653540"/>
                </a:cubicBezTo>
                <a:cubicBezTo>
                  <a:pt x="9446717" y="1648866"/>
                  <a:pt x="9450628" y="1645259"/>
                  <a:pt x="9454591" y="1642719"/>
                </a:cubicBezTo>
                <a:close/>
                <a:moveTo>
                  <a:pt x="2471829" y="1639567"/>
                </a:moveTo>
                <a:lnTo>
                  <a:pt x="2478215" y="1641043"/>
                </a:lnTo>
                <a:cubicBezTo>
                  <a:pt x="2485910" y="1643482"/>
                  <a:pt x="2496922" y="1648663"/>
                  <a:pt x="2511247" y="1656588"/>
                </a:cubicBezTo>
                <a:cubicBezTo>
                  <a:pt x="2530348" y="1667154"/>
                  <a:pt x="2549855" y="1679549"/>
                  <a:pt x="2569768" y="1693773"/>
                </a:cubicBezTo>
                <a:cubicBezTo>
                  <a:pt x="2589682" y="1707997"/>
                  <a:pt x="2607360" y="1721815"/>
                  <a:pt x="2622804" y="1735226"/>
                </a:cubicBezTo>
                <a:cubicBezTo>
                  <a:pt x="2638247" y="1748637"/>
                  <a:pt x="2645968" y="1759001"/>
                  <a:pt x="2645968" y="1766316"/>
                </a:cubicBezTo>
                <a:cubicBezTo>
                  <a:pt x="2645968" y="1769567"/>
                  <a:pt x="2644343" y="1775257"/>
                  <a:pt x="2641092" y="1783385"/>
                </a:cubicBezTo>
                <a:cubicBezTo>
                  <a:pt x="2637841" y="1791513"/>
                  <a:pt x="2633980" y="1800047"/>
                  <a:pt x="2629509" y="1808988"/>
                </a:cubicBezTo>
                <a:cubicBezTo>
                  <a:pt x="2625039" y="1817929"/>
                  <a:pt x="2620365" y="1826057"/>
                  <a:pt x="2615488" y="1833372"/>
                </a:cubicBezTo>
                <a:cubicBezTo>
                  <a:pt x="2610612" y="1840687"/>
                  <a:pt x="2606141" y="1845157"/>
                  <a:pt x="2602077" y="1846783"/>
                </a:cubicBezTo>
                <a:cubicBezTo>
                  <a:pt x="2599639" y="1847596"/>
                  <a:pt x="2589886" y="1846377"/>
                  <a:pt x="2572817" y="1843125"/>
                </a:cubicBezTo>
                <a:cubicBezTo>
                  <a:pt x="2561438" y="1840687"/>
                  <a:pt x="2547620" y="1837436"/>
                  <a:pt x="2531364" y="1833372"/>
                </a:cubicBezTo>
                <a:cubicBezTo>
                  <a:pt x="2515108" y="1829308"/>
                  <a:pt x="2498852" y="1824634"/>
                  <a:pt x="2482596" y="1819351"/>
                </a:cubicBezTo>
                <a:cubicBezTo>
                  <a:pt x="2466340" y="1814068"/>
                  <a:pt x="2450694" y="1807972"/>
                  <a:pt x="2435656" y="1801063"/>
                </a:cubicBezTo>
                <a:cubicBezTo>
                  <a:pt x="2420619" y="1794154"/>
                  <a:pt x="2408631" y="1786636"/>
                  <a:pt x="2399690" y="1778508"/>
                </a:cubicBezTo>
                <a:cubicBezTo>
                  <a:pt x="2398877" y="1773631"/>
                  <a:pt x="2400096" y="1763877"/>
                  <a:pt x="2403348" y="1749247"/>
                </a:cubicBezTo>
                <a:cubicBezTo>
                  <a:pt x="2404974" y="1742745"/>
                  <a:pt x="2408021" y="1733601"/>
                  <a:pt x="2412492" y="1721815"/>
                </a:cubicBezTo>
                <a:cubicBezTo>
                  <a:pt x="2416962" y="1710029"/>
                  <a:pt x="2422652" y="1698041"/>
                  <a:pt x="2429560" y="1685849"/>
                </a:cubicBezTo>
                <a:cubicBezTo>
                  <a:pt x="2436469" y="1673657"/>
                  <a:pt x="2443784" y="1662887"/>
                  <a:pt x="2451506" y="1653540"/>
                </a:cubicBezTo>
                <a:cubicBezTo>
                  <a:pt x="2455367" y="1648866"/>
                  <a:pt x="2459278" y="1645259"/>
                  <a:pt x="2463241" y="1642719"/>
                </a:cubicBezTo>
                <a:close/>
                <a:moveTo>
                  <a:pt x="9466630" y="1638300"/>
                </a:moveTo>
                <a:lnTo>
                  <a:pt x="9463179" y="1639567"/>
                </a:lnTo>
                <a:lnTo>
                  <a:pt x="9462973" y="1639519"/>
                </a:lnTo>
                <a:close/>
                <a:moveTo>
                  <a:pt x="5334990" y="1638300"/>
                </a:moveTo>
                <a:lnTo>
                  <a:pt x="5331693" y="1639673"/>
                </a:lnTo>
                <a:lnTo>
                  <a:pt x="5331333" y="1639519"/>
                </a:lnTo>
                <a:close/>
                <a:moveTo>
                  <a:pt x="2475281" y="1638300"/>
                </a:moveTo>
                <a:lnTo>
                  <a:pt x="2471829" y="1639567"/>
                </a:lnTo>
                <a:lnTo>
                  <a:pt x="2471623" y="1639519"/>
                </a:lnTo>
                <a:close/>
                <a:moveTo>
                  <a:pt x="4177132" y="1152144"/>
                </a:moveTo>
                <a:lnTo>
                  <a:pt x="4177132" y="1154147"/>
                </a:lnTo>
                <a:lnTo>
                  <a:pt x="4175912" y="1154582"/>
                </a:lnTo>
                <a:close/>
                <a:moveTo>
                  <a:pt x="4237177" y="1143609"/>
                </a:moveTo>
                <a:cubicBezTo>
                  <a:pt x="4243069" y="1143609"/>
                  <a:pt x="4249064" y="1144016"/>
                  <a:pt x="4255160" y="1144829"/>
                </a:cubicBezTo>
                <a:cubicBezTo>
                  <a:pt x="4260037" y="1144829"/>
                  <a:pt x="4265320" y="1145032"/>
                  <a:pt x="4271010" y="1145438"/>
                </a:cubicBezTo>
                <a:cubicBezTo>
                  <a:pt x="4276699" y="1145845"/>
                  <a:pt x="4281982" y="1146048"/>
                  <a:pt x="4286859" y="1146048"/>
                </a:cubicBezTo>
                <a:cubicBezTo>
                  <a:pt x="4291736" y="1146861"/>
                  <a:pt x="4296409" y="1147470"/>
                  <a:pt x="4300880" y="1147877"/>
                </a:cubicBezTo>
                <a:cubicBezTo>
                  <a:pt x="4305350" y="1148283"/>
                  <a:pt x="4309618" y="1148893"/>
                  <a:pt x="4313682" y="1149705"/>
                </a:cubicBezTo>
                <a:cubicBezTo>
                  <a:pt x="4320184" y="1151331"/>
                  <a:pt x="4323435" y="1152550"/>
                  <a:pt x="4323435" y="1153363"/>
                </a:cubicBezTo>
                <a:cubicBezTo>
                  <a:pt x="4323435" y="1154176"/>
                  <a:pt x="4324248" y="1159053"/>
                  <a:pt x="4325874" y="1167993"/>
                </a:cubicBezTo>
                <a:lnTo>
                  <a:pt x="4325874" y="1194816"/>
                </a:lnTo>
                <a:lnTo>
                  <a:pt x="4325874" y="1225296"/>
                </a:lnTo>
                <a:cubicBezTo>
                  <a:pt x="4325061" y="1230173"/>
                  <a:pt x="4324654" y="1235049"/>
                  <a:pt x="4324654" y="1239926"/>
                </a:cubicBezTo>
                <a:cubicBezTo>
                  <a:pt x="4324654" y="1244803"/>
                  <a:pt x="4324248" y="1250086"/>
                  <a:pt x="4323435" y="1255776"/>
                </a:cubicBezTo>
                <a:cubicBezTo>
                  <a:pt x="4323435" y="1266342"/>
                  <a:pt x="4323029" y="1273251"/>
                  <a:pt x="4322216" y="1276502"/>
                </a:cubicBezTo>
                <a:cubicBezTo>
                  <a:pt x="4319777" y="1285443"/>
                  <a:pt x="4318152" y="1290320"/>
                  <a:pt x="4317339" y="1291133"/>
                </a:cubicBezTo>
                <a:cubicBezTo>
                  <a:pt x="4315713" y="1291945"/>
                  <a:pt x="4312665" y="1292758"/>
                  <a:pt x="4308195" y="1293571"/>
                </a:cubicBezTo>
                <a:cubicBezTo>
                  <a:pt x="4303725" y="1294384"/>
                  <a:pt x="4298238" y="1295197"/>
                  <a:pt x="4291736" y="1296009"/>
                </a:cubicBezTo>
                <a:cubicBezTo>
                  <a:pt x="4285234" y="1296822"/>
                  <a:pt x="4278528" y="1297432"/>
                  <a:pt x="4271619" y="1297838"/>
                </a:cubicBezTo>
                <a:cubicBezTo>
                  <a:pt x="4264710" y="1298245"/>
                  <a:pt x="4257598" y="1298448"/>
                  <a:pt x="4250283" y="1298448"/>
                </a:cubicBezTo>
                <a:cubicBezTo>
                  <a:pt x="4242968" y="1298448"/>
                  <a:pt x="4235856" y="1298245"/>
                  <a:pt x="4228947" y="1297838"/>
                </a:cubicBezTo>
                <a:cubicBezTo>
                  <a:pt x="4222039" y="1297432"/>
                  <a:pt x="4215333" y="1296822"/>
                  <a:pt x="4208831" y="1296009"/>
                </a:cubicBezTo>
                <a:cubicBezTo>
                  <a:pt x="4203141" y="1295197"/>
                  <a:pt x="4198061" y="1294181"/>
                  <a:pt x="4193591" y="1292961"/>
                </a:cubicBezTo>
                <a:cubicBezTo>
                  <a:pt x="4189120" y="1291742"/>
                  <a:pt x="4186072" y="1290320"/>
                  <a:pt x="4184446" y="1288694"/>
                </a:cubicBezTo>
                <a:cubicBezTo>
                  <a:pt x="4183633" y="1284630"/>
                  <a:pt x="4182821" y="1279957"/>
                  <a:pt x="4182008" y="1274673"/>
                </a:cubicBezTo>
                <a:cubicBezTo>
                  <a:pt x="4181195" y="1269390"/>
                  <a:pt x="4180383" y="1263497"/>
                  <a:pt x="4179570" y="1256995"/>
                </a:cubicBezTo>
                <a:cubicBezTo>
                  <a:pt x="4178757" y="1248867"/>
                  <a:pt x="4178147" y="1241349"/>
                  <a:pt x="4177741" y="1234440"/>
                </a:cubicBezTo>
                <a:cubicBezTo>
                  <a:pt x="4177334" y="1227531"/>
                  <a:pt x="4177132" y="1220013"/>
                  <a:pt x="4177132" y="1211885"/>
                </a:cubicBezTo>
                <a:lnTo>
                  <a:pt x="4177132" y="1154147"/>
                </a:lnTo>
                <a:lnTo>
                  <a:pt x="4192981" y="1148486"/>
                </a:lnTo>
                <a:cubicBezTo>
                  <a:pt x="4200296" y="1146048"/>
                  <a:pt x="4209237" y="1144829"/>
                  <a:pt x="4219803" y="1144829"/>
                </a:cubicBezTo>
                <a:cubicBezTo>
                  <a:pt x="4225493" y="1144016"/>
                  <a:pt x="4231284" y="1143609"/>
                  <a:pt x="4237177" y="1143609"/>
                </a:cubicBezTo>
                <a:close/>
                <a:moveTo>
                  <a:pt x="6924827" y="520598"/>
                </a:moveTo>
                <a:cubicBezTo>
                  <a:pt x="6919950" y="520598"/>
                  <a:pt x="6916293" y="521005"/>
                  <a:pt x="6913854" y="521818"/>
                </a:cubicBezTo>
                <a:cubicBezTo>
                  <a:pt x="6913041" y="525068"/>
                  <a:pt x="6911822" y="531977"/>
                  <a:pt x="6910197" y="542544"/>
                </a:cubicBezTo>
                <a:cubicBezTo>
                  <a:pt x="6908571" y="555549"/>
                  <a:pt x="6907352" y="568553"/>
                  <a:pt x="6906539" y="581558"/>
                </a:cubicBezTo>
                <a:cubicBezTo>
                  <a:pt x="6905726" y="594563"/>
                  <a:pt x="6904507" y="607568"/>
                  <a:pt x="6902881" y="620573"/>
                </a:cubicBezTo>
                <a:lnTo>
                  <a:pt x="6899223" y="668122"/>
                </a:lnTo>
                <a:cubicBezTo>
                  <a:pt x="6897598" y="686816"/>
                  <a:pt x="6896176" y="706526"/>
                  <a:pt x="6894956" y="727253"/>
                </a:cubicBezTo>
                <a:cubicBezTo>
                  <a:pt x="6893737" y="747979"/>
                  <a:pt x="6892315" y="769722"/>
                  <a:pt x="6890689" y="792480"/>
                </a:cubicBezTo>
                <a:lnTo>
                  <a:pt x="6889470" y="792480"/>
                </a:lnTo>
                <a:cubicBezTo>
                  <a:pt x="6894347" y="794105"/>
                  <a:pt x="6900037" y="794918"/>
                  <a:pt x="6906539" y="794918"/>
                </a:cubicBezTo>
                <a:lnTo>
                  <a:pt x="6930923" y="794918"/>
                </a:lnTo>
                <a:cubicBezTo>
                  <a:pt x="6937425" y="794918"/>
                  <a:pt x="6944334" y="794715"/>
                  <a:pt x="6951649" y="794309"/>
                </a:cubicBezTo>
                <a:cubicBezTo>
                  <a:pt x="6958965" y="793902"/>
                  <a:pt x="6965873" y="792480"/>
                  <a:pt x="6972376" y="790042"/>
                </a:cubicBezTo>
                <a:cubicBezTo>
                  <a:pt x="6971563" y="783539"/>
                  <a:pt x="6970953" y="775614"/>
                  <a:pt x="6970547" y="766267"/>
                </a:cubicBezTo>
                <a:cubicBezTo>
                  <a:pt x="6970141" y="756920"/>
                  <a:pt x="6969124" y="745744"/>
                  <a:pt x="6967499" y="732739"/>
                </a:cubicBezTo>
                <a:cubicBezTo>
                  <a:pt x="6965061" y="705917"/>
                  <a:pt x="6962215" y="679297"/>
                  <a:pt x="6958965" y="652881"/>
                </a:cubicBezTo>
                <a:cubicBezTo>
                  <a:pt x="6955713" y="626465"/>
                  <a:pt x="6952055" y="599846"/>
                  <a:pt x="6947991" y="573024"/>
                </a:cubicBezTo>
                <a:cubicBezTo>
                  <a:pt x="6944740" y="548640"/>
                  <a:pt x="6942302" y="531571"/>
                  <a:pt x="6940677" y="521818"/>
                </a:cubicBezTo>
                <a:cubicBezTo>
                  <a:pt x="6939863" y="521005"/>
                  <a:pt x="6937425" y="520598"/>
                  <a:pt x="6933361" y="520598"/>
                </a:cubicBezTo>
                <a:close/>
                <a:moveTo>
                  <a:pt x="5042535" y="519379"/>
                </a:moveTo>
                <a:cubicBezTo>
                  <a:pt x="5037657" y="519379"/>
                  <a:pt x="5034000" y="519785"/>
                  <a:pt x="5031562" y="520598"/>
                </a:cubicBezTo>
                <a:cubicBezTo>
                  <a:pt x="5030749" y="523850"/>
                  <a:pt x="5029530" y="530758"/>
                  <a:pt x="5027904" y="541325"/>
                </a:cubicBezTo>
                <a:cubicBezTo>
                  <a:pt x="5026279" y="554330"/>
                  <a:pt x="5025059" y="567334"/>
                  <a:pt x="5024247" y="580339"/>
                </a:cubicBezTo>
                <a:cubicBezTo>
                  <a:pt x="5023434" y="593344"/>
                  <a:pt x="5022215" y="606349"/>
                  <a:pt x="5020589" y="619354"/>
                </a:cubicBezTo>
                <a:lnTo>
                  <a:pt x="5016931" y="666902"/>
                </a:lnTo>
                <a:cubicBezTo>
                  <a:pt x="5015305" y="685597"/>
                  <a:pt x="5013883" y="705307"/>
                  <a:pt x="5012664" y="726034"/>
                </a:cubicBezTo>
                <a:cubicBezTo>
                  <a:pt x="5011445" y="746760"/>
                  <a:pt x="5010023" y="768502"/>
                  <a:pt x="5008397" y="791261"/>
                </a:cubicBezTo>
                <a:lnTo>
                  <a:pt x="5007178" y="791261"/>
                </a:lnTo>
                <a:cubicBezTo>
                  <a:pt x="5012054" y="792886"/>
                  <a:pt x="5017744" y="793699"/>
                  <a:pt x="5024247" y="793699"/>
                </a:cubicBezTo>
                <a:lnTo>
                  <a:pt x="5048631" y="793699"/>
                </a:lnTo>
                <a:cubicBezTo>
                  <a:pt x="5055133" y="793699"/>
                  <a:pt x="5062042" y="793496"/>
                  <a:pt x="5069357" y="793089"/>
                </a:cubicBezTo>
                <a:cubicBezTo>
                  <a:pt x="5076672" y="792683"/>
                  <a:pt x="5083581" y="791261"/>
                  <a:pt x="5090083" y="788822"/>
                </a:cubicBezTo>
                <a:cubicBezTo>
                  <a:pt x="5089271" y="782320"/>
                  <a:pt x="5088661" y="774395"/>
                  <a:pt x="5088254" y="765048"/>
                </a:cubicBezTo>
                <a:cubicBezTo>
                  <a:pt x="5087848" y="755701"/>
                  <a:pt x="5086832" y="744525"/>
                  <a:pt x="5085206" y="731520"/>
                </a:cubicBezTo>
                <a:cubicBezTo>
                  <a:pt x="5082768" y="704697"/>
                  <a:pt x="5079923" y="678078"/>
                  <a:pt x="5076672" y="651662"/>
                </a:cubicBezTo>
                <a:cubicBezTo>
                  <a:pt x="5073421" y="625246"/>
                  <a:pt x="5069763" y="598627"/>
                  <a:pt x="5065699" y="571805"/>
                </a:cubicBezTo>
                <a:cubicBezTo>
                  <a:pt x="5062448" y="547421"/>
                  <a:pt x="5060010" y="530352"/>
                  <a:pt x="5058384" y="520598"/>
                </a:cubicBezTo>
                <a:cubicBezTo>
                  <a:pt x="5057571" y="519785"/>
                  <a:pt x="5055133" y="519379"/>
                  <a:pt x="5051069" y="519379"/>
                </a:cubicBezTo>
                <a:close/>
                <a:moveTo>
                  <a:pt x="4263694" y="480365"/>
                </a:moveTo>
                <a:cubicBezTo>
                  <a:pt x="4250690" y="480365"/>
                  <a:pt x="4240529" y="482803"/>
                  <a:pt x="4233214" y="487680"/>
                </a:cubicBezTo>
                <a:cubicBezTo>
                  <a:pt x="4229963" y="492557"/>
                  <a:pt x="4227525" y="506781"/>
                  <a:pt x="4225900" y="530352"/>
                </a:cubicBezTo>
                <a:cubicBezTo>
                  <a:pt x="4225086" y="541731"/>
                  <a:pt x="4224680" y="554330"/>
                  <a:pt x="4224680" y="568147"/>
                </a:cubicBezTo>
                <a:cubicBezTo>
                  <a:pt x="4224680" y="581965"/>
                  <a:pt x="4224680" y="597001"/>
                  <a:pt x="4224680" y="613257"/>
                </a:cubicBezTo>
                <a:cubicBezTo>
                  <a:pt x="4224680" y="629513"/>
                  <a:pt x="4224883" y="645973"/>
                  <a:pt x="4225290" y="662635"/>
                </a:cubicBezTo>
                <a:cubicBezTo>
                  <a:pt x="4225696" y="679297"/>
                  <a:pt x="4226306" y="696976"/>
                  <a:pt x="4227119" y="715670"/>
                </a:cubicBezTo>
                <a:cubicBezTo>
                  <a:pt x="4227931" y="734365"/>
                  <a:pt x="4228744" y="751840"/>
                  <a:pt x="4229557" y="768096"/>
                </a:cubicBezTo>
                <a:cubicBezTo>
                  <a:pt x="4230370" y="784352"/>
                  <a:pt x="4231589" y="800201"/>
                  <a:pt x="4233214" y="815645"/>
                </a:cubicBezTo>
                <a:cubicBezTo>
                  <a:pt x="4235653" y="845718"/>
                  <a:pt x="4238091" y="871321"/>
                  <a:pt x="4240529" y="892454"/>
                </a:cubicBezTo>
                <a:cubicBezTo>
                  <a:pt x="4242968" y="913587"/>
                  <a:pt x="4244593" y="924560"/>
                  <a:pt x="4245406" y="925373"/>
                </a:cubicBezTo>
                <a:lnTo>
                  <a:pt x="4282352" y="925373"/>
                </a:lnTo>
                <a:lnTo>
                  <a:pt x="4282744" y="924077"/>
                </a:lnTo>
                <a:cubicBezTo>
                  <a:pt x="4283659" y="919658"/>
                  <a:pt x="4285030" y="909523"/>
                  <a:pt x="4286859" y="893673"/>
                </a:cubicBezTo>
                <a:cubicBezTo>
                  <a:pt x="4289298" y="872541"/>
                  <a:pt x="4291736" y="846937"/>
                  <a:pt x="4294174" y="816864"/>
                </a:cubicBezTo>
                <a:cubicBezTo>
                  <a:pt x="4295800" y="801421"/>
                  <a:pt x="4297019" y="785368"/>
                  <a:pt x="4297832" y="768705"/>
                </a:cubicBezTo>
                <a:cubicBezTo>
                  <a:pt x="4298645" y="752043"/>
                  <a:pt x="4299457" y="734365"/>
                  <a:pt x="4300270" y="715670"/>
                </a:cubicBezTo>
                <a:cubicBezTo>
                  <a:pt x="4301083" y="696976"/>
                  <a:pt x="4301693" y="679297"/>
                  <a:pt x="4302099" y="662635"/>
                </a:cubicBezTo>
                <a:cubicBezTo>
                  <a:pt x="4302506" y="645973"/>
                  <a:pt x="4302709" y="629513"/>
                  <a:pt x="4302709" y="613257"/>
                </a:cubicBezTo>
                <a:cubicBezTo>
                  <a:pt x="4302709" y="597001"/>
                  <a:pt x="4302709" y="581965"/>
                  <a:pt x="4302709" y="568147"/>
                </a:cubicBezTo>
                <a:cubicBezTo>
                  <a:pt x="4302709" y="554330"/>
                  <a:pt x="4302302" y="541731"/>
                  <a:pt x="4301490" y="530352"/>
                </a:cubicBezTo>
                <a:cubicBezTo>
                  <a:pt x="4299864" y="506781"/>
                  <a:pt x="4297426" y="492557"/>
                  <a:pt x="4294174" y="487680"/>
                </a:cubicBezTo>
                <a:cubicBezTo>
                  <a:pt x="4286859" y="482803"/>
                  <a:pt x="4276699" y="480365"/>
                  <a:pt x="4263694" y="480365"/>
                </a:cubicBezTo>
                <a:close/>
                <a:moveTo>
                  <a:pt x="6086474" y="468173"/>
                </a:moveTo>
                <a:cubicBezTo>
                  <a:pt x="6083223" y="468173"/>
                  <a:pt x="6080785" y="468579"/>
                  <a:pt x="6079159" y="469392"/>
                </a:cubicBezTo>
                <a:cubicBezTo>
                  <a:pt x="6075908" y="470205"/>
                  <a:pt x="6073469" y="471424"/>
                  <a:pt x="6071844" y="473050"/>
                </a:cubicBezTo>
                <a:lnTo>
                  <a:pt x="6069405" y="477926"/>
                </a:lnTo>
                <a:cubicBezTo>
                  <a:pt x="6069405" y="481990"/>
                  <a:pt x="6069405" y="486461"/>
                  <a:pt x="6069405" y="491338"/>
                </a:cubicBezTo>
                <a:cubicBezTo>
                  <a:pt x="6069405" y="496214"/>
                  <a:pt x="6068999" y="501497"/>
                  <a:pt x="6068186" y="507187"/>
                </a:cubicBezTo>
                <a:cubicBezTo>
                  <a:pt x="6067373" y="512064"/>
                  <a:pt x="6066967" y="517347"/>
                  <a:pt x="6066967" y="523037"/>
                </a:cubicBezTo>
                <a:cubicBezTo>
                  <a:pt x="6066967" y="528726"/>
                  <a:pt x="6066967" y="534822"/>
                  <a:pt x="6066967" y="541325"/>
                </a:cubicBezTo>
                <a:cubicBezTo>
                  <a:pt x="6066967" y="547827"/>
                  <a:pt x="6066967" y="554736"/>
                  <a:pt x="6066967" y="562051"/>
                </a:cubicBezTo>
                <a:cubicBezTo>
                  <a:pt x="6066967" y="569366"/>
                  <a:pt x="6066561" y="577088"/>
                  <a:pt x="6065748" y="585216"/>
                </a:cubicBezTo>
                <a:cubicBezTo>
                  <a:pt x="6082004" y="587654"/>
                  <a:pt x="6091757" y="590499"/>
                  <a:pt x="6095009" y="593750"/>
                </a:cubicBezTo>
                <a:cubicBezTo>
                  <a:pt x="6099073" y="597001"/>
                  <a:pt x="6101511" y="607974"/>
                  <a:pt x="6102323" y="626669"/>
                </a:cubicBezTo>
                <a:cubicBezTo>
                  <a:pt x="6103137" y="635609"/>
                  <a:pt x="6103543" y="644754"/>
                  <a:pt x="6103543" y="654101"/>
                </a:cubicBezTo>
                <a:cubicBezTo>
                  <a:pt x="6103543" y="663448"/>
                  <a:pt x="6103543" y="672998"/>
                  <a:pt x="6103543" y="682752"/>
                </a:cubicBezTo>
                <a:cubicBezTo>
                  <a:pt x="6103543" y="702259"/>
                  <a:pt x="6102323" y="720547"/>
                  <a:pt x="6099885" y="737616"/>
                </a:cubicBezTo>
                <a:cubicBezTo>
                  <a:pt x="6097447" y="753872"/>
                  <a:pt x="6095009" y="762813"/>
                  <a:pt x="6092570" y="764438"/>
                </a:cubicBezTo>
                <a:cubicBezTo>
                  <a:pt x="6090945" y="766064"/>
                  <a:pt x="6079972" y="768096"/>
                  <a:pt x="6059652" y="770534"/>
                </a:cubicBezTo>
                <a:lnTo>
                  <a:pt x="6059652" y="832713"/>
                </a:lnTo>
                <a:lnTo>
                  <a:pt x="6059652" y="885139"/>
                </a:lnTo>
                <a:lnTo>
                  <a:pt x="6059652" y="925373"/>
                </a:lnTo>
                <a:cubicBezTo>
                  <a:pt x="6059652" y="935126"/>
                  <a:pt x="6060465" y="942441"/>
                  <a:pt x="6062090" y="947318"/>
                </a:cubicBezTo>
                <a:cubicBezTo>
                  <a:pt x="6064529" y="948131"/>
                  <a:pt x="6069405" y="949350"/>
                  <a:pt x="6076721" y="950976"/>
                </a:cubicBezTo>
                <a:cubicBezTo>
                  <a:pt x="6084036" y="952601"/>
                  <a:pt x="6088507" y="952601"/>
                  <a:pt x="6090132" y="950976"/>
                </a:cubicBezTo>
                <a:cubicBezTo>
                  <a:pt x="6094195" y="941222"/>
                  <a:pt x="6099479" y="923747"/>
                  <a:pt x="6105981" y="898550"/>
                </a:cubicBezTo>
                <a:cubicBezTo>
                  <a:pt x="6109233" y="886358"/>
                  <a:pt x="6112077" y="873353"/>
                  <a:pt x="6114516" y="859536"/>
                </a:cubicBezTo>
                <a:cubicBezTo>
                  <a:pt x="6116954" y="845718"/>
                  <a:pt x="6119393" y="831088"/>
                  <a:pt x="6121831" y="815645"/>
                </a:cubicBezTo>
                <a:cubicBezTo>
                  <a:pt x="6124269" y="800201"/>
                  <a:pt x="6126505" y="784352"/>
                  <a:pt x="6128537" y="768096"/>
                </a:cubicBezTo>
                <a:cubicBezTo>
                  <a:pt x="6130569" y="751840"/>
                  <a:pt x="6132397" y="735177"/>
                  <a:pt x="6134023" y="718109"/>
                </a:cubicBezTo>
                <a:cubicBezTo>
                  <a:pt x="6135649" y="701040"/>
                  <a:pt x="6136868" y="684377"/>
                  <a:pt x="6137681" y="668122"/>
                </a:cubicBezTo>
                <a:cubicBezTo>
                  <a:pt x="6138493" y="651865"/>
                  <a:pt x="6138900" y="635609"/>
                  <a:pt x="6138900" y="619354"/>
                </a:cubicBezTo>
                <a:cubicBezTo>
                  <a:pt x="6138900" y="581152"/>
                  <a:pt x="6135649" y="547014"/>
                  <a:pt x="6129147" y="516941"/>
                </a:cubicBezTo>
                <a:cubicBezTo>
                  <a:pt x="6123457" y="488493"/>
                  <a:pt x="6112484" y="472643"/>
                  <a:pt x="6096228" y="469392"/>
                </a:cubicBezTo>
                <a:cubicBezTo>
                  <a:pt x="6093789" y="468579"/>
                  <a:pt x="6090539" y="468173"/>
                  <a:pt x="6086474" y="468173"/>
                </a:cubicBezTo>
                <a:close/>
                <a:moveTo>
                  <a:pt x="5785332" y="319430"/>
                </a:moveTo>
                <a:lnTo>
                  <a:pt x="5785214" y="321949"/>
                </a:lnTo>
                <a:lnTo>
                  <a:pt x="5779236" y="324307"/>
                </a:lnTo>
                <a:close/>
                <a:moveTo>
                  <a:pt x="7605216" y="256032"/>
                </a:moveTo>
                <a:cubicBezTo>
                  <a:pt x="7609281" y="256032"/>
                  <a:pt x="7615986" y="256235"/>
                  <a:pt x="7625333" y="256642"/>
                </a:cubicBezTo>
                <a:cubicBezTo>
                  <a:pt x="7634681" y="257048"/>
                  <a:pt x="7644434" y="257657"/>
                  <a:pt x="7654594" y="258470"/>
                </a:cubicBezTo>
                <a:cubicBezTo>
                  <a:pt x="7664754" y="259283"/>
                  <a:pt x="7673898" y="260502"/>
                  <a:pt x="7682026" y="262128"/>
                </a:cubicBezTo>
                <a:cubicBezTo>
                  <a:pt x="7690154" y="263753"/>
                  <a:pt x="7695437" y="266192"/>
                  <a:pt x="7697875" y="269443"/>
                </a:cubicBezTo>
                <a:cubicBezTo>
                  <a:pt x="7700314" y="272694"/>
                  <a:pt x="7706410" y="283667"/>
                  <a:pt x="7716163" y="302361"/>
                </a:cubicBezTo>
                <a:cubicBezTo>
                  <a:pt x="7736484" y="339750"/>
                  <a:pt x="7755585" y="377546"/>
                  <a:pt x="7773466" y="415747"/>
                </a:cubicBezTo>
                <a:cubicBezTo>
                  <a:pt x="7791348" y="453949"/>
                  <a:pt x="7808417" y="492557"/>
                  <a:pt x="7824673" y="531571"/>
                </a:cubicBezTo>
                <a:cubicBezTo>
                  <a:pt x="7828737" y="535635"/>
                  <a:pt x="7833207" y="536854"/>
                  <a:pt x="7838084" y="535229"/>
                </a:cubicBezTo>
                <a:cubicBezTo>
                  <a:pt x="7843773" y="533603"/>
                  <a:pt x="7847024" y="532384"/>
                  <a:pt x="7847837" y="531571"/>
                </a:cubicBezTo>
                <a:cubicBezTo>
                  <a:pt x="7866531" y="493369"/>
                  <a:pt x="7884007" y="455168"/>
                  <a:pt x="7900263" y="416966"/>
                </a:cubicBezTo>
                <a:cubicBezTo>
                  <a:pt x="7916519" y="378765"/>
                  <a:pt x="7932775" y="340157"/>
                  <a:pt x="7949031" y="301142"/>
                </a:cubicBezTo>
                <a:cubicBezTo>
                  <a:pt x="7956346" y="283260"/>
                  <a:pt x="7960817" y="273507"/>
                  <a:pt x="7962442" y="271881"/>
                </a:cubicBezTo>
                <a:cubicBezTo>
                  <a:pt x="7964067" y="267818"/>
                  <a:pt x="7968538" y="264973"/>
                  <a:pt x="7975853" y="263347"/>
                </a:cubicBezTo>
                <a:cubicBezTo>
                  <a:pt x="7983169" y="261722"/>
                  <a:pt x="7991093" y="260299"/>
                  <a:pt x="7999627" y="259080"/>
                </a:cubicBezTo>
                <a:cubicBezTo>
                  <a:pt x="8008162" y="257861"/>
                  <a:pt x="8016493" y="257251"/>
                  <a:pt x="8024621" y="257251"/>
                </a:cubicBezTo>
                <a:cubicBezTo>
                  <a:pt x="8032749" y="257251"/>
                  <a:pt x="8038439" y="257251"/>
                  <a:pt x="8041690" y="257251"/>
                </a:cubicBezTo>
                <a:cubicBezTo>
                  <a:pt x="8053882" y="257251"/>
                  <a:pt x="8071357" y="257454"/>
                  <a:pt x="8094115" y="257861"/>
                </a:cubicBezTo>
                <a:cubicBezTo>
                  <a:pt x="8116874" y="258267"/>
                  <a:pt x="8140648" y="259689"/>
                  <a:pt x="8165439" y="262128"/>
                </a:cubicBezTo>
                <a:cubicBezTo>
                  <a:pt x="8190229" y="264566"/>
                  <a:pt x="8213394" y="268021"/>
                  <a:pt x="8234933" y="272491"/>
                </a:cubicBezTo>
                <a:cubicBezTo>
                  <a:pt x="8256472" y="276961"/>
                  <a:pt x="8272119" y="283260"/>
                  <a:pt x="8281873" y="291389"/>
                </a:cubicBezTo>
                <a:cubicBezTo>
                  <a:pt x="8290813" y="330403"/>
                  <a:pt x="8295893" y="370434"/>
                  <a:pt x="8297112" y="411480"/>
                </a:cubicBezTo>
                <a:cubicBezTo>
                  <a:pt x="8298331" y="452526"/>
                  <a:pt x="8298941" y="493369"/>
                  <a:pt x="8298941" y="534009"/>
                </a:cubicBezTo>
                <a:cubicBezTo>
                  <a:pt x="8298941" y="625043"/>
                  <a:pt x="8296096" y="715264"/>
                  <a:pt x="8290407" y="804672"/>
                </a:cubicBezTo>
                <a:cubicBezTo>
                  <a:pt x="8284717" y="894080"/>
                  <a:pt x="8275369" y="983488"/>
                  <a:pt x="8262365" y="1072896"/>
                </a:cubicBezTo>
                <a:cubicBezTo>
                  <a:pt x="8256676" y="1078585"/>
                  <a:pt x="8246922" y="1083056"/>
                  <a:pt x="8233105" y="1086307"/>
                </a:cubicBezTo>
                <a:cubicBezTo>
                  <a:pt x="8210346" y="1091997"/>
                  <a:pt x="8187587" y="1096670"/>
                  <a:pt x="8164829" y="1100328"/>
                </a:cubicBezTo>
                <a:cubicBezTo>
                  <a:pt x="8142071" y="1103985"/>
                  <a:pt x="8118907" y="1105814"/>
                  <a:pt x="8095335" y="1105814"/>
                </a:cubicBezTo>
                <a:cubicBezTo>
                  <a:pt x="8089645" y="1105814"/>
                  <a:pt x="8081721" y="1105611"/>
                  <a:pt x="8071561" y="1105205"/>
                </a:cubicBezTo>
                <a:cubicBezTo>
                  <a:pt x="8061401" y="1104798"/>
                  <a:pt x="8050834" y="1103579"/>
                  <a:pt x="8039861" y="1101547"/>
                </a:cubicBezTo>
                <a:cubicBezTo>
                  <a:pt x="8028889" y="1099515"/>
                  <a:pt x="8018728" y="1097077"/>
                  <a:pt x="8009381" y="1094232"/>
                </a:cubicBezTo>
                <a:cubicBezTo>
                  <a:pt x="8000034" y="1091387"/>
                  <a:pt x="7993329" y="1087526"/>
                  <a:pt x="7989265" y="1082649"/>
                </a:cubicBezTo>
                <a:cubicBezTo>
                  <a:pt x="7989265" y="1080211"/>
                  <a:pt x="7990484" y="1071270"/>
                  <a:pt x="7992922" y="1055827"/>
                </a:cubicBezTo>
                <a:cubicBezTo>
                  <a:pt x="7995361" y="1039571"/>
                  <a:pt x="7997799" y="1020064"/>
                  <a:pt x="8000237" y="997305"/>
                </a:cubicBezTo>
                <a:cubicBezTo>
                  <a:pt x="8003489" y="970483"/>
                  <a:pt x="8006130" y="943661"/>
                  <a:pt x="8008162" y="916838"/>
                </a:cubicBezTo>
                <a:cubicBezTo>
                  <a:pt x="8010194" y="890016"/>
                  <a:pt x="8012023" y="863193"/>
                  <a:pt x="8013648" y="836371"/>
                </a:cubicBezTo>
                <a:cubicBezTo>
                  <a:pt x="8015273" y="807923"/>
                  <a:pt x="8015273" y="781507"/>
                  <a:pt x="8013648" y="757123"/>
                </a:cubicBezTo>
                <a:cubicBezTo>
                  <a:pt x="8012023" y="731926"/>
                  <a:pt x="8009585" y="711606"/>
                  <a:pt x="8006333" y="696163"/>
                </a:cubicBezTo>
                <a:cubicBezTo>
                  <a:pt x="8005521" y="694538"/>
                  <a:pt x="8003082" y="694538"/>
                  <a:pt x="7999017" y="696163"/>
                </a:cubicBezTo>
                <a:cubicBezTo>
                  <a:pt x="7994954" y="697789"/>
                  <a:pt x="7992922" y="699008"/>
                  <a:pt x="7992922" y="699821"/>
                </a:cubicBezTo>
                <a:cubicBezTo>
                  <a:pt x="7991297" y="708761"/>
                  <a:pt x="7988858" y="720547"/>
                  <a:pt x="7985607" y="735177"/>
                </a:cubicBezTo>
                <a:cubicBezTo>
                  <a:pt x="7980730" y="755497"/>
                  <a:pt x="7976057" y="775411"/>
                  <a:pt x="7971587" y="794918"/>
                </a:cubicBezTo>
                <a:cubicBezTo>
                  <a:pt x="7967115" y="814426"/>
                  <a:pt x="7962035" y="833933"/>
                  <a:pt x="7956346" y="853440"/>
                </a:cubicBezTo>
                <a:cubicBezTo>
                  <a:pt x="7954721" y="859942"/>
                  <a:pt x="7951673" y="870102"/>
                  <a:pt x="7947203" y="883920"/>
                </a:cubicBezTo>
                <a:cubicBezTo>
                  <a:pt x="7942731" y="897737"/>
                  <a:pt x="7937651" y="911961"/>
                  <a:pt x="7931962" y="926592"/>
                </a:cubicBezTo>
                <a:cubicBezTo>
                  <a:pt x="7926272" y="941222"/>
                  <a:pt x="7920379" y="954430"/>
                  <a:pt x="7914284" y="966216"/>
                </a:cubicBezTo>
                <a:cubicBezTo>
                  <a:pt x="7908188" y="978001"/>
                  <a:pt x="7901888" y="985926"/>
                  <a:pt x="7895387" y="989990"/>
                </a:cubicBezTo>
                <a:cubicBezTo>
                  <a:pt x="7876691" y="993241"/>
                  <a:pt x="7855965" y="994867"/>
                  <a:pt x="7833207" y="994867"/>
                </a:cubicBezTo>
                <a:cubicBezTo>
                  <a:pt x="7826705" y="994867"/>
                  <a:pt x="7820202" y="994867"/>
                  <a:pt x="7813699" y="994867"/>
                </a:cubicBezTo>
                <a:cubicBezTo>
                  <a:pt x="7807197" y="994867"/>
                  <a:pt x="7800695" y="994461"/>
                  <a:pt x="7794193" y="993648"/>
                </a:cubicBezTo>
                <a:cubicBezTo>
                  <a:pt x="7787690" y="992835"/>
                  <a:pt x="7781797" y="992225"/>
                  <a:pt x="7776514" y="991819"/>
                </a:cubicBezTo>
                <a:cubicBezTo>
                  <a:pt x="7771231" y="991413"/>
                  <a:pt x="7766557" y="990397"/>
                  <a:pt x="7762493" y="988771"/>
                </a:cubicBezTo>
                <a:cubicBezTo>
                  <a:pt x="7759243" y="986333"/>
                  <a:pt x="7755381" y="981659"/>
                  <a:pt x="7750911" y="974750"/>
                </a:cubicBezTo>
                <a:cubicBezTo>
                  <a:pt x="7746440" y="967841"/>
                  <a:pt x="7742377" y="960120"/>
                  <a:pt x="7738719" y="951585"/>
                </a:cubicBezTo>
                <a:cubicBezTo>
                  <a:pt x="7735061" y="943051"/>
                  <a:pt x="7731607" y="934923"/>
                  <a:pt x="7728356" y="927201"/>
                </a:cubicBezTo>
                <a:cubicBezTo>
                  <a:pt x="7725104" y="919480"/>
                  <a:pt x="7722666" y="913587"/>
                  <a:pt x="7721041" y="909523"/>
                </a:cubicBezTo>
                <a:cubicBezTo>
                  <a:pt x="7708035" y="875385"/>
                  <a:pt x="7696047" y="840842"/>
                  <a:pt x="7685074" y="805891"/>
                </a:cubicBezTo>
                <a:cubicBezTo>
                  <a:pt x="7674101" y="770941"/>
                  <a:pt x="7664957" y="735177"/>
                  <a:pt x="7657642" y="698601"/>
                </a:cubicBezTo>
                <a:cubicBezTo>
                  <a:pt x="7656829" y="697789"/>
                  <a:pt x="7654391" y="697382"/>
                  <a:pt x="7650327" y="697382"/>
                </a:cubicBezTo>
                <a:cubicBezTo>
                  <a:pt x="7648701" y="697382"/>
                  <a:pt x="7647482" y="697789"/>
                  <a:pt x="7646669" y="698601"/>
                </a:cubicBezTo>
                <a:cubicBezTo>
                  <a:pt x="7644231" y="718109"/>
                  <a:pt x="7643011" y="740054"/>
                  <a:pt x="7643011" y="764438"/>
                </a:cubicBezTo>
                <a:cubicBezTo>
                  <a:pt x="7643011" y="812393"/>
                  <a:pt x="7645044" y="860552"/>
                  <a:pt x="7649107" y="908913"/>
                </a:cubicBezTo>
                <a:cubicBezTo>
                  <a:pt x="7653171" y="957275"/>
                  <a:pt x="7658861" y="1005027"/>
                  <a:pt x="7666177" y="1052169"/>
                </a:cubicBezTo>
                <a:cubicBezTo>
                  <a:pt x="7668615" y="1067613"/>
                  <a:pt x="7669835" y="1078585"/>
                  <a:pt x="7669835" y="1085088"/>
                </a:cubicBezTo>
                <a:cubicBezTo>
                  <a:pt x="7669021" y="1089152"/>
                  <a:pt x="7665567" y="1092606"/>
                  <a:pt x="7659471" y="1095451"/>
                </a:cubicBezTo>
                <a:cubicBezTo>
                  <a:pt x="7653375" y="1098296"/>
                  <a:pt x="7646263" y="1100531"/>
                  <a:pt x="7638135" y="1102157"/>
                </a:cubicBezTo>
                <a:cubicBezTo>
                  <a:pt x="7630007" y="1103782"/>
                  <a:pt x="7622285" y="1105001"/>
                  <a:pt x="7614971" y="1105814"/>
                </a:cubicBezTo>
                <a:cubicBezTo>
                  <a:pt x="7607655" y="1106627"/>
                  <a:pt x="7602371" y="1107033"/>
                  <a:pt x="7599121" y="1107033"/>
                </a:cubicBezTo>
                <a:cubicBezTo>
                  <a:pt x="7589367" y="1107846"/>
                  <a:pt x="7579410" y="1108253"/>
                  <a:pt x="7569250" y="1108253"/>
                </a:cubicBezTo>
                <a:cubicBezTo>
                  <a:pt x="7559090" y="1108253"/>
                  <a:pt x="7548321" y="1108253"/>
                  <a:pt x="7536941" y="1108253"/>
                </a:cubicBezTo>
                <a:cubicBezTo>
                  <a:pt x="7532065" y="1108253"/>
                  <a:pt x="7522515" y="1107846"/>
                  <a:pt x="7508290" y="1107033"/>
                </a:cubicBezTo>
                <a:cubicBezTo>
                  <a:pt x="7494066" y="1106221"/>
                  <a:pt x="7479435" y="1104798"/>
                  <a:pt x="7464399" y="1102766"/>
                </a:cubicBezTo>
                <a:cubicBezTo>
                  <a:pt x="7449363" y="1100734"/>
                  <a:pt x="7435951" y="1097686"/>
                  <a:pt x="7424165" y="1093622"/>
                </a:cubicBezTo>
                <a:cubicBezTo>
                  <a:pt x="7412379" y="1089558"/>
                  <a:pt x="7405673" y="1084275"/>
                  <a:pt x="7404048" y="1077773"/>
                </a:cubicBezTo>
                <a:cubicBezTo>
                  <a:pt x="7392669" y="1030630"/>
                  <a:pt x="7384947" y="982878"/>
                  <a:pt x="7380884" y="934517"/>
                </a:cubicBezTo>
                <a:cubicBezTo>
                  <a:pt x="7376819" y="886155"/>
                  <a:pt x="7373975" y="837590"/>
                  <a:pt x="7372349" y="788822"/>
                </a:cubicBezTo>
                <a:cubicBezTo>
                  <a:pt x="7371537" y="736803"/>
                  <a:pt x="7371537" y="685190"/>
                  <a:pt x="7372349" y="633984"/>
                </a:cubicBezTo>
                <a:cubicBezTo>
                  <a:pt x="7373975" y="577901"/>
                  <a:pt x="7376211" y="521818"/>
                  <a:pt x="7379055" y="465734"/>
                </a:cubicBezTo>
                <a:cubicBezTo>
                  <a:pt x="7381899" y="409651"/>
                  <a:pt x="7387386" y="353568"/>
                  <a:pt x="7395514" y="297485"/>
                </a:cubicBezTo>
                <a:lnTo>
                  <a:pt x="7390637" y="299923"/>
                </a:lnTo>
                <a:cubicBezTo>
                  <a:pt x="7402829" y="290169"/>
                  <a:pt x="7417866" y="282448"/>
                  <a:pt x="7435747" y="276758"/>
                </a:cubicBezTo>
                <a:cubicBezTo>
                  <a:pt x="7453629" y="271069"/>
                  <a:pt x="7472527" y="266598"/>
                  <a:pt x="7492441" y="263347"/>
                </a:cubicBezTo>
                <a:cubicBezTo>
                  <a:pt x="7512354" y="260096"/>
                  <a:pt x="7532267" y="258064"/>
                  <a:pt x="7552181" y="257251"/>
                </a:cubicBezTo>
                <a:cubicBezTo>
                  <a:pt x="7572095" y="256438"/>
                  <a:pt x="7589773" y="256032"/>
                  <a:pt x="7605216" y="256032"/>
                </a:cubicBezTo>
                <a:close/>
                <a:moveTo>
                  <a:pt x="6138900" y="246278"/>
                </a:moveTo>
                <a:cubicBezTo>
                  <a:pt x="6190919" y="246278"/>
                  <a:pt x="6238468" y="251561"/>
                  <a:pt x="6281547" y="262128"/>
                </a:cubicBezTo>
                <a:cubicBezTo>
                  <a:pt x="6326251" y="272694"/>
                  <a:pt x="6365671" y="290982"/>
                  <a:pt x="6399809" y="316992"/>
                </a:cubicBezTo>
                <a:cubicBezTo>
                  <a:pt x="6433947" y="342189"/>
                  <a:pt x="6460769" y="376326"/>
                  <a:pt x="6480276" y="419405"/>
                </a:cubicBezTo>
                <a:cubicBezTo>
                  <a:pt x="6499783" y="461670"/>
                  <a:pt x="6509537" y="515315"/>
                  <a:pt x="6509537" y="580339"/>
                </a:cubicBezTo>
                <a:cubicBezTo>
                  <a:pt x="6509537" y="644550"/>
                  <a:pt x="6502221" y="702259"/>
                  <a:pt x="6487591" y="753465"/>
                </a:cubicBezTo>
                <a:cubicBezTo>
                  <a:pt x="6472961" y="804672"/>
                  <a:pt x="6454673" y="849782"/>
                  <a:pt x="6432727" y="888797"/>
                </a:cubicBezTo>
                <a:cubicBezTo>
                  <a:pt x="6410781" y="927811"/>
                  <a:pt x="6386397" y="961949"/>
                  <a:pt x="6359575" y="991209"/>
                </a:cubicBezTo>
                <a:cubicBezTo>
                  <a:pt x="6332753" y="1020470"/>
                  <a:pt x="6307962" y="1044041"/>
                  <a:pt x="6285204" y="1061923"/>
                </a:cubicBezTo>
                <a:cubicBezTo>
                  <a:pt x="6261633" y="1080617"/>
                  <a:pt x="6241719" y="1094029"/>
                  <a:pt x="6225463" y="1102157"/>
                </a:cubicBezTo>
                <a:cubicBezTo>
                  <a:pt x="6207581" y="1111097"/>
                  <a:pt x="6197421" y="1115974"/>
                  <a:pt x="6194983" y="1116787"/>
                </a:cubicBezTo>
                <a:cubicBezTo>
                  <a:pt x="6171412" y="1117600"/>
                  <a:pt x="6148044" y="1118006"/>
                  <a:pt x="6124879" y="1118006"/>
                </a:cubicBezTo>
                <a:cubicBezTo>
                  <a:pt x="6101715" y="1118006"/>
                  <a:pt x="6078753" y="1117193"/>
                  <a:pt x="6055995" y="1115568"/>
                </a:cubicBezTo>
                <a:cubicBezTo>
                  <a:pt x="6016167" y="1113942"/>
                  <a:pt x="5975121" y="1110285"/>
                  <a:pt x="5932855" y="1104595"/>
                </a:cubicBezTo>
                <a:cubicBezTo>
                  <a:pt x="5890589" y="1098093"/>
                  <a:pt x="5852794" y="1088339"/>
                  <a:pt x="5819469" y="1075334"/>
                </a:cubicBezTo>
                <a:cubicBezTo>
                  <a:pt x="5811341" y="1027379"/>
                  <a:pt x="5804026" y="977392"/>
                  <a:pt x="5797523" y="925373"/>
                </a:cubicBezTo>
                <a:cubicBezTo>
                  <a:pt x="5791835" y="872541"/>
                  <a:pt x="5786957" y="820115"/>
                  <a:pt x="5782893" y="768096"/>
                </a:cubicBezTo>
                <a:cubicBezTo>
                  <a:pt x="5764199" y="766470"/>
                  <a:pt x="5752413" y="764032"/>
                  <a:pt x="5747537" y="760781"/>
                </a:cubicBezTo>
                <a:cubicBezTo>
                  <a:pt x="5741035" y="756717"/>
                  <a:pt x="5736564" y="745744"/>
                  <a:pt x="5734126" y="727862"/>
                </a:cubicBezTo>
                <a:cubicBezTo>
                  <a:pt x="5731687" y="709168"/>
                  <a:pt x="5730468" y="688848"/>
                  <a:pt x="5730468" y="666902"/>
                </a:cubicBezTo>
                <a:cubicBezTo>
                  <a:pt x="5730468" y="644957"/>
                  <a:pt x="5731687" y="625043"/>
                  <a:pt x="5734126" y="607161"/>
                </a:cubicBezTo>
                <a:cubicBezTo>
                  <a:pt x="5736564" y="589280"/>
                  <a:pt x="5739815" y="578307"/>
                  <a:pt x="5743879" y="574243"/>
                </a:cubicBezTo>
                <a:cubicBezTo>
                  <a:pt x="5747130" y="572618"/>
                  <a:pt x="5759323" y="571398"/>
                  <a:pt x="5780455" y="570585"/>
                </a:cubicBezTo>
                <a:cubicBezTo>
                  <a:pt x="5779642" y="552704"/>
                  <a:pt x="5779236" y="535635"/>
                  <a:pt x="5779236" y="519379"/>
                </a:cubicBezTo>
                <a:cubicBezTo>
                  <a:pt x="5779236" y="503123"/>
                  <a:pt x="5779236" y="487273"/>
                  <a:pt x="5779236" y="471830"/>
                </a:cubicBezTo>
                <a:cubicBezTo>
                  <a:pt x="5779236" y="456387"/>
                  <a:pt x="5779439" y="441960"/>
                  <a:pt x="5779845" y="428549"/>
                </a:cubicBezTo>
                <a:cubicBezTo>
                  <a:pt x="5780252" y="415138"/>
                  <a:pt x="5780861" y="402742"/>
                  <a:pt x="5781674" y="391363"/>
                </a:cubicBezTo>
                <a:cubicBezTo>
                  <a:pt x="5782487" y="377139"/>
                  <a:pt x="5783199" y="364033"/>
                  <a:pt x="5783807" y="352044"/>
                </a:cubicBezTo>
                <a:lnTo>
                  <a:pt x="5785214" y="321949"/>
                </a:lnTo>
                <a:lnTo>
                  <a:pt x="5831967" y="303504"/>
                </a:lnTo>
                <a:cubicBezTo>
                  <a:pt x="5883783" y="284454"/>
                  <a:pt x="5932855" y="270662"/>
                  <a:pt x="5979185" y="262128"/>
                </a:cubicBezTo>
                <a:cubicBezTo>
                  <a:pt x="6010071" y="256438"/>
                  <a:pt x="6038723" y="252374"/>
                  <a:pt x="6065138" y="249936"/>
                </a:cubicBezTo>
                <a:cubicBezTo>
                  <a:pt x="6091555" y="247497"/>
                  <a:pt x="6116141" y="246278"/>
                  <a:pt x="6138900" y="246278"/>
                </a:cubicBezTo>
                <a:close/>
                <a:moveTo>
                  <a:pt x="3372459" y="245059"/>
                </a:moveTo>
                <a:cubicBezTo>
                  <a:pt x="3444799" y="245059"/>
                  <a:pt x="3519373" y="247294"/>
                  <a:pt x="3596183" y="251765"/>
                </a:cubicBezTo>
                <a:cubicBezTo>
                  <a:pt x="3672992" y="256235"/>
                  <a:pt x="3747160" y="265379"/>
                  <a:pt x="3818686" y="279197"/>
                </a:cubicBezTo>
                <a:cubicBezTo>
                  <a:pt x="3852011" y="284886"/>
                  <a:pt x="3870300" y="290982"/>
                  <a:pt x="3873550" y="297485"/>
                </a:cubicBezTo>
                <a:cubicBezTo>
                  <a:pt x="3875988" y="300736"/>
                  <a:pt x="3877209" y="310083"/>
                  <a:pt x="3877209" y="325526"/>
                </a:cubicBezTo>
                <a:cubicBezTo>
                  <a:pt x="3877209" y="340157"/>
                  <a:pt x="3875988" y="358038"/>
                  <a:pt x="3873550" y="379171"/>
                </a:cubicBezTo>
                <a:cubicBezTo>
                  <a:pt x="3871112" y="399491"/>
                  <a:pt x="3868673" y="418998"/>
                  <a:pt x="3866235" y="437693"/>
                </a:cubicBezTo>
                <a:cubicBezTo>
                  <a:pt x="3864609" y="449072"/>
                  <a:pt x="3863188" y="460654"/>
                  <a:pt x="3861969" y="472440"/>
                </a:cubicBezTo>
                <a:cubicBezTo>
                  <a:pt x="3860749" y="484226"/>
                  <a:pt x="3859327" y="495808"/>
                  <a:pt x="3857702" y="507187"/>
                </a:cubicBezTo>
                <a:lnTo>
                  <a:pt x="3855262" y="518160"/>
                </a:lnTo>
                <a:cubicBezTo>
                  <a:pt x="3839006" y="527101"/>
                  <a:pt x="3811777" y="534416"/>
                  <a:pt x="3773576" y="540105"/>
                </a:cubicBezTo>
                <a:cubicBezTo>
                  <a:pt x="3754069" y="543357"/>
                  <a:pt x="3732326" y="546811"/>
                  <a:pt x="3708349" y="550469"/>
                </a:cubicBezTo>
                <a:cubicBezTo>
                  <a:pt x="3684371" y="554126"/>
                  <a:pt x="3658159" y="557987"/>
                  <a:pt x="3629711" y="562051"/>
                </a:cubicBezTo>
                <a:cubicBezTo>
                  <a:pt x="3628898" y="576681"/>
                  <a:pt x="3628288" y="592125"/>
                  <a:pt x="3627881" y="608381"/>
                </a:cubicBezTo>
                <a:cubicBezTo>
                  <a:pt x="3627475" y="624637"/>
                  <a:pt x="3626460" y="642112"/>
                  <a:pt x="3624833" y="660806"/>
                </a:cubicBezTo>
                <a:cubicBezTo>
                  <a:pt x="3622395" y="697382"/>
                  <a:pt x="3619957" y="735177"/>
                  <a:pt x="3617518" y="774192"/>
                </a:cubicBezTo>
                <a:cubicBezTo>
                  <a:pt x="3615080" y="813206"/>
                  <a:pt x="3612641" y="851001"/>
                  <a:pt x="3610203" y="887577"/>
                </a:cubicBezTo>
                <a:cubicBezTo>
                  <a:pt x="3607765" y="924153"/>
                  <a:pt x="3605326" y="957072"/>
                  <a:pt x="3602888" y="986333"/>
                </a:cubicBezTo>
                <a:cubicBezTo>
                  <a:pt x="3602888" y="988771"/>
                  <a:pt x="3602278" y="995070"/>
                  <a:pt x="3601059" y="1005230"/>
                </a:cubicBezTo>
                <a:cubicBezTo>
                  <a:pt x="3599840" y="1015390"/>
                  <a:pt x="3598621" y="1026363"/>
                  <a:pt x="3597402" y="1038149"/>
                </a:cubicBezTo>
                <a:cubicBezTo>
                  <a:pt x="3596183" y="1049934"/>
                  <a:pt x="3594964" y="1060704"/>
                  <a:pt x="3593744" y="1070457"/>
                </a:cubicBezTo>
                <a:cubicBezTo>
                  <a:pt x="3592525" y="1080211"/>
                  <a:pt x="3591509" y="1085494"/>
                  <a:pt x="3590696" y="1086307"/>
                </a:cubicBezTo>
                <a:cubicBezTo>
                  <a:pt x="3587445" y="1092809"/>
                  <a:pt x="3576269" y="1098499"/>
                  <a:pt x="3557168" y="1103376"/>
                </a:cubicBezTo>
                <a:cubicBezTo>
                  <a:pt x="3538067" y="1108253"/>
                  <a:pt x="3516935" y="1112113"/>
                  <a:pt x="3493769" y="1114958"/>
                </a:cubicBezTo>
                <a:cubicBezTo>
                  <a:pt x="3470604" y="1117803"/>
                  <a:pt x="3448456" y="1119835"/>
                  <a:pt x="3427323" y="1121054"/>
                </a:cubicBezTo>
                <a:cubicBezTo>
                  <a:pt x="3406191" y="1122273"/>
                  <a:pt x="3391153" y="1122883"/>
                  <a:pt x="3382213" y="1122883"/>
                </a:cubicBezTo>
                <a:cubicBezTo>
                  <a:pt x="3378148" y="1122883"/>
                  <a:pt x="3372053" y="1122070"/>
                  <a:pt x="3363925" y="1120445"/>
                </a:cubicBezTo>
                <a:cubicBezTo>
                  <a:pt x="3358236" y="1100937"/>
                  <a:pt x="3353358" y="1075334"/>
                  <a:pt x="3349295" y="1043635"/>
                </a:cubicBezTo>
                <a:cubicBezTo>
                  <a:pt x="3342792" y="986739"/>
                  <a:pt x="3338728" y="929843"/>
                  <a:pt x="3337102" y="872947"/>
                </a:cubicBezTo>
                <a:cubicBezTo>
                  <a:pt x="3335477" y="816051"/>
                  <a:pt x="3334664" y="759155"/>
                  <a:pt x="3334664" y="702259"/>
                </a:cubicBezTo>
                <a:lnTo>
                  <a:pt x="3334664" y="643738"/>
                </a:lnTo>
                <a:lnTo>
                  <a:pt x="3334664" y="592531"/>
                </a:lnTo>
                <a:cubicBezTo>
                  <a:pt x="3320034" y="594157"/>
                  <a:pt x="3306014" y="595376"/>
                  <a:pt x="3292601" y="596189"/>
                </a:cubicBezTo>
                <a:cubicBezTo>
                  <a:pt x="3279190" y="597001"/>
                  <a:pt x="3265982" y="597814"/>
                  <a:pt x="3252978" y="598627"/>
                </a:cubicBezTo>
                <a:cubicBezTo>
                  <a:pt x="3227781" y="599440"/>
                  <a:pt x="3205835" y="600659"/>
                  <a:pt x="3187141" y="602285"/>
                </a:cubicBezTo>
                <a:cubicBezTo>
                  <a:pt x="3178200" y="603097"/>
                  <a:pt x="3170072" y="603504"/>
                  <a:pt x="3162757" y="603504"/>
                </a:cubicBezTo>
                <a:cubicBezTo>
                  <a:pt x="3155441" y="603504"/>
                  <a:pt x="3148939" y="603504"/>
                  <a:pt x="3143249" y="603504"/>
                </a:cubicBezTo>
                <a:cubicBezTo>
                  <a:pt x="3131871" y="603504"/>
                  <a:pt x="3125775" y="603097"/>
                  <a:pt x="3124962" y="602285"/>
                </a:cubicBezTo>
                <a:cubicBezTo>
                  <a:pt x="3121711" y="601472"/>
                  <a:pt x="3120085" y="589280"/>
                  <a:pt x="3120085" y="565709"/>
                </a:cubicBezTo>
                <a:cubicBezTo>
                  <a:pt x="3120085" y="552704"/>
                  <a:pt x="3121100" y="532384"/>
                  <a:pt x="3123133" y="504749"/>
                </a:cubicBezTo>
                <a:cubicBezTo>
                  <a:pt x="3125165" y="477114"/>
                  <a:pt x="3128009" y="448056"/>
                  <a:pt x="3131668" y="417576"/>
                </a:cubicBezTo>
                <a:cubicBezTo>
                  <a:pt x="3135325" y="387096"/>
                  <a:pt x="3139592" y="358242"/>
                  <a:pt x="3144469" y="331013"/>
                </a:cubicBezTo>
                <a:cubicBezTo>
                  <a:pt x="3149346" y="303784"/>
                  <a:pt x="3155036" y="284886"/>
                  <a:pt x="3161538" y="274320"/>
                </a:cubicBezTo>
                <a:cubicBezTo>
                  <a:pt x="3168040" y="267005"/>
                  <a:pt x="3180842" y="261518"/>
                  <a:pt x="3199943" y="257861"/>
                </a:cubicBezTo>
                <a:cubicBezTo>
                  <a:pt x="3219044" y="254203"/>
                  <a:pt x="3239974" y="251358"/>
                  <a:pt x="3262732" y="249326"/>
                </a:cubicBezTo>
                <a:cubicBezTo>
                  <a:pt x="3285489" y="247294"/>
                  <a:pt x="3307232" y="246075"/>
                  <a:pt x="3327958" y="245669"/>
                </a:cubicBezTo>
                <a:cubicBezTo>
                  <a:pt x="3348685" y="245262"/>
                  <a:pt x="3363518" y="245059"/>
                  <a:pt x="3372459" y="245059"/>
                </a:cubicBezTo>
                <a:close/>
                <a:moveTo>
                  <a:pt x="6918731" y="243840"/>
                </a:moveTo>
                <a:cubicBezTo>
                  <a:pt x="6930923" y="243840"/>
                  <a:pt x="6948195" y="244449"/>
                  <a:pt x="6970547" y="245669"/>
                </a:cubicBezTo>
                <a:cubicBezTo>
                  <a:pt x="6992899" y="246888"/>
                  <a:pt x="7015861" y="248717"/>
                  <a:pt x="7039431" y="251155"/>
                </a:cubicBezTo>
                <a:cubicBezTo>
                  <a:pt x="7063003" y="253593"/>
                  <a:pt x="7085558" y="257048"/>
                  <a:pt x="7107097" y="261518"/>
                </a:cubicBezTo>
                <a:cubicBezTo>
                  <a:pt x="7128637" y="265989"/>
                  <a:pt x="7144283" y="271881"/>
                  <a:pt x="7154036" y="279197"/>
                </a:cubicBezTo>
                <a:cubicBezTo>
                  <a:pt x="7161351" y="284886"/>
                  <a:pt x="7169886" y="304190"/>
                  <a:pt x="7179639" y="337109"/>
                </a:cubicBezTo>
                <a:cubicBezTo>
                  <a:pt x="7189393" y="370027"/>
                  <a:pt x="7199553" y="410464"/>
                  <a:pt x="7210119" y="458419"/>
                </a:cubicBezTo>
                <a:cubicBezTo>
                  <a:pt x="7220686" y="506374"/>
                  <a:pt x="7231253" y="558800"/>
                  <a:pt x="7241819" y="615696"/>
                </a:cubicBezTo>
                <a:cubicBezTo>
                  <a:pt x="7252385" y="672592"/>
                  <a:pt x="7262139" y="727659"/>
                  <a:pt x="7271079" y="780897"/>
                </a:cubicBezTo>
                <a:cubicBezTo>
                  <a:pt x="7280021" y="834136"/>
                  <a:pt x="7287539" y="882701"/>
                  <a:pt x="7293635" y="926592"/>
                </a:cubicBezTo>
                <a:cubicBezTo>
                  <a:pt x="7299731" y="970483"/>
                  <a:pt x="7303998" y="1003401"/>
                  <a:pt x="7306436" y="1025347"/>
                </a:cubicBezTo>
                <a:cubicBezTo>
                  <a:pt x="7308875" y="1049731"/>
                  <a:pt x="7308875" y="1064361"/>
                  <a:pt x="7306436" y="1069238"/>
                </a:cubicBezTo>
                <a:cubicBezTo>
                  <a:pt x="7301559" y="1078179"/>
                  <a:pt x="7289977" y="1085697"/>
                  <a:pt x="7271689" y="1091793"/>
                </a:cubicBezTo>
                <a:cubicBezTo>
                  <a:pt x="7253401" y="1097889"/>
                  <a:pt x="7233081" y="1102969"/>
                  <a:pt x="7210729" y="1107033"/>
                </a:cubicBezTo>
                <a:cubicBezTo>
                  <a:pt x="7188377" y="1111097"/>
                  <a:pt x="7166229" y="1113942"/>
                  <a:pt x="7144283" y="1115568"/>
                </a:cubicBezTo>
                <a:cubicBezTo>
                  <a:pt x="7122337" y="1117193"/>
                  <a:pt x="7105268" y="1118006"/>
                  <a:pt x="7093077" y="1118006"/>
                </a:cubicBezTo>
                <a:cubicBezTo>
                  <a:pt x="7071943" y="1118006"/>
                  <a:pt x="7054062" y="1116787"/>
                  <a:pt x="7039431" y="1114349"/>
                </a:cubicBezTo>
                <a:cubicBezTo>
                  <a:pt x="7024801" y="1111910"/>
                  <a:pt x="7015047" y="1107440"/>
                  <a:pt x="7010171" y="1100937"/>
                </a:cubicBezTo>
                <a:cubicBezTo>
                  <a:pt x="7009358" y="1099312"/>
                  <a:pt x="7008748" y="1095857"/>
                  <a:pt x="7008341" y="1090574"/>
                </a:cubicBezTo>
                <a:cubicBezTo>
                  <a:pt x="7007936" y="1085291"/>
                  <a:pt x="7006919" y="1078179"/>
                  <a:pt x="7005294" y="1069238"/>
                </a:cubicBezTo>
                <a:cubicBezTo>
                  <a:pt x="7003669" y="1060297"/>
                  <a:pt x="7002653" y="1051357"/>
                  <a:pt x="7002246" y="1042416"/>
                </a:cubicBezTo>
                <a:cubicBezTo>
                  <a:pt x="7001839" y="1033475"/>
                  <a:pt x="7001230" y="1024128"/>
                  <a:pt x="7000417" y="1014374"/>
                </a:cubicBezTo>
                <a:cubicBezTo>
                  <a:pt x="6998791" y="1002995"/>
                  <a:pt x="6997369" y="990803"/>
                  <a:pt x="6996150" y="977798"/>
                </a:cubicBezTo>
                <a:cubicBezTo>
                  <a:pt x="6994931" y="964793"/>
                  <a:pt x="6993508" y="951382"/>
                  <a:pt x="6991883" y="937565"/>
                </a:cubicBezTo>
                <a:cubicBezTo>
                  <a:pt x="6981316" y="939190"/>
                  <a:pt x="6970953" y="940409"/>
                  <a:pt x="6960793" y="941222"/>
                </a:cubicBezTo>
                <a:cubicBezTo>
                  <a:pt x="6950633" y="942035"/>
                  <a:pt x="6939863" y="942441"/>
                  <a:pt x="6928485" y="942441"/>
                </a:cubicBezTo>
                <a:cubicBezTo>
                  <a:pt x="6913041" y="942441"/>
                  <a:pt x="6898411" y="940816"/>
                  <a:pt x="6884593" y="937565"/>
                </a:cubicBezTo>
                <a:cubicBezTo>
                  <a:pt x="6881342" y="962761"/>
                  <a:pt x="6878903" y="990397"/>
                  <a:pt x="6877278" y="1020470"/>
                </a:cubicBezTo>
                <a:cubicBezTo>
                  <a:pt x="6876465" y="1048918"/>
                  <a:pt x="6874027" y="1074928"/>
                  <a:pt x="6869963" y="1098499"/>
                </a:cubicBezTo>
                <a:lnTo>
                  <a:pt x="6867524" y="1103376"/>
                </a:lnTo>
                <a:cubicBezTo>
                  <a:pt x="6861835" y="1107440"/>
                  <a:pt x="6854723" y="1110488"/>
                  <a:pt x="6846188" y="1112520"/>
                </a:cubicBezTo>
                <a:cubicBezTo>
                  <a:pt x="6837654" y="1114552"/>
                  <a:pt x="6828916" y="1116177"/>
                  <a:pt x="6819976" y="1117397"/>
                </a:cubicBezTo>
                <a:cubicBezTo>
                  <a:pt x="6811035" y="1118616"/>
                  <a:pt x="6802093" y="1119429"/>
                  <a:pt x="6793153" y="1119835"/>
                </a:cubicBezTo>
                <a:cubicBezTo>
                  <a:pt x="6784212" y="1120241"/>
                  <a:pt x="6776491" y="1120445"/>
                  <a:pt x="6769988" y="1120445"/>
                </a:cubicBezTo>
                <a:cubicBezTo>
                  <a:pt x="6737476" y="1120445"/>
                  <a:pt x="6704761" y="1118413"/>
                  <a:pt x="6671843" y="1114349"/>
                </a:cubicBezTo>
                <a:cubicBezTo>
                  <a:pt x="6638924" y="1110285"/>
                  <a:pt x="6607022" y="1102563"/>
                  <a:pt x="6576135" y="1091184"/>
                </a:cubicBezTo>
                <a:cubicBezTo>
                  <a:pt x="6563131" y="1086307"/>
                  <a:pt x="6556629" y="1080617"/>
                  <a:pt x="6556629" y="1074115"/>
                </a:cubicBezTo>
                <a:cubicBezTo>
                  <a:pt x="6556629" y="1072489"/>
                  <a:pt x="6556831" y="1067613"/>
                  <a:pt x="6557237" y="1059485"/>
                </a:cubicBezTo>
                <a:cubicBezTo>
                  <a:pt x="6557644" y="1051357"/>
                  <a:pt x="6558254" y="1039165"/>
                  <a:pt x="6559067" y="1022909"/>
                </a:cubicBezTo>
                <a:cubicBezTo>
                  <a:pt x="6560692" y="993648"/>
                  <a:pt x="6562724" y="958494"/>
                  <a:pt x="6565163" y="917448"/>
                </a:cubicBezTo>
                <a:cubicBezTo>
                  <a:pt x="6567601" y="876401"/>
                  <a:pt x="6571055" y="832713"/>
                  <a:pt x="6575526" y="786384"/>
                </a:cubicBezTo>
                <a:cubicBezTo>
                  <a:pt x="6579996" y="740054"/>
                  <a:pt x="6585483" y="692505"/>
                  <a:pt x="6591985" y="643738"/>
                </a:cubicBezTo>
                <a:cubicBezTo>
                  <a:pt x="6598487" y="594969"/>
                  <a:pt x="6606209" y="547827"/>
                  <a:pt x="6615150" y="502310"/>
                </a:cubicBezTo>
                <a:cubicBezTo>
                  <a:pt x="6624091" y="456793"/>
                  <a:pt x="6634251" y="414731"/>
                  <a:pt x="6645630" y="376123"/>
                </a:cubicBezTo>
                <a:cubicBezTo>
                  <a:pt x="6657009" y="337515"/>
                  <a:pt x="6670014" y="305206"/>
                  <a:pt x="6684645" y="279197"/>
                </a:cubicBezTo>
                <a:cubicBezTo>
                  <a:pt x="6700087" y="271881"/>
                  <a:pt x="6717765" y="265989"/>
                  <a:pt x="6737679" y="261518"/>
                </a:cubicBezTo>
                <a:cubicBezTo>
                  <a:pt x="6757593" y="257048"/>
                  <a:pt x="6778116" y="253390"/>
                  <a:pt x="6799249" y="250545"/>
                </a:cubicBezTo>
                <a:cubicBezTo>
                  <a:pt x="6820381" y="247701"/>
                  <a:pt x="6841311" y="245872"/>
                  <a:pt x="6862037" y="245059"/>
                </a:cubicBezTo>
                <a:cubicBezTo>
                  <a:pt x="6882765" y="244246"/>
                  <a:pt x="6901662" y="243840"/>
                  <a:pt x="6918731" y="243840"/>
                </a:cubicBezTo>
                <a:close/>
                <a:moveTo>
                  <a:pt x="4262475" y="243840"/>
                </a:moveTo>
                <a:cubicBezTo>
                  <a:pt x="4326686" y="243840"/>
                  <a:pt x="4381144" y="252374"/>
                  <a:pt x="4425848" y="269443"/>
                </a:cubicBezTo>
                <a:cubicBezTo>
                  <a:pt x="4471365" y="286512"/>
                  <a:pt x="4508753" y="310489"/>
                  <a:pt x="4538014" y="341376"/>
                </a:cubicBezTo>
                <a:cubicBezTo>
                  <a:pt x="4568088" y="372262"/>
                  <a:pt x="4589627" y="408838"/>
                  <a:pt x="4602632" y="451104"/>
                </a:cubicBezTo>
                <a:cubicBezTo>
                  <a:pt x="4616449" y="494995"/>
                  <a:pt x="4623358" y="541325"/>
                  <a:pt x="4623358" y="590093"/>
                </a:cubicBezTo>
                <a:cubicBezTo>
                  <a:pt x="4623358" y="630733"/>
                  <a:pt x="4622342" y="667715"/>
                  <a:pt x="4620310" y="701040"/>
                </a:cubicBezTo>
                <a:cubicBezTo>
                  <a:pt x="4618278" y="734365"/>
                  <a:pt x="4615230" y="764845"/>
                  <a:pt x="4611166" y="792480"/>
                </a:cubicBezTo>
                <a:cubicBezTo>
                  <a:pt x="4603038" y="846937"/>
                  <a:pt x="4592065" y="892048"/>
                  <a:pt x="4578248" y="927811"/>
                </a:cubicBezTo>
                <a:cubicBezTo>
                  <a:pt x="4564430" y="963574"/>
                  <a:pt x="4549801" y="991209"/>
                  <a:pt x="4534357" y="1010717"/>
                </a:cubicBezTo>
                <a:cubicBezTo>
                  <a:pt x="4517288" y="1031037"/>
                  <a:pt x="4502658" y="1046480"/>
                  <a:pt x="4490466" y="1057046"/>
                </a:cubicBezTo>
                <a:cubicBezTo>
                  <a:pt x="4470146" y="1073302"/>
                  <a:pt x="4439666" y="1086307"/>
                  <a:pt x="4399026" y="1096061"/>
                </a:cubicBezTo>
                <a:cubicBezTo>
                  <a:pt x="4357573" y="1105814"/>
                  <a:pt x="4311649" y="1110691"/>
                  <a:pt x="4261256" y="1110691"/>
                </a:cubicBezTo>
                <a:lnTo>
                  <a:pt x="4260037" y="1111910"/>
                </a:lnTo>
                <a:cubicBezTo>
                  <a:pt x="4210456" y="1111910"/>
                  <a:pt x="4165346" y="1107033"/>
                  <a:pt x="4124705" y="1097280"/>
                </a:cubicBezTo>
                <a:cubicBezTo>
                  <a:pt x="4084878" y="1087526"/>
                  <a:pt x="4054805" y="1074521"/>
                  <a:pt x="4034485" y="1058265"/>
                </a:cubicBezTo>
                <a:cubicBezTo>
                  <a:pt x="4022293" y="1047699"/>
                  <a:pt x="4007662" y="1032256"/>
                  <a:pt x="3990593" y="1011936"/>
                </a:cubicBezTo>
                <a:cubicBezTo>
                  <a:pt x="3975151" y="992429"/>
                  <a:pt x="3960520" y="964793"/>
                  <a:pt x="3946703" y="929030"/>
                </a:cubicBezTo>
                <a:cubicBezTo>
                  <a:pt x="3933697" y="893267"/>
                  <a:pt x="3922725" y="848157"/>
                  <a:pt x="3913784" y="793699"/>
                </a:cubicBezTo>
                <a:cubicBezTo>
                  <a:pt x="3909720" y="766064"/>
                  <a:pt x="3906672" y="735381"/>
                  <a:pt x="3904640" y="701650"/>
                </a:cubicBezTo>
                <a:cubicBezTo>
                  <a:pt x="3902608" y="667918"/>
                  <a:pt x="3901592" y="630733"/>
                  <a:pt x="3901592" y="590093"/>
                </a:cubicBezTo>
                <a:cubicBezTo>
                  <a:pt x="3901592" y="541325"/>
                  <a:pt x="3908501" y="494995"/>
                  <a:pt x="3922318" y="451104"/>
                </a:cubicBezTo>
                <a:cubicBezTo>
                  <a:pt x="3935324" y="408838"/>
                  <a:pt x="3956863" y="372262"/>
                  <a:pt x="3986936" y="341376"/>
                </a:cubicBezTo>
                <a:cubicBezTo>
                  <a:pt x="4016197" y="310489"/>
                  <a:pt x="4053586" y="286512"/>
                  <a:pt x="4099102" y="269443"/>
                </a:cubicBezTo>
                <a:cubicBezTo>
                  <a:pt x="4144619" y="252374"/>
                  <a:pt x="4199077" y="243840"/>
                  <a:pt x="4262475" y="243840"/>
                </a:cubicBezTo>
                <a:close/>
                <a:moveTo>
                  <a:pt x="5036438" y="242621"/>
                </a:moveTo>
                <a:cubicBezTo>
                  <a:pt x="5048631" y="242621"/>
                  <a:pt x="5065902" y="243230"/>
                  <a:pt x="5088254" y="244449"/>
                </a:cubicBezTo>
                <a:cubicBezTo>
                  <a:pt x="5110607" y="245669"/>
                  <a:pt x="5133568" y="247497"/>
                  <a:pt x="5157139" y="249936"/>
                </a:cubicBezTo>
                <a:cubicBezTo>
                  <a:pt x="5180710" y="252374"/>
                  <a:pt x="5203266" y="255829"/>
                  <a:pt x="5224805" y="260299"/>
                </a:cubicBezTo>
                <a:cubicBezTo>
                  <a:pt x="5246344" y="264769"/>
                  <a:pt x="5261990" y="270662"/>
                  <a:pt x="5271744" y="277977"/>
                </a:cubicBezTo>
                <a:cubicBezTo>
                  <a:pt x="5279060" y="283667"/>
                  <a:pt x="5287593" y="302971"/>
                  <a:pt x="5297347" y="335889"/>
                </a:cubicBezTo>
                <a:cubicBezTo>
                  <a:pt x="5307101" y="368808"/>
                  <a:pt x="5317261" y="409245"/>
                  <a:pt x="5327828" y="457200"/>
                </a:cubicBezTo>
                <a:cubicBezTo>
                  <a:pt x="5338394" y="505155"/>
                  <a:pt x="5348960" y="557581"/>
                  <a:pt x="5359527" y="614477"/>
                </a:cubicBezTo>
                <a:cubicBezTo>
                  <a:pt x="5370093" y="671372"/>
                  <a:pt x="5379846" y="726440"/>
                  <a:pt x="5388787" y="779678"/>
                </a:cubicBezTo>
                <a:cubicBezTo>
                  <a:pt x="5397728" y="832917"/>
                  <a:pt x="5405247" y="881481"/>
                  <a:pt x="5411342" y="925373"/>
                </a:cubicBezTo>
                <a:cubicBezTo>
                  <a:pt x="5417438" y="969264"/>
                  <a:pt x="5421705" y="1002182"/>
                  <a:pt x="5424144" y="1024128"/>
                </a:cubicBezTo>
                <a:cubicBezTo>
                  <a:pt x="5426583" y="1048512"/>
                  <a:pt x="5426583" y="1063142"/>
                  <a:pt x="5424144" y="1068019"/>
                </a:cubicBezTo>
                <a:cubicBezTo>
                  <a:pt x="5419267" y="1076960"/>
                  <a:pt x="5407685" y="1084478"/>
                  <a:pt x="5389397" y="1090574"/>
                </a:cubicBezTo>
                <a:cubicBezTo>
                  <a:pt x="5371109" y="1096670"/>
                  <a:pt x="5350789" y="1101750"/>
                  <a:pt x="5328437" y="1105814"/>
                </a:cubicBezTo>
                <a:cubicBezTo>
                  <a:pt x="5306085" y="1109878"/>
                  <a:pt x="5283936" y="1112723"/>
                  <a:pt x="5261990" y="1114349"/>
                </a:cubicBezTo>
                <a:cubicBezTo>
                  <a:pt x="5240045" y="1115974"/>
                  <a:pt x="5222976" y="1116787"/>
                  <a:pt x="5210784" y="1116787"/>
                </a:cubicBezTo>
                <a:cubicBezTo>
                  <a:pt x="5189651" y="1116787"/>
                  <a:pt x="5171770" y="1115568"/>
                  <a:pt x="5157139" y="1113129"/>
                </a:cubicBezTo>
                <a:cubicBezTo>
                  <a:pt x="5142509" y="1110691"/>
                  <a:pt x="5132755" y="1106221"/>
                  <a:pt x="5127879" y="1099718"/>
                </a:cubicBezTo>
                <a:cubicBezTo>
                  <a:pt x="5127066" y="1098093"/>
                  <a:pt x="5126456" y="1094638"/>
                  <a:pt x="5126050" y="1089355"/>
                </a:cubicBezTo>
                <a:cubicBezTo>
                  <a:pt x="5125643" y="1084072"/>
                  <a:pt x="5124627" y="1076960"/>
                  <a:pt x="5123002" y="1068019"/>
                </a:cubicBezTo>
                <a:cubicBezTo>
                  <a:pt x="5121376" y="1059078"/>
                  <a:pt x="5120360" y="1050137"/>
                  <a:pt x="5119954" y="1041197"/>
                </a:cubicBezTo>
                <a:cubicBezTo>
                  <a:pt x="5119547" y="1032256"/>
                  <a:pt x="5118938" y="1022909"/>
                  <a:pt x="5118125" y="1013155"/>
                </a:cubicBezTo>
                <a:cubicBezTo>
                  <a:pt x="5116500" y="1001776"/>
                  <a:pt x="5115077" y="989584"/>
                  <a:pt x="5113858" y="976579"/>
                </a:cubicBezTo>
                <a:cubicBezTo>
                  <a:pt x="5112638" y="963574"/>
                  <a:pt x="5111216" y="950163"/>
                  <a:pt x="5109591" y="936345"/>
                </a:cubicBezTo>
                <a:cubicBezTo>
                  <a:pt x="5099024" y="937971"/>
                  <a:pt x="5088661" y="939190"/>
                  <a:pt x="5078501" y="940003"/>
                </a:cubicBezTo>
                <a:cubicBezTo>
                  <a:pt x="5068341" y="940816"/>
                  <a:pt x="5057571" y="941222"/>
                  <a:pt x="5046192" y="941222"/>
                </a:cubicBezTo>
                <a:cubicBezTo>
                  <a:pt x="5030749" y="941222"/>
                  <a:pt x="5016119" y="939597"/>
                  <a:pt x="5002301" y="936345"/>
                </a:cubicBezTo>
                <a:cubicBezTo>
                  <a:pt x="4999050" y="961542"/>
                  <a:pt x="4996611" y="989177"/>
                  <a:pt x="4994986" y="1019251"/>
                </a:cubicBezTo>
                <a:cubicBezTo>
                  <a:pt x="4994173" y="1047699"/>
                  <a:pt x="4991735" y="1073709"/>
                  <a:pt x="4987670" y="1097280"/>
                </a:cubicBezTo>
                <a:lnTo>
                  <a:pt x="4985232" y="1102157"/>
                </a:lnTo>
                <a:cubicBezTo>
                  <a:pt x="4979542" y="1106221"/>
                  <a:pt x="4972431" y="1109269"/>
                  <a:pt x="4963896" y="1111301"/>
                </a:cubicBezTo>
                <a:cubicBezTo>
                  <a:pt x="4955362" y="1113333"/>
                  <a:pt x="4946624" y="1114958"/>
                  <a:pt x="4937683" y="1116177"/>
                </a:cubicBezTo>
                <a:cubicBezTo>
                  <a:pt x="4928743" y="1117397"/>
                  <a:pt x="4919802" y="1118209"/>
                  <a:pt x="4910861" y="1118616"/>
                </a:cubicBezTo>
                <a:cubicBezTo>
                  <a:pt x="4901920" y="1119022"/>
                  <a:pt x="4894199" y="1119225"/>
                  <a:pt x="4887696" y="1119225"/>
                </a:cubicBezTo>
                <a:cubicBezTo>
                  <a:pt x="4855184" y="1119225"/>
                  <a:pt x="4822469" y="1117193"/>
                  <a:pt x="4789551" y="1113129"/>
                </a:cubicBezTo>
                <a:cubicBezTo>
                  <a:pt x="4756632" y="1109065"/>
                  <a:pt x="4724730" y="1101344"/>
                  <a:pt x="4693843" y="1089965"/>
                </a:cubicBezTo>
                <a:cubicBezTo>
                  <a:pt x="4680839" y="1085088"/>
                  <a:pt x="4674336" y="1079398"/>
                  <a:pt x="4674336" y="1072896"/>
                </a:cubicBezTo>
                <a:cubicBezTo>
                  <a:pt x="4674336" y="1071270"/>
                  <a:pt x="4674540" y="1066393"/>
                  <a:pt x="4674946" y="1058265"/>
                </a:cubicBezTo>
                <a:cubicBezTo>
                  <a:pt x="4675352" y="1050137"/>
                  <a:pt x="4675962" y="1037945"/>
                  <a:pt x="4676775" y="1021689"/>
                </a:cubicBezTo>
                <a:cubicBezTo>
                  <a:pt x="4678400" y="992429"/>
                  <a:pt x="4680432" y="957275"/>
                  <a:pt x="4682870" y="916229"/>
                </a:cubicBezTo>
                <a:cubicBezTo>
                  <a:pt x="4685309" y="875182"/>
                  <a:pt x="4688763" y="831494"/>
                  <a:pt x="4693234" y="785165"/>
                </a:cubicBezTo>
                <a:cubicBezTo>
                  <a:pt x="4697704" y="738835"/>
                  <a:pt x="4703191" y="691286"/>
                  <a:pt x="4709693" y="642518"/>
                </a:cubicBezTo>
                <a:cubicBezTo>
                  <a:pt x="4716195" y="593750"/>
                  <a:pt x="4723917" y="546608"/>
                  <a:pt x="4732857" y="501091"/>
                </a:cubicBezTo>
                <a:cubicBezTo>
                  <a:pt x="4741799" y="455574"/>
                  <a:pt x="4751959" y="413512"/>
                  <a:pt x="4763338" y="374904"/>
                </a:cubicBezTo>
                <a:cubicBezTo>
                  <a:pt x="4774717" y="336296"/>
                  <a:pt x="4787722" y="303987"/>
                  <a:pt x="4802352" y="277977"/>
                </a:cubicBezTo>
                <a:cubicBezTo>
                  <a:pt x="4817795" y="270662"/>
                  <a:pt x="4835474" y="264769"/>
                  <a:pt x="4855387" y="260299"/>
                </a:cubicBezTo>
                <a:cubicBezTo>
                  <a:pt x="4875302" y="255829"/>
                  <a:pt x="4895824" y="252171"/>
                  <a:pt x="4916957" y="249326"/>
                </a:cubicBezTo>
                <a:cubicBezTo>
                  <a:pt x="4938090" y="246481"/>
                  <a:pt x="4959019" y="244653"/>
                  <a:pt x="4979746" y="243840"/>
                </a:cubicBezTo>
                <a:cubicBezTo>
                  <a:pt x="5000472" y="243027"/>
                  <a:pt x="5019370" y="242621"/>
                  <a:pt x="5036438" y="242621"/>
                </a:cubicBezTo>
                <a:close/>
                <a:moveTo>
                  <a:pt x="6862854" y="1267"/>
                </a:moveTo>
                <a:lnTo>
                  <a:pt x="6869239" y="2743"/>
                </a:lnTo>
                <a:cubicBezTo>
                  <a:pt x="6876935" y="5182"/>
                  <a:pt x="6887946" y="10363"/>
                  <a:pt x="6902271" y="18288"/>
                </a:cubicBezTo>
                <a:cubicBezTo>
                  <a:pt x="6921373" y="28854"/>
                  <a:pt x="6940879" y="41250"/>
                  <a:pt x="6960793" y="55474"/>
                </a:cubicBezTo>
                <a:cubicBezTo>
                  <a:pt x="6980707" y="69697"/>
                  <a:pt x="6998385" y="83515"/>
                  <a:pt x="7013829" y="96926"/>
                </a:cubicBezTo>
                <a:cubicBezTo>
                  <a:pt x="7029271" y="110338"/>
                  <a:pt x="7036993" y="120701"/>
                  <a:pt x="7036993" y="128016"/>
                </a:cubicBezTo>
                <a:cubicBezTo>
                  <a:pt x="7036993" y="131267"/>
                  <a:pt x="7035368" y="136956"/>
                  <a:pt x="7032117" y="145085"/>
                </a:cubicBezTo>
                <a:cubicBezTo>
                  <a:pt x="7028865" y="153213"/>
                  <a:pt x="7025005" y="161747"/>
                  <a:pt x="7020534" y="170688"/>
                </a:cubicBezTo>
                <a:cubicBezTo>
                  <a:pt x="7016063" y="179629"/>
                  <a:pt x="7011389" y="187757"/>
                  <a:pt x="7006513" y="195072"/>
                </a:cubicBezTo>
                <a:cubicBezTo>
                  <a:pt x="7001636" y="202387"/>
                  <a:pt x="6997165" y="206857"/>
                  <a:pt x="6993102" y="208483"/>
                </a:cubicBezTo>
                <a:cubicBezTo>
                  <a:pt x="6990663" y="209296"/>
                  <a:pt x="6980910" y="208077"/>
                  <a:pt x="6963841" y="204826"/>
                </a:cubicBezTo>
                <a:cubicBezTo>
                  <a:pt x="6952462" y="202387"/>
                  <a:pt x="6938644" y="199136"/>
                  <a:pt x="6922388" y="195072"/>
                </a:cubicBezTo>
                <a:cubicBezTo>
                  <a:pt x="6906132" y="191008"/>
                  <a:pt x="6889876" y="186334"/>
                  <a:pt x="6873620" y="181051"/>
                </a:cubicBezTo>
                <a:cubicBezTo>
                  <a:pt x="6857364" y="175768"/>
                  <a:pt x="6841718" y="169672"/>
                  <a:pt x="6826681" y="162763"/>
                </a:cubicBezTo>
                <a:cubicBezTo>
                  <a:pt x="6811645" y="155854"/>
                  <a:pt x="6799655" y="148336"/>
                  <a:pt x="6790715" y="140208"/>
                </a:cubicBezTo>
                <a:cubicBezTo>
                  <a:pt x="6789902" y="135331"/>
                  <a:pt x="6791121" y="125577"/>
                  <a:pt x="6794372" y="110947"/>
                </a:cubicBezTo>
                <a:cubicBezTo>
                  <a:pt x="6795997" y="104445"/>
                  <a:pt x="6799045" y="95301"/>
                  <a:pt x="6803517" y="83515"/>
                </a:cubicBezTo>
                <a:cubicBezTo>
                  <a:pt x="6807987" y="71730"/>
                  <a:pt x="6813676" y="59741"/>
                  <a:pt x="6820585" y="47549"/>
                </a:cubicBezTo>
                <a:cubicBezTo>
                  <a:pt x="6827494" y="35357"/>
                  <a:pt x="6834809" y="24587"/>
                  <a:pt x="6842531" y="15240"/>
                </a:cubicBezTo>
                <a:cubicBezTo>
                  <a:pt x="6846391" y="10567"/>
                  <a:pt x="6850303" y="6960"/>
                  <a:pt x="6854265" y="4420"/>
                </a:cubicBezTo>
                <a:close/>
                <a:moveTo>
                  <a:pt x="6866305" y="0"/>
                </a:moveTo>
                <a:lnTo>
                  <a:pt x="6862854" y="1267"/>
                </a:lnTo>
                <a:lnTo>
                  <a:pt x="6862647" y="1219"/>
                </a:ln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EB925051-9401-6130-C2FA-17D0C5E507CB}"/>
              </a:ext>
            </a:extLst>
          </p:cNvPr>
          <p:cNvSpPr txBox="1">
            <a:spLocks noChangeAspect="1"/>
          </p:cNvSpPr>
          <p:nvPr/>
        </p:nvSpPr>
        <p:spPr>
          <a:xfrm>
            <a:off x="2743200" y="-8056094"/>
            <a:ext cx="11945815" cy="4822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</a:rPr>
              <a:t>TỌA ĐÀM </a:t>
            </a:r>
            <a:endParaRPr kumimoji="0" lang="vi-VN" sz="9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</a:rPr>
              <a:t>CHÀO MỪNG NGÀY </a:t>
            </a:r>
            <a:endParaRPr kumimoji="0" lang="vi-VN" sz="9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</a:rPr>
              <a:t>QUỐC TẾ PHỤ NỮ 8-3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D45AB071-43EB-8A34-8EFF-2164344992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 rot="-717662" flipH="1">
            <a:off x="15941852" y="6607373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465E8DC7-BC53-7201-2A26-218F5B5D09B5}"/>
              </a:ext>
            </a:extLst>
          </p:cNvPr>
          <p:cNvGrpSpPr/>
          <p:nvPr/>
        </p:nvGrpSpPr>
        <p:grpSpPr>
          <a:xfrm>
            <a:off x="304800" y="108401"/>
            <a:ext cx="15935325" cy="2502514"/>
            <a:chOff x="304800" y="108401"/>
            <a:chExt cx="15935325" cy="2502514"/>
          </a:xfrm>
        </p:grpSpPr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020F20B9-A7BE-0650-DACE-AD8451FC09A7}"/>
                </a:ext>
              </a:extLst>
            </p:cNvPr>
            <p:cNvSpPr/>
            <p:nvPr/>
          </p:nvSpPr>
          <p:spPr>
            <a:xfrm>
              <a:off x="1381125" y="342900"/>
              <a:ext cx="14859000" cy="1828800"/>
            </a:xfrm>
            <a:custGeom>
              <a:avLst/>
              <a:gdLst>
                <a:gd name="connsiteX0" fmla="*/ 0 w 14859000"/>
                <a:gd name="connsiteY0" fmla="*/ 304806 h 1828800"/>
                <a:gd name="connsiteX1" fmla="*/ 304806 w 14859000"/>
                <a:gd name="connsiteY1" fmla="*/ 0 h 1828800"/>
                <a:gd name="connsiteX2" fmla="*/ 1268336 w 14859000"/>
                <a:gd name="connsiteY2" fmla="*/ 0 h 1828800"/>
                <a:gd name="connsiteX3" fmla="*/ 1519397 w 14859000"/>
                <a:gd name="connsiteY3" fmla="*/ 0 h 1828800"/>
                <a:gd name="connsiteX4" fmla="*/ 2055445 w 14859000"/>
                <a:gd name="connsiteY4" fmla="*/ 0 h 1828800"/>
                <a:gd name="connsiteX5" fmla="*/ 2449000 w 14859000"/>
                <a:gd name="connsiteY5" fmla="*/ 0 h 1828800"/>
                <a:gd name="connsiteX6" fmla="*/ 2985048 w 14859000"/>
                <a:gd name="connsiteY6" fmla="*/ 0 h 1828800"/>
                <a:gd name="connsiteX7" fmla="*/ 3521096 w 14859000"/>
                <a:gd name="connsiteY7" fmla="*/ 0 h 1828800"/>
                <a:gd name="connsiteX8" fmla="*/ 4199639 w 14859000"/>
                <a:gd name="connsiteY8" fmla="*/ 0 h 1828800"/>
                <a:gd name="connsiteX9" fmla="*/ 4735687 w 14859000"/>
                <a:gd name="connsiteY9" fmla="*/ 0 h 1828800"/>
                <a:gd name="connsiteX10" fmla="*/ 5556723 w 14859000"/>
                <a:gd name="connsiteY10" fmla="*/ 0 h 1828800"/>
                <a:gd name="connsiteX11" fmla="*/ 6377759 w 14859000"/>
                <a:gd name="connsiteY11" fmla="*/ 0 h 1828800"/>
                <a:gd name="connsiteX12" fmla="*/ 7056302 w 14859000"/>
                <a:gd name="connsiteY12" fmla="*/ 0 h 1828800"/>
                <a:gd name="connsiteX13" fmla="*/ 7307362 w 14859000"/>
                <a:gd name="connsiteY13" fmla="*/ 0 h 1828800"/>
                <a:gd name="connsiteX14" fmla="*/ 7700917 w 14859000"/>
                <a:gd name="connsiteY14" fmla="*/ 0 h 1828800"/>
                <a:gd name="connsiteX15" fmla="*/ 8236965 w 14859000"/>
                <a:gd name="connsiteY15" fmla="*/ 0 h 1828800"/>
                <a:gd name="connsiteX16" fmla="*/ 8488026 w 14859000"/>
                <a:gd name="connsiteY16" fmla="*/ 0 h 1828800"/>
                <a:gd name="connsiteX17" fmla="*/ 8881580 w 14859000"/>
                <a:gd name="connsiteY17" fmla="*/ 0 h 1828800"/>
                <a:gd name="connsiteX18" fmla="*/ 9132641 w 14859000"/>
                <a:gd name="connsiteY18" fmla="*/ 0 h 1828800"/>
                <a:gd name="connsiteX19" fmla="*/ 9668690 w 14859000"/>
                <a:gd name="connsiteY19" fmla="*/ 0 h 1828800"/>
                <a:gd name="connsiteX20" fmla="*/ 9919750 w 14859000"/>
                <a:gd name="connsiteY20" fmla="*/ 0 h 1828800"/>
                <a:gd name="connsiteX21" fmla="*/ 10883280 w 14859000"/>
                <a:gd name="connsiteY21" fmla="*/ 0 h 1828800"/>
                <a:gd name="connsiteX22" fmla="*/ 11276835 w 14859000"/>
                <a:gd name="connsiteY22" fmla="*/ 0 h 1828800"/>
                <a:gd name="connsiteX23" fmla="*/ 11527895 w 14859000"/>
                <a:gd name="connsiteY23" fmla="*/ 0 h 1828800"/>
                <a:gd name="connsiteX24" fmla="*/ 12206438 w 14859000"/>
                <a:gd name="connsiteY24" fmla="*/ 0 h 1828800"/>
                <a:gd name="connsiteX25" fmla="*/ 12457498 w 14859000"/>
                <a:gd name="connsiteY25" fmla="*/ 0 h 1828800"/>
                <a:gd name="connsiteX26" fmla="*/ 12708559 w 14859000"/>
                <a:gd name="connsiteY26" fmla="*/ 0 h 1828800"/>
                <a:gd name="connsiteX27" fmla="*/ 13387101 w 14859000"/>
                <a:gd name="connsiteY27" fmla="*/ 0 h 1828800"/>
                <a:gd name="connsiteX28" fmla="*/ 14554194 w 14859000"/>
                <a:gd name="connsiteY28" fmla="*/ 0 h 1828800"/>
                <a:gd name="connsiteX29" fmla="*/ 14859000 w 14859000"/>
                <a:gd name="connsiteY29" fmla="*/ 304806 h 1828800"/>
                <a:gd name="connsiteX30" fmla="*/ 14859000 w 14859000"/>
                <a:gd name="connsiteY30" fmla="*/ 926592 h 1828800"/>
                <a:gd name="connsiteX31" fmla="*/ 14859000 w 14859000"/>
                <a:gd name="connsiteY31" fmla="*/ 1523994 h 1828800"/>
                <a:gd name="connsiteX32" fmla="*/ 14554194 w 14859000"/>
                <a:gd name="connsiteY32" fmla="*/ 1828800 h 1828800"/>
                <a:gd name="connsiteX33" fmla="*/ 13875652 w 14859000"/>
                <a:gd name="connsiteY33" fmla="*/ 1828800 h 1828800"/>
                <a:gd name="connsiteX34" fmla="*/ 13624591 w 14859000"/>
                <a:gd name="connsiteY34" fmla="*/ 1828800 h 1828800"/>
                <a:gd name="connsiteX35" fmla="*/ 13231037 w 14859000"/>
                <a:gd name="connsiteY35" fmla="*/ 1828800 h 1828800"/>
                <a:gd name="connsiteX36" fmla="*/ 12979976 w 14859000"/>
                <a:gd name="connsiteY36" fmla="*/ 1828800 h 1828800"/>
                <a:gd name="connsiteX37" fmla="*/ 12158940 w 14859000"/>
                <a:gd name="connsiteY37" fmla="*/ 1828800 h 1828800"/>
                <a:gd name="connsiteX38" fmla="*/ 11195410 w 14859000"/>
                <a:gd name="connsiteY38" fmla="*/ 1828800 h 1828800"/>
                <a:gd name="connsiteX39" fmla="*/ 10659361 w 14859000"/>
                <a:gd name="connsiteY39" fmla="*/ 1828800 h 1828800"/>
                <a:gd name="connsiteX40" fmla="*/ 10123313 w 14859000"/>
                <a:gd name="connsiteY40" fmla="*/ 1828800 h 1828800"/>
                <a:gd name="connsiteX41" fmla="*/ 9302277 w 14859000"/>
                <a:gd name="connsiteY41" fmla="*/ 1828800 h 1828800"/>
                <a:gd name="connsiteX42" fmla="*/ 8623734 w 14859000"/>
                <a:gd name="connsiteY42" fmla="*/ 1828800 h 1828800"/>
                <a:gd name="connsiteX43" fmla="*/ 8087686 w 14859000"/>
                <a:gd name="connsiteY43" fmla="*/ 1828800 h 1828800"/>
                <a:gd name="connsiteX44" fmla="*/ 7551638 w 14859000"/>
                <a:gd name="connsiteY44" fmla="*/ 1828800 h 1828800"/>
                <a:gd name="connsiteX45" fmla="*/ 6873095 w 14859000"/>
                <a:gd name="connsiteY45" fmla="*/ 1828800 h 1828800"/>
                <a:gd name="connsiteX46" fmla="*/ 5909565 w 14859000"/>
                <a:gd name="connsiteY46" fmla="*/ 1828800 h 1828800"/>
                <a:gd name="connsiteX47" fmla="*/ 4946035 w 14859000"/>
                <a:gd name="connsiteY47" fmla="*/ 1828800 h 1828800"/>
                <a:gd name="connsiteX48" fmla="*/ 4409987 w 14859000"/>
                <a:gd name="connsiteY48" fmla="*/ 1828800 h 1828800"/>
                <a:gd name="connsiteX49" fmla="*/ 3446457 w 14859000"/>
                <a:gd name="connsiteY49" fmla="*/ 1828800 h 1828800"/>
                <a:gd name="connsiteX50" fmla="*/ 2767914 w 14859000"/>
                <a:gd name="connsiteY50" fmla="*/ 1828800 h 1828800"/>
                <a:gd name="connsiteX51" fmla="*/ 1804384 w 14859000"/>
                <a:gd name="connsiteY51" fmla="*/ 1828800 h 1828800"/>
                <a:gd name="connsiteX52" fmla="*/ 304806 w 14859000"/>
                <a:gd name="connsiteY52" fmla="*/ 1828800 h 1828800"/>
                <a:gd name="connsiteX53" fmla="*/ 0 w 14859000"/>
                <a:gd name="connsiteY53" fmla="*/ 1523994 h 1828800"/>
                <a:gd name="connsiteX54" fmla="*/ 0 w 14859000"/>
                <a:gd name="connsiteY54" fmla="*/ 902208 h 1828800"/>
                <a:gd name="connsiteX55" fmla="*/ 0 w 14859000"/>
                <a:gd name="connsiteY55" fmla="*/ 304806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59000" h="1828800" fill="none" extrusionOk="0">
                  <a:moveTo>
                    <a:pt x="0" y="304806"/>
                  </a:moveTo>
                  <a:cubicBezTo>
                    <a:pt x="-10094" y="145954"/>
                    <a:pt x="156835" y="-30551"/>
                    <a:pt x="304806" y="0"/>
                  </a:cubicBezTo>
                  <a:cubicBezTo>
                    <a:pt x="755179" y="40535"/>
                    <a:pt x="996357" y="-47885"/>
                    <a:pt x="1268336" y="0"/>
                  </a:cubicBezTo>
                  <a:cubicBezTo>
                    <a:pt x="1540315" y="47885"/>
                    <a:pt x="1458850" y="-6557"/>
                    <a:pt x="1519397" y="0"/>
                  </a:cubicBezTo>
                  <a:cubicBezTo>
                    <a:pt x="1579944" y="6557"/>
                    <a:pt x="1819833" y="14990"/>
                    <a:pt x="2055445" y="0"/>
                  </a:cubicBezTo>
                  <a:cubicBezTo>
                    <a:pt x="2291057" y="-14990"/>
                    <a:pt x="2317199" y="4627"/>
                    <a:pt x="2449000" y="0"/>
                  </a:cubicBezTo>
                  <a:cubicBezTo>
                    <a:pt x="2580801" y="-4627"/>
                    <a:pt x="2732044" y="-1464"/>
                    <a:pt x="2985048" y="0"/>
                  </a:cubicBezTo>
                  <a:cubicBezTo>
                    <a:pt x="3238052" y="1464"/>
                    <a:pt x="3362568" y="10739"/>
                    <a:pt x="3521096" y="0"/>
                  </a:cubicBezTo>
                  <a:cubicBezTo>
                    <a:pt x="3679624" y="-10739"/>
                    <a:pt x="3933676" y="-28318"/>
                    <a:pt x="4199639" y="0"/>
                  </a:cubicBezTo>
                  <a:cubicBezTo>
                    <a:pt x="4465602" y="28318"/>
                    <a:pt x="4535670" y="-19959"/>
                    <a:pt x="4735687" y="0"/>
                  </a:cubicBezTo>
                  <a:cubicBezTo>
                    <a:pt x="4935704" y="19959"/>
                    <a:pt x="5377441" y="40879"/>
                    <a:pt x="5556723" y="0"/>
                  </a:cubicBezTo>
                  <a:cubicBezTo>
                    <a:pt x="5736005" y="-40879"/>
                    <a:pt x="5978074" y="14960"/>
                    <a:pt x="6377759" y="0"/>
                  </a:cubicBezTo>
                  <a:cubicBezTo>
                    <a:pt x="6777444" y="-14960"/>
                    <a:pt x="6840662" y="-23475"/>
                    <a:pt x="7056302" y="0"/>
                  </a:cubicBezTo>
                  <a:cubicBezTo>
                    <a:pt x="7271942" y="23475"/>
                    <a:pt x="7254640" y="4520"/>
                    <a:pt x="7307362" y="0"/>
                  </a:cubicBezTo>
                  <a:cubicBezTo>
                    <a:pt x="7360084" y="-4520"/>
                    <a:pt x="7582288" y="-6638"/>
                    <a:pt x="7700917" y="0"/>
                  </a:cubicBezTo>
                  <a:cubicBezTo>
                    <a:pt x="7819547" y="6638"/>
                    <a:pt x="7999219" y="-8497"/>
                    <a:pt x="8236965" y="0"/>
                  </a:cubicBezTo>
                  <a:cubicBezTo>
                    <a:pt x="8474711" y="8497"/>
                    <a:pt x="8435463" y="11029"/>
                    <a:pt x="8488026" y="0"/>
                  </a:cubicBezTo>
                  <a:cubicBezTo>
                    <a:pt x="8540589" y="-11029"/>
                    <a:pt x="8724909" y="3335"/>
                    <a:pt x="8881580" y="0"/>
                  </a:cubicBezTo>
                  <a:cubicBezTo>
                    <a:pt x="9038251" y="-3335"/>
                    <a:pt x="9043997" y="-9793"/>
                    <a:pt x="9132641" y="0"/>
                  </a:cubicBezTo>
                  <a:cubicBezTo>
                    <a:pt x="9221285" y="9793"/>
                    <a:pt x="9500823" y="6683"/>
                    <a:pt x="9668690" y="0"/>
                  </a:cubicBezTo>
                  <a:cubicBezTo>
                    <a:pt x="9836557" y="-6683"/>
                    <a:pt x="9824593" y="7259"/>
                    <a:pt x="9919750" y="0"/>
                  </a:cubicBezTo>
                  <a:cubicBezTo>
                    <a:pt x="10014907" y="-7259"/>
                    <a:pt x="10433426" y="28269"/>
                    <a:pt x="10883280" y="0"/>
                  </a:cubicBezTo>
                  <a:cubicBezTo>
                    <a:pt x="11333134" y="-28269"/>
                    <a:pt x="11103207" y="16814"/>
                    <a:pt x="11276835" y="0"/>
                  </a:cubicBezTo>
                  <a:cubicBezTo>
                    <a:pt x="11450464" y="-16814"/>
                    <a:pt x="11417142" y="4229"/>
                    <a:pt x="11527895" y="0"/>
                  </a:cubicBezTo>
                  <a:cubicBezTo>
                    <a:pt x="11638648" y="-4229"/>
                    <a:pt x="11991661" y="-17614"/>
                    <a:pt x="12206438" y="0"/>
                  </a:cubicBezTo>
                  <a:cubicBezTo>
                    <a:pt x="12421215" y="17614"/>
                    <a:pt x="12338575" y="-7665"/>
                    <a:pt x="12457498" y="0"/>
                  </a:cubicBezTo>
                  <a:cubicBezTo>
                    <a:pt x="12576421" y="7665"/>
                    <a:pt x="12618018" y="-11970"/>
                    <a:pt x="12708559" y="0"/>
                  </a:cubicBezTo>
                  <a:cubicBezTo>
                    <a:pt x="12799100" y="11970"/>
                    <a:pt x="13243217" y="-29583"/>
                    <a:pt x="13387101" y="0"/>
                  </a:cubicBezTo>
                  <a:cubicBezTo>
                    <a:pt x="13530985" y="29583"/>
                    <a:pt x="14181541" y="-42161"/>
                    <a:pt x="14554194" y="0"/>
                  </a:cubicBezTo>
                  <a:cubicBezTo>
                    <a:pt x="14745738" y="-26578"/>
                    <a:pt x="14876223" y="169437"/>
                    <a:pt x="14859000" y="304806"/>
                  </a:cubicBezTo>
                  <a:cubicBezTo>
                    <a:pt x="14878762" y="503184"/>
                    <a:pt x="14856814" y="619875"/>
                    <a:pt x="14859000" y="926592"/>
                  </a:cubicBezTo>
                  <a:cubicBezTo>
                    <a:pt x="14861186" y="1233309"/>
                    <a:pt x="14878791" y="1255150"/>
                    <a:pt x="14859000" y="1523994"/>
                  </a:cubicBezTo>
                  <a:cubicBezTo>
                    <a:pt x="14856591" y="1709067"/>
                    <a:pt x="14750171" y="1851153"/>
                    <a:pt x="14554194" y="1828800"/>
                  </a:cubicBezTo>
                  <a:cubicBezTo>
                    <a:pt x="14397161" y="1796907"/>
                    <a:pt x="14183220" y="1843436"/>
                    <a:pt x="13875652" y="1828800"/>
                  </a:cubicBezTo>
                  <a:cubicBezTo>
                    <a:pt x="13568084" y="1814164"/>
                    <a:pt x="13739777" y="1817776"/>
                    <a:pt x="13624591" y="1828800"/>
                  </a:cubicBezTo>
                  <a:cubicBezTo>
                    <a:pt x="13509405" y="1839824"/>
                    <a:pt x="13415329" y="1824438"/>
                    <a:pt x="13231037" y="1828800"/>
                  </a:cubicBezTo>
                  <a:cubicBezTo>
                    <a:pt x="13046745" y="1833162"/>
                    <a:pt x="13091017" y="1836195"/>
                    <a:pt x="12979976" y="1828800"/>
                  </a:cubicBezTo>
                  <a:cubicBezTo>
                    <a:pt x="12868935" y="1821405"/>
                    <a:pt x="12388564" y="1822117"/>
                    <a:pt x="12158940" y="1828800"/>
                  </a:cubicBezTo>
                  <a:cubicBezTo>
                    <a:pt x="11929316" y="1835483"/>
                    <a:pt x="11449966" y="1800879"/>
                    <a:pt x="11195410" y="1828800"/>
                  </a:cubicBezTo>
                  <a:cubicBezTo>
                    <a:pt x="10940854" y="1856722"/>
                    <a:pt x="10787702" y="1850620"/>
                    <a:pt x="10659361" y="1828800"/>
                  </a:cubicBezTo>
                  <a:cubicBezTo>
                    <a:pt x="10531020" y="1806980"/>
                    <a:pt x="10232512" y="1835046"/>
                    <a:pt x="10123313" y="1828800"/>
                  </a:cubicBezTo>
                  <a:cubicBezTo>
                    <a:pt x="10014114" y="1822554"/>
                    <a:pt x="9655350" y="1822585"/>
                    <a:pt x="9302277" y="1828800"/>
                  </a:cubicBezTo>
                  <a:cubicBezTo>
                    <a:pt x="8949204" y="1835015"/>
                    <a:pt x="8925522" y="1861455"/>
                    <a:pt x="8623734" y="1828800"/>
                  </a:cubicBezTo>
                  <a:cubicBezTo>
                    <a:pt x="8321946" y="1796145"/>
                    <a:pt x="8289193" y="1840124"/>
                    <a:pt x="8087686" y="1828800"/>
                  </a:cubicBezTo>
                  <a:cubicBezTo>
                    <a:pt x="7886179" y="1817476"/>
                    <a:pt x="7693910" y="1809171"/>
                    <a:pt x="7551638" y="1828800"/>
                  </a:cubicBezTo>
                  <a:cubicBezTo>
                    <a:pt x="7409366" y="1848429"/>
                    <a:pt x="7199655" y="1800154"/>
                    <a:pt x="6873095" y="1828800"/>
                  </a:cubicBezTo>
                  <a:cubicBezTo>
                    <a:pt x="6546535" y="1857446"/>
                    <a:pt x="6137372" y="1861234"/>
                    <a:pt x="5909565" y="1828800"/>
                  </a:cubicBezTo>
                  <a:cubicBezTo>
                    <a:pt x="5681758" y="1796367"/>
                    <a:pt x="5281369" y="1801746"/>
                    <a:pt x="4946035" y="1828800"/>
                  </a:cubicBezTo>
                  <a:cubicBezTo>
                    <a:pt x="4610701" y="1855855"/>
                    <a:pt x="4619486" y="1834837"/>
                    <a:pt x="4409987" y="1828800"/>
                  </a:cubicBezTo>
                  <a:cubicBezTo>
                    <a:pt x="4200488" y="1822763"/>
                    <a:pt x="3923200" y="1803201"/>
                    <a:pt x="3446457" y="1828800"/>
                  </a:cubicBezTo>
                  <a:cubicBezTo>
                    <a:pt x="2969714" y="1854400"/>
                    <a:pt x="2995438" y="1854036"/>
                    <a:pt x="2767914" y="1828800"/>
                  </a:cubicBezTo>
                  <a:cubicBezTo>
                    <a:pt x="2540390" y="1803564"/>
                    <a:pt x="2078427" y="1808276"/>
                    <a:pt x="1804384" y="1828800"/>
                  </a:cubicBezTo>
                  <a:cubicBezTo>
                    <a:pt x="1530341" y="1849325"/>
                    <a:pt x="1000091" y="1760573"/>
                    <a:pt x="304806" y="1828800"/>
                  </a:cubicBezTo>
                  <a:cubicBezTo>
                    <a:pt x="156491" y="1860613"/>
                    <a:pt x="12050" y="1679006"/>
                    <a:pt x="0" y="1523994"/>
                  </a:cubicBezTo>
                  <a:cubicBezTo>
                    <a:pt x="20455" y="1245470"/>
                    <a:pt x="-29490" y="1093743"/>
                    <a:pt x="0" y="902208"/>
                  </a:cubicBezTo>
                  <a:cubicBezTo>
                    <a:pt x="29490" y="710673"/>
                    <a:pt x="-7803" y="514907"/>
                    <a:pt x="0" y="304806"/>
                  </a:cubicBezTo>
                  <a:close/>
                </a:path>
                <a:path w="14859000" h="1828800" stroke="0" extrusionOk="0">
                  <a:moveTo>
                    <a:pt x="0" y="304806"/>
                  </a:moveTo>
                  <a:cubicBezTo>
                    <a:pt x="16423" y="110772"/>
                    <a:pt x="130767" y="-4353"/>
                    <a:pt x="304806" y="0"/>
                  </a:cubicBezTo>
                  <a:cubicBezTo>
                    <a:pt x="451154" y="-6534"/>
                    <a:pt x="599187" y="-8837"/>
                    <a:pt x="698361" y="0"/>
                  </a:cubicBezTo>
                  <a:cubicBezTo>
                    <a:pt x="797536" y="8837"/>
                    <a:pt x="1104141" y="-212"/>
                    <a:pt x="1234409" y="0"/>
                  </a:cubicBezTo>
                  <a:cubicBezTo>
                    <a:pt x="1364677" y="212"/>
                    <a:pt x="1367894" y="-2518"/>
                    <a:pt x="1485470" y="0"/>
                  </a:cubicBezTo>
                  <a:cubicBezTo>
                    <a:pt x="1603046" y="2518"/>
                    <a:pt x="2207156" y="-12267"/>
                    <a:pt x="2449000" y="0"/>
                  </a:cubicBezTo>
                  <a:cubicBezTo>
                    <a:pt x="2690844" y="12267"/>
                    <a:pt x="2643694" y="8299"/>
                    <a:pt x="2700060" y="0"/>
                  </a:cubicBezTo>
                  <a:cubicBezTo>
                    <a:pt x="2756426" y="-8299"/>
                    <a:pt x="3256275" y="8024"/>
                    <a:pt x="3663590" y="0"/>
                  </a:cubicBezTo>
                  <a:cubicBezTo>
                    <a:pt x="4070905" y="-8024"/>
                    <a:pt x="3831711" y="4520"/>
                    <a:pt x="3914651" y="0"/>
                  </a:cubicBezTo>
                  <a:cubicBezTo>
                    <a:pt x="3997591" y="-4520"/>
                    <a:pt x="4111044" y="-11234"/>
                    <a:pt x="4165712" y="0"/>
                  </a:cubicBezTo>
                  <a:cubicBezTo>
                    <a:pt x="4220380" y="11234"/>
                    <a:pt x="4790009" y="34083"/>
                    <a:pt x="4986748" y="0"/>
                  </a:cubicBezTo>
                  <a:cubicBezTo>
                    <a:pt x="5183487" y="-34083"/>
                    <a:pt x="5419067" y="19274"/>
                    <a:pt x="5665290" y="0"/>
                  </a:cubicBezTo>
                  <a:cubicBezTo>
                    <a:pt x="5911513" y="-19274"/>
                    <a:pt x="6298936" y="21174"/>
                    <a:pt x="6486326" y="0"/>
                  </a:cubicBezTo>
                  <a:cubicBezTo>
                    <a:pt x="6673716" y="-21174"/>
                    <a:pt x="6629193" y="-4388"/>
                    <a:pt x="6737387" y="0"/>
                  </a:cubicBezTo>
                  <a:cubicBezTo>
                    <a:pt x="6845581" y="4388"/>
                    <a:pt x="7181253" y="-27527"/>
                    <a:pt x="7558423" y="0"/>
                  </a:cubicBezTo>
                  <a:cubicBezTo>
                    <a:pt x="7935593" y="27527"/>
                    <a:pt x="7738792" y="-2347"/>
                    <a:pt x="7809484" y="0"/>
                  </a:cubicBezTo>
                  <a:cubicBezTo>
                    <a:pt x="7880176" y="2347"/>
                    <a:pt x="7974283" y="-7731"/>
                    <a:pt x="8060544" y="0"/>
                  </a:cubicBezTo>
                  <a:cubicBezTo>
                    <a:pt x="8146805" y="7731"/>
                    <a:pt x="8518347" y="-1189"/>
                    <a:pt x="8881580" y="0"/>
                  </a:cubicBezTo>
                  <a:cubicBezTo>
                    <a:pt x="9244813" y="1189"/>
                    <a:pt x="9085377" y="-5210"/>
                    <a:pt x="9275135" y="0"/>
                  </a:cubicBezTo>
                  <a:cubicBezTo>
                    <a:pt x="9464894" y="5210"/>
                    <a:pt x="9814956" y="29388"/>
                    <a:pt x="10238665" y="0"/>
                  </a:cubicBezTo>
                  <a:cubicBezTo>
                    <a:pt x="10662374" y="-29388"/>
                    <a:pt x="10735364" y="-26176"/>
                    <a:pt x="11059701" y="0"/>
                  </a:cubicBezTo>
                  <a:cubicBezTo>
                    <a:pt x="11384038" y="26176"/>
                    <a:pt x="11615467" y="31061"/>
                    <a:pt x="12023231" y="0"/>
                  </a:cubicBezTo>
                  <a:cubicBezTo>
                    <a:pt x="12430995" y="-31061"/>
                    <a:pt x="12179742" y="-12177"/>
                    <a:pt x="12274292" y="0"/>
                  </a:cubicBezTo>
                  <a:cubicBezTo>
                    <a:pt x="12368842" y="12177"/>
                    <a:pt x="12457804" y="10967"/>
                    <a:pt x="12525353" y="0"/>
                  </a:cubicBezTo>
                  <a:cubicBezTo>
                    <a:pt x="12592902" y="-10967"/>
                    <a:pt x="12926029" y="19353"/>
                    <a:pt x="13061401" y="0"/>
                  </a:cubicBezTo>
                  <a:cubicBezTo>
                    <a:pt x="13196773" y="-19353"/>
                    <a:pt x="13222554" y="-2222"/>
                    <a:pt x="13312462" y="0"/>
                  </a:cubicBezTo>
                  <a:cubicBezTo>
                    <a:pt x="13402370" y="2222"/>
                    <a:pt x="13442178" y="-11364"/>
                    <a:pt x="13563522" y="0"/>
                  </a:cubicBezTo>
                  <a:cubicBezTo>
                    <a:pt x="13684866" y="11364"/>
                    <a:pt x="13757376" y="2054"/>
                    <a:pt x="13814583" y="0"/>
                  </a:cubicBezTo>
                  <a:cubicBezTo>
                    <a:pt x="13871790" y="-2054"/>
                    <a:pt x="14366138" y="-8797"/>
                    <a:pt x="14554194" y="0"/>
                  </a:cubicBezTo>
                  <a:cubicBezTo>
                    <a:pt x="14725162" y="21030"/>
                    <a:pt x="14884211" y="119882"/>
                    <a:pt x="14859000" y="304806"/>
                  </a:cubicBezTo>
                  <a:cubicBezTo>
                    <a:pt x="14876577" y="555786"/>
                    <a:pt x="14864168" y="796152"/>
                    <a:pt x="14859000" y="926592"/>
                  </a:cubicBezTo>
                  <a:cubicBezTo>
                    <a:pt x="14853832" y="1057032"/>
                    <a:pt x="14871819" y="1368834"/>
                    <a:pt x="14859000" y="1523994"/>
                  </a:cubicBezTo>
                  <a:cubicBezTo>
                    <a:pt x="14872829" y="1707883"/>
                    <a:pt x="14735897" y="1829882"/>
                    <a:pt x="14554194" y="1828800"/>
                  </a:cubicBezTo>
                  <a:cubicBezTo>
                    <a:pt x="14385425" y="1804661"/>
                    <a:pt x="14205345" y="1854583"/>
                    <a:pt x="14018146" y="1828800"/>
                  </a:cubicBezTo>
                  <a:cubicBezTo>
                    <a:pt x="13830947" y="1803017"/>
                    <a:pt x="13649141" y="1855435"/>
                    <a:pt x="13482097" y="1828800"/>
                  </a:cubicBezTo>
                  <a:cubicBezTo>
                    <a:pt x="13315053" y="1802165"/>
                    <a:pt x="13089067" y="1820927"/>
                    <a:pt x="12946049" y="1828800"/>
                  </a:cubicBezTo>
                  <a:cubicBezTo>
                    <a:pt x="12803031" y="1836673"/>
                    <a:pt x="12670131" y="1821649"/>
                    <a:pt x="12552494" y="1828800"/>
                  </a:cubicBezTo>
                  <a:cubicBezTo>
                    <a:pt x="12434858" y="1835951"/>
                    <a:pt x="12406525" y="1823613"/>
                    <a:pt x="12301434" y="1828800"/>
                  </a:cubicBezTo>
                  <a:cubicBezTo>
                    <a:pt x="12196343" y="1833987"/>
                    <a:pt x="12091323" y="1833226"/>
                    <a:pt x="11907879" y="1828800"/>
                  </a:cubicBezTo>
                  <a:cubicBezTo>
                    <a:pt x="11724435" y="1824374"/>
                    <a:pt x="11541685" y="1852797"/>
                    <a:pt x="11371831" y="1828800"/>
                  </a:cubicBezTo>
                  <a:cubicBezTo>
                    <a:pt x="11201977" y="1804803"/>
                    <a:pt x="10740237" y="1808481"/>
                    <a:pt x="10408301" y="1828800"/>
                  </a:cubicBezTo>
                  <a:cubicBezTo>
                    <a:pt x="10076365" y="1849120"/>
                    <a:pt x="9749645" y="1816694"/>
                    <a:pt x="9444771" y="1828800"/>
                  </a:cubicBezTo>
                  <a:cubicBezTo>
                    <a:pt x="9139897" y="1840907"/>
                    <a:pt x="9246665" y="1834132"/>
                    <a:pt x="9193710" y="1828800"/>
                  </a:cubicBezTo>
                  <a:cubicBezTo>
                    <a:pt x="9140755" y="1823468"/>
                    <a:pt x="8900832" y="1854216"/>
                    <a:pt x="8657662" y="1828800"/>
                  </a:cubicBezTo>
                  <a:cubicBezTo>
                    <a:pt x="8414492" y="1803384"/>
                    <a:pt x="8530431" y="1823951"/>
                    <a:pt x="8406601" y="1828800"/>
                  </a:cubicBezTo>
                  <a:cubicBezTo>
                    <a:pt x="8282771" y="1833649"/>
                    <a:pt x="7876294" y="1829355"/>
                    <a:pt x="7728059" y="1828800"/>
                  </a:cubicBezTo>
                  <a:cubicBezTo>
                    <a:pt x="7579824" y="1828245"/>
                    <a:pt x="7300780" y="1800591"/>
                    <a:pt x="7049516" y="1828800"/>
                  </a:cubicBezTo>
                  <a:cubicBezTo>
                    <a:pt x="6798252" y="1857009"/>
                    <a:pt x="6444255" y="1853355"/>
                    <a:pt x="6228480" y="1828800"/>
                  </a:cubicBezTo>
                  <a:cubicBezTo>
                    <a:pt x="6012705" y="1804245"/>
                    <a:pt x="5844146" y="1840067"/>
                    <a:pt x="5549938" y="1828800"/>
                  </a:cubicBezTo>
                  <a:cubicBezTo>
                    <a:pt x="5255730" y="1817533"/>
                    <a:pt x="4967123" y="1832819"/>
                    <a:pt x="4728902" y="1828800"/>
                  </a:cubicBezTo>
                  <a:cubicBezTo>
                    <a:pt x="4490681" y="1824781"/>
                    <a:pt x="4477642" y="1825496"/>
                    <a:pt x="4335347" y="1828800"/>
                  </a:cubicBezTo>
                  <a:cubicBezTo>
                    <a:pt x="4193053" y="1832104"/>
                    <a:pt x="3878110" y="1797795"/>
                    <a:pt x="3656805" y="1828800"/>
                  </a:cubicBezTo>
                  <a:cubicBezTo>
                    <a:pt x="3435500" y="1859805"/>
                    <a:pt x="3420305" y="1840536"/>
                    <a:pt x="3263250" y="1828800"/>
                  </a:cubicBezTo>
                  <a:cubicBezTo>
                    <a:pt x="3106196" y="1817064"/>
                    <a:pt x="2787177" y="1840378"/>
                    <a:pt x="2442214" y="1828800"/>
                  </a:cubicBezTo>
                  <a:cubicBezTo>
                    <a:pt x="2097251" y="1817222"/>
                    <a:pt x="2005231" y="1805192"/>
                    <a:pt x="1621178" y="1828800"/>
                  </a:cubicBezTo>
                  <a:cubicBezTo>
                    <a:pt x="1237125" y="1852408"/>
                    <a:pt x="808833" y="1885307"/>
                    <a:pt x="304806" y="1828800"/>
                  </a:cubicBezTo>
                  <a:cubicBezTo>
                    <a:pt x="160664" y="1855849"/>
                    <a:pt x="-6717" y="1695423"/>
                    <a:pt x="0" y="1523994"/>
                  </a:cubicBezTo>
                  <a:cubicBezTo>
                    <a:pt x="-5950" y="1341597"/>
                    <a:pt x="21218" y="1083188"/>
                    <a:pt x="0" y="950976"/>
                  </a:cubicBezTo>
                  <a:cubicBezTo>
                    <a:pt x="-21218" y="818764"/>
                    <a:pt x="-10047" y="560385"/>
                    <a:pt x="0" y="3048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568DF"/>
              </a:solidFill>
              <a:extLst>
                <a:ext uri="{C807C97D-BFC1-408E-A445-0C87EB9F89A2}">
                  <ask:lineSketchStyleProps xmlns:ask="http://schemas.microsoft.com/office/drawing/2018/sketchyshapes" sd="136878385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A8B3012B-5D16-07C4-CB6F-5E86DA8A6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08401"/>
              <a:ext cx="2286000" cy="2502514"/>
            </a:xfrm>
            <a:prstGeom prst="rect">
              <a:avLst/>
            </a:prstGeom>
          </p:spPr>
        </p:pic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F18E7761-8136-137A-D9F0-CC6B0A5D2378}"/>
                </a:ext>
              </a:extLst>
            </p:cNvPr>
            <p:cNvSpPr/>
            <p:nvPr/>
          </p:nvSpPr>
          <p:spPr>
            <a:xfrm>
              <a:off x="2590800" y="342900"/>
              <a:ext cx="13563600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Tham gia tọa đàm "Kết nối yêu thương</a:t>
              </a:r>
              <a:r>
                <a:rPr lang="vi-VN" sz="5400">
                  <a:ln w="0"/>
                </a:rPr>
                <a:t>" chào mừng ngày Quốc tế Phụ nữ 8-3.</a:t>
              </a:r>
              <a:endParaRPr lang="vi-VN" sz="5400" b="0" cap="none" spc="0">
                <a:ln w="0"/>
                <a:solidFill>
                  <a:schemeClr val="tx1"/>
                </a:solidFill>
              </a:endParaRPr>
            </a:p>
          </p:txBody>
        </p:sp>
      </p:grpSp>
      <p:pic>
        <p:nvPicPr>
          <p:cNvPr id="31" name="Hình ảnh 30">
            <a:extLst>
              <a:ext uri="{FF2B5EF4-FFF2-40B4-BE49-F238E27FC236}">
                <a16:creationId xmlns:a16="http://schemas.microsoft.com/office/drawing/2014/main" id="{8AAEF39D-3338-F26C-6031-58D58B9985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32165"/>
            <a:ext cx="9372600" cy="662493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E7881-88BB-E363-2EBA-AC69DEA07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0D3B3C7-A645-39B5-DBDB-C78EC6CECA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99D06A9A-3081-2EFB-E6F7-7B59557C1EBA}"/>
              </a:ext>
            </a:extLst>
          </p:cNvPr>
          <p:cNvSpPr/>
          <p:nvPr/>
        </p:nvSpPr>
        <p:spPr>
          <a:xfrm rot="-717662" flipH="1">
            <a:off x="15941852" y="6607373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FC26E80-D926-A726-19A6-79885060BCA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3A044AF-FB81-BD53-2206-CF288828CA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32E8917A-09BA-C83B-E402-6F4795AED5D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D2C9E74A-ED48-D679-AB54-12F3ACAB09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105C5587-7E6C-5E17-3B62-EB027588C62E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EBE3A6EF-4A3D-1CF1-6085-B3443B80178E}"/>
              </a:ext>
            </a:extLst>
          </p:cNvPr>
          <p:cNvGrpSpPr/>
          <p:nvPr/>
        </p:nvGrpSpPr>
        <p:grpSpPr>
          <a:xfrm>
            <a:off x="1381125" y="342900"/>
            <a:ext cx="14859000" cy="1828800"/>
            <a:chOff x="1381125" y="342900"/>
            <a:chExt cx="14859000" cy="1828800"/>
          </a:xfrm>
        </p:grpSpPr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1EF6D689-C62F-7243-38F2-5D4BBC9AB3A7}"/>
                </a:ext>
              </a:extLst>
            </p:cNvPr>
            <p:cNvSpPr/>
            <p:nvPr/>
          </p:nvSpPr>
          <p:spPr>
            <a:xfrm>
              <a:off x="1381125" y="342900"/>
              <a:ext cx="14859000" cy="1828800"/>
            </a:xfrm>
            <a:custGeom>
              <a:avLst/>
              <a:gdLst>
                <a:gd name="connsiteX0" fmla="*/ 0 w 14859000"/>
                <a:gd name="connsiteY0" fmla="*/ 304806 h 1828800"/>
                <a:gd name="connsiteX1" fmla="*/ 304806 w 14859000"/>
                <a:gd name="connsiteY1" fmla="*/ 0 h 1828800"/>
                <a:gd name="connsiteX2" fmla="*/ 1268336 w 14859000"/>
                <a:gd name="connsiteY2" fmla="*/ 0 h 1828800"/>
                <a:gd name="connsiteX3" fmla="*/ 1519397 w 14859000"/>
                <a:gd name="connsiteY3" fmla="*/ 0 h 1828800"/>
                <a:gd name="connsiteX4" fmla="*/ 2055445 w 14859000"/>
                <a:gd name="connsiteY4" fmla="*/ 0 h 1828800"/>
                <a:gd name="connsiteX5" fmla="*/ 2449000 w 14859000"/>
                <a:gd name="connsiteY5" fmla="*/ 0 h 1828800"/>
                <a:gd name="connsiteX6" fmla="*/ 2985048 w 14859000"/>
                <a:gd name="connsiteY6" fmla="*/ 0 h 1828800"/>
                <a:gd name="connsiteX7" fmla="*/ 3521096 w 14859000"/>
                <a:gd name="connsiteY7" fmla="*/ 0 h 1828800"/>
                <a:gd name="connsiteX8" fmla="*/ 4199639 w 14859000"/>
                <a:gd name="connsiteY8" fmla="*/ 0 h 1828800"/>
                <a:gd name="connsiteX9" fmla="*/ 4735687 w 14859000"/>
                <a:gd name="connsiteY9" fmla="*/ 0 h 1828800"/>
                <a:gd name="connsiteX10" fmla="*/ 5556723 w 14859000"/>
                <a:gd name="connsiteY10" fmla="*/ 0 h 1828800"/>
                <a:gd name="connsiteX11" fmla="*/ 6377759 w 14859000"/>
                <a:gd name="connsiteY11" fmla="*/ 0 h 1828800"/>
                <a:gd name="connsiteX12" fmla="*/ 7056302 w 14859000"/>
                <a:gd name="connsiteY12" fmla="*/ 0 h 1828800"/>
                <a:gd name="connsiteX13" fmla="*/ 7307362 w 14859000"/>
                <a:gd name="connsiteY13" fmla="*/ 0 h 1828800"/>
                <a:gd name="connsiteX14" fmla="*/ 7700917 w 14859000"/>
                <a:gd name="connsiteY14" fmla="*/ 0 h 1828800"/>
                <a:gd name="connsiteX15" fmla="*/ 8236965 w 14859000"/>
                <a:gd name="connsiteY15" fmla="*/ 0 h 1828800"/>
                <a:gd name="connsiteX16" fmla="*/ 8488026 w 14859000"/>
                <a:gd name="connsiteY16" fmla="*/ 0 h 1828800"/>
                <a:gd name="connsiteX17" fmla="*/ 8881580 w 14859000"/>
                <a:gd name="connsiteY17" fmla="*/ 0 h 1828800"/>
                <a:gd name="connsiteX18" fmla="*/ 9132641 w 14859000"/>
                <a:gd name="connsiteY18" fmla="*/ 0 h 1828800"/>
                <a:gd name="connsiteX19" fmla="*/ 9668690 w 14859000"/>
                <a:gd name="connsiteY19" fmla="*/ 0 h 1828800"/>
                <a:gd name="connsiteX20" fmla="*/ 9919750 w 14859000"/>
                <a:gd name="connsiteY20" fmla="*/ 0 h 1828800"/>
                <a:gd name="connsiteX21" fmla="*/ 10883280 w 14859000"/>
                <a:gd name="connsiteY21" fmla="*/ 0 h 1828800"/>
                <a:gd name="connsiteX22" fmla="*/ 11276835 w 14859000"/>
                <a:gd name="connsiteY22" fmla="*/ 0 h 1828800"/>
                <a:gd name="connsiteX23" fmla="*/ 11527895 w 14859000"/>
                <a:gd name="connsiteY23" fmla="*/ 0 h 1828800"/>
                <a:gd name="connsiteX24" fmla="*/ 12206438 w 14859000"/>
                <a:gd name="connsiteY24" fmla="*/ 0 h 1828800"/>
                <a:gd name="connsiteX25" fmla="*/ 12457498 w 14859000"/>
                <a:gd name="connsiteY25" fmla="*/ 0 h 1828800"/>
                <a:gd name="connsiteX26" fmla="*/ 12708559 w 14859000"/>
                <a:gd name="connsiteY26" fmla="*/ 0 h 1828800"/>
                <a:gd name="connsiteX27" fmla="*/ 13387101 w 14859000"/>
                <a:gd name="connsiteY27" fmla="*/ 0 h 1828800"/>
                <a:gd name="connsiteX28" fmla="*/ 14554194 w 14859000"/>
                <a:gd name="connsiteY28" fmla="*/ 0 h 1828800"/>
                <a:gd name="connsiteX29" fmla="*/ 14859000 w 14859000"/>
                <a:gd name="connsiteY29" fmla="*/ 304806 h 1828800"/>
                <a:gd name="connsiteX30" fmla="*/ 14859000 w 14859000"/>
                <a:gd name="connsiteY30" fmla="*/ 926592 h 1828800"/>
                <a:gd name="connsiteX31" fmla="*/ 14859000 w 14859000"/>
                <a:gd name="connsiteY31" fmla="*/ 1523994 h 1828800"/>
                <a:gd name="connsiteX32" fmla="*/ 14554194 w 14859000"/>
                <a:gd name="connsiteY32" fmla="*/ 1828800 h 1828800"/>
                <a:gd name="connsiteX33" fmla="*/ 13875652 w 14859000"/>
                <a:gd name="connsiteY33" fmla="*/ 1828800 h 1828800"/>
                <a:gd name="connsiteX34" fmla="*/ 13624591 w 14859000"/>
                <a:gd name="connsiteY34" fmla="*/ 1828800 h 1828800"/>
                <a:gd name="connsiteX35" fmla="*/ 13231037 w 14859000"/>
                <a:gd name="connsiteY35" fmla="*/ 1828800 h 1828800"/>
                <a:gd name="connsiteX36" fmla="*/ 12979976 w 14859000"/>
                <a:gd name="connsiteY36" fmla="*/ 1828800 h 1828800"/>
                <a:gd name="connsiteX37" fmla="*/ 12158940 w 14859000"/>
                <a:gd name="connsiteY37" fmla="*/ 1828800 h 1828800"/>
                <a:gd name="connsiteX38" fmla="*/ 11195410 w 14859000"/>
                <a:gd name="connsiteY38" fmla="*/ 1828800 h 1828800"/>
                <a:gd name="connsiteX39" fmla="*/ 10659361 w 14859000"/>
                <a:gd name="connsiteY39" fmla="*/ 1828800 h 1828800"/>
                <a:gd name="connsiteX40" fmla="*/ 10123313 w 14859000"/>
                <a:gd name="connsiteY40" fmla="*/ 1828800 h 1828800"/>
                <a:gd name="connsiteX41" fmla="*/ 9302277 w 14859000"/>
                <a:gd name="connsiteY41" fmla="*/ 1828800 h 1828800"/>
                <a:gd name="connsiteX42" fmla="*/ 8623734 w 14859000"/>
                <a:gd name="connsiteY42" fmla="*/ 1828800 h 1828800"/>
                <a:gd name="connsiteX43" fmla="*/ 8087686 w 14859000"/>
                <a:gd name="connsiteY43" fmla="*/ 1828800 h 1828800"/>
                <a:gd name="connsiteX44" fmla="*/ 7551638 w 14859000"/>
                <a:gd name="connsiteY44" fmla="*/ 1828800 h 1828800"/>
                <a:gd name="connsiteX45" fmla="*/ 6873095 w 14859000"/>
                <a:gd name="connsiteY45" fmla="*/ 1828800 h 1828800"/>
                <a:gd name="connsiteX46" fmla="*/ 5909565 w 14859000"/>
                <a:gd name="connsiteY46" fmla="*/ 1828800 h 1828800"/>
                <a:gd name="connsiteX47" fmla="*/ 4946035 w 14859000"/>
                <a:gd name="connsiteY47" fmla="*/ 1828800 h 1828800"/>
                <a:gd name="connsiteX48" fmla="*/ 4409987 w 14859000"/>
                <a:gd name="connsiteY48" fmla="*/ 1828800 h 1828800"/>
                <a:gd name="connsiteX49" fmla="*/ 3446457 w 14859000"/>
                <a:gd name="connsiteY49" fmla="*/ 1828800 h 1828800"/>
                <a:gd name="connsiteX50" fmla="*/ 2767914 w 14859000"/>
                <a:gd name="connsiteY50" fmla="*/ 1828800 h 1828800"/>
                <a:gd name="connsiteX51" fmla="*/ 1804384 w 14859000"/>
                <a:gd name="connsiteY51" fmla="*/ 1828800 h 1828800"/>
                <a:gd name="connsiteX52" fmla="*/ 304806 w 14859000"/>
                <a:gd name="connsiteY52" fmla="*/ 1828800 h 1828800"/>
                <a:gd name="connsiteX53" fmla="*/ 0 w 14859000"/>
                <a:gd name="connsiteY53" fmla="*/ 1523994 h 1828800"/>
                <a:gd name="connsiteX54" fmla="*/ 0 w 14859000"/>
                <a:gd name="connsiteY54" fmla="*/ 902208 h 1828800"/>
                <a:gd name="connsiteX55" fmla="*/ 0 w 14859000"/>
                <a:gd name="connsiteY55" fmla="*/ 304806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59000" h="1828800" fill="none" extrusionOk="0">
                  <a:moveTo>
                    <a:pt x="0" y="304806"/>
                  </a:moveTo>
                  <a:cubicBezTo>
                    <a:pt x="-10094" y="145954"/>
                    <a:pt x="156835" y="-30551"/>
                    <a:pt x="304806" y="0"/>
                  </a:cubicBezTo>
                  <a:cubicBezTo>
                    <a:pt x="755179" y="40535"/>
                    <a:pt x="996357" y="-47885"/>
                    <a:pt x="1268336" y="0"/>
                  </a:cubicBezTo>
                  <a:cubicBezTo>
                    <a:pt x="1540315" y="47885"/>
                    <a:pt x="1458850" y="-6557"/>
                    <a:pt x="1519397" y="0"/>
                  </a:cubicBezTo>
                  <a:cubicBezTo>
                    <a:pt x="1579944" y="6557"/>
                    <a:pt x="1819833" y="14990"/>
                    <a:pt x="2055445" y="0"/>
                  </a:cubicBezTo>
                  <a:cubicBezTo>
                    <a:pt x="2291057" y="-14990"/>
                    <a:pt x="2317199" y="4627"/>
                    <a:pt x="2449000" y="0"/>
                  </a:cubicBezTo>
                  <a:cubicBezTo>
                    <a:pt x="2580801" y="-4627"/>
                    <a:pt x="2732044" y="-1464"/>
                    <a:pt x="2985048" y="0"/>
                  </a:cubicBezTo>
                  <a:cubicBezTo>
                    <a:pt x="3238052" y="1464"/>
                    <a:pt x="3362568" y="10739"/>
                    <a:pt x="3521096" y="0"/>
                  </a:cubicBezTo>
                  <a:cubicBezTo>
                    <a:pt x="3679624" y="-10739"/>
                    <a:pt x="3933676" y="-28318"/>
                    <a:pt x="4199639" y="0"/>
                  </a:cubicBezTo>
                  <a:cubicBezTo>
                    <a:pt x="4465602" y="28318"/>
                    <a:pt x="4535670" y="-19959"/>
                    <a:pt x="4735687" y="0"/>
                  </a:cubicBezTo>
                  <a:cubicBezTo>
                    <a:pt x="4935704" y="19959"/>
                    <a:pt x="5377441" y="40879"/>
                    <a:pt x="5556723" y="0"/>
                  </a:cubicBezTo>
                  <a:cubicBezTo>
                    <a:pt x="5736005" y="-40879"/>
                    <a:pt x="5978074" y="14960"/>
                    <a:pt x="6377759" y="0"/>
                  </a:cubicBezTo>
                  <a:cubicBezTo>
                    <a:pt x="6777444" y="-14960"/>
                    <a:pt x="6840662" y="-23475"/>
                    <a:pt x="7056302" y="0"/>
                  </a:cubicBezTo>
                  <a:cubicBezTo>
                    <a:pt x="7271942" y="23475"/>
                    <a:pt x="7254640" y="4520"/>
                    <a:pt x="7307362" y="0"/>
                  </a:cubicBezTo>
                  <a:cubicBezTo>
                    <a:pt x="7360084" y="-4520"/>
                    <a:pt x="7582288" y="-6638"/>
                    <a:pt x="7700917" y="0"/>
                  </a:cubicBezTo>
                  <a:cubicBezTo>
                    <a:pt x="7819547" y="6638"/>
                    <a:pt x="7999219" y="-8497"/>
                    <a:pt x="8236965" y="0"/>
                  </a:cubicBezTo>
                  <a:cubicBezTo>
                    <a:pt x="8474711" y="8497"/>
                    <a:pt x="8435463" y="11029"/>
                    <a:pt x="8488026" y="0"/>
                  </a:cubicBezTo>
                  <a:cubicBezTo>
                    <a:pt x="8540589" y="-11029"/>
                    <a:pt x="8724909" y="3335"/>
                    <a:pt x="8881580" y="0"/>
                  </a:cubicBezTo>
                  <a:cubicBezTo>
                    <a:pt x="9038251" y="-3335"/>
                    <a:pt x="9043997" y="-9793"/>
                    <a:pt x="9132641" y="0"/>
                  </a:cubicBezTo>
                  <a:cubicBezTo>
                    <a:pt x="9221285" y="9793"/>
                    <a:pt x="9500823" y="6683"/>
                    <a:pt x="9668690" y="0"/>
                  </a:cubicBezTo>
                  <a:cubicBezTo>
                    <a:pt x="9836557" y="-6683"/>
                    <a:pt x="9824593" y="7259"/>
                    <a:pt x="9919750" y="0"/>
                  </a:cubicBezTo>
                  <a:cubicBezTo>
                    <a:pt x="10014907" y="-7259"/>
                    <a:pt x="10433426" y="28269"/>
                    <a:pt x="10883280" y="0"/>
                  </a:cubicBezTo>
                  <a:cubicBezTo>
                    <a:pt x="11333134" y="-28269"/>
                    <a:pt x="11103207" y="16814"/>
                    <a:pt x="11276835" y="0"/>
                  </a:cubicBezTo>
                  <a:cubicBezTo>
                    <a:pt x="11450464" y="-16814"/>
                    <a:pt x="11417142" y="4229"/>
                    <a:pt x="11527895" y="0"/>
                  </a:cubicBezTo>
                  <a:cubicBezTo>
                    <a:pt x="11638648" y="-4229"/>
                    <a:pt x="11991661" y="-17614"/>
                    <a:pt x="12206438" y="0"/>
                  </a:cubicBezTo>
                  <a:cubicBezTo>
                    <a:pt x="12421215" y="17614"/>
                    <a:pt x="12338575" y="-7665"/>
                    <a:pt x="12457498" y="0"/>
                  </a:cubicBezTo>
                  <a:cubicBezTo>
                    <a:pt x="12576421" y="7665"/>
                    <a:pt x="12618018" y="-11970"/>
                    <a:pt x="12708559" y="0"/>
                  </a:cubicBezTo>
                  <a:cubicBezTo>
                    <a:pt x="12799100" y="11970"/>
                    <a:pt x="13243217" y="-29583"/>
                    <a:pt x="13387101" y="0"/>
                  </a:cubicBezTo>
                  <a:cubicBezTo>
                    <a:pt x="13530985" y="29583"/>
                    <a:pt x="14181541" y="-42161"/>
                    <a:pt x="14554194" y="0"/>
                  </a:cubicBezTo>
                  <a:cubicBezTo>
                    <a:pt x="14745738" y="-26578"/>
                    <a:pt x="14876223" y="169437"/>
                    <a:pt x="14859000" y="304806"/>
                  </a:cubicBezTo>
                  <a:cubicBezTo>
                    <a:pt x="14878762" y="503184"/>
                    <a:pt x="14856814" y="619875"/>
                    <a:pt x="14859000" y="926592"/>
                  </a:cubicBezTo>
                  <a:cubicBezTo>
                    <a:pt x="14861186" y="1233309"/>
                    <a:pt x="14878791" y="1255150"/>
                    <a:pt x="14859000" y="1523994"/>
                  </a:cubicBezTo>
                  <a:cubicBezTo>
                    <a:pt x="14856591" y="1709067"/>
                    <a:pt x="14750171" y="1851153"/>
                    <a:pt x="14554194" y="1828800"/>
                  </a:cubicBezTo>
                  <a:cubicBezTo>
                    <a:pt x="14397161" y="1796907"/>
                    <a:pt x="14183220" y="1843436"/>
                    <a:pt x="13875652" y="1828800"/>
                  </a:cubicBezTo>
                  <a:cubicBezTo>
                    <a:pt x="13568084" y="1814164"/>
                    <a:pt x="13739777" y="1817776"/>
                    <a:pt x="13624591" y="1828800"/>
                  </a:cubicBezTo>
                  <a:cubicBezTo>
                    <a:pt x="13509405" y="1839824"/>
                    <a:pt x="13415329" y="1824438"/>
                    <a:pt x="13231037" y="1828800"/>
                  </a:cubicBezTo>
                  <a:cubicBezTo>
                    <a:pt x="13046745" y="1833162"/>
                    <a:pt x="13091017" y="1836195"/>
                    <a:pt x="12979976" y="1828800"/>
                  </a:cubicBezTo>
                  <a:cubicBezTo>
                    <a:pt x="12868935" y="1821405"/>
                    <a:pt x="12388564" y="1822117"/>
                    <a:pt x="12158940" y="1828800"/>
                  </a:cubicBezTo>
                  <a:cubicBezTo>
                    <a:pt x="11929316" y="1835483"/>
                    <a:pt x="11449966" y="1800879"/>
                    <a:pt x="11195410" y="1828800"/>
                  </a:cubicBezTo>
                  <a:cubicBezTo>
                    <a:pt x="10940854" y="1856722"/>
                    <a:pt x="10787702" y="1850620"/>
                    <a:pt x="10659361" y="1828800"/>
                  </a:cubicBezTo>
                  <a:cubicBezTo>
                    <a:pt x="10531020" y="1806980"/>
                    <a:pt x="10232512" y="1835046"/>
                    <a:pt x="10123313" y="1828800"/>
                  </a:cubicBezTo>
                  <a:cubicBezTo>
                    <a:pt x="10014114" y="1822554"/>
                    <a:pt x="9655350" y="1822585"/>
                    <a:pt x="9302277" y="1828800"/>
                  </a:cubicBezTo>
                  <a:cubicBezTo>
                    <a:pt x="8949204" y="1835015"/>
                    <a:pt x="8925522" y="1861455"/>
                    <a:pt x="8623734" y="1828800"/>
                  </a:cubicBezTo>
                  <a:cubicBezTo>
                    <a:pt x="8321946" y="1796145"/>
                    <a:pt x="8289193" y="1840124"/>
                    <a:pt x="8087686" y="1828800"/>
                  </a:cubicBezTo>
                  <a:cubicBezTo>
                    <a:pt x="7886179" y="1817476"/>
                    <a:pt x="7693910" y="1809171"/>
                    <a:pt x="7551638" y="1828800"/>
                  </a:cubicBezTo>
                  <a:cubicBezTo>
                    <a:pt x="7409366" y="1848429"/>
                    <a:pt x="7199655" y="1800154"/>
                    <a:pt x="6873095" y="1828800"/>
                  </a:cubicBezTo>
                  <a:cubicBezTo>
                    <a:pt x="6546535" y="1857446"/>
                    <a:pt x="6137372" y="1861234"/>
                    <a:pt x="5909565" y="1828800"/>
                  </a:cubicBezTo>
                  <a:cubicBezTo>
                    <a:pt x="5681758" y="1796367"/>
                    <a:pt x="5281369" y="1801746"/>
                    <a:pt x="4946035" y="1828800"/>
                  </a:cubicBezTo>
                  <a:cubicBezTo>
                    <a:pt x="4610701" y="1855855"/>
                    <a:pt x="4619486" y="1834837"/>
                    <a:pt x="4409987" y="1828800"/>
                  </a:cubicBezTo>
                  <a:cubicBezTo>
                    <a:pt x="4200488" y="1822763"/>
                    <a:pt x="3923200" y="1803201"/>
                    <a:pt x="3446457" y="1828800"/>
                  </a:cubicBezTo>
                  <a:cubicBezTo>
                    <a:pt x="2969714" y="1854400"/>
                    <a:pt x="2995438" y="1854036"/>
                    <a:pt x="2767914" y="1828800"/>
                  </a:cubicBezTo>
                  <a:cubicBezTo>
                    <a:pt x="2540390" y="1803564"/>
                    <a:pt x="2078427" y="1808276"/>
                    <a:pt x="1804384" y="1828800"/>
                  </a:cubicBezTo>
                  <a:cubicBezTo>
                    <a:pt x="1530341" y="1849325"/>
                    <a:pt x="1000091" y="1760573"/>
                    <a:pt x="304806" y="1828800"/>
                  </a:cubicBezTo>
                  <a:cubicBezTo>
                    <a:pt x="156491" y="1860613"/>
                    <a:pt x="12050" y="1679006"/>
                    <a:pt x="0" y="1523994"/>
                  </a:cubicBezTo>
                  <a:cubicBezTo>
                    <a:pt x="20455" y="1245470"/>
                    <a:pt x="-29490" y="1093743"/>
                    <a:pt x="0" y="902208"/>
                  </a:cubicBezTo>
                  <a:cubicBezTo>
                    <a:pt x="29490" y="710673"/>
                    <a:pt x="-7803" y="514907"/>
                    <a:pt x="0" y="304806"/>
                  </a:cubicBezTo>
                  <a:close/>
                </a:path>
                <a:path w="14859000" h="1828800" stroke="0" extrusionOk="0">
                  <a:moveTo>
                    <a:pt x="0" y="304806"/>
                  </a:moveTo>
                  <a:cubicBezTo>
                    <a:pt x="16423" y="110772"/>
                    <a:pt x="130767" y="-4353"/>
                    <a:pt x="304806" y="0"/>
                  </a:cubicBezTo>
                  <a:cubicBezTo>
                    <a:pt x="451154" y="-6534"/>
                    <a:pt x="599187" y="-8837"/>
                    <a:pt x="698361" y="0"/>
                  </a:cubicBezTo>
                  <a:cubicBezTo>
                    <a:pt x="797536" y="8837"/>
                    <a:pt x="1104141" y="-212"/>
                    <a:pt x="1234409" y="0"/>
                  </a:cubicBezTo>
                  <a:cubicBezTo>
                    <a:pt x="1364677" y="212"/>
                    <a:pt x="1367894" y="-2518"/>
                    <a:pt x="1485470" y="0"/>
                  </a:cubicBezTo>
                  <a:cubicBezTo>
                    <a:pt x="1603046" y="2518"/>
                    <a:pt x="2207156" y="-12267"/>
                    <a:pt x="2449000" y="0"/>
                  </a:cubicBezTo>
                  <a:cubicBezTo>
                    <a:pt x="2690844" y="12267"/>
                    <a:pt x="2643694" y="8299"/>
                    <a:pt x="2700060" y="0"/>
                  </a:cubicBezTo>
                  <a:cubicBezTo>
                    <a:pt x="2756426" y="-8299"/>
                    <a:pt x="3256275" y="8024"/>
                    <a:pt x="3663590" y="0"/>
                  </a:cubicBezTo>
                  <a:cubicBezTo>
                    <a:pt x="4070905" y="-8024"/>
                    <a:pt x="3831711" y="4520"/>
                    <a:pt x="3914651" y="0"/>
                  </a:cubicBezTo>
                  <a:cubicBezTo>
                    <a:pt x="3997591" y="-4520"/>
                    <a:pt x="4111044" y="-11234"/>
                    <a:pt x="4165712" y="0"/>
                  </a:cubicBezTo>
                  <a:cubicBezTo>
                    <a:pt x="4220380" y="11234"/>
                    <a:pt x="4790009" y="34083"/>
                    <a:pt x="4986748" y="0"/>
                  </a:cubicBezTo>
                  <a:cubicBezTo>
                    <a:pt x="5183487" y="-34083"/>
                    <a:pt x="5419067" y="19274"/>
                    <a:pt x="5665290" y="0"/>
                  </a:cubicBezTo>
                  <a:cubicBezTo>
                    <a:pt x="5911513" y="-19274"/>
                    <a:pt x="6298936" y="21174"/>
                    <a:pt x="6486326" y="0"/>
                  </a:cubicBezTo>
                  <a:cubicBezTo>
                    <a:pt x="6673716" y="-21174"/>
                    <a:pt x="6629193" y="-4388"/>
                    <a:pt x="6737387" y="0"/>
                  </a:cubicBezTo>
                  <a:cubicBezTo>
                    <a:pt x="6845581" y="4388"/>
                    <a:pt x="7181253" y="-27527"/>
                    <a:pt x="7558423" y="0"/>
                  </a:cubicBezTo>
                  <a:cubicBezTo>
                    <a:pt x="7935593" y="27527"/>
                    <a:pt x="7738792" y="-2347"/>
                    <a:pt x="7809484" y="0"/>
                  </a:cubicBezTo>
                  <a:cubicBezTo>
                    <a:pt x="7880176" y="2347"/>
                    <a:pt x="7974283" y="-7731"/>
                    <a:pt x="8060544" y="0"/>
                  </a:cubicBezTo>
                  <a:cubicBezTo>
                    <a:pt x="8146805" y="7731"/>
                    <a:pt x="8518347" y="-1189"/>
                    <a:pt x="8881580" y="0"/>
                  </a:cubicBezTo>
                  <a:cubicBezTo>
                    <a:pt x="9244813" y="1189"/>
                    <a:pt x="9085377" y="-5210"/>
                    <a:pt x="9275135" y="0"/>
                  </a:cubicBezTo>
                  <a:cubicBezTo>
                    <a:pt x="9464894" y="5210"/>
                    <a:pt x="9814956" y="29388"/>
                    <a:pt x="10238665" y="0"/>
                  </a:cubicBezTo>
                  <a:cubicBezTo>
                    <a:pt x="10662374" y="-29388"/>
                    <a:pt x="10735364" y="-26176"/>
                    <a:pt x="11059701" y="0"/>
                  </a:cubicBezTo>
                  <a:cubicBezTo>
                    <a:pt x="11384038" y="26176"/>
                    <a:pt x="11615467" y="31061"/>
                    <a:pt x="12023231" y="0"/>
                  </a:cubicBezTo>
                  <a:cubicBezTo>
                    <a:pt x="12430995" y="-31061"/>
                    <a:pt x="12179742" y="-12177"/>
                    <a:pt x="12274292" y="0"/>
                  </a:cubicBezTo>
                  <a:cubicBezTo>
                    <a:pt x="12368842" y="12177"/>
                    <a:pt x="12457804" y="10967"/>
                    <a:pt x="12525353" y="0"/>
                  </a:cubicBezTo>
                  <a:cubicBezTo>
                    <a:pt x="12592902" y="-10967"/>
                    <a:pt x="12926029" y="19353"/>
                    <a:pt x="13061401" y="0"/>
                  </a:cubicBezTo>
                  <a:cubicBezTo>
                    <a:pt x="13196773" y="-19353"/>
                    <a:pt x="13222554" y="-2222"/>
                    <a:pt x="13312462" y="0"/>
                  </a:cubicBezTo>
                  <a:cubicBezTo>
                    <a:pt x="13402370" y="2222"/>
                    <a:pt x="13442178" y="-11364"/>
                    <a:pt x="13563522" y="0"/>
                  </a:cubicBezTo>
                  <a:cubicBezTo>
                    <a:pt x="13684866" y="11364"/>
                    <a:pt x="13757376" y="2054"/>
                    <a:pt x="13814583" y="0"/>
                  </a:cubicBezTo>
                  <a:cubicBezTo>
                    <a:pt x="13871790" y="-2054"/>
                    <a:pt x="14366138" y="-8797"/>
                    <a:pt x="14554194" y="0"/>
                  </a:cubicBezTo>
                  <a:cubicBezTo>
                    <a:pt x="14725162" y="21030"/>
                    <a:pt x="14884211" y="119882"/>
                    <a:pt x="14859000" y="304806"/>
                  </a:cubicBezTo>
                  <a:cubicBezTo>
                    <a:pt x="14876577" y="555786"/>
                    <a:pt x="14864168" y="796152"/>
                    <a:pt x="14859000" y="926592"/>
                  </a:cubicBezTo>
                  <a:cubicBezTo>
                    <a:pt x="14853832" y="1057032"/>
                    <a:pt x="14871819" y="1368834"/>
                    <a:pt x="14859000" y="1523994"/>
                  </a:cubicBezTo>
                  <a:cubicBezTo>
                    <a:pt x="14872829" y="1707883"/>
                    <a:pt x="14735897" y="1829882"/>
                    <a:pt x="14554194" y="1828800"/>
                  </a:cubicBezTo>
                  <a:cubicBezTo>
                    <a:pt x="14385425" y="1804661"/>
                    <a:pt x="14205345" y="1854583"/>
                    <a:pt x="14018146" y="1828800"/>
                  </a:cubicBezTo>
                  <a:cubicBezTo>
                    <a:pt x="13830947" y="1803017"/>
                    <a:pt x="13649141" y="1855435"/>
                    <a:pt x="13482097" y="1828800"/>
                  </a:cubicBezTo>
                  <a:cubicBezTo>
                    <a:pt x="13315053" y="1802165"/>
                    <a:pt x="13089067" y="1820927"/>
                    <a:pt x="12946049" y="1828800"/>
                  </a:cubicBezTo>
                  <a:cubicBezTo>
                    <a:pt x="12803031" y="1836673"/>
                    <a:pt x="12670131" y="1821649"/>
                    <a:pt x="12552494" y="1828800"/>
                  </a:cubicBezTo>
                  <a:cubicBezTo>
                    <a:pt x="12434858" y="1835951"/>
                    <a:pt x="12406525" y="1823613"/>
                    <a:pt x="12301434" y="1828800"/>
                  </a:cubicBezTo>
                  <a:cubicBezTo>
                    <a:pt x="12196343" y="1833987"/>
                    <a:pt x="12091323" y="1833226"/>
                    <a:pt x="11907879" y="1828800"/>
                  </a:cubicBezTo>
                  <a:cubicBezTo>
                    <a:pt x="11724435" y="1824374"/>
                    <a:pt x="11541685" y="1852797"/>
                    <a:pt x="11371831" y="1828800"/>
                  </a:cubicBezTo>
                  <a:cubicBezTo>
                    <a:pt x="11201977" y="1804803"/>
                    <a:pt x="10740237" y="1808481"/>
                    <a:pt x="10408301" y="1828800"/>
                  </a:cubicBezTo>
                  <a:cubicBezTo>
                    <a:pt x="10076365" y="1849120"/>
                    <a:pt x="9749645" y="1816694"/>
                    <a:pt x="9444771" y="1828800"/>
                  </a:cubicBezTo>
                  <a:cubicBezTo>
                    <a:pt x="9139897" y="1840907"/>
                    <a:pt x="9246665" y="1834132"/>
                    <a:pt x="9193710" y="1828800"/>
                  </a:cubicBezTo>
                  <a:cubicBezTo>
                    <a:pt x="9140755" y="1823468"/>
                    <a:pt x="8900832" y="1854216"/>
                    <a:pt x="8657662" y="1828800"/>
                  </a:cubicBezTo>
                  <a:cubicBezTo>
                    <a:pt x="8414492" y="1803384"/>
                    <a:pt x="8530431" y="1823951"/>
                    <a:pt x="8406601" y="1828800"/>
                  </a:cubicBezTo>
                  <a:cubicBezTo>
                    <a:pt x="8282771" y="1833649"/>
                    <a:pt x="7876294" y="1829355"/>
                    <a:pt x="7728059" y="1828800"/>
                  </a:cubicBezTo>
                  <a:cubicBezTo>
                    <a:pt x="7579824" y="1828245"/>
                    <a:pt x="7300780" y="1800591"/>
                    <a:pt x="7049516" y="1828800"/>
                  </a:cubicBezTo>
                  <a:cubicBezTo>
                    <a:pt x="6798252" y="1857009"/>
                    <a:pt x="6444255" y="1853355"/>
                    <a:pt x="6228480" y="1828800"/>
                  </a:cubicBezTo>
                  <a:cubicBezTo>
                    <a:pt x="6012705" y="1804245"/>
                    <a:pt x="5844146" y="1840067"/>
                    <a:pt x="5549938" y="1828800"/>
                  </a:cubicBezTo>
                  <a:cubicBezTo>
                    <a:pt x="5255730" y="1817533"/>
                    <a:pt x="4967123" y="1832819"/>
                    <a:pt x="4728902" y="1828800"/>
                  </a:cubicBezTo>
                  <a:cubicBezTo>
                    <a:pt x="4490681" y="1824781"/>
                    <a:pt x="4477642" y="1825496"/>
                    <a:pt x="4335347" y="1828800"/>
                  </a:cubicBezTo>
                  <a:cubicBezTo>
                    <a:pt x="4193053" y="1832104"/>
                    <a:pt x="3878110" y="1797795"/>
                    <a:pt x="3656805" y="1828800"/>
                  </a:cubicBezTo>
                  <a:cubicBezTo>
                    <a:pt x="3435500" y="1859805"/>
                    <a:pt x="3420305" y="1840536"/>
                    <a:pt x="3263250" y="1828800"/>
                  </a:cubicBezTo>
                  <a:cubicBezTo>
                    <a:pt x="3106196" y="1817064"/>
                    <a:pt x="2787177" y="1840378"/>
                    <a:pt x="2442214" y="1828800"/>
                  </a:cubicBezTo>
                  <a:cubicBezTo>
                    <a:pt x="2097251" y="1817222"/>
                    <a:pt x="2005231" y="1805192"/>
                    <a:pt x="1621178" y="1828800"/>
                  </a:cubicBezTo>
                  <a:cubicBezTo>
                    <a:pt x="1237125" y="1852408"/>
                    <a:pt x="808833" y="1885307"/>
                    <a:pt x="304806" y="1828800"/>
                  </a:cubicBezTo>
                  <a:cubicBezTo>
                    <a:pt x="160664" y="1855849"/>
                    <a:pt x="-6717" y="1695423"/>
                    <a:pt x="0" y="1523994"/>
                  </a:cubicBezTo>
                  <a:cubicBezTo>
                    <a:pt x="-5950" y="1341597"/>
                    <a:pt x="21218" y="1083188"/>
                    <a:pt x="0" y="950976"/>
                  </a:cubicBezTo>
                  <a:cubicBezTo>
                    <a:pt x="-21218" y="818764"/>
                    <a:pt x="-10047" y="560385"/>
                    <a:pt x="0" y="3048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568DF"/>
              </a:solidFill>
              <a:extLst>
                <a:ext uri="{C807C97D-BFC1-408E-A445-0C87EB9F89A2}">
                  <ask:lineSketchStyleProps xmlns:ask="http://schemas.microsoft.com/office/drawing/2018/sketchyshapes" sd="136878385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id="{59E2F6D9-7A36-B0F7-8794-D1545D2A19F6}"/>
                </a:ext>
              </a:extLst>
            </p:cNvPr>
            <p:cNvSpPr/>
            <p:nvPr/>
          </p:nvSpPr>
          <p:spPr>
            <a:xfrm>
              <a:off x="2590800" y="342900"/>
              <a:ext cx="13563600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5400" b="0" cap="none" spc="0">
                  <a:ln w="0"/>
                  <a:solidFill>
                    <a:schemeClr val="tx1"/>
                  </a:solidFill>
                </a:rPr>
                <a:t>Chia sẻ những điều em đã làm để thể hiện sự tôn trọng phụ nữ. 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71373CE-16B0-8EAB-FA25-EE4408F2CD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3" y="-10961"/>
            <a:ext cx="2249033" cy="246204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4B31BEEA-0562-E8CE-594E-76E71458A76E}"/>
              </a:ext>
            </a:extLst>
          </p:cNvPr>
          <p:cNvSpPr/>
          <p:nvPr/>
        </p:nvSpPr>
        <p:spPr>
          <a:xfrm>
            <a:off x="1714498" y="2922576"/>
            <a:ext cx="14858999" cy="49243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 lên xe ô tô, nhường các bạn nữ lên trước.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Chúc mừng các bạn nữ nhân ngày Quốc tế Phụ nữ 8-3.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283023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81C95-E0F8-58DD-FF01-82E8BD616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376E81A0-A312-7C58-E8C7-759650D64E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id="{E587BBC4-4988-24D4-B922-9320855A4120}"/>
              </a:ext>
            </a:extLst>
          </p:cNvPr>
          <p:cNvSpPr/>
          <p:nvPr/>
        </p:nvSpPr>
        <p:spPr>
          <a:xfrm rot="-717662" flipH="1">
            <a:off x="15941852" y="6607373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23E03184-D06B-5E21-28C6-2B348DC24F0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04839A1-5326-B611-362B-9F01B2A1E8E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801AC653-B7BB-47E1-F45B-5B8CC2CF577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8345CA4C-8DAD-4835-C79D-6212594C36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42FC17C-29E2-65C7-8CC0-56CB63FA1315}"/>
              </a:ext>
            </a:extLst>
          </p:cNvPr>
          <p:cNvSpPr/>
          <p:nvPr/>
        </p:nvSpPr>
        <p:spPr>
          <a:xfrm rot="-7330360">
            <a:off x="16587368" y="-981713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935DAC11-BF5D-756D-2602-EEC29A1A8BF3}"/>
              </a:ext>
            </a:extLst>
          </p:cNvPr>
          <p:cNvGrpSpPr/>
          <p:nvPr/>
        </p:nvGrpSpPr>
        <p:grpSpPr>
          <a:xfrm>
            <a:off x="2590800" y="597278"/>
            <a:ext cx="11462234" cy="8478654"/>
            <a:chOff x="2590800" y="597278"/>
            <a:chExt cx="11462234" cy="8478654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6F95D0B8-9DE2-B414-B0A8-2C61A46149B8}"/>
                </a:ext>
              </a:extLst>
            </p:cNvPr>
            <p:cNvSpPr/>
            <p:nvPr/>
          </p:nvSpPr>
          <p:spPr>
            <a:xfrm>
              <a:off x="2590800" y="597278"/>
              <a:ext cx="11462234" cy="8478654"/>
            </a:xfrm>
            <a:custGeom>
              <a:avLst/>
              <a:gdLst/>
              <a:ahLst/>
              <a:cxnLst/>
              <a:rect l="l" t="t" r="r" b="b"/>
              <a:pathLst>
                <a:path w="5562770" h="4114800">
                  <a:moveTo>
                    <a:pt x="0" y="0"/>
                  </a:moveTo>
                  <a:lnTo>
                    <a:pt x="5562770" y="0"/>
                  </a:lnTo>
                  <a:lnTo>
                    <a:pt x="556277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C510C15-8F1F-8474-FB76-4B79A7FA5AFC}"/>
                </a:ext>
              </a:extLst>
            </p:cNvPr>
            <p:cNvSpPr txBox="1"/>
            <p:nvPr/>
          </p:nvSpPr>
          <p:spPr>
            <a:xfrm>
              <a:off x="3962400" y="2661951"/>
              <a:ext cx="9144000" cy="5221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5565" indent="-178435" algn="ctr">
                <a:spcBef>
                  <a:spcPts val="355"/>
                </a:spcBef>
                <a:spcAft>
                  <a:spcPts val="0"/>
                </a:spcAft>
                <a:tabLst>
                  <a:tab pos="255270" algn="l"/>
                </a:tabLst>
              </a:pPr>
              <a:r>
                <a:rPr lang="en-US" sz="6600" b="0" ker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Ghi lại những </a:t>
              </a:r>
              <a:endParaRPr lang="vi-VN" sz="6600" b="0" ker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75565" indent="-178435" algn="ctr">
                <a:spcBef>
                  <a:spcPts val="355"/>
                </a:spcBef>
                <a:spcAft>
                  <a:spcPts val="0"/>
                </a:spcAft>
                <a:tabLst>
                  <a:tab pos="255270" algn="l"/>
                </a:tabLst>
              </a:pPr>
              <a:r>
                <a:rPr lang="en-US" sz="6600" b="0" ker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điều em học được sau khi tham gia buổi tọa đàm và chia sẻ với các bạn trong lớp.</a:t>
              </a:r>
              <a:endParaRPr lang="en-US" sz="66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1354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</TotalTime>
  <Words>111</Words>
  <Application>Microsoft Office PowerPoint</Application>
  <PresentationFormat>Tùy chỉnh</PresentationFormat>
  <Paragraphs>16</Paragraphs>
  <Slides>6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6</vt:i4>
      </vt:variant>
    </vt:vector>
  </HeadingPairs>
  <TitlesOfParts>
    <vt:vector size="14" baseType="lpstr">
      <vt:lpstr>Calibri</vt:lpstr>
      <vt:lpstr>SVN-Dumpling</vt:lpstr>
      <vt:lpstr>#9Slide03 Arima Madurai Black</vt:lpstr>
      <vt:lpstr>Arial</vt:lpstr>
      <vt:lpstr>#9Slide03 Prompt Black</vt:lpstr>
      <vt:lpstr>Wingdings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7 - TUAN 24 - SHDC</dc:title>
  <dc:subject>9Slide.vn</dc:subject>
  <dc:creator>Hi There</dc:creator>
  <dc:description>9Slide.vn</dc:description>
  <cp:lastModifiedBy>Kim Tuyền Phạm</cp:lastModifiedBy>
  <cp:revision>5</cp:revision>
  <dcterms:created xsi:type="dcterms:W3CDTF">2006-08-16T00:00:00Z</dcterms:created>
  <dcterms:modified xsi:type="dcterms:W3CDTF">2024-02-17T16:23:37Z</dcterms:modified>
  <cp:category>9Slide.vn</cp:category>
  <dc:identifier>DAFqNt_XBVA</dc:identifier>
</cp:coreProperties>
</file>