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7" r:id="rId2"/>
    <p:sldId id="295" r:id="rId3"/>
    <p:sldId id="261" r:id="rId4"/>
    <p:sldId id="262" r:id="rId5"/>
    <p:sldId id="263" r:id="rId6"/>
    <p:sldId id="264" r:id="rId7"/>
    <p:sldId id="296" r:id="rId8"/>
    <p:sldId id="297" r:id="rId9"/>
    <p:sldId id="298" r:id="rId10"/>
    <p:sldId id="306" r:id="rId11"/>
    <p:sldId id="268" r:id="rId12"/>
    <p:sldId id="302" r:id="rId13"/>
    <p:sldId id="305" r:id="rId14"/>
    <p:sldId id="278" r:id="rId15"/>
    <p:sldId id="304" r:id="rId16"/>
    <p:sldId id="303" r:id="rId17"/>
    <p:sldId id="287" r:id="rId18"/>
    <p:sldId id="288" r:id="rId19"/>
    <p:sldId id="299" r:id="rId20"/>
    <p:sldId id="301" r:id="rId21"/>
    <p:sldId id="300" r:id="rId22"/>
    <p:sldId id="307" r:id="rId23"/>
    <p:sldId id="308" r:id="rId24"/>
    <p:sldId id="292" r:id="rId25"/>
    <p:sldId id="294" r:id="rId26"/>
  </p:sldIdLst>
  <p:sldSz cx="12192000" cy="6858000"/>
  <p:notesSz cx="6858000" cy="9144000"/>
  <p:embeddedFontLst>
    <p:embeddedFont>
      <p:font typeface="#9Slide07 SVNBeachwood Sans" pitchFamily="2" charset="0"/>
      <p:bold r:id="rId27"/>
    </p:embeddedFont>
    <p:embeddedFont>
      <p:font typeface="iCiel Pony" panose="02000000000000000000" pitchFamily="2" charset="0"/>
      <p:regular r:id="rId28"/>
    </p:embeddedFont>
    <p:embeddedFont>
      <p:font typeface="LNTH-Dinomiko" panose="02000500000000000000" pitchFamily="2" charset="0"/>
      <p:regular r:id="rId29"/>
    </p:embeddedFont>
    <p:embeddedFont>
      <p:font typeface="LNTH-LuoLuoNotangYuanTi 1" pitchFamily="2" charset="-128"/>
      <p:regular r:id="rId30"/>
    </p:embeddedFont>
    <p:embeddedFont>
      <p:font typeface="SVN-Gretoon" panose="02040603050506020204" pitchFamily="18" charset="0"/>
      <p:regular r:id="rId31"/>
    </p:embeddedFont>
    <p:embeddedFont>
      <p:font typeface="SVN-Kitten" pitchFamily="50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UTM Duepuntozero" panose="02040603050506020204" pitchFamily="18" charset="0"/>
      <p:regular r:id="rId37"/>
      <p:bold r:id="rId38"/>
    </p:embeddedFont>
    <p:embeddedFont>
      <p:font typeface="UTM Edwardian" panose="02040603050506020204" pitchFamily="18" charset="0"/>
      <p:regular r:id="rId39"/>
      <p:bold r:id="rId40"/>
    </p:embeddedFont>
    <p:embeddedFont>
      <p:font typeface="UTM Showcard" panose="02040603050506020204" pitchFamily="18" charset="0"/>
      <p:regular r:id="rId41"/>
    </p:embeddedFont>
    <p:embeddedFont>
      <p:font typeface="UVN Banh Mi" pitchFamily="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52D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F6475-A64E-4C84-AB13-8CFF3F14C1A5}" v="484" dt="2023-09-05T15:00:12.5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474" autoAdjust="0"/>
  </p:normalViewPr>
  <p:slideViewPr>
    <p:cSldViewPr snapToGrid="0">
      <p:cViewPr varScale="1">
        <p:scale>
          <a:sx n="51" d="100"/>
          <a:sy n="51" d="100"/>
        </p:scale>
        <p:origin x="14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BE060-54F6-46B5-1106-DB0C49E8E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71E0CC-751E-7717-FFD1-4964EE4AA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3354-1D60-0A5A-AE02-F3C9FFF6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37963-0906-9964-9637-03A553ED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3A9B-CCB4-605C-6AA4-765C5910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10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D172-9BA9-A50F-7F36-CD8AD5C6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D8DAD-B6D4-95C0-AB2A-57DD80826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470E5-F469-9BC2-E825-01F6E32D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FF2DD-09B2-A792-0780-8C1528C47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FB20D-9F97-A1CB-73C9-B201B8C0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9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A172A2-899F-E682-B891-D1002372E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67B13-A20D-94A6-2DAE-1D8911C3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91094-D11F-CA9D-AFE3-4BD5C596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97726-9A0C-ABCC-0934-2FB851E1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74CF7-F821-132D-F61E-1BE2C893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3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7155-1725-0A83-7CEA-C5D665591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C1EEE-29FA-FF71-AED8-33D0106CE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AFAB-0635-7828-2FD1-20DD52AC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47BB-074F-8BFC-E4FB-9CB0BCD4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9794E-CA62-373B-4051-CE164CED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7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FE4C4-8F34-C91E-5E7A-309A1CCB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D52F6-28DE-CDEE-38B0-7441657D2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1EBF5-5212-E957-9F77-FE4D815C2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A278A-A7B2-9B9E-AC07-6987566B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FEF2-B58F-BB7E-5477-DC098CBB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5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25D1-56F8-208E-F188-8788667B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C922A-6D9D-01BA-37EE-396ACB1F5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64624-0125-C8C3-C5E5-A6BDE4F36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B4C4A-6EFC-4DEB-7656-18C46089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667C0-A8F8-BF4E-6F6D-C4C61032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C076D-DFAE-0ABB-54FB-9F5159D3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299A-3DDC-C4BC-7D73-1FBFE2EF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8CB44-A073-5268-679C-33170D6A2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1DE1E-8106-8884-9A0C-45CE6E7AF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E788B-711D-8776-048F-262764451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E513E-A063-B6AA-A698-BE0657E4F6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E3189-8B21-4739-CA94-3FFA42D1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92136-30B6-6A9D-275F-33A9AB73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23E0A-F2D8-A021-5F29-2E3DF3CA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3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F981-EB86-3C67-AF3E-0FACBD2AF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A2766-D6B5-4E73-D0BF-12227657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397FD-75AA-7022-66CA-CBF6D4D3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C2C73-FBD6-4C84-FBF0-DA4CD925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6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5CBE6-8DB8-6472-4D39-9DC0C53BD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FD0B8-5966-7D88-72C5-0FAB6A83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9D2AF-53F8-68CB-5F09-B00B6BC3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7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79B64-C424-7E4D-774E-BECBC2B2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74439-0ADE-FC44-7FE6-B5D701179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A9338-C107-8D10-E87E-433CE7087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5E6F6-75AB-602D-1BBB-C3327327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4A3AF-3E7E-8D8E-B198-06EC48D6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729E9-CA10-9F95-F831-C8B61DD1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1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BAD8-186F-65A8-C0EB-505CC453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5A56C-A534-CBD5-D1F9-779C60C91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40041-A8A5-1468-9D3D-7D4E13A7E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24582-B065-DDCE-CB05-C2E5EFD16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073FC-A350-8FD8-4177-6AC3F7BCE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0285F-9B00-A8DA-39EF-1FE93B26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A9BFBE6-7F6B-D26B-B461-603DC7196B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B6903-34DA-1F23-DD27-A5CE22D3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6B999-F288-5D47-1D7E-763E3C0EE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FEE98-8592-BE33-E4AD-40EBDBFE7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D6A0A9-A14D-4441-8261-4CB9913F3FD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91D98-3DB8-F95E-A5F7-7920E101C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1A712-D74E-C749-1778-7FE37FCAD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2D8ABC-92EA-4002-8A4F-217FD201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microsoft.com/office/2007/relationships/media" Target="../media/media1.mp3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microsoft.com/office/2007/relationships/media" Target="../media/media1.mp3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microsoft.com/office/2007/relationships/media" Target="../media/media1.mp3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1E9A91EB-8CF0-F383-9E92-A1D9E8EE5F16}"/>
              </a:ext>
            </a:extLst>
          </p:cNvPr>
          <p:cNvGrpSpPr/>
          <p:nvPr/>
        </p:nvGrpSpPr>
        <p:grpSpPr>
          <a:xfrm>
            <a:off x="4913221" y="4447970"/>
            <a:ext cx="2703182" cy="1200329"/>
            <a:chOff x="4744408" y="720028"/>
            <a:chExt cx="2703182" cy="1200329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1115DBF0-99F3-95BA-62CC-B878ED449819}"/>
                </a:ext>
              </a:extLst>
            </p:cNvPr>
            <p:cNvSpPr txBox="1"/>
            <p:nvPr/>
          </p:nvSpPr>
          <p:spPr>
            <a:xfrm>
              <a:off x="4744409" y="720028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Phần 2</a:t>
              </a:r>
              <a:endParaRPr kumimoji="0" lang="en-US" sz="72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3F31A8BD-0110-D446-3E05-6E31AEA23172}"/>
                </a:ext>
              </a:extLst>
            </p:cNvPr>
            <p:cNvSpPr txBox="1"/>
            <p:nvPr/>
          </p:nvSpPr>
          <p:spPr>
            <a:xfrm>
              <a:off x="4744408" y="720028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0"/>
                  <a:solidFill>
                    <a:srgbClr val="FF0066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Phần 2</a:t>
              </a:r>
              <a:endParaRPr kumimoji="0" lang="en-US" sz="72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8" name="Group 13">
            <a:extLst>
              <a:ext uri="{FF2B5EF4-FFF2-40B4-BE49-F238E27FC236}">
                <a16:creationId xmlns:a16="http://schemas.microsoft.com/office/drawing/2014/main" id="{180F21ED-A00E-16F6-9E1C-67B8B33D2238}"/>
              </a:ext>
            </a:extLst>
          </p:cNvPr>
          <p:cNvGrpSpPr/>
          <p:nvPr/>
        </p:nvGrpSpPr>
        <p:grpSpPr>
          <a:xfrm>
            <a:off x="-370258" y="5136015"/>
            <a:ext cx="12932515" cy="1569660"/>
            <a:chOff x="1573927" y="446027"/>
            <a:chExt cx="11172611" cy="27575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239EAE-838C-956E-61E5-6C2C3144E9E5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2757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THỦ CÔNG KĨ THUẬT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202CF13F-B276-38A7-811E-D83A7A897859}"/>
                </a:ext>
              </a:extLst>
            </p:cNvPr>
            <p:cNvSpPr txBox="1"/>
            <p:nvPr/>
          </p:nvSpPr>
          <p:spPr>
            <a:xfrm>
              <a:off x="1573927" y="446027"/>
              <a:ext cx="11171227" cy="2757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Ủ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Ô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Ĩ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Ậ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F0424737-271D-FEE3-EBF3-D9B0E9F8A325}"/>
              </a:ext>
            </a:extLst>
          </p:cNvPr>
          <p:cNvSpPr/>
          <p:nvPr/>
        </p:nvSpPr>
        <p:spPr>
          <a:xfrm>
            <a:off x="578936" y="223125"/>
            <a:ext cx="11357091" cy="22710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03ABEEBA-0447-3B2A-4D69-A495ADEAA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62777">
            <a:off x="135584" y="128691"/>
            <a:ext cx="1076126" cy="107612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75654C-FFB8-321C-296F-0AA55E54D62A}"/>
              </a:ext>
            </a:extLst>
          </p:cNvPr>
          <p:cNvSpPr txBox="1"/>
          <p:nvPr/>
        </p:nvSpPr>
        <p:spPr>
          <a:xfrm>
            <a:off x="1160323" y="370531"/>
            <a:ext cx="104527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nội dung của bước kiểm tra các bộ phận trong bước 5 kiểm tra hoạt động của mô hình</a:t>
            </a: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8">
            <a:extLst>
              <a:ext uri="{FF2B5EF4-FFF2-40B4-BE49-F238E27FC236}">
                <a16:creationId xmlns:a16="http://schemas.microsoft.com/office/drawing/2014/main" id="{65D3878E-8C07-437D-90BE-CBEC4EF297D4}"/>
              </a:ext>
            </a:extLst>
          </p:cNvPr>
          <p:cNvGrpSpPr/>
          <p:nvPr/>
        </p:nvGrpSpPr>
        <p:grpSpPr>
          <a:xfrm>
            <a:off x="407041" y="3001426"/>
            <a:ext cx="5405522" cy="1380931"/>
            <a:chOff x="352001" y="4517677"/>
            <a:chExt cx="8108283" cy="2071397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DC945680-2E98-4722-B6F4-A68D69FB57AC}"/>
                </a:ext>
              </a:extLst>
            </p:cNvPr>
            <p:cNvSpPr/>
            <p:nvPr/>
          </p:nvSpPr>
          <p:spPr>
            <a:xfrm>
              <a:off x="1157099" y="4517677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Lắp đúng vị trí.</a:t>
              </a: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2F3F346F-C046-4C73-8B6D-B13F87055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52001" y="4739392"/>
              <a:ext cx="1394437" cy="1545083"/>
            </a:xfrm>
            <a:prstGeom prst="rect">
              <a:avLst/>
            </a:prstGeom>
          </p:spPr>
        </p:pic>
      </p:grpSp>
      <p:grpSp>
        <p:nvGrpSpPr>
          <p:cNvPr id="15" name="Group 19">
            <a:extLst>
              <a:ext uri="{FF2B5EF4-FFF2-40B4-BE49-F238E27FC236}">
                <a16:creationId xmlns:a16="http://schemas.microsoft.com/office/drawing/2014/main" id="{A24DD7CB-BEEA-49E9-8126-38269DD9E34C}"/>
              </a:ext>
            </a:extLst>
          </p:cNvPr>
          <p:cNvGrpSpPr/>
          <p:nvPr/>
        </p:nvGrpSpPr>
        <p:grpSpPr>
          <a:xfrm>
            <a:off x="6257482" y="2944737"/>
            <a:ext cx="5549113" cy="1380932"/>
            <a:chOff x="9057387" y="4457701"/>
            <a:chExt cx="8323669" cy="2071397"/>
          </a:xfrm>
        </p:grpSpPr>
        <p:sp>
          <p:nvSpPr>
            <p:cNvPr id="16" name="b">
              <a:extLst>
                <a:ext uri="{FF2B5EF4-FFF2-40B4-BE49-F238E27FC236}">
                  <a16:creationId xmlns:a16="http://schemas.microsoft.com/office/drawing/2014/main" id="{4A818536-5EEA-4541-8093-B4C1E50EE306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Lắp pin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8916C0F7-E15F-491F-9C27-3DE37B045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0CF3304-38E3-4229-8B97-0EE83D2229C9}"/>
              </a:ext>
            </a:extLst>
          </p:cNvPr>
          <p:cNvGrpSpPr/>
          <p:nvPr/>
        </p:nvGrpSpPr>
        <p:grpSpPr>
          <a:xfrm>
            <a:off x="342993" y="4953038"/>
            <a:ext cx="5606201" cy="1380932"/>
            <a:chOff x="285524" y="7429560"/>
            <a:chExt cx="8409303" cy="2071399"/>
          </a:xfrm>
        </p:grpSpPr>
        <p:sp>
          <p:nvSpPr>
            <p:cNvPr id="19" name="c">
              <a:extLst>
                <a:ext uri="{FF2B5EF4-FFF2-40B4-BE49-F238E27FC236}">
                  <a16:creationId xmlns:a16="http://schemas.microsoft.com/office/drawing/2014/main" id="{2B0D97BD-3CEE-4D8D-9423-839D1DFF63CC}"/>
                </a:ext>
              </a:extLst>
            </p:cNvPr>
            <p:cNvSpPr/>
            <p:nvPr/>
          </p:nvSpPr>
          <p:spPr>
            <a:xfrm>
              <a:off x="1078816" y="7429560"/>
              <a:ext cx="7616011" cy="2071399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L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ắp đầy đủ, đúng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 trí, chắc chắn.</a:t>
              </a:r>
            </a:p>
          </p:txBody>
        </p:sp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96BF87E7-252B-4458-A26B-40AA61483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21" name="Group 22">
            <a:extLst>
              <a:ext uri="{FF2B5EF4-FFF2-40B4-BE49-F238E27FC236}">
                <a16:creationId xmlns:a16="http://schemas.microsoft.com/office/drawing/2014/main" id="{351570ED-DA09-4912-9ED8-EB28CEEAFD0F}"/>
              </a:ext>
            </a:extLst>
          </p:cNvPr>
          <p:cNvGrpSpPr/>
          <p:nvPr/>
        </p:nvGrpSpPr>
        <p:grpSpPr>
          <a:xfrm>
            <a:off x="6386694" y="4776217"/>
            <a:ext cx="5462922" cy="1855953"/>
            <a:chOff x="9168804" y="7213282"/>
            <a:chExt cx="8194383" cy="2783928"/>
          </a:xfrm>
        </p:grpSpPr>
        <p:sp>
          <p:nvSpPr>
            <p:cNvPr id="22" name="d">
              <a:extLst>
                <a:ext uri="{FF2B5EF4-FFF2-40B4-BE49-F238E27FC236}">
                  <a16:creationId xmlns:a16="http://schemas.microsoft.com/office/drawing/2014/main" id="{476BAE6F-E4D0-413D-8B2E-47156C35B37C}"/>
                </a:ext>
              </a:extLst>
            </p:cNvPr>
            <p:cNvSpPr/>
            <p:nvPr/>
          </p:nvSpPr>
          <p:spPr>
            <a:xfrm>
              <a:off x="9929704" y="7213282"/>
              <a:ext cx="7433483" cy="278392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40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B</a:t>
              </a:r>
              <a:r>
                <a:rPr lang="en-US" sz="4000" b="1">
                  <a:solidFill>
                    <a:srgbClr val="ED7D31">
                      <a:lumMod val="50000"/>
                    </a:srgbClr>
                  </a:solidFill>
                </a:rPr>
                <a:t>ật công tắc để kiểm tra hoạt động </a:t>
              </a:r>
            </a:p>
            <a:p>
              <a:pPr lvl="0" algn="ctr" defTabSz="914446">
                <a:defRPr/>
              </a:pPr>
              <a:r>
                <a:rPr lang="en-US" sz="4000" b="1">
                  <a:solidFill>
                    <a:srgbClr val="ED7D31">
                      <a:lumMod val="50000"/>
                    </a:srgbClr>
                  </a:solidFill>
                </a:rPr>
                <a:t>của mô hình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21DEC6A6-8410-4FDE-B3CE-EA711456D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168804" y="7885187"/>
              <a:ext cx="1366805" cy="1501984"/>
            </a:xfrm>
            <a:prstGeom prst="rect">
              <a:avLst/>
            </a:prstGeom>
          </p:spPr>
        </p:pic>
      </p:grpSp>
      <p:pic>
        <p:nvPicPr>
          <p:cNvPr id="25" name="Đúng">
            <a:extLst>
              <a:ext uri="{FF2B5EF4-FFF2-40B4-BE49-F238E27FC236}">
                <a16:creationId xmlns:a16="http://schemas.microsoft.com/office/drawing/2014/main" id="{A09D24E1-4EE0-4A78-8739-A791132B40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" y="5002150"/>
            <a:ext cx="1486303" cy="1189041"/>
          </a:xfrm>
          <a:prstGeom prst="rect">
            <a:avLst/>
          </a:prstGeom>
        </p:spPr>
      </p:pic>
      <p:pic>
        <p:nvPicPr>
          <p:cNvPr id="26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98B82D73-647D-4BB5-B0C5-D7C4C182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5278" y="-572455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44FA467-EA35-4E29-B0C4-8F7FCBEFCA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45447" y="-747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552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23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23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EABFCC48-A677-5A4F-068F-3828032848C6}"/>
              </a:ext>
            </a:extLst>
          </p:cNvPr>
          <p:cNvGrpSpPr/>
          <p:nvPr/>
        </p:nvGrpSpPr>
        <p:grpSpPr>
          <a:xfrm>
            <a:off x="-195209" y="4025149"/>
            <a:ext cx="12119113" cy="2646878"/>
            <a:chOff x="1507718" y="446027"/>
            <a:chExt cx="11238820" cy="6249214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id="{4CA7D045-4387-2358-FB95-733173FAFB56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6249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66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vận dụng</a:t>
              </a: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DC6BF963-A9FF-6EB8-DC1E-4A8B88B0D2ED}"/>
                </a:ext>
              </a:extLst>
            </p:cNvPr>
            <p:cNvSpPr txBox="1"/>
            <p:nvPr/>
          </p:nvSpPr>
          <p:spPr>
            <a:xfrm>
              <a:off x="1507718" y="446027"/>
              <a:ext cx="11171227" cy="6249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ậ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 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d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ụ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endParaRPr lang="sv-SE" sz="166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8654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792741" y="873303"/>
            <a:ext cx="10638495" cy="26742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17608" y="1056251"/>
            <a:ext cx="9303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hãy chọn một mẫu mô hình xe điện chạy bằng pin để tìm hiểu và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lắp ráp theo các bước thực hành lắp ráp mô hình xe điện chạy bằng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pin đã học.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94" y="312162"/>
            <a:ext cx="1332037" cy="1264133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2" y="3147508"/>
            <a:ext cx="2246913" cy="3607534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854" y="3214237"/>
            <a:ext cx="2509828" cy="36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410966" y="460579"/>
            <a:ext cx="11264200" cy="59368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93" y="2366364"/>
            <a:ext cx="2657881" cy="4267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D18573-8C10-457A-9496-DA50AA943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01" y="1469205"/>
            <a:ext cx="8243475" cy="4521164"/>
          </a:xfrm>
          <a:prstGeom prst="rect">
            <a:avLst/>
          </a:prstGeom>
        </p:spPr>
      </p:pic>
      <p:sp>
        <p:nvSpPr>
          <p:cNvPr id="9" name="Hộp Văn bản 18">
            <a:extLst>
              <a:ext uri="{FF2B5EF4-FFF2-40B4-BE49-F238E27FC236}">
                <a16:creationId xmlns:a16="http://schemas.microsoft.com/office/drawing/2014/main" id="{461FA31A-23D3-456C-BA36-E9FE891D67B0}"/>
              </a:ext>
            </a:extLst>
          </p:cNvPr>
          <p:cNvSpPr txBox="1"/>
          <p:nvPr/>
        </p:nvSpPr>
        <p:spPr>
          <a:xfrm>
            <a:off x="0" y="915207"/>
            <a:ext cx="39334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FF0066"/>
                </a:solidFill>
                <a:latin typeface="iCiel Pony" panose="02000000000000000000" pitchFamily="2" charset="0"/>
                <a:ea typeface="Roboto" panose="02000000000000000000" pitchFamily="2" charset="0"/>
              </a:rPr>
              <a:t>GỢI Ý: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4" presetClass="emph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875E-6 -3.7037E-7 L 1.875E-6 -0.07222 " pathEditMode="relative" rAng="0" ptsTypes="AA">
                                          <p:cBhvr>
                                            <p:cTn id="1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4" presetClass="emph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875E-6 -3.7037E-7 L 1.875E-6 -0.07222 " pathEditMode="relative" rAng="0" ptsTypes="AA">
                                          <p:cBhvr>
                                            <p:cTn id="1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673754" y="536825"/>
            <a:ext cx="10844492" cy="5784350"/>
          </a:xfrm>
          <a:prstGeom prst="roundRect">
            <a:avLst>
              <a:gd name="adj" fmla="val 16863"/>
            </a:avLst>
          </a:prstGeom>
          <a:solidFill>
            <a:schemeClr val="bg1">
              <a:alpha val="83000"/>
            </a:schemeClr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1D5892D-F814-01D5-2C73-66C697B0F499}"/>
              </a:ext>
            </a:extLst>
          </p:cNvPr>
          <p:cNvSpPr txBox="1"/>
          <p:nvPr/>
        </p:nvSpPr>
        <p:spPr>
          <a:xfrm>
            <a:off x="1233227" y="4630895"/>
            <a:ext cx="9439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THỰC HÀNH</a:t>
            </a:r>
            <a:r>
              <a:rPr kumimoji="0" lang="en-US" sz="72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</a:rPr>
              <a:t> </a:t>
            </a:r>
            <a:r>
              <a:rPr lang="en-US" sz="72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NHÓM</a:t>
            </a:r>
            <a:r>
              <a:rPr kumimoji="0" lang="en-US" sz="72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</a:rPr>
              <a:t> </a:t>
            </a:r>
            <a:r>
              <a:rPr lang="en-US" sz="7200" b="1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BỐN</a:t>
            </a:r>
            <a:endParaRPr kumimoji="0" lang="vi-VN" sz="7200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CC66FF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uLnTx/>
              <a:uFillTx/>
              <a:latin typeface="SVN-Kitten" pitchFamily="50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DAF370-323F-099D-F27C-582625E82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227" y="1243490"/>
            <a:ext cx="10101129" cy="32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9E0E639C-EFC0-78D1-EF8D-0033706BD80E}"/>
              </a:ext>
            </a:extLst>
          </p:cNvPr>
          <p:cNvGrpSpPr/>
          <p:nvPr/>
        </p:nvGrpSpPr>
        <p:grpSpPr>
          <a:xfrm>
            <a:off x="1015013" y="835246"/>
            <a:ext cx="10161974" cy="4098120"/>
            <a:chOff x="810826" y="195584"/>
            <a:chExt cx="10161974" cy="4098120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F3AA0AA-53CB-891F-F70B-62EA37D41393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F2DF2EC-3D6A-8591-0559-C451EE3CFF4E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3517960B-A719-754D-1E7D-3F950E31B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1" y="3506188"/>
            <a:ext cx="2464438" cy="2615816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41CBBABC-9C5E-C971-2047-E777847C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219" y="37166"/>
            <a:ext cx="2250289" cy="284714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5B28625-B84E-9651-955E-6F0CE384A9F8}"/>
              </a:ext>
            </a:extLst>
          </p:cNvPr>
          <p:cNvSpPr txBox="1"/>
          <p:nvPr/>
        </p:nvSpPr>
        <p:spPr>
          <a:xfrm>
            <a:off x="2570115" y="1695868"/>
            <a:ext cx="70511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rgbClr val="FF0066"/>
                </a:solidFill>
                <a:latin typeface="iCiel Pony" panose="02000000000000000000" pitchFamily="2" charset="0"/>
                <a:ea typeface="Roboto" panose="02000000000000000000" pitchFamily="2" charset="0"/>
              </a:rPr>
              <a:t>TRƯNG BÀY SẢN PHẨM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7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33333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69632" y="698840"/>
            <a:ext cx="11236741" cy="526017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1D5892D-F814-01D5-2C73-66C697B0F499}"/>
              </a:ext>
            </a:extLst>
          </p:cNvPr>
          <p:cNvSpPr txBox="1"/>
          <p:nvPr/>
        </p:nvSpPr>
        <p:spPr>
          <a:xfrm>
            <a:off x="585627" y="900703"/>
            <a:ext cx="10625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</a:t>
            </a: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Ư</a:t>
            </a: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U</a:t>
            </a:r>
            <a:r>
              <a:rPr kumimoji="0" lang="en-US" sz="8000" b="1" i="0" u="none" strike="noStrike" kern="1200" cap="none" spc="0" normalizeH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Ý</a:t>
            </a:r>
            <a:r>
              <a:rPr kumimoji="0" lang="en-US" sz="8000" b="1" i="0" u="none" strike="noStrike" kern="1200" cap="none" spc="0" normalizeH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99CC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:</a:t>
            </a:r>
            <a:endParaRPr kumimoji="0" lang="vi-VN" sz="8000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FF99CC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uLnTx/>
              <a:uFillTx/>
              <a:latin typeface="SVN-Kitten" pitchFamily="50" charset="-93"/>
              <a:ea typeface="+mn-ea"/>
              <a:cs typeface="+mn-cs"/>
            </a:endParaRPr>
          </a:p>
        </p:txBody>
      </p:sp>
      <p:grpSp>
        <p:nvGrpSpPr>
          <p:cNvPr id="14" name="Nhóm 11">
            <a:extLst>
              <a:ext uri="{FF2B5EF4-FFF2-40B4-BE49-F238E27FC236}">
                <a16:creationId xmlns:a16="http://schemas.microsoft.com/office/drawing/2014/main" id="{15C91A20-4376-48B2-B130-CA82F0984D63}"/>
              </a:ext>
            </a:extLst>
          </p:cNvPr>
          <p:cNvGrpSpPr/>
          <p:nvPr/>
        </p:nvGrpSpPr>
        <p:grpSpPr>
          <a:xfrm>
            <a:off x="1061764" y="1458269"/>
            <a:ext cx="9338769" cy="2222535"/>
            <a:chOff x="579781" y="2301579"/>
            <a:chExt cx="9338769" cy="2222535"/>
          </a:xfrm>
        </p:grpSpPr>
        <p:sp>
          <p:nvSpPr>
            <p:cNvPr id="19" name="TextBox 30">
              <a:extLst>
                <a:ext uri="{FF2B5EF4-FFF2-40B4-BE49-F238E27FC236}">
                  <a16:creationId xmlns:a16="http://schemas.microsoft.com/office/drawing/2014/main" id="{0F8435DF-FD30-4084-9F8B-A8670BD84153}"/>
                </a:ext>
              </a:extLst>
            </p:cNvPr>
            <p:cNvSpPr txBox="1"/>
            <p:nvPr/>
          </p:nvSpPr>
          <p:spPr>
            <a:xfrm>
              <a:off x="1376669" y="3196091"/>
              <a:ext cx="8541881" cy="1328023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Sắp xếp gọn gàng chi tiết và dụng cụ của bộ lắp ghép mô hình xe điện chạy bằng pin.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20" name="Hình ảnh 9">
              <a:extLst>
                <a:ext uri="{FF2B5EF4-FFF2-40B4-BE49-F238E27FC236}">
                  <a16:creationId xmlns:a16="http://schemas.microsoft.com/office/drawing/2014/main" id="{16E2619D-52EC-4C28-88A6-689EB5045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781" y="2301579"/>
              <a:ext cx="1373212" cy="1295636"/>
            </a:xfrm>
            <a:prstGeom prst="rect">
              <a:avLst/>
            </a:prstGeom>
          </p:spPr>
        </p:pic>
      </p:grpSp>
      <p:grpSp>
        <p:nvGrpSpPr>
          <p:cNvPr id="21" name="Nhóm 11">
            <a:extLst>
              <a:ext uri="{FF2B5EF4-FFF2-40B4-BE49-F238E27FC236}">
                <a16:creationId xmlns:a16="http://schemas.microsoft.com/office/drawing/2014/main" id="{97B85F9F-EB30-445C-8D1D-D5DDAA5CB576}"/>
              </a:ext>
            </a:extLst>
          </p:cNvPr>
          <p:cNvGrpSpPr/>
          <p:nvPr/>
        </p:nvGrpSpPr>
        <p:grpSpPr>
          <a:xfrm>
            <a:off x="1061764" y="3544690"/>
            <a:ext cx="9338769" cy="2222535"/>
            <a:chOff x="579781" y="2301579"/>
            <a:chExt cx="9338769" cy="2222535"/>
          </a:xfrm>
        </p:grpSpPr>
        <p:sp>
          <p:nvSpPr>
            <p:cNvPr id="22" name="TextBox 30">
              <a:extLst>
                <a:ext uri="{FF2B5EF4-FFF2-40B4-BE49-F238E27FC236}">
                  <a16:creationId xmlns:a16="http://schemas.microsoft.com/office/drawing/2014/main" id="{232954F1-DE0C-4A0D-A66F-AB6C92E01122}"/>
                </a:ext>
              </a:extLst>
            </p:cNvPr>
            <p:cNvSpPr txBox="1"/>
            <p:nvPr/>
          </p:nvSpPr>
          <p:spPr>
            <a:xfrm>
              <a:off x="1376669" y="3196091"/>
              <a:ext cx="8541881" cy="1328023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Đảm bảo an toàn trong khi thực hành lắp ghép mô hình xe điện chạy bằng pin.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23" name="Hình ảnh 9">
              <a:extLst>
                <a:ext uri="{FF2B5EF4-FFF2-40B4-BE49-F238E27FC236}">
                  <a16:creationId xmlns:a16="http://schemas.microsoft.com/office/drawing/2014/main" id="{26541BD8-48D8-4955-AEE8-D1955C106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781" y="2301579"/>
              <a:ext cx="1373212" cy="1295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99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487903" y="680178"/>
            <a:ext cx="11216193" cy="5265316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1D5892D-F814-01D5-2C73-66C697B0F499}"/>
              </a:ext>
            </a:extLst>
          </p:cNvPr>
          <p:cNvSpPr txBox="1"/>
          <p:nvPr/>
        </p:nvSpPr>
        <p:spPr>
          <a:xfrm>
            <a:off x="767137" y="1351508"/>
            <a:ext cx="23173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TIÊU</a:t>
            </a: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</a:rPr>
              <a:t> </a:t>
            </a:r>
            <a:r>
              <a:rPr lang="en-US" sz="6600" b="1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CHÍ</a:t>
            </a:r>
            <a:r>
              <a:rPr lang="en-US" sz="66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ĐÁNH</a:t>
            </a: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</a:rPr>
              <a:t> </a:t>
            </a:r>
            <a:r>
              <a:rPr lang="en-US" sz="66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GIÁ</a:t>
            </a:r>
            <a:endParaRPr kumimoji="0" lang="vi-VN" sz="6600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CC66FF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uLnTx/>
              <a:uFillTx/>
              <a:latin typeface="SVN-Kitten" pitchFamily="50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94CAA-2C11-49D9-ACCA-2E1ABE39B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57" y="801743"/>
            <a:ext cx="8414345" cy="50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EF69AE79-7D8B-8449-B0BC-CDCE19190A13}"/>
              </a:ext>
            </a:extLst>
          </p:cNvPr>
          <p:cNvGrpSpPr/>
          <p:nvPr/>
        </p:nvGrpSpPr>
        <p:grpSpPr>
          <a:xfrm>
            <a:off x="744043" y="3896756"/>
            <a:ext cx="10041302" cy="2646878"/>
            <a:chOff x="1575310" y="446027"/>
            <a:chExt cx="11171228" cy="2646878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5CC17DCE-2BA7-F669-7900-325047D4CEF6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2646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66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CỐ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F4718458-C7EC-5FD0-5A74-3F8C906C93CB}"/>
                </a:ext>
              </a:extLst>
            </p:cNvPr>
            <p:cNvSpPr txBox="1"/>
            <p:nvPr/>
          </p:nvSpPr>
          <p:spPr>
            <a:xfrm>
              <a:off x="1575310" y="446027"/>
              <a:ext cx="11171227" cy="2646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Ủ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6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Ố</a:t>
              </a:r>
              <a:endParaRPr lang="sv-SE" sz="166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54768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70315" y="296403"/>
            <a:ext cx="11483321" cy="62651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laque 14">
            <a:extLst>
              <a:ext uri="{FF2B5EF4-FFF2-40B4-BE49-F238E27FC236}">
                <a16:creationId xmlns:a16="http://schemas.microsoft.com/office/drawing/2014/main" id="{26B5FEBE-3C82-42C8-9FEE-85C30BA70A06}"/>
              </a:ext>
            </a:extLst>
          </p:cNvPr>
          <p:cNvSpPr/>
          <p:nvPr/>
        </p:nvSpPr>
        <p:spPr>
          <a:xfrm>
            <a:off x="812312" y="493160"/>
            <a:ext cx="10567376" cy="1746607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hình xe điện chạy bằng pin gồm mấy bộ phận chính ?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ĐÚNG">
            <a:extLst>
              <a:ext uri="{FF2B5EF4-FFF2-40B4-BE49-F238E27FC236}">
                <a16:creationId xmlns:a16="http://schemas.microsoft.com/office/drawing/2014/main" id="{8295341B-95BF-4BA5-BC88-418A36C5A34E}"/>
              </a:ext>
            </a:extLst>
          </p:cNvPr>
          <p:cNvSpPr/>
          <p:nvPr/>
        </p:nvSpPr>
        <p:spPr>
          <a:xfrm>
            <a:off x="685635" y="4449973"/>
            <a:ext cx="4807589" cy="1449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5 bộ phận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3CCF0467-8EB0-4294-89F5-825E3EE8B97C}"/>
              </a:ext>
            </a:extLst>
          </p:cNvPr>
          <p:cNvSpPr/>
          <p:nvPr/>
        </p:nvSpPr>
        <p:spPr>
          <a:xfrm>
            <a:off x="3513207" y="2499884"/>
            <a:ext cx="4519964" cy="1449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4 bộ phận</a:t>
            </a:r>
          </a:p>
        </p:txBody>
      </p:sp>
      <p:sp>
        <p:nvSpPr>
          <p:cNvPr id="22" name="SAI">
            <a:extLst>
              <a:ext uri="{FF2B5EF4-FFF2-40B4-BE49-F238E27FC236}">
                <a16:creationId xmlns:a16="http://schemas.microsoft.com/office/drawing/2014/main" id="{8E373842-8809-42FC-B894-593F0A6CC775}"/>
              </a:ext>
            </a:extLst>
          </p:cNvPr>
          <p:cNvSpPr/>
          <p:nvPr/>
        </p:nvSpPr>
        <p:spPr>
          <a:xfrm>
            <a:off x="6299598" y="4472360"/>
            <a:ext cx="4519964" cy="1449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6 bộ phận</a:t>
            </a:r>
          </a:p>
        </p:txBody>
      </p:sp>
      <p:pic>
        <p:nvPicPr>
          <p:cNvPr id="23" name="Đúng">
            <a:extLst>
              <a:ext uri="{FF2B5EF4-FFF2-40B4-BE49-F238E27FC236}">
                <a16:creationId xmlns:a16="http://schemas.microsoft.com/office/drawing/2014/main" id="{2179A1D9-6A0E-47CC-9A20-AFDD5D0E2F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45" y="4209237"/>
            <a:ext cx="1557448" cy="1618810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1796C391-3DC5-4902-A0D0-943986351B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07" y="2493516"/>
            <a:ext cx="1665329" cy="1624834"/>
          </a:xfrm>
          <a:prstGeom prst="rect">
            <a:avLst/>
          </a:prstGeom>
        </p:spPr>
      </p:pic>
      <p:pic>
        <p:nvPicPr>
          <p:cNvPr id="25" name="Sai">
            <a:extLst>
              <a:ext uri="{FF2B5EF4-FFF2-40B4-BE49-F238E27FC236}">
                <a16:creationId xmlns:a16="http://schemas.microsoft.com/office/drawing/2014/main" id="{C67EB690-F545-43B6-8B62-B36FC0CB24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607" y="4481858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9">
            <a:extLst>
              <a:ext uri="{FF2B5EF4-FFF2-40B4-BE49-F238E27FC236}">
                <a16:creationId xmlns:a16="http://schemas.microsoft.com/office/drawing/2014/main" id="{36061FE7-7364-4D82-87E3-9D33715070E9}"/>
              </a:ext>
            </a:extLst>
          </p:cNvPr>
          <p:cNvGrpSpPr/>
          <p:nvPr/>
        </p:nvGrpSpPr>
        <p:grpSpPr>
          <a:xfrm>
            <a:off x="3835618" y="3050760"/>
            <a:ext cx="4138977" cy="839234"/>
            <a:chOff x="4213011" y="-889284"/>
            <a:chExt cx="4138977" cy="839234"/>
          </a:xfrm>
        </p:grpSpPr>
        <p:sp>
          <p:nvSpPr>
            <p:cNvPr id="16" name="TextBox 27">
              <a:extLst>
                <a:ext uri="{FF2B5EF4-FFF2-40B4-BE49-F238E27FC236}">
                  <a16:creationId xmlns:a16="http://schemas.microsoft.com/office/drawing/2014/main" id="{731F4B3B-CE15-41BD-A1B4-1A80EAE7ACF0}"/>
                </a:ext>
              </a:extLst>
            </p:cNvPr>
            <p:cNvSpPr txBox="1"/>
            <p:nvPr/>
          </p:nvSpPr>
          <p:spPr>
            <a:xfrm>
              <a:off x="4213011" y="-881047"/>
              <a:ext cx="41389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Arial" panose="020B0604020202020204" pitchFamily="34" charset="0"/>
                </a:rPr>
                <a:t>Bài 7 – Tiết </a:t>
              </a:r>
              <a:r>
                <a:rPr lang="en-US" sz="480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Duepuntozero" panose="02040603050506020204" pitchFamily="18" charset="0"/>
                  <a:cs typeface="Arial" panose="020B0604020202020204" pitchFamily="34" charset="0"/>
                </a:rPr>
                <a:t>4</a:t>
              </a:r>
              <a:endParaRPr kumimoji="0" lang="en-US" sz="48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F27ABC4B-4189-4901-A262-C563DD98FBDF}"/>
                </a:ext>
              </a:extLst>
            </p:cNvPr>
            <p:cNvSpPr txBox="1"/>
            <p:nvPr/>
          </p:nvSpPr>
          <p:spPr>
            <a:xfrm>
              <a:off x="4403508" y="-889284"/>
              <a:ext cx="37579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Bài 7 – Tiết </a:t>
              </a:r>
              <a:r>
                <a:rPr lang="en-US" sz="4800">
                  <a:solidFill>
                    <a:srgbClr val="70AD47">
                      <a:lumMod val="75000"/>
                    </a:srgbClr>
                  </a:solidFill>
                  <a:latin typeface="UTM Duepuntozero" panose="02040603050506020204" pitchFamily="18" charset="0"/>
                </a:rPr>
                <a:t>4</a:t>
              </a:r>
              <a:endPara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31D66F42-A4DB-46FE-80A0-DC8B923F02B3}"/>
              </a:ext>
            </a:extLst>
          </p:cNvPr>
          <p:cNvGrpSpPr/>
          <p:nvPr/>
        </p:nvGrpSpPr>
        <p:grpSpPr>
          <a:xfrm>
            <a:off x="4267197" y="2011628"/>
            <a:ext cx="3275823" cy="842400"/>
            <a:chOff x="7896750" y="715563"/>
            <a:chExt cx="3275823" cy="842400"/>
          </a:xfrm>
        </p:grpSpPr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E3735CD8-2162-4A2C-AAF8-FC28FBB30E33}"/>
                </a:ext>
              </a:extLst>
            </p:cNvPr>
            <p:cNvSpPr txBox="1"/>
            <p:nvPr/>
          </p:nvSpPr>
          <p:spPr>
            <a:xfrm>
              <a:off x="7896752" y="715563"/>
              <a:ext cx="3275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srgbClr val="F93B6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eachwood Sans" pitchFamily="2" charset="0"/>
                  <a:ea typeface="LNTH-LuoLuoNotangYuanTi 1" pitchFamily="2" charset="-128"/>
                  <a:cs typeface="LNTH-LuoLuoNotangYuanTi 1" pitchFamily="2" charset="-128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srgbClr val="F93B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eachwood Sans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EA4103AB-EA8F-472C-89F5-213FCA6891E5}"/>
                </a:ext>
              </a:extLst>
            </p:cNvPr>
            <p:cNvSpPr txBox="1"/>
            <p:nvPr/>
          </p:nvSpPr>
          <p:spPr>
            <a:xfrm>
              <a:off x="7896750" y="726966"/>
              <a:ext cx="3275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93B6B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3B6B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endParaRPr>
            </a:p>
          </p:txBody>
        </p:sp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C3640F04-5156-4798-A5D4-A150C37CD192}"/>
              </a:ext>
            </a:extLst>
          </p:cNvPr>
          <p:cNvSpPr txBox="1"/>
          <p:nvPr/>
        </p:nvSpPr>
        <p:spPr>
          <a:xfrm>
            <a:off x="2449399" y="1200271"/>
            <a:ext cx="7293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 … ngày … tháng … năm …</a:t>
            </a:r>
            <a:endParaRPr kumimoji="0" lang="vi-VN" sz="48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D4080CF5-2C5E-443E-9998-FCBD2B4C2D7B}"/>
              </a:ext>
            </a:extLst>
          </p:cNvPr>
          <p:cNvSpPr txBox="1"/>
          <p:nvPr/>
        </p:nvSpPr>
        <p:spPr>
          <a:xfrm>
            <a:off x="2449399" y="1200270"/>
            <a:ext cx="7293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 … ngày … tháng … năm …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Nhóm 28">
            <a:extLst>
              <a:ext uri="{FF2B5EF4-FFF2-40B4-BE49-F238E27FC236}">
                <a16:creationId xmlns:a16="http://schemas.microsoft.com/office/drawing/2014/main" id="{EF482F7D-8A63-416D-ABF9-03FCCDD81796}"/>
              </a:ext>
            </a:extLst>
          </p:cNvPr>
          <p:cNvGrpSpPr/>
          <p:nvPr/>
        </p:nvGrpSpPr>
        <p:grpSpPr>
          <a:xfrm>
            <a:off x="1642294" y="3800989"/>
            <a:ext cx="8907412" cy="2334324"/>
            <a:chOff x="297198" y="2177703"/>
            <a:chExt cx="11977165" cy="2334324"/>
          </a:xfrm>
        </p:grpSpPr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810901E3-3BFF-4F89-ABAF-E891A731D69A}"/>
                </a:ext>
              </a:extLst>
            </p:cNvPr>
            <p:cNvSpPr txBox="1"/>
            <p:nvPr/>
          </p:nvSpPr>
          <p:spPr>
            <a:xfrm>
              <a:off x="297198" y="2177703"/>
              <a:ext cx="11977164" cy="232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LẮP RÁP MÔ HÌNH XE ĐIỆNCHẠY BẰNG PIN</a:t>
              </a:r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27CC5686-3A2F-48A2-852A-D0FD96B1EFD7}"/>
                </a:ext>
              </a:extLst>
            </p:cNvPr>
            <p:cNvSpPr txBox="1"/>
            <p:nvPr/>
          </p:nvSpPr>
          <p:spPr>
            <a:xfrm>
              <a:off x="297199" y="2183954"/>
              <a:ext cx="11977164" cy="232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LẮP RÁP MÔ HÌNH XE ĐIỆNCHẠY BẰNG PIN</a:t>
              </a:r>
              <a:endPara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9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70315" y="296403"/>
            <a:ext cx="11483321" cy="62651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laque 14">
            <a:extLst>
              <a:ext uri="{FF2B5EF4-FFF2-40B4-BE49-F238E27FC236}">
                <a16:creationId xmlns:a16="http://schemas.microsoft.com/office/drawing/2014/main" id="{26B5FEBE-3C82-42C8-9FEE-85C30BA70A06}"/>
              </a:ext>
            </a:extLst>
          </p:cNvPr>
          <p:cNvSpPr/>
          <p:nvPr/>
        </p:nvSpPr>
        <p:spPr>
          <a:xfrm>
            <a:off x="812312" y="522292"/>
            <a:ext cx="10567376" cy="2017289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để lắp ráp mô hình xe điện chạy bằng pin gồm tất cả bao nhiêu các chi tiết, bộ phận và dụng cụ ?</a:t>
            </a:r>
          </a:p>
        </p:txBody>
      </p:sp>
      <p:sp>
        <p:nvSpPr>
          <p:cNvPr id="20" name="ĐÚNG">
            <a:extLst>
              <a:ext uri="{FF2B5EF4-FFF2-40B4-BE49-F238E27FC236}">
                <a16:creationId xmlns:a16="http://schemas.microsoft.com/office/drawing/2014/main" id="{8295341B-95BF-4BA5-BC88-418A36C5A34E}"/>
              </a:ext>
            </a:extLst>
          </p:cNvPr>
          <p:cNvSpPr/>
          <p:nvPr/>
        </p:nvSpPr>
        <p:spPr>
          <a:xfrm>
            <a:off x="5969705" y="4474987"/>
            <a:ext cx="4807589" cy="1449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25 chi tiết, bộ phận và dụng cụ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3CCF0467-8EB0-4294-89F5-825E3EE8B97C}"/>
              </a:ext>
            </a:extLst>
          </p:cNvPr>
          <p:cNvSpPr/>
          <p:nvPr/>
        </p:nvSpPr>
        <p:spPr>
          <a:xfrm>
            <a:off x="472948" y="4454102"/>
            <a:ext cx="4602486" cy="14187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24 chi tiết, bộ phận và dụng cụ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SAI">
            <a:extLst>
              <a:ext uri="{FF2B5EF4-FFF2-40B4-BE49-F238E27FC236}">
                <a16:creationId xmlns:a16="http://schemas.microsoft.com/office/drawing/2014/main" id="{8E373842-8809-42FC-B894-593F0A6CC775}"/>
              </a:ext>
            </a:extLst>
          </p:cNvPr>
          <p:cNvSpPr/>
          <p:nvPr/>
        </p:nvSpPr>
        <p:spPr>
          <a:xfrm>
            <a:off x="3371616" y="2765470"/>
            <a:ext cx="4861340" cy="14627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23 chi tiết, bộ phận và dụng cụ 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3" name="Đúng">
            <a:extLst>
              <a:ext uri="{FF2B5EF4-FFF2-40B4-BE49-F238E27FC236}">
                <a16:creationId xmlns:a16="http://schemas.microsoft.com/office/drawing/2014/main" id="{2179A1D9-6A0E-47CC-9A20-AFDD5D0E2F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188" y="4228213"/>
            <a:ext cx="1557448" cy="1618810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1796C391-3DC5-4902-A0D0-943986351B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20" y="4454102"/>
            <a:ext cx="1665329" cy="1624834"/>
          </a:xfrm>
          <a:prstGeom prst="rect">
            <a:avLst/>
          </a:prstGeom>
        </p:spPr>
      </p:pic>
      <p:pic>
        <p:nvPicPr>
          <p:cNvPr id="25" name="Sai">
            <a:extLst>
              <a:ext uri="{FF2B5EF4-FFF2-40B4-BE49-F238E27FC236}">
                <a16:creationId xmlns:a16="http://schemas.microsoft.com/office/drawing/2014/main" id="{C67EB690-F545-43B6-8B62-B36FC0CB24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47" y="266916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80589" y="296403"/>
            <a:ext cx="11483321" cy="62651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laque 14">
            <a:extLst>
              <a:ext uri="{FF2B5EF4-FFF2-40B4-BE49-F238E27FC236}">
                <a16:creationId xmlns:a16="http://schemas.microsoft.com/office/drawing/2014/main" id="{26B5FEBE-3C82-42C8-9FEE-85C30BA70A06}"/>
              </a:ext>
            </a:extLst>
          </p:cNvPr>
          <p:cNvSpPr/>
          <p:nvPr/>
        </p:nvSpPr>
        <p:spPr>
          <a:xfrm>
            <a:off x="812312" y="665890"/>
            <a:ext cx="10567376" cy="1573877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bao nhiêu  bước lắp ráp mô hình xe điện chạy bằng pin ?</a:t>
            </a:r>
          </a:p>
        </p:txBody>
      </p:sp>
      <p:sp>
        <p:nvSpPr>
          <p:cNvPr id="20" name="ĐÚNG">
            <a:extLst>
              <a:ext uri="{FF2B5EF4-FFF2-40B4-BE49-F238E27FC236}">
                <a16:creationId xmlns:a16="http://schemas.microsoft.com/office/drawing/2014/main" id="{8295341B-95BF-4BA5-BC88-418A36C5A34E}"/>
              </a:ext>
            </a:extLst>
          </p:cNvPr>
          <p:cNvSpPr/>
          <p:nvPr/>
        </p:nvSpPr>
        <p:spPr>
          <a:xfrm>
            <a:off x="3422098" y="2593863"/>
            <a:ext cx="4807589" cy="1449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 bước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3CCF0467-8EB0-4294-89F5-825E3EE8B97C}"/>
              </a:ext>
            </a:extLst>
          </p:cNvPr>
          <p:cNvSpPr/>
          <p:nvPr/>
        </p:nvSpPr>
        <p:spPr>
          <a:xfrm>
            <a:off x="620967" y="4426925"/>
            <a:ext cx="4519964" cy="1449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 bước</a:t>
            </a:r>
          </a:p>
        </p:txBody>
      </p:sp>
      <p:sp>
        <p:nvSpPr>
          <p:cNvPr id="22" name="SAI">
            <a:extLst>
              <a:ext uri="{FF2B5EF4-FFF2-40B4-BE49-F238E27FC236}">
                <a16:creationId xmlns:a16="http://schemas.microsoft.com/office/drawing/2014/main" id="{8E373842-8809-42FC-B894-593F0A6CC775}"/>
              </a:ext>
            </a:extLst>
          </p:cNvPr>
          <p:cNvSpPr/>
          <p:nvPr/>
        </p:nvSpPr>
        <p:spPr>
          <a:xfrm>
            <a:off x="6077343" y="4450642"/>
            <a:ext cx="4519964" cy="1449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bước</a:t>
            </a:r>
          </a:p>
        </p:txBody>
      </p:sp>
      <p:pic>
        <p:nvPicPr>
          <p:cNvPr id="23" name="Đúng">
            <a:extLst>
              <a:ext uri="{FF2B5EF4-FFF2-40B4-BE49-F238E27FC236}">
                <a16:creationId xmlns:a16="http://schemas.microsoft.com/office/drawing/2014/main" id="{2179A1D9-6A0E-47CC-9A20-AFDD5D0E2F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01" y="2318128"/>
            <a:ext cx="1557448" cy="1618810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1796C391-3DC5-4902-A0D0-943986351B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66" y="4316260"/>
            <a:ext cx="1665329" cy="1624834"/>
          </a:xfrm>
          <a:prstGeom prst="rect">
            <a:avLst/>
          </a:prstGeom>
        </p:spPr>
      </p:pic>
      <p:pic>
        <p:nvPicPr>
          <p:cNvPr id="25" name="Sai">
            <a:extLst>
              <a:ext uri="{FF2B5EF4-FFF2-40B4-BE49-F238E27FC236}">
                <a16:creationId xmlns:a16="http://schemas.microsoft.com/office/drawing/2014/main" id="{C67EB690-F545-43B6-8B62-B36FC0CB24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04" y="442692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70315" y="296403"/>
            <a:ext cx="11483321" cy="62651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laque 14">
            <a:extLst>
              <a:ext uri="{FF2B5EF4-FFF2-40B4-BE49-F238E27FC236}">
                <a16:creationId xmlns:a16="http://schemas.microsoft.com/office/drawing/2014/main" id="{26B5FEBE-3C82-42C8-9FEE-85C30BA70A06}"/>
              </a:ext>
            </a:extLst>
          </p:cNvPr>
          <p:cNvSpPr/>
          <p:nvPr/>
        </p:nvSpPr>
        <p:spPr>
          <a:xfrm>
            <a:off x="812312" y="522292"/>
            <a:ext cx="10567376" cy="2017289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Lưu ý trong bước 5 kiểm tra hoạt động của mô hình là gì? </a:t>
            </a:r>
          </a:p>
        </p:txBody>
      </p:sp>
      <p:sp>
        <p:nvSpPr>
          <p:cNvPr id="20" name="ĐÚNG">
            <a:extLst>
              <a:ext uri="{FF2B5EF4-FFF2-40B4-BE49-F238E27FC236}">
                <a16:creationId xmlns:a16="http://schemas.microsoft.com/office/drawing/2014/main" id="{8295341B-95BF-4BA5-BC88-418A36C5A34E}"/>
              </a:ext>
            </a:extLst>
          </p:cNvPr>
          <p:cNvSpPr/>
          <p:nvPr/>
        </p:nvSpPr>
        <p:spPr>
          <a:xfrm>
            <a:off x="5969705" y="4474987"/>
            <a:ext cx="4807589" cy="1449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Cả hai đáp án trên đều đúng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3CCF0467-8EB0-4294-89F5-825E3EE8B97C}"/>
              </a:ext>
            </a:extLst>
          </p:cNvPr>
          <p:cNvSpPr/>
          <p:nvPr/>
        </p:nvSpPr>
        <p:spPr>
          <a:xfrm>
            <a:off x="472948" y="4454102"/>
            <a:ext cx="4602486" cy="14187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Lắp pin </a:t>
            </a:r>
          </a:p>
          <a:p>
            <a:pPr lvl="0" algn="ctr"/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đúng cực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SAI">
            <a:extLst>
              <a:ext uri="{FF2B5EF4-FFF2-40B4-BE49-F238E27FC236}">
                <a16:creationId xmlns:a16="http://schemas.microsoft.com/office/drawing/2014/main" id="{8E373842-8809-42FC-B894-593F0A6CC775}"/>
              </a:ext>
            </a:extLst>
          </p:cNvPr>
          <p:cNvSpPr/>
          <p:nvPr/>
        </p:nvSpPr>
        <p:spPr>
          <a:xfrm>
            <a:off x="3371616" y="2765470"/>
            <a:ext cx="4861340" cy="14627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Tắt công tắc trước khi lắp</a:t>
            </a:r>
            <a:r>
              <a:rPr lang="en-US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 </a:t>
            </a:r>
            <a:r>
              <a:rPr lang="vi-VN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pin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23" name="Đúng">
            <a:extLst>
              <a:ext uri="{FF2B5EF4-FFF2-40B4-BE49-F238E27FC236}">
                <a16:creationId xmlns:a16="http://schemas.microsoft.com/office/drawing/2014/main" id="{2179A1D9-6A0E-47CC-9A20-AFDD5D0E2F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188" y="4228213"/>
            <a:ext cx="1557448" cy="1618810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1796C391-3DC5-4902-A0D0-943986351B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69" y="4517900"/>
            <a:ext cx="1665329" cy="1624834"/>
          </a:xfrm>
          <a:prstGeom prst="rect">
            <a:avLst/>
          </a:prstGeom>
        </p:spPr>
      </p:pic>
      <p:pic>
        <p:nvPicPr>
          <p:cNvPr id="25" name="Sai">
            <a:extLst>
              <a:ext uri="{FF2B5EF4-FFF2-40B4-BE49-F238E27FC236}">
                <a16:creationId xmlns:a16="http://schemas.microsoft.com/office/drawing/2014/main" id="{C67EB690-F545-43B6-8B62-B36FC0CB24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47" y="266916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70315" y="296403"/>
            <a:ext cx="11483321" cy="62651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laque 14">
            <a:extLst>
              <a:ext uri="{FF2B5EF4-FFF2-40B4-BE49-F238E27FC236}">
                <a16:creationId xmlns:a16="http://schemas.microsoft.com/office/drawing/2014/main" id="{26B5FEBE-3C82-42C8-9FEE-85C30BA70A06}"/>
              </a:ext>
            </a:extLst>
          </p:cNvPr>
          <p:cNvSpPr/>
          <p:nvPr/>
        </p:nvSpPr>
        <p:spPr>
          <a:xfrm>
            <a:off x="812312" y="645582"/>
            <a:ext cx="10567376" cy="1779119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nêu 2 lưu ý của bài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"LẮP RÁP MÔ HÌNH XE ĐIỆNCHẠY BẰNG PIN"</a:t>
            </a:r>
          </a:p>
        </p:txBody>
      </p:sp>
      <p:grpSp>
        <p:nvGrpSpPr>
          <p:cNvPr id="10" name="Nhóm 11">
            <a:extLst>
              <a:ext uri="{FF2B5EF4-FFF2-40B4-BE49-F238E27FC236}">
                <a16:creationId xmlns:a16="http://schemas.microsoft.com/office/drawing/2014/main" id="{0D166A42-096D-48AE-A76E-E1D0AD89372F}"/>
              </a:ext>
            </a:extLst>
          </p:cNvPr>
          <p:cNvGrpSpPr/>
          <p:nvPr/>
        </p:nvGrpSpPr>
        <p:grpSpPr>
          <a:xfrm>
            <a:off x="1164505" y="2317732"/>
            <a:ext cx="9338769" cy="2222535"/>
            <a:chOff x="579781" y="2301579"/>
            <a:chExt cx="9338769" cy="2222535"/>
          </a:xfrm>
        </p:grpSpPr>
        <p:sp>
          <p:nvSpPr>
            <p:cNvPr id="11" name="TextBox 30">
              <a:extLst>
                <a:ext uri="{FF2B5EF4-FFF2-40B4-BE49-F238E27FC236}">
                  <a16:creationId xmlns:a16="http://schemas.microsoft.com/office/drawing/2014/main" id="{87449493-990A-4317-90B6-54C1CDA732D0}"/>
                </a:ext>
              </a:extLst>
            </p:cNvPr>
            <p:cNvSpPr txBox="1"/>
            <p:nvPr/>
          </p:nvSpPr>
          <p:spPr>
            <a:xfrm>
              <a:off x="1376669" y="3196091"/>
              <a:ext cx="8541881" cy="1328023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Sắp xếp gọn gàng chi tiết và dụng cụ của bộ lắp ghép mô hình xe điện chạy bằng pin.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12" name="Hình ảnh 9">
              <a:extLst>
                <a:ext uri="{FF2B5EF4-FFF2-40B4-BE49-F238E27FC236}">
                  <a16:creationId xmlns:a16="http://schemas.microsoft.com/office/drawing/2014/main" id="{2FA50595-3367-4CAE-92E1-14EC6A26D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781" y="2301579"/>
              <a:ext cx="1373212" cy="1295636"/>
            </a:xfrm>
            <a:prstGeom prst="rect">
              <a:avLst/>
            </a:prstGeom>
          </p:spPr>
        </p:pic>
      </p:grpSp>
      <p:grpSp>
        <p:nvGrpSpPr>
          <p:cNvPr id="13" name="Nhóm 11">
            <a:extLst>
              <a:ext uri="{FF2B5EF4-FFF2-40B4-BE49-F238E27FC236}">
                <a16:creationId xmlns:a16="http://schemas.microsoft.com/office/drawing/2014/main" id="{87ADC0E1-8849-4AFB-9764-AB0F7B42CA60}"/>
              </a:ext>
            </a:extLst>
          </p:cNvPr>
          <p:cNvGrpSpPr/>
          <p:nvPr/>
        </p:nvGrpSpPr>
        <p:grpSpPr>
          <a:xfrm>
            <a:off x="1137447" y="4216542"/>
            <a:ext cx="9338769" cy="2222535"/>
            <a:chOff x="579781" y="2301579"/>
            <a:chExt cx="9338769" cy="2222535"/>
          </a:xfrm>
        </p:grpSpPr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A639AFDA-402E-4CEA-AE26-FA66403DD2B7}"/>
                </a:ext>
              </a:extLst>
            </p:cNvPr>
            <p:cNvSpPr txBox="1"/>
            <p:nvPr/>
          </p:nvSpPr>
          <p:spPr>
            <a:xfrm>
              <a:off x="1376669" y="3196091"/>
              <a:ext cx="8541881" cy="1328023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Đảm bảo an toàn trong khi thực hành lắp ghép mô hình xe điện chạy bằng pin.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15" name="Hình ảnh 9">
              <a:extLst>
                <a:ext uri="{FF2B5EF4-FFF2-40B4-BE49-F238E27FC236}">
                  <a16:creationId xmlns:a16="http://schemas.microsoft.com/office/drawing/2014/main" id="{C44C3ACE-8A76-41CA-AF28-74597D894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781" y="2301579"/>
              <a:ext cx="1373212" cy="1295636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5D1D453A-9211-4499-AB8C-A9F6A5559B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438" y="2921457"/>
            <a:ext cx="1557448" cy="1618810"/>
          </a:xfrm>
          <a:prstGeom prst="rect">
            <a:avLst/>
          </a:prstGeom>
        </p:spPr>
      </p:pic>
      <p:pic>
        <p:nvPicPr>
          <p:cNvPr id="17" name="Đúng">
            <a:extLst>
              <a:ext uri="{FF2B5EF4-FFF2-40B4-BE49-F238E27FC236}">
                <a16:creationId xmlns:a16="http://schemas.microsoft.com/office/drawing/2014/main" id="{F9A2E77F-6F88-42D8-BF1B-EEF9D832B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438" y="4355354"/>
            <a:ext cx="1557448" cy="16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E614A-65C9-D673-5F5F-B04E57A699D7}"/>
              </a:ext>
            </a:extLst>
          </p:cNvPr>
          <p:cNvSpPr txBox="1"/>
          <p:nvPr/>
        </p:nvSpPr>
        <p:spPr>
          <a:xfrm>
            <a:off x="4080918" y="400085"/>
            <a:ext cx="3899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D9E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DẶN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036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7DDDFF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DÒ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44452A6B-04A8-59D0-45D7-036D24598E03}"/>
              </a:ext>
            </a:extLst>
          </p:cNvPr>
          <p:cNvGrpSpPr/>
          <p:nvPr/>
        </p:nvGrpSpPr>
        <p:grpSpPr>
          <a:xfrm>
            <a:off x="-409434" y="4617470"/>
            <a:ext cx="12733361" cy="1708653"/>
            <a:chOff x="4133327" y="8204395"/>
            <a:chExt cx="7210038" cy="4864819"/>
          </a:xfrm>
        </p:grpSpPr>
        <p:sp>
          <p:nvSpPr>
            <p:cNvPr id="3" name="TextBox 24">
              <a:extLst>
                <a:ext uri="{FF2B5EF4-FFF2-40B4-BE49-F238E27FC236}">
                  <a16:creationId xmlns:a16="http://schemas.microsoft.com/office/drawing/2014/main" id="{DF79B03C-741F-1418-BF01-E3AF3257EA5F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4852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TẠM BIỆT VÀ HẸN GẶP LẠI</a:t>
              </a:r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6E00107C-DD11-35FE-3A76-974264158ACC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4852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T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Ạ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M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B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I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Ệ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T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V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À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H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Ẹ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N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G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Ặ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P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L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Ạ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Dinomiko" panose="02000500000000000000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556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3">
            <a:extLst>
              <a:ext uri="{FF2B5EF4-FFF2-40B4-BE49-F238E27FC236}">
                <a16:creationId xmlns:a16="http://schemas.microsoft.com/office/drawing/2014/main" id="{0C6A97AD-C05E-484A-B2AD-65C93511C796}"/>
              </a:ext>
            </a:extLst>
          </p:cNvPr>
          <p:cNvGrpSpPr/>
          <p:nvPr/>
        </p:nvGrpSpPr>
        <p:grpSpPr>
          <a:xfrm>
            <a:off x="432168" y="554100"/>
            <a:ext cx="11759832" cy="2323714"/>
            <a:chOff x="1575311" y="446026"/>
            <a:chExt cx="11171227" cy="8407870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1E2BC70A-A4C7-4C28-8E44-FB73300FCBA0}"/>
                </a:ext>
              </a:extLst>
            </p:cNvPr>
            <p:cNvSpPr txBox="1"/>
            <p:nvPr/>
          </p:nvSpPr>
          <p:spPr>
            <a:xfrm>
              <a:off x="1575311" y="446030"/>
              <a:ext cx="11171227" cy="8407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5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6876CB35-8087-4A2A-BF4D-A5E8B857CE20}"/>
                </a:ext>
              </a:extLst>
            </p:cNvPr>
            <p:cNvSpPr txBox="1"/>
            <p:nvPr/>
          </p:nvSpPr>
          <p:spPr>
            <a:xfrm>
              <a:off x="1575311" y="446026"/>
              <a:ext cx="11171227" cy="8407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5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kumimoji="0" lang="sv-SE" sz="145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145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Ở</a:t>
              </a:r>
              <a:r>
                <a:rPr kumimoji="0" lang="sv-SE" sz="145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I </a:t>
              </a:r>
              <a:r>
                <a:rPr kumimoji="0" lang="sv-SE" sz="145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</a:t>
              </a:r>
              <a:r>
                <a:rPr kumimoji="0" lang="sv-SE" sz="145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Ộ</a:t>
              </a:r>
              <a:r>
                <a:rPr kumimoji="0" lang="sv-SE" sz="145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145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endParaRPr kumimoji="0" lang="sv-SE" sz="145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4BF5827A-EB0F-7610-0F57-5A80F5FAABA4}"/>
              </a:ext>
            </a:extLst>
          </p:cNvPr>
          <p:cNvGrpSpPr/>
          <p:nvPr/>
        </p:nvGrpSpPr>
        <p:grpSpPr>
          <a:xfrm>
            <a:off x="2627117" y="154480"/>
            <a:ext cx="9695029" cy="3577377"/>
            <a:chOff x="3921298" y="8204395"/>
            <a:chExt cx="6877793" cy="5433911"/>
          </a:xfrm>
        </p:grpSpPr>
        <p:sp>
          <p:nvSpPr>
            <p:cNvPr id="3" name="TextBox 9">
              <a:extLst>
                <a:ext uri="{FF2B5EF4-FFF2-40B4-BE49-F238E27FC236}">
                  <a16:creationId xmlns:a16="http://schemas.microsoft.com/office/drawing/2014/main" id="{E259B4AC-40F0-7687-812B-E74BA1251169}"/>
                </a:ext>
              </a:extLst>
            </p:cNvPr>
            <p:cNvSpPr txBox="1"/>
            <p:nvPr/>
          </p:nvSpPr>
          <p:spPr>
            <a:xfrm>
              <a:off x="4091700" y="8204395"/>
              <a:ext cx="6536995" cy="540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vi-VN" sz="96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TRUY TÌM</a:t>
              </a:r>
            </a:p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vi-VN" sz="96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DỤNG CỤ</a:t>
              </a: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7A361D10-40D1-FAB5-32FC-29F8EC07D93A}"/>
                </a:ext>
              </a:extLst>
            </p:cNvPr>
            <p:cNvSpPr txBox="1"/>
            <p:nvPr/>
          </p:nvSpPr>
          <p:spPr>
            <a:xfrm>
              <a:off x="3921298" y="8234764"/>
              <a:ext cx="6877793" cy="540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T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R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U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Y 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T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Ì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M</a:t>
              </a:r>
            </a:p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D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Ụ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N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G 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C</a:t>
              </a:r>
              <a:r>
                <a:rPr lang="en-US" sz="9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Ụ</a:t>
              </a:r>
              <a:endPara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</a:endParaRPr>
            </a:p>
          </p:txBody>
        </p:sp>
      </p:grpSp>
      <p:grpSp>
        <p:nvGrpSpPr>
          <p:cNvPr id="8" name="Nhóm 23">
            <a:extLst>
              <a:ext uri="{FF2B5EF4-FFF2-40B4-BE49-F238E27FC236}">
                <a16:creationId xmlns:a16="http://schemas.microsoft.com/office/drawing/2014/main" id="{07CBF231-C1B6-C897-95BF-27AA8F88F114}"/>
              </a:ext>
            </a:extLst>
          </p:cNvPr>
          <p:cNvGrpSpPr/>
          <p:nvPr/>
        </p:nvGrpSpPr>
        <p:grpSpPr>
          <a:xfrm>
            <a:off x="216037" y="813576"/>
            <a:ext cx="3713203" cy="480388"/>
            <a:chOff x="3666356" y="4535152"/>
            <a:chExt cx="4280542" cy="1419521"/>
          </a:xfrm>
        </p:grpSpPr>
        <p:sp>
          <p:nvSpPr>
            <p:cNvPr id="9" name="TextBox 67">
              <a:extLst>
                <a:ext uri="{FF2B5EF4-FFF2-40B4-BE49-F238E27FC236}">
                  <a16:creationId xmlns:a16="http://schemas.microsoft.com/office/drawing/2014/main" id="{22960768-0483-03B6-C739-BF58A5842928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083352FF-9675-4E79-0563-46056840362A}"/>
                </a:ext>
              </a:extLst>
            </p:cNvPr>
            <p:cNvSpPr txBox="1"/>
            <p:nvPr/>
          </p:nvSpPr>
          <p:spPr>
            <a:xfrm>
              <a:off x="3666356" y="4535152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00B050"/>
                  </a:solidFill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09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">
            <a:extLst>
              <a:ext uri="{FF2B5EF4-FFF2-40B4-BE49-F238E27FC236}">
                <a16:creationId xmlns:a16="http://schemas.microsoft.com/office/drawing/2014/main" id="{D9E64E83-CDEF-6FC9-7BAF-40CCF3ED1438}"/>
              </a:ext>
            </a:extLst>
          </p:cNvPr>
          <p:cNvSpPr/>
          <p:nvPr/>
        </p:nvSpPr>
        <p:spPr>
          <a:xfrm>
            <a:off x="528275" y="1064682"/>
            <a:ext cx="11298887" cy="2210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defRPr/>
            </a:pPr>
            <a:r>
              <a:rPr lang="en-US" sz="4400" b="1">
                <a:solidFill>
                  <a:srgbClr val="000066"/>
                </a:solidFill>
                <a:latin typeface="Calibri" panose="020F0502020204030204"/>
              </a:rPr>
              <a:t>Các nhóm thi đua trả lời các câu hỏi sau, nhóm nào trả lời  nhanh và đúng nhất là nhóm chiến thắng.</a:t>
            </a:r>
            <a:endParaRPr lang="en-US" sz="6000" b="1" dirty="0">
              <a:solidFill>
                <a:srgbClr val="000066"/>
              </a:solidFill>
              <a:latin typeface="Calibri" panose="020F0502020204030204"/>
            </a:endParaRPr>
          </a:p>
        </p:txBody>
      </p:sp>
      <p:grpSp>
        <p:nvGrpSpPr>
          <p:cNvPr id="6" name="Nhóm 23">
            <a:extLst>
              <a:ext uri="{FF2B5EF4-FFF2-40B4-BE49-F238E27FC236}">
                <a16:creationId xmlns:a16="http://schemas.microsoft.com/office/drawing/2014/main" id="{FC448523-C002-FBB0-A71A-7E18B0F2D9F4}"/>
              </a:ext>
            </a:extLst>
          </p:cNvPr>
          <p:cNvGrpSpPr/>
          <p:nvPr/>
        </p:nvGrpSpPr>
        <p:grpSpPr>
          <a:xfrm>
            <a:off x="4026148" y="830926"/>
            <a:ext cx="4303142" cy="470294"/>
            <a:chOff x="3666356" y="4564979"/>
            <a:chExt cx="4280542" cy="1389694"/>
          </a:xfrm>
        </p:grpSpPr>
        <p:sp>
          <p:nvSpPr>
            <p:cNvPr id="7" name="TextBox 67">
              <a:extLst>
                <a:ext uri="{FF2B5EF4-FFF2-40B4-BE49-F238E27FC236}">
                  <a16:creationId xmlns:a16="http://schemas.microsoft.com/office/drawing/2014/main" id="{999764DA-2604-E632-27BE-C062AD1F7A0C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15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LUẬT CHƠI</a:t>
              </a:r>
              <a:endParaRPr lang="en-US" sz="115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B8DDAAE9-BCE0-506F-B9BB-67AEE8E0F4D8}"/>
                </a:ext>
              </a:extLst>
            </p:cNvPr>
            <p:cNvSpPr txBox="1"/>
            <p:nvPr/>
          </p:nvSpPr>
          <p:spPr>
            <a:xfrm>
              <a:off x="3666356" y="456497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1500" b="1">
                  <a:ln w="9525">
                    <a:noFill/>
                    <a:prstDash val="solid"/>
                  </a:ln>
                  <a:solidFill>
                    <a:srgbClr val="92D05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LUẬT CHƠI</a:t>
              </a:r>
              <a:endParaRPr lang="en-US" sz="11500" b="1" dirty="0">
                <a:ln w="9525">
                  <a:noFill/>
                  <a:prstDash val="solid"/>
                </a:ln>
                <a:solidFill>
                  <a:srgbClr val="92D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88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F0424737-271D-FEE3-EBF3-D9B0E9F8A325}"/>
              </a:ext>
            </a:extLst>
          </p:cNvPr>
          <p:cNvSpPr/>
          <p:nvPr/>
        </p:nvSpPr>
        <p:spPr>
          <a:xfrm>
            <a:off x="578936" y="223126"/>
            <a:ext cx="11357091" cy="19553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03ABEEBA-0447-3B2A-4D69-A495ADEAA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62777">
            <a:off x="135584" y="128691"/>
            <a:ext cx="1076126" cy="107612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75654C-FFB8-321C-296F-0AA55E54D62A}"/>
              </a:ext>
            </a:extLst>
          </p:cNvPr>
          <p:cNvSpPr txBox="1"/>
          <p:nvPr/>
        </p:nvSpPr>
        <p:spPr>
          <a:xfrm>
            <a:off x="1280348" y="511497"/>
            <a:ext cx="101971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Trong bước 1 lắp ráp phần đầu xe:lắp thanh chữ U dài lên tấm chữ L và cố định bằng cái gì ?</a:t>
            </a:r>
            <a:endParaRPr lang="pt-BR" sz="4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8">
            <a:extLst>
              <a:ext uri="{FF2B5EF4-FFF2-40B4-BE49-F238E27FC236}">
                <a16:creationId xmlns:a16="http://schemas.microsoft.com/office/drawing/2014/main" id="{65D3878E-8C07-437D-90BE-CBEC4EF297D4}"/>
              </a:ext>
            </a:extLst>
          </p:cNvPr>
          <p:cNvGrpSpPr/>
          <p:nvPr/>
        </p:nvGrpSpPr>
        <p:grpSpPr>
          <a:xfrm>
            <a:off x="407041" y="3001426"/>
            <a:ext cx="5405522" cy="1380931"/>
            <a:chOff x="352001" y="4517677"/>
            <a:chExt cx="8108283" cy="2071397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DC945680-2E98-4722-B6F4-A68D69FB57AC}"/>
                </a:ext>
              </a:extLst>
            </p:cNvPr>
            <p:cNvSpPr/>
            <p:nvPr/>
          </p:nvSpPr>
          <p:spPr>
            <a:xfrm>
              <a:off x="1157099" y="4517677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vít nhỡ</a:t>
              </a: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2F3F346F-C046-4C73-8B6D-B13F87055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52001" y="4739392"/>
              <a:ext cx="1394437" cy="1545083"/>
            </a:xfrm>
            <a:prstGeom prst="rect">
              <a:avLst/>
            </a:prstGeom>
          </p:spPr>
        </p:pic>
      </p:grpSp>
      <p:grpSp>
        <p:nvGrpSpPr>
          <p:cNvPr id="15" name="Group 19">
            <a:extLst>
              <a:ext uri="{FF2B5EF4-FFF2-40B4-BE49-F238E27FC236}">
                <a16:creationId xmlns:a16="http://schemas.microsoft.com/office/drawing/2014/main" id="{A24DD7CB-BEEA-49E9-8126-38269DD9E34C}"/>
              </a:ext>
            </a:extLst>
          </p:cNvPr>
          <p:cNvGrpSpPr/>
          <p:nvPr/>
        </p:nvGrpSpPr>
        <p:grpSpPr>
          <a:xfrm>
            <a:off x="6257482" y="2944737"/>
            <a:ext cx="5549113" cy="1380932"/>
            <a:chOff x="9057387" y="4457701"/>
            <a:chExt cx="8323669" cy="2071397"/>
          </a:xfrm>
        </p:grpSpPr>
        <p:sp>
          <p:nvSpPr>
            <p:cNvPr id="16" name="b">
              <a:extLst>
                <a:ext uri="{FF2B5EF4-FFF2-40B4-BE49-F238E27FC236}">
                  <a16:creationId xmlns:a16="http://schemas.microsoft.com/office/drawing/2014/main" id="{4A818536-5EEA-4541-8093-B4C1E50EE306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vít ngắn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8916C0F7-E15F-491F-9C27-3DE37B045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0CF3304-38E3-4229-8B97-0EE83D2229C9}"/>
              </a:ext>
            </a:extLst>
          </p:cNvPr>
          <p:cNvGrpSpPr/>
          <p:nvPr/>
        </p:nvGrpSpPr>
        <p:grpSpPr>
          <a:xfrm>
            <a:off x="342993" y="4953039"/>
            <a:ext cx="5397650" cy="1380931"/>
            <a:chOff x="285524" y="7429560"/>
            <a:chExt cx="8096476" cy="2071397"/>
          </a:xfrm>
        </p:grpSpPr>
        <p:sp>
          <p:nvSpPr>
            <p:cNvPr id="19" name="c">
              <a:extLst>
                <a:ext uri="{FF2B5EF4-FFF2-40B4-BE49-F238E27FC236}">
                  <a16:creationId xmlns:a16="http://schemas.microsoft.com/office/drawing/2014/main" id="{2B0D97BD-3CEE-4D8D-9423-839D1DFF63CC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vít nhỡ và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đai ốc</a:t>
              </a:r>
            </a:p>
          </p:txBody>
        </p:sp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96BF87E7-252B-4458-A26B-40AA61483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21" name="Group 22">
            <a:extLst>
              <a:ext uri="{FF2B5EF4-FFF2-40B4-BE49-F238E27FC236}">
                <a16:creationId xmlns:a16="http://schemas.microsoft.com/office/drawing/2014/main" id="{351570ED-DA09-4912-9ED8-EB28CEEAFD0F}"/>
              </a:ext>
            </a:extLst>
          </p:cNvPr>
          <p:cNvGrpSpPr/>
          <p:nvPr/>
        </p:nvGrpSpPr>
        <p:grpSpPr>
          <a:xfrm>
            <a:off x="6328587" y="4920402"/>
            <a:ext cx="5532942" cy="1380932"/>
            <a:chOff x="9081642" y="7429560"/>
            <a:chExt cx="8299413" cy="2071397"/>
          </a:xfrm>
        </p:grpSpPr>
        <p:sp>
          <p:nvSpPr>
            <p:cNvPr id="22" name="d">
              <a:extLst>
                <a:ext uri="{FF2B5EF4-FFF2-40B4-BE49-F238E27FC236}">
                  <a16:creationId xmlns:a16="http://schemas.microsoft.com/office/drawing/2014/main" id="{476BAE6F-E4D0-413D-8B2E-47156C35B37C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vít ngắn và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đai ốc</a:t>
              </a:r>
            </a:p>
          </p:txBody>
        </p: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21DEC6A6-8410-4FDE-B3CE-EA711456D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081642" y="7772452"/>
              <a:ext cx="1366804" cy="1501983"/>
            </a:xfrm>
            <a:prstGeom prst="rect">
              <a:avLst/>
            </a:prstGeom>
          </p:spPr>
        </p:pic>
      </p:grpSp>
      <p:pic>
        <p:nvPicPr>
          <p:cNvPr id="25" name="Đúng">
            <a:extLst>
              <a:ext uri="{FF2B5EF4-FFF2-40B4-BE49-F238E27FC236}">
                <a16:creationId xmlns:a16="http://schemas.microsoft.com/office/drawing/2014/main" id="{A09D24E1-4EE0-4A78-8739-A791132B40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5002205"/>
            <a:ext cx="1486303" cy="1189041"/>
          </a:xfrm>
          <a:prstGeom prst="rect">
            <a:avLst/>
          </a:prstGeom>
        </p:spPr>
      </p:pic>
      <p:pic>
        <p:nvPicPr>
          <p:cNvPr id="26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98B82D73-647D-4BB5-B0C5-D7C4C182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5278" y="-572455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44FA467-EA35-4E29-B0C4-8F7FCBEFCA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45447" y="-747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681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23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23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F0424737-271D-FEE3-EBF3-D9B0E9F8A325}"/>
              </a:ext>
            </a:extLst>
          </p:cNvPr>
          <p:cNvSpPr/>
          <p:nvPr/>
        </p:nvSpPr>
        <p:spPr>
          <a:xfrm>
            <a:off x="578936" y="223126"/>
            <a:ext cx="11357091" cy="2126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03ABEEBA-0447-3B2A-4D69-A495ADEAA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62777">
            <a:off x="135584" y="128691"/>
            <a:ext cx="1076126" cy="107612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75654C-FFB8-321C-296F-0AA55E54D62A}"/>
              </a:ext>
            </a:extLst>
          </p:cNvPr>
          <p:cNvSpPr txBox="1"/>
          <p:nvPr/>
        </p:nvSpPr>
        <p:spPr>
          <a:xfrm>
            <a:off x="1336665" y="321608"/>
            <a:ext cx="70074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ảnh bên mô tả bước nào trong các bước lắp ráp mô hình xe điện chạy bằng pin ?</a:t>
            </a:r>
            <a:endParaRPr kumimoji="0" lang="pt-BR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Group 18">
            <a:extLst>
              <a:ext uri="{FF2B5EF4-FFF2-40B4-BE49-F238E27FC236}">
                <a16:creationId xmlns:a16="http://schemas.microsoft.com/office/drawing/2014/main" id="{89A8ACE6-AD03-4205-8A64-F80873871610}"/>
              </a:ext>
            </a:extLst>
          </p:cNvPr>
          <p:cNvGrpSpPr/>
          <p:nvPr/>
        </p:nvGrpSpPr>
        <p:grpSpPr>
          <a:xfrm>
            <a:off x="407041" y="2944738"/>
            <a:ext cx="5333602" cy="1380931"/>
            <a:chOff x="352001" y="4432645"/>
            <a:chExt cx="8000403" cy="2071397"/>
          </a:xfrm>
        </p:grpSpPr>
        <p:sp>
          <p:nvSpPr>
            <p:cNvPr id="26" name="a">
              <a:extLst>
                <a:ext uri="{FF2B5EF4-FFF2-40B4-BE49-F238E27FC236}">
                  <a16:creationId xmlns:a16="http://schemas.microsoft.com/office/drawing/2014/main" id="{62C045DB-6DA1-4D55-BA36-A1F2B45AF6C9}"/>
                </a:ext>
              </a:extLst>
            </p:cNvPr>
            <p:cNvSpPr/>
            <p:nvPr/>
          </p:nvSpPr>
          <p:spPr>
            <a:xfrm>
              <a:off x="1049219" y="4432645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bước 2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FDD11F17-DB52-4996-BD1C-E30C76FB1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52001" y="4739392"/>
              <a:ext cx="1394437" cy="1545083"/>
            </a:xfrm>
            <a:prstGeom prst="rect">
              <a:avLst/>
            </a:prstGeom>
          </p:spPr>
        </p:pic>
      </p:grpSp>
      <p:grpSp>
        <p:nvGrpSpPr>
          <p:cNvPr id="28" name="Group 19">
            <a:extLst>
              <a:ext uri="{FF2B5EF4-FFF2-40B4-BE49-F238E27FC236}">
                <a16:creationId xmlns:a16="http://schemas.microsoft.com/office/drawing/2014/main" id="{E79CB1E6-2AE2-46AF-8CC2-7D8C312B6D24}"/>
              </a:ext>
            </a:extLst>
          </p:cNvPr>
          <p:cNvGrpSpPr/>
          <p:nvPr/>
        </p:nvGrpSpPr>
        <p:grpSpPr>
          <a:xfrm>
            <a:off x="6257482" y="2944737"/>
            <a:ext cx="5549113" cy="1380932"/>
            <a:chOff x="9057387" y="4457701"/>
            <a:chExt cx="8323669" cy="2071397"/>
          </a:xfrm>
        </p:grpSpPr>
        <p:sp>
          <p:nvSpPr>
            <p:cNvPr id="29" name="b">
              <a:extLst>
                <a:ext uri="{FF2B5EF4-FFF2-40B4-BE49-F238E27FC236}">
                  <a16:creationId xmlns:a16="http://schemas.microsoft.com/office/drawing/2014/main" id="{6973491A-ECD5-41DF-B678-A1F1D3FCDDA2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 bước 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CB221381-8142-4F50-A541-8A936C9FE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31" name="Group 23">
            <a:extLst>
              <a:ext uri="{FF2B5EF4-FFF2-40B4-BE49-F238E27FC236}">
                <a16:creationId xmlns:a16="http://schemas.microsoft.com/office/drawing/2014/main" id="{C211F566-02DF-41C5-B9F4-6596633CCF9B}"/>
              </a:ext>
            </a:extLst>
          </p:cNvPr>
          <p:cNvGrpSpPr/>
          <p:nvPr/>
        </p:nvGrpSpPr>
        <p:grpSpPr>
          <a:xfrm>
            <a:off x="342993" y="4953039"/>
            <a:ext cx="5397650" cy="1380931"/>
            <a:chOff x="285524" y="7429560"/>
            <a:chExt cx="8096476" cy="2071397"/>
          </a:xfrm>
        </p:grpSpPr>
        <p:sp>
          <p:nvSpPr>
            <p:cNvPr id="32" name="c">
              <a:extLst>
                <a:ext uri="{FF2B5EF4-FFF2-40B4-BE49-F238E27FC236}">
                  <a16:creationId xmlns:a16="http://schemas.microsoft.com/office/drawing/2014/main" id="{6DC3EAA0-6AD0-40B9-BB7A-66BBD7C93F39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bước 4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12">
              <a:extLst>
                <a:ext uri="{FF2B5EF4-FFF2-40B4-BE49-F238E27FC236}">
                  <a16:creationId xmlns:a16="http://schemas.microsoft.com/office/drawing/2014/main" id="{F3548E07-20C6-4EC0-81AC-5D05CFA21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004162DD-39E3-4558-BB3E-C8971E18EEEE}"/>
              </a:ext>
            </a:extLst>
          </p:cNvPr>
          <p:cNvGrpSpPr/>
          <p:nvPr/>
        </p:nvGrpSpPr>
        <p:grpSpPr>
          <a:xfrm>
            <a:off x="6328587" y="4920402"/>
            <a:ext cx="5532942" cy="1380932"/>
            <a:chOff x="9081642" y="7429560"/>
            <a:chExt cx="8299413" cy="2071397"/>
          </a:xfrm>
        </p:grpSpPr>
        <p:sp>
          <p:nvSpPr>
            <p:cNvPr id="35" name="d">
              <a:extLst>
                <a:ext uri="{FF2B5EF4-FFF2-40B4-BE49-F238E27FC236}">
                  <a16:creationId xmlns:a16="http://schemas.microsoft.com/office/drawing/2014/main" id="{0ACE9774-FF9F-46A7-B5A9-F30D86167DC1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 bước 5 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AC628FF5-2DA1-49A3-BD2C-178727CBE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081642" y="7772452"/>
              <a:ext cx="1366804" cy="1501983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AD96F5FE-F8D9-451F-AC07-627DBE8900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" y="3012299"/>
            <a:ext cx="1486303" cy="11890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8DFFA3A-1D08-472D-BE38-424338BDE25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7" t="34696" r="3473" b="53016"/>
          <a:stretch/>
        </p:blipFill>
        <p:spPr>
          <a:xfrm>
            <a:off x="8344147" y="321608"/>
            <a:ext cx="3082246" cy="1938992"/>
          </a:xfrm>
          <a:prstGeom prst="rect">
            <a:avLst/>
          </a:prstGeom>
        </p:spPr>
      </p:pic>
      <p:pic>
        <p:nvPicPr>
          <p:cNvPr id="4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7982EBD-D542-4069-BC0B-A72B358F4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90031" y="922635"/>
            <a:ext cx="487363" cy="487363"/>
          </a:xfrm>
          <a:prstGeom prst="rect">
            <a:avLst/>
          </a:prstGeom>
        </p:spPr>
      </p:pic>
      <p:pic>
        <p:nvPicPr>
          <p:cNvPr id="41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CC45FDFF-9E73-4049-9C0A-035A6288DC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9" end="356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5278" y="-5724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8369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23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23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F0424737-271D-FEE3-EBF3-D9B0E9F8A325}"/>
              </a:ext>
            </a:extLst>
          </p:cNvPr>
          <p:cNvSpPr/>
          <p:nvPr/>
        </p:nvSpPr>
        <p:spPr>
          <a:xfrm>
            <a:off x="578936" y="223126"/>
            <a:ext cx="11357091" cy="21523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03ABEEBA-0447-3B2A-4D69-A495ADEAA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62777">
            <a:off x="124956" y="135586"/>
            <a:ext cx="1076126" cy="107612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75654C-FFB8-321C-296F-0AA55E54D62A}"/>
              </a:ext>
            </a:extLst>
          </p:cNvPr>
          <p:cNvSpPr txBox="1"/>
          <p:nvPr/>
        </p:nvSpPr>
        <p:spPr>
          <a:xfrm>
            <a:off x="1336666" y="327579"/>
            <a:ext cx="102151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bước 3 l</a:t>
            </a:r>
            <a:r>
              <a:rPr lang="vi-VN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ắp ráp</a:t>
            </a:r>
            <a:r>
              <a:rPr lang="en-US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cabin xe:</a:t>
            </a:r>
            <a:r>
              <a:rPr lang="en-US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hai tấm bên cabin vào hai bên</a:t>
            </a:r>
            <a:r>
              <a:rPr lang="en-US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 tấm mặt cabin và cố định bằng</a:t>
            </a:r>
            <a:r>
              <a:rPr lang="en-US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cái gì ?</a:t>
            </a:r>
            <a:endParaRPr kumimoji="0" lang="pt-BR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18">
            <a:extLst>
              <a:ext uri="{FF2B5EF4-FFF2-40B4-BE49-F238E27FC236}">
                <a16:creationId xmlns:a16="http://schemas.microsoft.com/office/drawing/2014/main" id="{321F6212-DC12-403E-AE63-C0780FD54582}"/>
              </a:ext>
            </a:extLst>
          </p:cNvPr>
          <p:cNvGrpSpPr/>
          <p:nvPr/>
        </p:nvGrpSpPr>
        <p:grpSpPr>
          <a:xfrm>
            <a:off x="407041" y="2944738"/>
            <a:ext cx="5333602" cy="1380931"/>
            <a:chOff x="352001" y="4432645"/>
            <a:chExt cx="8000403" cy="2071397"/>
          </a:xfrm>
        </p:grpSpPr>
        <p:sp>
          <p:nvSpPr>
            <p:cNvPr id="26" name="a">
              <a:extLst>
                <a:ext uri="{FF2B5EF4-FFF2-40B4-BE49-F238E27FC236}">
                  <a16:creationId xmlns:a16="http://schemas.microsoft.com/office/drawing/2014/main" id="{3778C0CF-FA4E-4C04-8EE6-A23EB9D44B67}"/>
                </a:ext>
              </a:extLst>
            </p:cNvPr>
            <p:cNvSpPr/>
            <p:nvPr/>
          </p:nvSpPr>
          <p:spPr>
            <a:xfrm>
              <a:off x="1049219" y="4432645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vít dài và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đai ốc</a:t>
              </a: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2784DB08-D0C7-48C6-925A-CF771B468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52001" y="4739392"/>
              <a:ext cx="1394437" cy="1545083"/>
            </a:xfrm>
            <a:prstGeom prst="rect">
              <a:avLst/>
            </a:prstGeom>
          </p:spPr>
        </p:pic>
      </p:grpSp>
      <p:grpSp>
        <p:nvGrpSpPr>
          <p:cNvPr id="28" name="Group 19">
            <a:extLst>
              <a:ext uri="{FF2B5EF4-FFF2-40B4-BE49-F238E27FC236}">
                <a16:creationId xmlns:a16="http://schemas.microsoft.com/office/drawing/2014/main" id="{9782CD9A-1E48-466E-8CB0-114AB36FE706}"/>
              </a:ext>
            </a:extLst>
          </p:cNvPr>
          <p:cNvGrpSpPr/>
          <p:nvPr/>
        </p:nvGrpSpPr>
        <p:grpSpPr>
          <a:xfrm>
            <a:off x="6257482" y="2962717"/>
            <a:ext cx="5604047" cy="1380932"/>
            <a:chOff x="9057387" y="4484671"/>
            <a:chExt cx="8406070" cy="2071397"/>
          </a:xfrm>
        </p:grpSpPr>
        <p:sp>
          <p:nvSpPr>
            <p:cNvPr id="29" name="b">
              <a:extLst>
                <a:ext uri="{FF2B5EF4-FFF2-40B4-BE49-F238E27FC236}">
                  <a16:creationId xmlns:a16="http://schemas.microsoft.com/office/drawing/2014/main" id="{3F746A97-160D-4591-A676-099B0702AA2F}"/>
                </a:ext>
              </a:extLst>
            </p:cNvPr>
            <p:cNvSpPr/>
            <p:nvPr/>
          </p:nvSpPr>
          <p:spPr>
            <a:xfrm>
              <a:off x="9847447" y="448467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vít ngắn và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đai ốc.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E6C21C0-6488-4692-AD28-A4FD6190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31" name="Group 23">
            <a:extLst>
              <a:ext uri="{FF2B5EF4-FFF2-40B4-BE49-F238E27FC236}">
                <a16:creationId xmlns:a16="http://schemas.microsoft.com/office/drawing/2014/main" id="{C551CF9C-634F-44CF-91D7-EE619E7C4702}"/>
              </a:ext>
            </a:extLst>
          </p:cNvPr>
          <p:cNvGrpSpPr/>
          <p:nvPr/>
        </p:nvGrpSpPr>
        <p:grpSpPr>
          <a:xfrm>
            <a:off x="342993" y="4953039"/>
            <a:ext cx="5397650" cy="1380931"/>
            <a:chOff x="285524" y="7429560"/>
            <a:chExt cx="8096476" cy="2071397"/>
          </a:xfrm>
        </p:grpSpPr>
        <p:sp>
          <p:nvSpPr>
            <p:cNvPr id="32" name="c">
              <a:extLst>
                <a:ext uri="{FF2B5EF4-FFF2-40B4-BE49-F238E27FC236}">
                  <a16:creationId xmlns:a16="http://schemas.microsoft.com/office/drawing/2014/main" id="{84379961-FC6E-484F-A0FF-D1EC62C0541B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vít nhỡ và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đai ốc</a:t>
              </a:r>
            </a:p>
          </p:txBody>
        </p:sp>
        <p:pic>
          <p:nvPicPr>
            <p:cNvPr id="33" name="Picture 12">
              <a:extLst>
                <a:ext uri="{FF2B5EF4-FFF2-40B4-BE49-F238E27FC236}">
                  <a16:creationId xmlns:a16="http://schemas.microsoft.com/office/drawing/2014/main" id="{F547866A-8CDC-4E20-99CF-F93153D9F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6B10BF48-E922-4F08-B662-324AC9AC28DD}"/>
              </a:ext>
            </a:extLst>
          </p:cNvPr>
          <p:cNvGrpSpPr/>
          <p:nvPr/>
        </p:nvGrpSpPr>
        <p:grpSpPr>
          <a:xfrm>
            <a:off x="6328587" y="4920402"/>
            <a:ext cx="5532942" cy="1380932"/>
            <a:chOff x="9081642" y="7429560"/>
            <a:chExt cx="8299413" cy="2071397"/>
          </a:xfrm>
        </p:grpSpPr>
        <p:sp>
          <p:nvSpPr>
            <p:cNvPr id="35" name="d">
              <a:extLst>
                <a:ext uri="{FF2B5EF4-FFF2-40B4-BE49-F238E27FC236}">
                  <a16:creationId xmlns:a16="http://schemas.microsoft.com/office/drawing/2014/main" id="{35A9AC8E-4BF1-4AE6-843A-D4FEC43796B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đai ốc 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B3D932A6-509F-4082-AF69-186C796EC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081642" y="7772452"/>
              <a:ext cx="1366804" cy="1501983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E5D3B353-2C4E-4409-A5AB-BF3C6DB2D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103" y="3040682"/>
            <a:ext cx="1486303" cy="1189041"/>
          </a:xfrm>
          <a:prstGeom prst="rect">
            <a:avLst/>
          </a:prstGeom>
        </p:spPr>
      </p:pic>
      <p:pic>
        <p:nvPicPr>
          <p:cNvPr id="3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E2000DD-D4FF-4908-8E06-EF3C99F0E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90031" y="922635"/>
            <a:ext cx="487363" cy="487363"/>
          </a:xfrm>
          <a:prstGeom prst="rect">
            <a:avLst/>
          </a:prstGeom>
        </p:spPr>
      </p:pic>
      <p:pic>
        <p:nvPicPr>
          <p:cNvPr id="39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4D3BB250-D103-481E-87F9-23B52BC11F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9" end="3561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5278" y="-5724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6454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512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2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512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2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F0424737-271D-FEE3-EBF3-D9B0E9F8A325}"/>
              </a:ext>
            </a:extLst>
          </p:cNvPr>
          <p:cNvSpPr/>
          <p:nvPr/>
        </p:nvSpPr>
        <p:spPr>
          <a:xfrm>
            <a:off x="578936" y="223126"/>
            <a:ext cx="11357091" cy="19553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03ABEEBA-0447-3B2A-4D69-A495ADEAA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62777">
            <a:off x="135584" y="128691"/>
            <a:ext cx="1076126" cy="107612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75654C-FFB8-321C-296F-0AA55E54D62A}"/>
              </a:ext>
            </a:extLst>
          </p:cNvPr>
          <p:cNvSpPr txBox="1"/>
          <p:nvPr/>
        </p:nvSpPr>
        <p:spPr>
          <a:xfrm>
            <a:off x="1477664" y="362692"/>
            <a:ext cx="97018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bước 4 l</a:t>
            </a: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ắp ráp hoàn chỉnh các bộ phận</a:t>
            </a:r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 xe</a:t>
            </a:r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1 lưu ý đó là </a:t>
            </a: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pt-BR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8">
            <a:extLst>
              <a:ext uri="{FF2B5EF4-FFF2-40B4-BE49-F238E27FC236}">
                <a16:creationId xmlns:a16="http://schemas.microsoft.com/office/drawing/2014/main" id="{65D3878E-8C07-437D-90BE-CBEC4EF297D4}"/>
              </a:ext>
            </a:extLst>
          </p:cNvPr>
          <p:cNvGrpSpPr/>
          <p:nvPr/>
        </p:nvGrpSpPr>
        <p:grpSpPr>
          <a:xfrm>
            <a:off x="114123" y="2952260"/>
            <a:ext cx="5820396" cy="1373409"/>
            <a:chOff x="-87376" y="4443928"/>
            <a:chExt cx="8730594" cy="2060114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DC945680-2E98-4722-B6F4-A68D69FB57AC}"/>
                </a:ext>
              </a:extLst>
            </p:cNvPr>
            <p:cNvSpPr/>
            <p:nvPr/>
          </p:nvSpPr>
          <p:spPr>
            <a:xfrm>
              <a:off x="1049219" y="4443928"/>
              <a:ext cx="7593999" cy="2060114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Nối dây đỏ với cực dương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của công tắc</a:t>
              </a: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2F3F346F-C046-4C73-8B6D-B13F87055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87376" y="4706014"/>
              <a:ext cx="1394438" cy="1545083"/>
            </a:xfrm>
            <a:prstGeom prst="rect">
              <a:avLst/>
            </a:prstGeom>
          </p:spPr>
        </p:pic>
      </p:grpSp>
      <p:grpSp>
        <p:nvGrpSpPr>
          <p:cNvPr id="15" name="Group 19">
            <a:extLst>
              <a:ext uri="{FF2B5EF4-FFF2-40B4-BE49-F238E27FC236}">
                <a16:creationId xmlns:a16="http://schemas.microsoft.com/office/drawing/2014/main" id="{A24DD7CB-BEEA-49E9-8126-38269DD9E34C}"/>
              </a:ext>
            </a:extLst>
          </p:cNvPr>
          <p:cNvGrpSpPr/>
          <p:nvPr/>
        </p:nvGrpSpPr>
        <p:grpSpPr>
          <a:xfrm>
            <a:off x="6257482" y="2944737"/>
            <a:ext cx="5549113" cy="1380932"/>
            <a:chOff x="9057387" y="4457701"/>
            <a:chExt cx="8323669" cy="2071397"/>
          </a:xfrm>
        </p:grpSpPr>
        <p:sp>
          <p:nvSpPr>
            <p:cNvPr id="16" name="b">
              <a:extLst>
                <a:ext uri="{FF2B5EF4-FFF2-40B4-BE49-F238E27FC236}">
                  <a16:creationId xmlns:a16="http://schemas.microsoft.com/office/drawing/2014/main" id="{4A818536-5EEA-4541-8093-B4C1E50EE306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dây đen với cực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âm của công tắc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8916C0F7-E15F-491F-9C27-3DE37B045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0CF3304-38E3-4229-8B97-0EE83D2229C9}"/>
              </a:ext>
            </a:extLst>
          </p:cNvPr>
          <p:cNvGrpSpPr/>
          <p:nvPr/>
        </p:nvGrpSpPr>
        <p:grpSpPr>
          <a:xfrm>
            <a:off x="342993" y="4953039"/>
            <a:ext cx="5397650" cy="1380931"/>
            <a:chOff x="285524" y="7429560"/>
            <a:chExt cx="8096476" cy="2071397"/>
          </a:xfrm>
        </p:grpSpPr>
        <p:sp>
          <p:nvSpPr>
            <p:cNvPr id="19" name="c">
              <a:extLst>
                <a:ext uri="{FF2B5EF4-FFF2-40B4-BE49-F238E27FC236}">
                  <a16:creationId xmlns:a16="http://schemas.microsoft.com/office/drawing/2014/main" id="{2B0D97BD-3CEE-4D8D-9423-839D1DFF63CC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C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 hai đáp án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 đều sai</a:t>
              </a:r>
            </a:p>
          </p:txBody>
        </p:sp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96BF87E7-252B-4458-A26B-40AA61483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21" name="Group 22">
            <a:extLst>
              <a:ext uri="{FF2B5EF4-FFF2-40B4-BE49-F238E27FC236}">
                <a16:creationId xmlns:a16="http://schemas.microsoft.com/office/drawing/2014/main" id="{351570ED-DA09-4912-9ED8-EB28CEEAFD0F}"/>
              </a:ext>
            </a:extLst>
          </p:cNvPr>
          <p:cNvGrpSpPr/>
          <p:nvPr/>
        </p:nvGrpSpPr>
        <p:grpSpPr>
          <a:xfrm>
            <a:off x="6328587" y="4920402"/>
            <a:ext cx="5532942" cy="1380932"/>
            <a:chOff x="9081642" y="7429560"/>
            <a:chExt cx="8299413" cy="2071397"/>
          </a:xfrm>
        </p:grpSpPr>
        <p:sp>
          <p:nvSpPr>
            <p:cNvPr id="22" name="d">
              <a:extLst>
                <a:ext uri="{FF2B5EF4-FFF2-40B4-BE49-F238E27FC236}">
                  <a16:creationId xmlns:a16="http://schemas.microsoft.com/office/drawing/2014/main" id="{476BAE6F-E4D0-413D-8B2E-47156C35B37C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 hai đáp án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 đều đúng</a:t>
              </a:r>
            </a:p>
          </p:txBody>
        </p: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21DEC6A6-8410-4FDE-B3CE-EA711456D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081642" y="7772452"/>
              <a:ext cx="1366804" cy="1501983"/>
            </a:xfrm>
            <a:prstGeom prst="rect">
              <a:avLst/>
            </a:prstGeom>
          </p:spPr>
        </p:pic>
      </p:grpSp>
      <p:pic>
        <p:nvPicPr>
          <p:cNvPr id="25" name="Đúng">
            <a:extLst>
              <a:ext uri="{FF2B5EF4-FFF2-40B4-BE49-F238E27FC236}">
                <a16:creationId xmlns:a16="http://schemas.microsoft.com/office/drawing/2014/main" id="{A09D24E1-4EE0-4A78-8739-A791132B40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50" y="4857629"/>
            <a:ext cx="1486303" cy="1189041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0F10035-D4E7-4EAB-B74B-C45A5D75F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90031" y="922635"/>
            <a:ext cx="487363" cy="487363"/>
          </a:xfrm>
          <a:prstGeom prst="rect">
            <a:avLst/>
          </a:prstGeom>
        </p:spPr>
      </p:pic>
      <p:pic>
        <p:nvPicPr>
          <p:cNvPr id="26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17F8F2DC-6CE2-4653-AD54-B130F15BEB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9" end="3561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5278" y="-5724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6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23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12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23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12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608</TotalTime>
  <Words>636</Words>
  <Application>Microsoft Office PowerPoint</Application>
  <PresentationFormat>Widescreen</PresentationFormat>
  <Paragraphs>97</Paragraphs>
  <Slides>25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#9Slide07 SVNBeachwood Sans</vt:lpstr>
      <vt:lpstr>iCiel Pony</vt:lpstr>
      <vt:lpstr>Aptos</vt:lpstr>
      <vt:lpstr>SVN-Gretoon</vt:lpstr>
      <vt:lpstr>Arial</vt:lpstr>
      <vt:lpstr>LNTH-Dinomiko</vt:lpstr>
      <vt:lpstr>Aptos Display</vt:lpstr>
      <vt:lpstr>UVN Banh Mi</vt:lpstr>
      <vt:lpstr>UTM Showcard</vt:lpstr>
      <vt:lpstr>UTM Avo</vt:lpstr>
      <vt:lpstr>LNTH-LuoLuoNotangYuanTi 1</vt:lpstr>
      <vt:lpstr>UTM Duepuntozero</vt:lpstr>
      <vt:lpstr>UTM Edwardian</vt:lpstr>
      <vt:lpstr>Calibri</vt:lpstr>
      <vt:lpstr>SVN-Kitten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Hương</cp:lastModifiedBy>
  <cp:revision>6</cp:revision>
  <dcterms:created xsi:type="dcterms:W3CDTF">2023-09-05T06:18:40Z</dcterms:created>
  <dcterms:modified xsi:type="dcterms:W3CDTF">2024-12-15T02:48:59Z</dcterms:modified>
  <cp:category>9Slide.vn</cp:category>
</cp:coreProperties>
</file>