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70" r:id="rId2"/>
    <p:sldMasterId id="2147483682" r:id="rId3"/>
  </p:sldMasterIdLst>
  <p:notesMasterIdLst>
    <p:notesMasterId r:id="rId26"/>
  </p:notesMasterIdLst>
  <p:sldIdLst>
    <p:sldId id="257" r:id="rId4"/>
    <p:sldId id="256" r:id="rId5"/>
    <p:sldId id="3743" r:id="rId6"/>
    <p:sldId id="258" r:id="rId7"/>
    <p:sldId id="259" r:id="rId8"/>
    <p:sldId id="266" r:id="rId9"/>
    <p:sldId id="3744" r:id="rId10"/>
    <p:sldId id="3745" r:id="rId11"/>
    <p:sldId id="3746" r:id="rId12"/>
    <p:sldId id="3747" r:id="rId13"/>
    <p:sldId id="3748" r:id="rId14"/>
    <p:sldId id="3749" r:id="rId15"/>
    <p:sldId id="264" r:id="rId16"/>
    <p:sldId id="3750" r:id="rId17"/>
    <p:sldId id="262" r:id="rId18"/>
    <p:sldId id="3751" r:id="rId19"/>
    <p:sldId id="3752" r:id="rId20"/>
    <p:sldId id="3753" r:id="rId21"/>
    <p:sldId id="3754" r:id="rId22"/>
    <p:sldId id="3755" r:id="rId23"/>
    <p:sldId id="3756"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C2"/>
    <a:srgbClr val="FBDAE8"/>
    <a:srgbClr val="C1E8FB"/>
    <a:srgbClr val="DFEA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927" autoAdjust="0"/>
  </p:normalViewPr>
  <p:slideViewPr>
    <p:cSldViewPr showGuides="1">
      <p:cViewPr>
        <p:scale>
          <a:sx n="33" d="100"/>
          <a:sy n="33" d="100"/>
        </p:scale>
        <p:origin x="2166" y="6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F3305-B7BF-4F34-89E5-1AD2D2A3C9DF}" type="datetimeFigureOut">
              <a:rPr lang="en-US" smtClean="0"/>
              <a:t>28/09/2024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5468A-11E4-4983-8EE7-F3C47E631CB8}" type="slidenum">
              <a:rPr lang="en-US" smtClean="0"/>
              <a:t>‹#›</a:t>
            </a:fld>
            <a:endParaRPr lang="en-US"/>
          </a:p>
        </p:txBody>
      </p:sp>
    </p:spTree>
    <p:extLst>
      <p:ext uri="{BB962C8B-B14F-4D97-AF65-F5344CB8AC3E}">
        <p14:creationId xmlns:p14="http://schemas.microsoft.com/office/powerpoint/2010/main" val="30870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5F7C-A7CA-64BF-77E2-AF5DF611FE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C7140F-2139-74B3-09F2-DC68C31C85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032FB6-C51B-CAC1-A688-F1F9B85BFC19}"/>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79515715-089C-45A7-BABC-6A629B0CB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733DF-0F94-7248-99B2-8E092E0858DB}"/>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347741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FADE-5DF3-FA4B-CF05-3DACED2ECA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718BAA-C88F-A9B7-544C-A8C1CD3CE6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CC347-68CE-F43C-3440-BC921DFE065E}"/>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FA3C5593-8D7F-4759-4D16-CC42F5F69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874AD-9373-2B10-B079-9E20913E9725}"/>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258774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03695-AA27-B88C-D9ED-FCDE0FA18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C4056-7548-4B92-FD6E-520243C817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8B592-71C2-C379-8822-83D92FE88F7C}"/>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70A6FF4F-D99A-B725-E3A0-DA9D21386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F6009-4183-71E0-FD27-95D4365417DC}"/>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357963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1952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3689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20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42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12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070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3241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784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7669-DCE3-6E7D-1F43-9240277114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3A8E9-A400-20E6-AFDC-C4EA06956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3EC88-5769-4AD1-DB3B-F3020C42CA19}"/>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74A9CAAA-B093-57B3-1648-7E0D33128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1989-1CDB-4016-3B16-16FC03B4F9B7}"/>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4034381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5542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17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998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866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6417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5267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1959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1897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71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476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1E2C-D35F-8E12-D920-0CC97A4A43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37C330-5CA7-002A-4AE5-A38A904FF1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F0FF36-7549-8ECC-9076-CFB454D661F0}"/>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06B0DE19-E060-1EB8-550F-0A86D8A5B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23A7D-60EB-743C-6802-7426DA54FAB9}"/>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1298358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1816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4343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119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01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9077-F319-F20B-94D5-F1BFEC167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6573F-FF07-B5B4-9908-6C8D2C3954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71EE74-2E36-1F69-1704-E1D7DF721F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960A74-9328-FDFB-0B0B-8621F8FE653E}"/>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6" name="Footer Placeholder 5">
            <a:extLst>
              <a:ext uri="{FF2B5EF4-FFF2-40B4-BE49-F238E27FC236}">
                <a16:creationId xmlns:a16="http://schemas.microsoft.com/office/drawing/2014/main" id="{E42AD6CF-5EB2-4EAB-E232-12D312E1D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980C4-BA65-7346-CA6C-C3FA0CD11176}"/>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110838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4716-7772-1C42-33CD-E30426294E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6E6CD-73A6-7B3F-3873-E21CADC40F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8BA09-2C16-4C51-A928-CF6B055D3B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1AD78F-A541-3270-A86C-52F567D56A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B7EEF-F717-C159-8330-E7509419A3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58C2D8-085A-8D78-E591-3C224D2BCEE4}"/>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8" name="Footer Placeholder 7">
            <a:extLst>
              <a:ext uri="{FF2B5EF4-FFF2-40B4-BE49-F238E27FC236}">
                <a16:creationId xmlns:a16="http://schemas.microsoft.com/office/drawing/2014/main" id="{A5C6A8BD-751C-3E7B-B899-4BE18427BD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FBB9E9-F147-8264-9581-410354138084}"/>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126083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56BF-BFED-7DF6-DEF8-8E7922C04D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1D5EC3-15B6-C261-BD15-32C633DB8A13}"/>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4" name="Footer Placeholder 3">
            <a:extLst>
              <a:ext uri="{FF2B5EF4-FFF2-40B4-BE49-F238E27FC236}">
                <a16:creationId xmlns:a16="http://schemas.microsoft.com/office/drawing/2014/main" id="{7CAA7F43-5044-0A1F-C212-A136E2AFF2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54ED1E-B924-0535-A2D3-444DC311D844}"/>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281871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4720BD-C3C9-234C-803B-F43FA3179EEF}"/>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3" name="Footer Placeholder 2">
            <a:extLst>
              <a:ext uri="{FF2B5EF4-FFF2-40B4-BE49-F238E27FC236}">
                <a16:creationId xmlns:a16="http://schemas.microsoft.com/office/drawing/2014/main" id="{96AE5D44-3CAF-B421-164E-2F21C6FC8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5016D2-F963-92C7-41E8-A7AE9BC838D9}"/>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427363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646F-5947-5609-B468-8FFFDB724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46BC58-BF71-4D18-2D68-3D10A9E658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85B80F-CEB7-3AF9-1297-B86D84506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FD13E2-8D66-BB99-2A63-5DE220A287C5}"/>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6" name="Footer Placeholder 5">
            <a:extLst>
              <a:ext uri="{FF2B5EF4-FFF2-40B4-BE49-F238E27FC236}">
                <a16:creationId xmlns:a16="http://schemas.microsoft.com/office/drawing/2014/main" id="{4E392AC3-F200-3CCF-7F61-0079BD0687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7CFFD1-7E1E-0266-0301-D0E25D16F137}"/>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118642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DE23-C4E0-CDDC-D9CE-02BB9F421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A1331C-2E5C-6D54-E7F8-1B8AD81634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3E841C-1E01-32E1-D705-5426496A1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6688E4-3523-7FD8-AE2D-9858CB3E1296}"/>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6" name="Footer Placeholder 5">
            <a:extLst>
              <a:ext uri="{FF2B5EF4-FFF2-40B4-BE49-F238E27FC236}">
                <a16:creationId xmlns:a16="http://schemas.microsoft.com/office/drawing/2014/main" id="{9016102F-FD49-329B-54C1-38C451B2E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70136B-646B-26CF-10E5-C637E33017B3}"/>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3167464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E815793-5999-2CA0-B6CC-BB100B3BFCB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B4C8340-3F60-CE1F-AE56-62012B9506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440E99-AF18-D601-E15E-8CE2B336D9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45A52-B8B3-A98B-8D3D-FA444BD686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25FD63E0-39EC-6B8E-F2C5-73BA86C0B4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C958E6-F203-3FF6-2809-295389D973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4BBF8C-2E6C-44B0-A9BC-ED329EEA6AB2}" type="slidenum">
              <a:rPr lang="en-US" smtClean="0"/>
              <a:t>‹#›</a:t>
            </a:fld>
            <a:endParaRPr lang="en-US"/>
          </a:p>
        </p:txBody>
      </p:sp>
    </p:spTree>
    <p:extLst>
      <p:ext uri="{BB962C8B-B14F-4D97-AF65-F5344CB8AC3E}">
        <p14:creationId xmlns:p14="http://schemas.microsoft.com/office/powerpoint/2010/main" val="28629092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161A682-55E9-993F-B219-7CAA1001066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28/09/2024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7952648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C7E0368-E868-FAFE-2141-4AA90B58B1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28/09/2024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785121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93.svg"/><Relationship Id="rId17" Type="http://schemas.openxmlformats.org/officeDocument/2006/relationships/image" Target="../media/image96.png"/><Relationship Id="rId2" Type="http://schemas.openxmlformats.org/officeDocument/2006/relationships/image" Target="../media/image86.png"/><Relationship Id="rId16" Type="http://schemas.openxmlformats.org/officeDocument/2006/relationships/image" Target="../media/image95.svg"/><Relationship Id="rId1" Type="http://schemas.openxmlformats.org/officeDocument/2006/relationships/slideLayout" Target="../slideLayouts/slideLayout18.xml"/><Relationship Id="rId6" Type="http://schemas.openxmlformats.org/officeDocument/2006/relationships/image" Target="../media/image90.png"/><Relationship Id="rId11" Type="http://schemas.openxmlformats.org/officeDocument/2006/relationships/image" Target="../media/image92.png"/><Relationship Id="rId5" Type="http://schemas.openxmlformats.org/officeDocument/2006/relationships/image" Target="../media/image89.svg"/><Relationship Id="rId15" Type="http://schemas.openxmlformats.org/officeDocument/2006/relationships/image" Target="../media/image94.png"/><Relationship Id="rId10" Type="http://schemas.openxmlformats.org/officeDocument/2006/relationships/image" Target="../media/image14.png"/><Relationship Id="rId4" Type="http://schemas.openxmlformats.org/officeDocument/2006/relationships/image" Target="../media/image88.png"/><Relationship Id="rId9" Type="http://schemas.openxmlformats.org/officeDocument/2006/relationships/image" Target="../media/image4.svg"/><Relationship Id="rId14"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4.png"/><Relationship Id="rId18" Type="http://schemas.openxmlformats.org/officeDocument/2006/relationships/image" Target="../media/image38.png"/><Relationship Id="rId3" Type="http://schemas.openxmlformats.org/officeDocument/2006/relationships/image" Target="../media/image4.svg"/><Relationship Id="rId21" Type="http://schemas.openxmlformats.org/officeDocument/2006/relationships/image" Target="../media/image41.svg"/><Relationship Id="rId7" Type="http://schemas.openxmlformats.org/officeDocument/2006/relationships/image" Target="../media/image37.svg"/><Relationship Id="rId12" Type="http://schemas.openxmlformats.org/officeDocument/2006/relationships/image" Target="../media/image17.svg"/><Relationship Id="rId17" Type="http://schemas.openxmlformats.org/officeDocument/2006/relationships/image" Target="../media/image33.svg"/><Relationship Id="rId25" Type="http://schemas.openxmlformats.org/officeDocument/2006/relationships/image" Target="../media/image45.svg"/><Relationship Id="rId2" Type="http://schemas.openxmlformats.org/officeDocument/2006/relationships/image" Target="../media/image3.png"/><Relationship Id="rId16" Type="http://schemas.openxmlformats.org/officeDocument/2006/relationships/image" Target="../media/image32.png"/><Relationship Id="rId20"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16.png"/><Relationship Id="rId24" Type="http://schemas.openxmlformats.org/officeDocument/2006/relationships/image" Target="../media/image44.png"/><Relationship Id="rId5" Type="http://schemas.openxmlformats.org/officeDocument/2006/relationships/image" Target="../media/image35.svg"/><Relationship Id="rId15" Type="http://schemas.openxmlformats.org/officeDocument/2006/relationships/image" Target="../media/image13.svg"/><Relationship Id="rId23" Type="http://schemas.openxmlformats.org/officeDocument/2006/relationships/image" Target="../media/image43.svg"/><Relationship Id="rId10" Type="http://schemas.openxmlformats.org/officeDocument/2006/relationships/image" Target="../media/image7.png"/><Relationship Id="rId19" Type="http://schemas.openxmlformats.org/officeDocument/2006/relationships/image" Target="../media/image39.svg"/><Relationship Id="rId4" Type="http://schemas.openxmlformats.org/officeDocument/2006/relationships/image" Target="../media/image34.png"/><Relationship Id="rId9" Type="http://schemas.openxmlformats.org/officeDocument/2006/relationships/image" Target="../media/image77.svg"/><Relationship Id="rId14" Type="http://schemas.openxmlformats.org/officeDocument/2006/relationships/image" Target="../media/image12.png"/><Relationship Id="rId22"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93.svg"/><Relationship Id="rId2" Type="http://schemas.openxmlformats.org/officeDocument/2006/relationships/image" Target="../media/image86.png"/><Relationship Id="rId16" Type="http://schemas.openxmlformats.org/officeDocument/2006/relationships/image" Target="../media/image95.svg"/><Relationship Id="rId1" Type="http://schemas.openxmlformats.org/officeDocument/2006/relationships/slideLayout" Target="../slideLayouts/slideLayout18.xml"/><Relationship Id="rId6" Type="http://schemas.openxmlformats.org/officeDocument/2006/relationships/image" Target="../media/image90.png"/><Relationship Id="rId11" Type="http://schemas.openxmlformats.org/officeDocument/2006/relationships/image" Target="../media/image92.png"/><Relationship Id="rId5" Type="http://schemas.openxmlformats.org/officeDocument/2006/relationships/image" Target="../media/image89.svg"/><Relationship Id="rId15" Type="http://schemas.openxmlformats.org/officeDocument/2006/relationships/image" Target="../media/image94.png"/><Relationship Id="rId10" Type="http://schemas.openxmlformats.org/officeDocument/2006/relationships/image" Target="../media/image14.png"/><Relationship Id="rId4" Type="http://schemas.openxmlformats.org/officeDocument/2006/relationships/image" Target="../media/image88.png"/><Relationship Id="rId9" Type="http://schemas.openxmlformats.org/officeDocument/2006/relationships/image" Target="../media/image4.svg"/><Relationship Id="rId14"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06.svg"/><Relationship Id="rId18" Type="http://schemas.openxmlformats.org/officeDocument/2006/relationships/image" Target="../media/image107.png"/><Relationship Id="rId3" Type="http://schemas.openxmlformats.org/officeDocument/2006/relationships/image" Target="../media/image14.png"/><Relationship Id="rId21" Type="http://schemas.openxmlformats.org/officeDocument/2006/relationships/image" Target="../media/image110.svg"/><Relationship Id="rId7" Type="http://schemas.openxmlformats.org/officeDocument/2006/relationships/image" Target="../media/image102.svg"/><Relationship Id="rId12" Type="http://schemas.openxmlformats.org/officeDocument/2006/relationships/image" Target="../media/image105.png"/><Relationship Id="rId17" Type="http://schemas.openxmlformats.org/officeDocument/2006/relationships/image" Target="../media/image77.svg"/><Relationship Id="rId2" Type="http://schemas.openxmlformats.org/officeDocument/2006/relationships/image" Target="../media/image98.png"/><Relationship Id="rId16" Type="http://schemas.openxmlformats.org/officeDocument/2006/relationships/image" Target="../media/image76.png"/><Relationship Id="rId20" Type="http://schemas.openxmlformats.org/officeDocument/2006/relationships/image" Target="../media/image109.png"/><Relationship Id="rId1" Type="http://schemas.openxmlformats.org/officeDocument/2006/relationships/slideLayout" Target="../slideLayouts/slideLayout18.xml"/><Relationship Id="rId6" Type="http://schemas.openxmlformats.org/officeDocument/2006/relationships/image" Target="../media/image101.png"/><Relationship Id="rId11" Type="http://schemas.openxmlformats.org/officeDocument/2006/relationships/image" Target="../media/image104.svg"/><Relationship Id="rId5" Type="http://schemas.openxmlformats.org/officeDocument/2006/relationships/image" Target="../media/image100.svg"/><Relationship Id="rId15" Type="http://schemas.openxmlformats.org/officeDocument/2006/relationships/image" Target="../media/image4.svg"/><Relationship Id="rId10" Type="http://schemas.openxmlformats.org/officeDocument/2006/relationships/image" Target="../media/image103.png"/><Relationship Id="rId19" Type="http://schemas.openxmlformats.org/officeDocument/2006/relationships/image" Target="../media/image108.svg"/><Relationship Id="rId4" Type="http://schemas.openxmlformats.org/officeDocument/2006/relationships/image" Target="../media/image99.png"/><Relationship Id="rId9" Type="http://schemas.openxmlformats.org/officeDocument/2006/relationships/image" Target="../media/image23.svg"/><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06.svg"/><Relationship Id="rId18" Type="http://schemas.openxmlformats.org/officeDocument/2006/relationships/image" Target="../media/image107.png"/><Relationship Id="rId3" Type="http://schemas.openxmlformats.org/officeDocument/2006/relationships/image" Target="../media/image14.png"/><Relationship Id="rId21" Type="http://schemas.openxmlformats.org/officeDocument/2006/relationships/image" Target="../media/image110.svg"/><Relationship Id="rId7" Type="http://schemas.openxmlformats.org/officeDocument/2006/relationships/image" Target="../media/image102.svg"/><Relationship Id="rId12" Type="http://schemas.openxmlformats.org/officeDocument/2006/relationships/image" Target="../media/image105.png"/><Relationship Id="rId17" Type="http://schemas.openxmlformats.org/officeDocument/2006/relationships/image" Target="../media/image77.svg"/><Relationship Id="rId2" Type="http://schemas.openxmlformats.org/officeDocument/2006/relationships/image" Target="../media/image98.png"/><Relationship Id="rId16" Type="http://schemas.openxmlformats.org/officeDocument/2006/relationships/image" Target="../media/image76.png"/><Relationship Id="rId20" Type="http://schemas.openxmlformats.org/officeDocument/2006/relationships/image" Target="../media/image109.png"/><Relationship Id="rId1" Type="http://schemas.openxmlformats.org/officeDocument/2006/relationships/slideLayout" Target="../slideLayouts/slideLayout18.xml"/><Relationship Id="rId6" Type="http://schemas.openxmlformats.org/officeDocument/2006/relationships/image" Target="../media/image101.png"/><Relationship Id="rId11" Type="http://schemas.openxmlformats.org/officeDocument/2006/relationships/image" Target="../media/image104.svg"/><Relationship Id="rId5" Type="http://schemas.openxmlformats.org/officeDocument/2006/relationships/image" Target="../media/image100.svg"/><Relationship Id="rId15" Type="http://schemas.openxmlformats.org/officeDocument/2006/relationships/image" Target="../media/image4.svg"/><Relationship Id="rId10" Type="http://schemas.openxmlformats.org/officeDocument/2006/relationships/image" Target="../media/image103.png"/><Relationship Id="rId19" Type="http://schemas.openxmlformats.org/officeDocument/2006/relationships/image" Target="../media/image108.svg"/><Relationship Id="rId4" Type="http://schemas.openxmlformats.org/officeDocument/2006/relationships/image" Target="../media/image99.png"/><Relationship Id="rId9" Type="http://schemas.openxmlformats.org/officeDocument/2006/relationships/image" Target="../media/image23.svg"/><Relationship Id="rId1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4.svg"/><Relationship Id="rId18" Type="http://schemas.openxmlformats.org/officeDocument/2006/relationships/image" Target="../media/image17.svg"/><Relationship Id="rId3" Type="http://schemas.openxmlformats.org/officeDocument/2006/relationships/image" Target="../media/image112.svg"/><Relationship Id="rId7" Type="http://schemas.openxmlformats.org/officeDocument/2006/relationships/image" Target="../media/image114.svg"/><Relationship Id="rId12" Type="http://schemas.openxmlformats.org/officeDocument/2006/relationships/image" Target="../media/image3.png"/><Relationship Id="rId17" Type="http://schemas.openxmlformats.org/officeDocument/2006/relationships/image" Target="../media/image16.png"/><Relationship Id="rId2" Type="http://schemas.openxmlformats.org/officeDocument/2006/relationships/image" Target="../media/image111.png"/><Relationship Id="rId16" Type="http://schemas.openxmlformats.org/officeDocument/2006/relationships/image" Target="../media/image120.svg"/><Relationship Id="rId1" Type="http://schemas.openxmlformats.org/officeDocument/2006/relationships/slideLayout" Target="../slideLayouts/slideLayout18.xml"/><Relationship Id="rId6" Type="http://schemas.openxmlformats.org/officeDocument/2006/relationships/image" Target="../media/image113.png"/><Relationship Id="rId11" Type="http://schemas.openxmlformats.org/officeDocument/2006/relationships/image" Target="../media/image118.svg"/><Relationship Id="rId5" Type="http://schemas.openxmlformats.org/officeDocument/2006/relationships/image" Target="../media/image9.svg"/><Relationship Id="rId15" Type="http://schemas.openxmlformats.org/officeDocument/2006/relationships/image" Target="../media/image119.png"/><Relationship Id="rId10" Type="http://schemas.openxmlformats.org/officeDocument/2006/relationships/image" Target="../media/image117.png"/><Relationship Id="rId4" Type="http://schemas.openxmlformats.org/officeDocument/2006/relationships/image" Target="../media/image8.png"/><Relationship Id="rId9" Type="http://schemas.openxmlformats.org/officeDocument/2006/relationships/image" Target="../media/image116.svg"/><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93.svg"/><Relationship Id="rId2" Type="http://schemas.openxmlformats.org/officeDocument/2006/relationships/image" Target="../media/image86.png"/><Relationship Id="rId16" Type="http://schemas.openxmlformats.org/officeDocument/2006/relationships/image" Target="../media/image95.svg"/><Relationship Id="rId1" Type="http://schemas.openxmlformats.org/officeDocument/2006/relationships/slideLayout" Target="../slideLayouts/slideLayout18.xml"/><Relationship Id="rId6" Type="http://schemas.openxmlformats.org/officeDocument/2006/relationships/image" Target="../media/image90.png"/><Relationship Id="rId11" Type="http://schemas.openxmlformats.org/officeDocument/2006/relationships/image" Target="../media/image92.png"/><Relationship Id="rId5" Type="http://schemas.openxmlformats.org/officeDocument/2006/relationships/image" Target="../media/image89.svg"/><Relationship Id="rId15" Type="http://schemas.openxmlformats.org/officeDocument/2006/relationships/image" Target="../media/image94.png"/><Relationship Id="rId10" Type="http://schemas.openxmlformats.org/officeDocument/2006/relationships/image" Target="../media/image14.png"/><Relationship Id="rId4" Type="http://schemas.openxmlformats.org/officeDocument/2006/relationships/image" Target="../media/image88.png"/><Relationship Id="rId9" Type="http://schemas.openxmlformats.org/officeDocument/2006/relationships/image" Target="../media/image4.svg"/><Relationship Id="rId1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1.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2.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3.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4.sv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svg"/><Relationship Id="rId32" Type="http://schemas.openxmlformats.org/officeDocument/2006/relationships/image" Target="../media/image33.sv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4.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9.svg"/><Relationship Id="rId18" Type="http://schemas.openxmlformats.org/officeDocument/2006/relationships/image" Target="../media/image117.png"/><Relationship Id="rId26" Type="http://schemas.openxmlformats.org/officeDocument/2006/relationships/image" Target="../media/image17.svg"/><Relationship Id="rId3" Type="http://schemas.openxmlformats.org/officeDocument/2006/relationships/image" Target="../media/image126.svg"/><Relationship Id="rId21" Type="http://schemas.openxmlformats.org/officeDocument/2006/relationships/image" Target="../media/image77.svg"/><Relationship Id="rId7" Type="http://schemas.openxmlformats.org/officeDocument/2006/relationships/image" Target="../media/image128.svg"/><Relationship Id="rId12" Type="http://schemas.openxmlformats.org/officeDocument/2006/relationships/image" Target="../media/image8.png"/><Relationship Id="rId17" Type="http://schemas.openxmlformats.org/officeDocument/2006/relationships/image" Target="../media/image116.svg"/><Relationship Id="rId25" Type="http://schemas.openxmlformats.org/officeDocument/2006/relationships/image" Target="../media/image16.png"/><Relationship Id="rId2" Type="http://schemas.openxmlformats.org/officeDocument/2006/relationships/image" Target="../media/image125.png"/><Relationship Id="rId16" Type="http://schemas.openxmlformats.org/officeDocument/2006/relationships/image" Target="../media/image115.png"/><Relationship Id="rId20" Type="http://schemas.openxmlformats.org/officeDocument/2006/relationships/image" Target="../media/image76.png"/><Relationship Id="rId29" Type="http://schemas.openxmlformats.org/officeDocument/2006/relationships/image" Target="../media/image131.png"/><Relationship Id="rId1" Type="http://schemas.openxmlformats.org/officeDocument/2006/relationships/slideLayout" Target="../slideLayouts/slideLayout29.xml"/><Relationship Id="rId6" Type="http://schemas.openxmlformats.org/officeDocument/2006/relationships/image" Target="../media/image127.png"/><Relationship Id="rId11" Type="http://schemas.openxmlformats.org/officeDocument/2006/relationships/image" Target="../media/image130.svg"/><Relationship Id="rId24" Type="http://schemas.openxmlformats.org/officeDocument/2006/relationships/image" Target="../media/image120.svg"/><Relationship Id="rId5" Type="http://schemas.openxmlformats.org/officeDocument/2006/relationships/image" Target="../media/image4.svg"/><Relationship Id="rId15" Type="http://schemas.openxmlformats.org/officeDocument/2006/relationships/image" Target="../media/image114.svg"/><Relationship Id="rId23" Type="http://schemas.openxmlformats.org/officeDocument/2006/relationships/image" Target="../media/image119.png"/><Relationship Id="rId28" Type="http://schemas.openxmlformats.org/officeDocument/2006/relationships/image" Target="../media/image39.svg"/><Relationship Id="rId10" Type="http://schemas.openxmlformats.org/officeDocument/2006/relationships/image" Target="../media/image129.png"/><Relationship Id="rId19" Type="http://schemas.openxmlformats.org/officeDocument/2006/relationships/image" Target="../media/image118.svg"/><Relationship Id="rId4" Type="http://schemas.openxmlformats.org/officeDocument/2006/relationships/image" Target="../media/image3.png"/><Relationship Id="rId9" Type="http://schemas.openxmlformats.org/officeDocument/2006/relationships/image" Target="../media/image112.svg"/><Relationship Id="rId14" Type="http://schemas.openxmlformats.org/officeDocument/2006/relationships/image" Target="../media/image113.png"/><Relationship Id="rId22" Type="http://schemas.openxmlformats.org/officeDocument/2006/relationships/image" Target="../media/image14.png"/><Relationship Id="rId27" Type="http://schemas.openxmlformats.org/officeDocument/2006/relationships/image" Target="../media/image38.png"/><Relationship Id="rId30" Type="http://schemas.openxmlformats.org/officeDocument/2006/relationships/image" Target="../media/image132.svg"/></Relationships>
</file>

<file path=ppt/slides/_rels/slide22.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140.svg"/><Relationship Id="rId26" Type="http://schemas.openxmlformats.org/officeDocument/2006/relationships/image" Target="../media/image23.svg"/><Relationship Id="rId3" Type="http://schemas.openxmlformats.org/officeDocument/2006/relationships/image" Target="../media/image4.svg"/><Relationship Id="rId21" Type="http://schemas.openxmlformats.org/officeDocument/2006/relationships/image" Target="../media/image16.png"/><Relationship Id="rId34" Type="http://schemas.openxmlformats.org/officeDocument/2006/relationships/image" Target="../media/image33.svg"/><Relationship Id="rId7" Type="http://schemas.openxmlformats.org/officeDocument/2006/relationships/image" Target="../media/image80.png"/><Relationship Id="rId12" Type="http://schemas.openxmlformats.org/officeDocument/2006/relationships/image" Target="../media/image138.svg"/><Relationship Id="rId17" Type="http://schemas.openxmlformats.org/officeDocument/2006/relationships/image" Target="../media/image139.png"/><Relationship Id="rId25" Type="http://schemas.openxmlformats.org/officeDocument/2006/relationships/image" Target="../media/image22.png"/><Relationship Id="rId33" Type="http://schemas.openxmlformats.org/officeDocument/2006/relationships/image" Target="../media/image32.png"/><Relationship Id="rId2" Type="http://schemas.openxmlformats.org/officeDocument/2006/relationships/image" Target="../media/image3.png"/><Relationship Id="rId16" Type="http://schemas.openxmlformats.org/officeDocument/2006/relationships/image" Target="../media/image13.svg"/><Relationship Id="rId20" Type="http://schemas.openxmlformats.org/officeDocument/2006/relationships/image" Target="../media/image79.svg"/><Relationship Id="rId29"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134.svg"/><Relationship Id="rId11" Type="http://schemas.openxmlformats.org/officeDocument/2006/relationships/image" Target="../media/image137.png"/><Relationship Id="rId24" Type="http://schemas.openxmlformats.org/officeDocument/2006/relationships/image" Target="../media/image102.svg"/><Relationship Id="rId32" Type="http://schemas.openxmlformats.org/officeDocument/2006/relationships/image" Target="../media/image31.svg"/><Relationship Id="rId5" Type="http://schemas.openxmlformats.org/officeDocument/2006/relationships/image" Target="../media/image133.png"/><Relationship Id="rId15" Type="http://schemas.openxmlformats.org/officeDocument/2006/relationships/image" Target="../media/image12.png"/><Relationship Id="rId23" Type="http://schemas.openxmlformats.org/officeDocument/2006/relationships/image" Target="../media/image101.png"/><Relationship Id="rId28" Type="http://schemas.openxmlformats.org/officeDocument/2006/relationships/image" Target="../media/image142.svg"/><Relationship Id="rId10" Type="http://schemas.openxmlformats.org/officeDocument/2006/relationships/image" Target="../media/image136.svg"/><Relationship Id="rId19" Type="http://schemas.openxmlformats.org/officeDocument/2006/relationships/image" Target="../media/image78.png"/><Relationship Id="rId31"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135.png"/><Relationship Id="rId14" Type="http://schemas.openxmlformats.org/officeDocument/2006/relationships/image" Target="../media/image77.svg"/><Relationship Id="rId22" Type="http://schemas.openxmlformats.org/officeDocument/2006/relationships/image" Target="../media/image17.svg"/><Relationship Id="rId27" Type="http://schemas.openxmlformats.org/officeDocument/2006/relationships/image" Target="../media/image141.png"/><Relationship Id="rId30" Type="http://schemas.openxmlformats.org/officeDocument/2006/relationships/image" Target="../media/image29.svg"/><Relationship Id="rId8" Type="http://schemas.openxmlformats.org/officeDocument/2006/relationships/image" Target="../media/image81.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svg"/><Relationship Id="rId18" Type="http://schemas.openxmlformats.org/officeDocument/2006/relationships/image" Target="../media/image40.png"/><Relationship Id="rId3" Type="http://schemas.openxmlformats.org/officeDocument/2006/relationships/image" Target="../media/image4.svg"/><Relationship Id="rId21" Type="http://schemas.openxmlformats.org/officeDocument/2006/relationships/image" Target="../media/image43.svg"/><Relationship Id="rId7" Type="http://schemas.openxmlformats.org/officeDocument/2006/relationships/image" Target="../media/image37.svg"/><Relationship Id="rId12" Type="http://schemas.openxmlformats.org/officeDocument/2006/relationships/image" Target="../media/image12.png"/><Relationship Id="rId17" Type="http://schemas.openxmlformats.org/officeDocument/2006/relationships/image" Target="../media/image39.svg"/><Relationship Id="rId2" Type="http://schemas.openxmlformats.org/officeDocument/2006/relationships/image" Target="../media/image3.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14.png"/><Relationship Id="rId5" Type="http://schemas.openxmlformats.org/officeDocument/2006/relationships/image" Target="../media/image35.svg"/><Relationship Id="rId15" Type="http://schemas.openxmlformats.org/officeDocument/2006/relationships/image" Target="../media/image33.svg"/><Relationship Id="rId23" Type="http://schemas.openxmlformats.org/officeDocument/2006/relationships/image" Target="../media/image45.svg"/><Relationship Id="rId10" Type="http://schemas.openxmlformats.org/officeDocument/2006/relationships/image" Target="../media/image17.svg"/><Relationship Id="rId19" Type="http://schemas.openxmlformats.org/officeDocument/2006/relationships/image" Target="../media/image41.svg"/><Relationship Id="rId4" Type="http://schemas.openxmlformats.org/officeDocument/2006/relationships/image" Target="../media/image34.png"/><Relationship Id="rId9" Type="http://schemas.openxmlformats.org/officeDocument/2006/relationships/image" Target="../media/image16.png"/><Relationship Id="rId14" Type="http://schemas.openxmlformats.org/officeDocument/2006/relationships/image" Target="../media/image32.png"/><Relationship Id="rId22"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4.sv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6.png"/><Relationship Id="rId21" Type="http://schemas.openxmlformats.org/officeDocument/2006/relationships/image" Target="../media/image62.svg"/><Relationship Id="rId7" Type="http://schemas.openxmlformats.org/officeDocument/2006/relationships/image" Target="../media/image3.pn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66.svg"/><Relationship Id="rId2" Type="http://schemas.openxmlformats.org/officeDocument/2006/relationships/image" Target="../media/image14.png"/><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svg"/><Relationship Id="rId1" Type="http://schemas.openxmlformats.org/officeDocument/2006/relationships/slideLayout" Target="../slideLayouts/slideLayout18.xml"/><Relationship Id="rId6" Type="http://schemas.openxmlformats.org/officeDocument/2006/relationships/image" Target="../media/image49.svg"/><Relationship Id="rId11" Type="http://schemas.openxmlformats.org/officeDocument/2006/relationships/image" Target="../media/image52.svg"/><Relationship Id="rId24" Type="http://schemas.openxmlformats.org/officeDocument/2006/relationships/image" Target="../media/image65.png"/><Relationship Id="rId32" Type="http://schemas.openxmlformats.org/officeDocument/2006/relationships/image" Target="../media/image73.png"/><Relationship Id="rId5" Type="http://schemas.openxmlformats.org/officeDocument/2006/relationships/image" Target="../media/image48.png"/><Relationship Id="rId15" Type="http://schemas.openxmlformats.org/officeDocument/2006/relationships/image" Target="../media/image56.svg"/><Relationship Id="rId23" Type="http://schemas.openxmlformats.org/officeDocument/2006/relationships/image" Target="../media/image64.svg"/><Relationship Id="rId28" Type="http://schemas.openxmlformats.org/officeDocument/2006/relationships/image" Target="../media/image69.png"/><Relationship Id="rId10" Type="http://schemas.openxmlformats.org/officeDocument/2006/relationships/image" Target="../media/image51.png"/><Relationship Id="rId19" Type="http://schemas.openxmlformats.org/officeDocument/2006/relationships/image" Target="../media/image60.svg"/><Relationship Id="rId31" Type="http://schemas.openxmlformats.org/officeDocument/2006/relationships/image" Target="../media/image72.svg"/><Relationship Id="rId4" Type="http://schemas.openxmlformats.org/officeDocument/2006/relationships/image" Target="../media/image47.sv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svg"/><Relationship Id="rId30"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78.png"/><Relationship Id="rId18" Type="http://schemas.openxmlformats.org/officeDocument/2006/relationships/image" Target="../media/image62.svg"/><Relationship Id="rId3" Type="http://schemas.openxmlformats.org/officeDocument/2006/relationships/image" Target="../media/image4.svg"/><Relationship Id="rId21" Type="http://schemas.openxmlformats.org/officeDocument/2006/relationships/image" Target="../media/image84.jpeg"/><Relationship Id="rId7" Type="http://schemas.openxmlformats.org/officeDocument/2006/relationships/image" Target="../media/image76.png"/><Relationship Id="rId12" Type="http://schemas.openxmlformats.org/officeDocument/2006/relationships/image" Target="../media/image41.svg"/><Relationship Id="rId17" Type="http://schemas.openxmlformats.org/officeDocument/2006/relationships/image" Target="../media/image61.png"/><Relationship Id="rId2" Type="http://schemas.openxmlformats.org/officeDocument/2006/relationships/image" Target="../media/image3.png"/><Relationship Id="rId16" Type="http://schemas.openxmlformats.org/officeDocument/2006/relationships/image" Target="../media/image81.svg"/><Relationship Id="rId20" Type="http://schemas.openxmlformats.org/officeDocument/2006/relationships/image" Target="../media/image83.jpe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40.png"/><Relationship Id="rId5" Type="http://schemas.openxmlformats.org/officeDocument/2006/relationships/image" Target="../media/image75.svg"/><Relationship Id="rId15" Type="http://schemas.openxmlformats.org/officeDocument/2006/relationships/image" Target="../media/image80.png"/><Relationship Id="rId10" Type="http://schemas.openxmlformats.org/officeDocument/2006/relationships/image" Target="../media/image39.svg"/><Relationship Id="rId19" Type="http://schemas.openxmlformats.org/officeDocument/2006/relationships/image" Target="../media/image82.jpeg"/><Relationship Id="rId4" Type="http://schemas.openxmlformats.org/officeDocument/2006/relationships/image" Target="../media/image74.png"/><Relationship Id="rId9" Type="http://schemas.openxmlformats.org/officeDocument/2006/relationships/image" Target="../media/image38.png"/><Relationship Id="rId14" Type="http://schemas.openxmlformats.org/officeDocument/2006/relationships/image" Target="../media/image79.svg"/><Relationship Id="rId22" Type="http://schemas.openxmlformats.org/officeDocument/2006/relationships/image" Target="../media/image85.jpeg"/></Relationships>
</file>

<file path=ppt/slides/_rels/slide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4.png"/><Relationship Id="rId18" Type="http://schemas.openxmlformats.org/officeDocument/2006/relationships/image" Target="../media/image38.png"/><Relationship Id="rId3" Type="http://schemas.openxmlformats.org/officeDocument/2006/relationships/image" Target="../media/image4.svg"/><Relationship Id="rId21" Type="http://schemas.openxmlformats.org/officeDocument/2006/relationships/image" Target="../media/image41.svg"/><Relationship Id="rId7" Type="http://schemas.openxmlformats.org/officeDocument/2006/relationships/image" Target="../media/image37.svg"/><Relationship Id="rId12" Type="http://schemas.openxmlformats.org/officeDocument/2006/relationships/image" Target="../media/image17.svg"/><Relationship Id="rId17" Type="http://schemas.openxmlformats.org/officeDocument/2006/relationships/image" Target="../media/image33.svg"/><Relationship Id="rId25" Type="http://schemas.openxmlformats.org/officeDocument/2006/relationships/image" Target="../media/image45.svg"/><Relationship Id="rId2" Type="http://schemas.openxmlformats.org/officeDocument/2006/relationships/image" Target="../media/image3.png"/><Relationship Id="rId16" Type="http://schemas.openxmlformats.org/officeDocument/2006/relationships/image" Target="../media/image32.png"/><Relationship Id="rId20"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16.png"/><Relationship Id="rId24" Type="http://schemas.openxmlformats.org/officeDocument/2006/relationships/image" Target="../media/image44.png"/><Relationship Id="rId5" Type="http://schemas.openxmlformats.org/officeDocument/2006/relationships/image" Target="../media/image35.svg"/><Relationship Id="rId15" Type="http://schemas.openxmlformats.org/officeDocument/2006/relationships/image" Target="../media/image13.svg"/><Relationship Id="rId23" Type="http://schemas.openxmlformats.org/officeDocument/2006/relationships/image" Target="../media/image43.svg"/><Relationship Id="rId10" Type="http://schemas.openxmlformats.org/officeDocument/2006/relationships/image" Target="../media/image7.png"/><Relationship Id="rId19" Type="http://schemas.openxmlformats.org/officeDocument/2006/relationships/image" Target="../media/image39.svg"/><Relationship Id="rId4" Type="http://schemas.openxmlformats.org/officeDocument/2006/relationships/image" Target="../media/image34.png"/><Relationship Id="rId9" Type="http://schemas.openxmlformats.org/officeDocument/2006/relationships/image" Target="../media/image77.svg"/><Relationship Id="rId14" Type="http://schemas.openxmlformats.org/officeDocument/2006/relationships/image" Target="../media/image12.png"/><Relationship Id="rId22"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93.svg"/><Relationship Id="rId17" Type="http://schemas.openxmlformats.org/officeDocument/2006/relationships/image" Target="../media/image96.png"/><Relationship Id="rId2" Type="http://schemas.openxmlformats.org/officeDocument/2006/relationships/image" Target="../media/image86.png"/><Relationship Id="rId16" Type="http://schemas.openxmlformats.org/officeDocument/2006/relationships/image" Target="../media/image95.svg"/><Relationship Id="rId1" Type="http://schemas.openxmlformats.org/officeDocument/2006/relationships/slideLayout" Target="../slideLayouts/slideLayout18.xml"/><Relationship Id="rId6" Type="http://schemas.openxmlformats.org/officeDocument/2006/relationships/image" Target="../media/image90.png"/><Relationship Id="rId11" Type="http://schemas.openxmlformats.org/officeDocument/2006/relationships/image" Target="../media/image92.png"/><Relationship Id="rId5" Type="http://schemas.openxmlformats.org/officeDocument/2006/relationships/image" Target="../media/image89.svg"/><Relationship Id="rId15" Type="http://schemas.openxmlformats.org/officeDocument/2006/relationships/image" Target="../media/image94.png"/><Relationship Id="rId10" Type="http://schemas.openxmlformats.org/officeDocument/2006/relationships/image" Target="../media/image14.png"/><Relationship Id="rId4" Type="http://schemas.openxmlformats.org/officeDocument/2006/relationships/image" Target="../media/image88.png"/><Relationship Id="rId9" Type="http://schemas.openxmlformats.org/officeDocument/2006/relationships/image" Target="../media/image4.svg"/><Relationship Id="rId14"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80.png"/><Relationship Id="rId3" Type="http://schemas.openxmlformats.org/officeDocument/2006/relationships/image" Target="../media/image4.svg"/><Relationship Id="rId7" Type="http://schemas.openxmlformats.org/officeDocument/2006/relationships/image" Target="../media/image38.png"/><Relationship Id="rId12" Type="http://schemas.openxmlformats.org/officeDocument/2006/relationships/image" Target="../media/image79.svg"/><Relationship Id="rId17" Type="http://schemas.openxmlformats.org/officeDocument/2006/relationships/image" Target="../media/image97.png"/><Relationship Id="rId2" Type="http://schemas.openxmlformats.org/officeDocument/2006/relationships/image" Target="../media/image3.png"/><Relationship Id="rId16" Type="http://schemas.openxmlformats.org/officeDocument/2006/relationships/image" Target="../media/image62.sv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78.png"/><Relationship Id="rId5" Type="http://schemas.openxmlformats.org/officeDocument/2006/relationships/image" Target="../media/image75.svg"/><Relationship Id="rId15" Type="http://schemas.openxmlformats.org/officeDocument/2006/relationships/image" Target="../media/image61.png"/><Relationship Id="rId10" Type="http://schemas.openxmlformats.org/officeDocument/2006/relationships/image" Target="../media/image41.svg"/><Relationship Id="rId4" Type="http://schemas.openxmlformats.org/officeDocument/2006/relationships/image" Target="../media/image74.png"/><Relationship Id="rId9" Type="http://schemas.openxmlformats.org/officeDocument/2006/relationships/image" Target="../media/image40.png"/><Relationship Id="rId14" Type="http://schemas.openxmlformats.org/officeDocument/2006/relationships/image" Target="../media/image81.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93.svg"/><Relationship Id="rId17" Type="http://schemas.openxmlformats.org/officeDocument/2006/relationships/image" Target="../media/image96.png"/><Relationship Id="rId2" Type="http://schemas.openxmlformats.org/officeDocument/2006/relationships/image" Target="../media/image86.png"/><Relationship Id="rId16" Type="http://schemas.openxmlformats.org/officeDocument/2006/relationships/image" Target="../media/image95.svg"/><Relationship Id="rId1" Type="http://schemas.openxmlformats.org/officeDocument/2006/relationships/slideLayout" Target="../slideLayouts/slideLayout18.xml"/><Relationship Id="rId6" Type="http://schemas.openxmlformats.org/officeDocument/2006/relationships/image" Target="../media/image90.png"/><Relationship Id="rId11" Type="http://schemas.openxmlformats.org/officeDocument/2006/relationships/image" Target="../media/image92.png"/><Relationship Id="rId5" Type="http://schemas.openxmlformats.org/officeDocument/2006/relationships/image" Target="../media/image89.svg"/><Relationship Id="rId15" Type="http://schemas.openxmlformats.org/officeDocument/2006/relationships/image" Target="../media/image94.png"/><Relationship Id="rId10" Type="http://schemas.openxmlformats.org/officeDocument/2006/relationships/image" Target="../media/image14.png"/><Relationship Id="rId4" Type="http://schemas.openxmlformats.org/officeDocument/2006/relationships/image" Target="../media/image88.png"/><Relationship Id="rId9" Type="http://schemas.openxmlformats.org/officeDocument/2006/relationships/image" Target="../media/image4.svg"/><Relationship Id="rId1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97C1432-0E75-4102-BD25-1766EA466DCF}"/>
              </a:ext>
            </a:extLst>
          </p:cNvPr>
          <p:cNvSpPr/>
          <p:nvPr/>
        </p:nvSpPr>
        <p:spPr>
          <a:xfrm>
            <a:off x="0" y="0"/>
            <a:ext cx="12192000" cy="6858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EC2F66-B47D-4991-B22C-B9FE4D3F1DFB}"/>
              </a:ext>
            </a:extLst>
          </p:cNvPr>
          <p:cNvSpPr txBox="1"/>
          <p:nvPr/>
        </p:nvSpPr>
        <p:spPr>
          <a:xfrm>
            <a:off x="1066800" y="1380389"/>
            <a:ext cx="9668031" cy="923330"/>
          </a:xfrm>
          <a:prstGeom prst="rect">
            <a:avLst/>
          </a:prstGeom>
          <a:noFill/>
        </p:spPr>
        <p:txBody>
          <a:bodyPr wrap="none" rtlCol="0">
            <a:spAutoFit/>
          </a:bodyPr>
          <a:lstStyle/>
          <a:p>
            <a:pPr algn="ctr"/>
            <a:r>
              <a:rPr lang="en-US" sz="5400">
                <a:solidFill>
                  <a:schemeClr val="bg2">
                    <a:lumMod val="25000"/>
                  </a:schemeClr>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CHÀO MỪNG QUÝ THẦY CÔ</a:t>
            </a:r>
          </a:p>
        </p:txBody>
      </p:sp>
      <p:sp>
        <p:nvSpPr>
          <p:cNvPr id="29" name="TextBox 28">
            <a:extLst>
              <a:ext uri="{FF2B5EF4-FFF2-40B4-BE49-F238E27FC236}">
                <a16:creationId xmlns:a16="http://schemas.microsoft.com/office/drawing/2014/main" id="{B70C6461-2164-4A46-9EBA-31FB97AF8F3B}"/>
              </a:ext>
            </a:extLst>
          </p:cNvPr>
          <p:cNvSpPr txBox="1"/>
          <p:nvPr/>
        </p:nvSpPr>
        <p:spPr>
          <a:xfrm>
            <a:off x="2369288" y="2377397"/>
            <a:ext cx="7453423" cy="1107996"/>
          </a:xfrm>
          <a:prstGeom prst="rect">
            <a:avLst/>
          </a:prstGeom>
          <a:noFill/>
        </p:spPr>
        <p:txBody>
          <a:bodyPr wrap="square" rtlCol="0">
            <a:spAutoFit/>
          </a:bodyPr>
          <a:lstStyle/>
          <a:p>
            <a:pPr algn="ctr"/>
            <a:r>
              <a:rPr lang="en-US" sz="6600">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KHOA HỌC LỚP 5</a:t>
            </a:r>
          </a:p>
        </p:txBody>
      </p:sp>
      <p:pic>
        <p:nvPicPr>
          <p:cNvPr id="2" name="LittleGirlBeatInstrumental-V.A-2918581 (1)">
            <a:hlinkClick r:id="" action="ppaction://media"/>
            <a:extLst>
              <a:ext uri="{FF2B5EF4-FFF2-40B4-BE49-F238E27FC236}">
                <a16:creationId xmlns:a16="http://schemas.microsoft.com/office/drawing/2014/main" id="{C5CCB590-1036-46DA-9CB7-068694740E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126" y="63987"/>
            <a:ext cx="609600" cy="609600"/>
          </a:xfrm>
          <a:prstGeom prst="rect">
            <a:avLst/>
          </a:prstGeom>
        </p:spPr>
      </p:pic>
    </p:spTree>
    <p:extLst>
      <p:ext uri="{BB962C8B-B14F-4D97-AF65-F5344CB8AC3E}">
        <p14:creationId xmlns:p14="http://schemas.microsoft.com/office/powerpoint/2010/main" val="33421301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par>
                                    <p:cTn id="17" presetID="8" presetClass="emph" presetSubtype="0" fill="hold" grpId="1" nodeType="withEffect" p14:presetBounceEnd="60000">
                                      <p:stCondLst>
                                        <p:cond delay="0"/>
                                      </p:stCondLst>
                                      <p:childTnLst>
                                        <p:animRot by="21600000" p14:bounceEnd="60000">
                                          <p:cBhvr>
                                            <p:cTn id="18" dur="2000" fill="hold"/>
                                            <p:tgtEl>
                                              <p:spTgt spid="4"/>
                                            </p:tgtEl>
                                            <p:attrNameLst>
                                              <p:attrName>r</p:attrName>
                                            </p:attrNameLst>
                                          </p:cBhvr>
                                        </p:animRot>
                                      </p:childTnLst>
                                    </p:cTn>
                                  </p:par>
                                  <p:par>
                                    <p:cTn id="19" presetID="8" presetClass="emph" presetSubtype="0" fill="hold" grpId="1" nodeType="withEffect" p14:presetBounceEnd="60000">
                                      <p:stCondLst>
                                        <p:cond delay="0"/>
                                      </p:stCondLst>
                                      <p:childTnLst>
                                        <p:animRot by="21600000" p14:bounceEnd="60000">
                                          <p:cBhvr>
                                            <p:cTn id="20" dur="20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4" grpId="1"/>
          <p:bldP spid="29" grpId="0"/>
          <p:bldP spid="2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par>
                                    <p:cTn id="17" presetID="8" presetClass="emph" presetSubtype="0" fill="hold" grpId="1" nodeType="withEffect">
                                      <p:stCondLst>
                                        <p:cond delay="0"/>
                                      </p:stCondLst>
                                      <p:childTnLst>
                                        <p:animRot by="21600000">
                                          <p:cBhvr>
                                            <p:cTn id="18" dur="2000" fill="hold"/>
                                            <p:tgtEl>
                                              <p:spTgt spid="4"/>
                                            </p:tgtEl>
                                            <p:attrNameLst>
                                              <p:attrName>r</p:attrName>
                                            </p:attrNameLst>
                                          </p:cBhvr>
                                        </p:animRot>
                                      </p:childTnLst>
                                    </p:cTn>
                                  </p:par>
                                  <p:par>
                                    <p:cTn id="19" presetID="8" presetClass="emph" presetSubtype="0" fill="hold" grpId="1" nodeType="withEffect">
                                      <p:stCondLst>
                                        <p:cond delay="0"/>
                                      </p:stCondLst>
                                      <p:childTnLst>
                                        <p:animRot by="21600000">
                                          <p:cBhvr>
                                            <p:cTn id="20" dur="2000" fill="hold"/>
                                            <p:tgtEl>
                                              <p:spTgt spid="29"/>
                                            </p:tgtEl>
                                            <p:attrNameLst>
                                              <p:attrName>r</p:attrName>
                                            </p:attrNameLst>
                                          </p:cBhvr>
                                        </p:animRot>
                                      </p:childTnLst>
                                    </p:cTn>
                                  </p:par>
                                  <p:par>
                                    <p:cTn id="21" presetID="53" presetClass="entr" presetSubtype="16"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4" grpId="1"/>
          <p:bldP spid="29" grpId="0"/>
          <p:bldP spid="29" grpId="1"/>
          <p:bldP spid="4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5915850" y="-395102"/>
            <a:ext cx="6783093" cy="6554163"/>
          </a:xfrm>
          <a:custGeom>
            <a:avLst/>
            <a:gdLst/>
            <a:ahLst/>
            <a:cxnLst/>
            <a:rect l="l" t="t" r="r" b="b"/>
            <a:pathLst>
              <a:path w="10174639" h="9831245">
                <a:moveTo>
                  <a:pt x="0" y="0"/>
                </a:moveTo>
                <a:lnTo>
                  <a:pt x="10174639" y="0"/>
                </a:lnTo>
                <a:lnTo>
                  <a:pt x="10174639" y="9831245"/>
                </a:lnTo>
                <a:lnTo>
                  <a:pt x="0" y="9831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115557">
            <a:off x="11265952" y="3072612"/>
            <a:ext cx="530128" cy="712777"/>
          </a:xfrm>
          <a:custGeom>
            <a:avLst/>
            <a:gdLst/>
            <a:ahLst/>
            <a:cxnLst/>
            <a:rect l="l" t="t" r="r" b="b"/>
            <a:pathLst>
              <a:path w="795192" h="1069166">
                <a:moveTo>
                  <a:pt x="0" y="0"/>
                </a:moveTo>
                <a:lnTo>
                  <a:pt x="795192" y="0"/>
                </a:lnTo>
                <a:lnTo>
                  <a:pt x="795192" y="1069166"/>
                </a:lnTo>
                <a:lnTo>
                  <a:pt x="0" y="1069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408484">
            <a:off x="10632831" y="5357198"/>
            <a:ext cx="1066651" cy="1139281"/>
          </a:xfrm>
          <a:custGeom>
            <a:avLst/>
            <a:gdLst/>
            <a:ahLst/>
            <a:cxnLst/>
            <a:rect l="l" t="t" r="r" b="b"/>
            <a:pathLst>
              <a:path w="1599977" h="1708921">
                <a:moveTo>
                  <a:pt x="0" y="0"/>
                </a:moveTo>
                <a:lnTo>
                  <a:pt x="1599977" y="0"/>
                </a:lnTo>
                <a:lnTo>
                  <a:pt x="1599977" y="1708921"/>
                </a:lnTo>
                <a:lnTo>
                  <a:pt x="0" y="1708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3"/>
          <p:cNvGrpSpPr/>
          <p:nvPr/>
        </p:nvGrpSpPr>
        <p:grpSpPr>
          <a:xfrm>
            <a:off x="0" y="-109363"/>
            <a:ext cx="1206729" cy="6967363"/>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57150"/>
              <a:ext cx="476733" cy="2809689"/>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8">
              <a:alphaModFix amt="83000"/>
              <a:extLst>
                <a:ext uri="{96DAC541-7B7A-43D3-8B79-37D633B846F1}">
                  <asvg:svgBlip xmlns:asvg="http://schemas.microsoft.com/office/drawing/2016/SVG/main" r:embed="rId9"/>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1277" flipH="1" flipV="1">
            <a:off x="11777328" y="-1510404"/>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5285222">
            <a:off x="-424067" y="-429615"/>
            <a:ext cx="1937845" cy="1761017"/>
          </a:xfrm>
          <a:custGeom>
            <a:avLst/>
            <a:gdLst/>
            <a:ahLst/>
            <a:cxnLst/>
            <a:rect l="l" t="t" r="r" b="b"/>
            <a:pathLst>
              <a:path w="2906767" h="2641525">
                <a:moveTo>
                  <a:pt x="0" y="0"/>
                </a:moveTo>
                <a:lnTo>
                  <a:pt x="2906768" y="0"/>
                </a:lnTo>
                <a:lnTo>
                  <a:pt x="2906768" y="2641525"/>
                </a:lnTo>
                <a:lnTo>
                  <a:pt x="0" y="26415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1"/>
          <p:cNvGrpSpPr/>
          <p:nvPr/>
        </p:nvGrpSpPr>
        <p:grpSpPr>
          <a:xfrm rot="2049139">
            <a:off x="373770" y="341117"/>
            <a:ext cx="363335" cy="266815"/>
            <a:chOff x="0" y="0"/>
            <a:chExt cx="812800" cy="596878"/>
          </a:xfrm>
        </p:grpSpPr>
        <p:sp>
          <p:nvSpPr>
            <p:cNvPr id="22" name="Freeform 22"/>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575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6200" y="75007"/>
              <a:ext cx="660400" cy="465914"/>
            </a:xfrm>
            <a:prstGeom prst="rect">
              <a:avLst/>
            </a:prstGeom>
          </p:spPr>
          <p:txBody>
            <a:bodyPr lIns="15851" tIns="15851" rIns="15851" bIns="15851"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32"/>
          <p:cNvSpPr/>
          <p:nvPr/>
        </p:nvSpPr>
        <p:spPr>
          <a:xfrm rot="782427">
            <a:off x="287693" y="1297669"/>
            <a:ext cx="530709" cy="591319"/>
          </a:xfrm>
          <a:custGeom>
            <a:avLst/>
            <a:gdLst/>
            <a:ahLst/>
            <a:cxnLst/>
            <a:rect l="l" t="t" r="r" b="b"/>
            <a:pathLst>
              <a:path w="796063" h="886979">
                <a:moveTo>
                  <a:pt x="0" y="0"/>
                </a:moveTo>
                <a:lnTo>
                  <a:pt x="796064" y="0"/>
                </a:lnTo>
                <a:lnTo>
                  <a:pt x="796064" y="886978"/>
                </a:lnTo>
                <a:lnTo>
                  <a:pt x="0" y="88697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9780" y="2881980"/>
            <a:ext cx="3193597" cy="3836152"/>
          </a:xfrm>
          <a:custGeom>
            <a:avLst/>
            <a:gdLst/>
            <a:ahLst/>
            <a:cxnLst/>
            <a:rect l="l" t="t" r="r" b="b"/>
            <a:pathLst>
              <a:path w="8266936" h="9930254">
                <a:moveTo>
                  <a:pt x="0" y="0"/>
                </a:moveTo>
                <a:lnTo>
                  <a:pt x="8266937" y="0"/>
                </a:lnTo>
                <a:lnTo>
                  <a:pt x="8266937" y="9930254"/>
                </a:lnTo>
                <a:lnTo>
                  <a:pt x="0" y="993025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9804F038-F43A-13B6-7DDB-4E3E428A95C2}"/>
              </a:ext>
            </a:extLst>
          </p:cNvPr>
          <p:cNvPicPr>
            <a:picLocks noChangeAspect="1"/>
          </p:cNvPicPr>
          <p:nvPr/>
        </p:nvPicPr>
        <p:blipFill>
          <a:blip r:embed="rId17" cstate="print">
            <a:extLst>
              <a:ext uri="{28A0092B-C50C-407E-A947-70E740481C1C}">
                <a14:useLocalDpi xmlns:a14="http://schemas.microsoft.com/office/drawing/2010/main" val="0"/>
              </a:ext>
            </a:extLst>
          </a:blip>
          <a:srcRect l="58695" t="3399" r="322" b="-63"/>
          <a:stretch/>
        </p:blipFill>
        <p:spPr>
          <a:xfrm>
            <a:off x="3298665" y="626811"/>
            <a:ext cx="3595133" cy="5811225"/>
          </a:xfrm>
          <a:prstGeom prst="rect">
            <a:avLst/>
          </a:prstGeom>
        </p:spPr>
      </p:pic>
      <p:sp>
        <p:nvSpPr>
          <p:cNvPr id="4" name="Rectangle: Rounded Corners 3">
            <a:extLst>
              <a:ext uri="{FF2B5EF4-FFF2-40B4-BE49-F238E27FC236}">
                <a16:creationId xmlns:a16="http://schemas.microsoft.com/office/drawing/2014/main" id="{094A79DC-5EF6-670B-672A-67BC73FF3DCC}"/>
              </a:ext>
            </a:extLst>
          </p:cNvPr>
          <p:cNvSpPr/>
          <p:nvPr/>
        </p:nvSpPr>
        <p:spPr>
          <a:xfrm>
            <a:off x="7344672" y="647091"/>
            <a:ext cx="4418577" cy="5811225"/>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0070C0"/>
                </a:solidFill>
                <a:latin typeface="Times New Roman" panose="02020603050405020304" pitchFamily="18" charset="0"/>
                <a:ea typeface="Calibri" panose="020F0502020204030204" pitchFamily="34" charset="0"/>
              </a:rPr>
              <a:t>Các thành viên trong gia đình bạn Nam đều tham gia các công việc có ích cho xã hội và có thu nhập để đảm bảo cuộc sống gia đình như: làm cô giáo, làm kĩ sư, làm kiểm lâm, làm y tá.</a:t>
            </a:r>
            <a:endParaRPr kumimoji="0" lang="en-US" sz="3600" b="0" i="0" u="none" strike="noStrike" kern="1200" cap="none" spc="0" normalizeH="0" baseline="0" noProof="0">
              <a:ln>
                <a:noFill/>
              </a:ln>
              <a:solidFill>
                <a:srgbClr val="0070C0"/>
              </a:solidFill>
              <a:effectLst/>
              <a:uLnTx/>
              <a:uFillTx/>
              <a:latin typeface="Calibri"/>
            </a:endParaRPr>
          </a:p>
        </p:txBody>
      </p:sp>
    </p:spTree>
    <p:extLst>
      <p:ext uri="{BB962C8B-B14F-4D97-AF65-F5344CB8AC3E}">
        <p14:creationId xmlns:p14="http://schemas.microsoft.com/office/powerpoint/2010/main" val="3765311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2198116" y="3433373"/>
            <a:ext cx="4264329" cy="2477289"/>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r:embed="rId3"/>
                </a:ext>
              </a:extLst>
            </a:blip>
            <a:stretch>
              <a:fillRect t="-16814" b="-55322"/>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974905" y="2538037"/>
            <a:ext cx="5988083" cy="4436399"/>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0" y="-109363"/>
            <a:ext cx="1206729" cy="6967363"/>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57150"/>
              <a:ext cx="476733" cy="2809689"/>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3455831">
            <a:off x="452617" y="166950"/>
            <a:ext cx="1315144" cy="1340274"/>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3884982" flipV="1">
            <a:off x="-1826658" y="1474181"/>
            <a:ext cx="3853403" cy="3318743"/>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10"/>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94538" y="4819819"/>
            <a:ext cx="3267643" cy="2405802"/>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3667130" flipH="1">
            <a:off x="6324932" y="-858952"/>
            <a:ext cx="4117842" cy="3546491"/>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9271396" flipH="1">
            <a:off x="8760233" y="299762"/>
            <a:ext cx="961811" cy="1074650"/>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9271396">
            <a:off x="9425503" y="-590593"/>
            <a:ext cx="961811" cy="1074650"/>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996425">
            <a:off x="9313462" y="2138241"/>
            <a:ext cx="644801" cy="600202"/>
          </a:xfrm>
          <a:custGeom>
            <a:avLst/>
            <a:gdLst/>
            <a:ahLst/>
            <a:cxnLst/>
            <a:rect l="l" t="t" r="r" b="b"/>
            <a:pathLst>
              <a:path w="967201" h="900303">
                <a:moveTo>
                  <a:pt x="0" y="0"/>
                </a:moveTo>
                <a:lnTo>
                  <a:pt x="967200" y="0"/>
                </a:lnTo>
                <a:lnTo>
                  <a:pt x="967200" y="900303"/>
                </a:lnTo>
                <a:lnTo>
                  <a:pt x="0" y="900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996425">
            <a:off x="4709725" y="247488"/>
            <a:ext cx="1013327" cy="94323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82427">
            <a:off x="5379484" y="5962911"/>
            <a:ext cx="530709" cy="591319"/>
          </a:xfrm>
          <a:custGeom>
            <a:avLst/>
            <a:gdLst/>
            <a:ahLst/>
            <a:cxnLst/>
            <a:rect l="l" t="t" r="r" b="b"/>
            <a:pathLst>
              <a:path w="796063" h="886979">
                <a:moveTo>
                  <a:pt x="0" y="0"/>
                </a:moveTo>
                <a:lnTo>
                  <a:pt x="796063" y="0"/>
                </a:lnTo>
                <a:lnTo>
                  <a:pt x="796063" y="886978"/>
                </a:lnTo>
                <a:lnTo>
                  <a:pt x="0" y="886978"/>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1681201">
            <a:off x="3044499" y="2917214"/>
            <a:ext cx="1681433" cy="1023573"/>
          </a:xfrm>
          <a:custGeom>
            <a:avLst/>
            <a:gdLst/>
            <a:ahLst/>
            <a:cxnLst/>
            <a:rect l="l" t="t" r="r" b="b"/>
            <a:pathLst>
              <a:path w="2522150" h="1535359">
                <a:moveTo>
                  <a:pt x="0" y="0"/>
                </a:moveTo>
                <a:lnTo>
                  <a:pt x="2522150" y="0"/>
                </a:lnTo>
                <a:lnTo>
                  <a:pt x="2522150" y="1535358"/>
                </a:lnTo>
                <a:lnTo>
                  <a:pt x="0" y="1535358"/>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681201">
            <a:off x="3755350" y="4244450"/>
            <a:ext cx="1681433" cy="1023573"/>
          </a:xfrm>
          <a:custGeom>
            <a:avLst/>
            <a:gdLst/>
            <a:ahLst/>
            <a:cxnLst/>
            <a:rect l="l" t="t" r="r" b="b"/>
            <a:pathLst>
              <a:path w="2522150" h="1535359">
                <a:moveTo>
                  <a:pt x="0" y="0"/>
                </a:moveTo>
                <a:lnTo>
                  <a:pt x="2522150" y="0"/>
                </a:lnTo>
                <a:lnTo>
                  <a:pt x="2522150" y="1535358"/>
                </a:lnTo>
                <a:lnTo>
                  <a:pt x="0" y="1535358"/>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rot="-674941">
            <a:off x="10324421" y="761768"/>
            <a:ext cx="1409743" cy="1305775"/>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5DB733B4-5AF1-9172-1F58-2D70CC349BE8}"/>
              </a:ext>
            </a:extLst>
          </p:cNvPr>
          <p:cNvSpPr txBox="1"/>
          <p:nvPr/>
        </p:nvSpPr>
        <p:spPr>
          <a:xfrm>
            <a:off x="1436770" y="1649622"/>
            <a:ext cx="9066585" cy="1179875"/>
          </a:xfrm>
          <a:prstGeom prst="rect">
            <a:avLst/>
          </a:prstGeom>
          <a:noFill/>
        </p:spPr>
        <p:txBody>
          <a:bodyPr wrap="non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7667"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CÙNG</a:t>
            </a:r>
            <a:r>
              <a:rPr kumimoji="0" lang="en-US" sz="7667" b="1" i="0" u="none" strike="noStrike" kern="1200" cap="none" spc="0" normalizeH="0" noProof="0">
                <a:ln>
                  <a:noFill/>
                </a:ln>
                <a:solidFill>
                  <a:srgbClr val="00B0F0"/>
                </a:solidFill>
                <a:effectLst/>
                <a:uLnTx/>
                <a:uFillTx/>
                <a:latin typeface="Times New Roman" panose="02020603050405020304" pitchFamily="18" charset="0"/>
                <a:ea typeface="+mn-ea"/>
                <a:cs typeface="Times New Roman" panose="02020603050405020304" pitchFamily="18" charset="0"/>
              </a:rPr>
              <a:t> THẢO LUẬN</a:t>
            </a:r>
            <a:endParaRPr kumimoji="0" lang="en-US" sz="7667"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62810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19" presetClass="emph" presetSubtype="0" fill="hold" grpId="1" nodeType="withEffect">
                                  <p:stCondLst>
                                    <p:cond delay="0"/>
                                  </p:stCondLst>
                                  <p:iterate type="lt">
                                    <p:tmPct val="10000"/>
                                  </p:iterate>
                                  <p:childTnLst>
                                    <p:animClr clrSpc="rgb" dir="cw">
                                      <p:cBhvr override="childStyle">
                                        <p:cTn id="11" dur="1000" fill="hold"/>
                                        <p:tgtEl>
                                          <p:spTgt spid="27"/>
                                        </p:tgtEl>
                                        <p:attrNameLst>
                                          <p:attrName>style.color</p:attrName>
                                        </p:attrNameLst>
                                      </p:cBhvr>
                                      <p:to>
                                        <a:schemeClr val="accent2"/>
                                      </p:to>
                                    </p:animClr>
                                    <p:animClr clrSpc="rgb" dir="cw">
                                      <p:cBhvr>
                                        <p:cTn id="12" dur="1000" fill="hold"/>
                                        <p:tgtEl>
                                          <p:spTgt spid="27"/>
                                        </p:tgtEl>
                                        <p:attrNameLst>
                                          <p:attrName>fillcolor</p:attrName>
                                        </p:attrNameLst>
                                      </p:cBhvr>
                                      <p:to>
                                        <a:schemeClr val="accent2"/>
                                      </p:to>
                                    </p:animClr>
                                    <p:set>
                                      <p:cBhvr>
                                        <p:cTn id="13" dur="1000" fill="hold"/>
                                        <p:tgtEl>
                                          <p:spTgt spid="27"/>
                                        </p:tgtEl>
                                        <p:attrNameLst>
                                          <p:attrName>fill.type</p:attrName>
                                        </p:attrNameLst>
                                      </p:cBhvr>
                                      <p:to>
                                        <p:strVal val="solid"/>
                                      </p:to>
                                    </p:set>
                                    <p:set>
                                      <p:cBhvr>
                                        <p:cTn id="14" dur="1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5769964" y="-381963"/>
            <a:ext cx="6783093" cy="6554163"/>
          </a:xfrm>
          <a:custGeom>
            <a:avLst/>
            <a:gdLst/>
            <a:ahLst/>
            <a:cxnLst/>
            <a:rect l="l" t="t" r="r" b="b"/>
            <a:pathLst>
              <a:path w="10174639" h="9831245">
                <a:moveTo>
                  <a:pt x="0" y="0"/>
                </a:moveTo>
                <a:lnTo>
                  <a:pt x="10174639" y="0"/>
                </a:lnTo>
                <a:lnTo>
                  <a:pt x="10174639" y="9831245"/>
                </a:lnTo>
                <a:lnTo>
                  <a:pt x="0" y="9831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115557">
            <a:off x="11265952" y="3072612"/>
            <a:ext cx="530128" cy="712777"/>
          </a:xfrm>
          <a:custGeom>
            <a:avLst/>
            <a:gdLst/>
            <a:ahLst/>
            <a:cxnLst/>
            <a:rect l="l" t="t" r="r" b="b"/>
            <a:pathLst>
              <a:path w="795192" h="1069166">
                <a:moveTo>
                  <a:pt x="0" y="0"/>
                </a:moveTo>
                <a:lnTo>
                  <a:pt x="795192" y="0"/>
                </a:lnTo>
                <a:lnTo>
                  <a:pt x="795192" y="1069166"/>
                </a:lnTo>
                <a:lnTo>
                  <a:pt x="0" y="1069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408484">
            <a:off x="10632831" y="5357198"/>
            <a:ext cx="1066651" cy="1139281"/>
          </a:xfrm>
          <a:custGeom>
            <a:avLst/>
            <a:gdLst/>
            <a:ahLst/>
            <a:cxnLst/>
            <a:rect l="l" t="t" r="r" b="b"/>
            <a:pathLst>
              <a:path w="1599977" h="1708921">
                <a:moveTo>
                  <a:pt x="0" y="0"/>
                </a:moveTo>
                <a:lnTo>
                  <a:pt x="1599977" y="0"/>
                </a:lnTo>
                <a:lnTo>
                  <a:pt x="1599977" y="1708921"/>
                </a:lnTo>
                <a:lnTo>
                  <a:pt x="0" y="1708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3"/>
          <p:cNvGrpSpPr/>
          <p:nvPr/>
        </p:nvGrpSpPr>
        <p:grpSpPr>
          <a:xfrm>
            <a:off x="0" y="-109363"/>
            <a:ext cx="1206729" cy="6967363"/>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57150"/>
              <a:ext cx="476733" cy="2809689"/>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8">
              <a:alphaModFix amt="83000"/>
              <a:extLst>
                <a:ext uri="{96DAC541-7B7A-43D3-8B79-37D633B846F1}">
                  <asvg:svgBlip xmlns:asvg="http://schemas.microsoft.com/office/drawing/2016/SVG/main" r:embed="rId9"/>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1277" flipH="1" flipV="1">
            <a:off x="11777328" y="-1510404"/>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5285222">
            <a:off x="-424067" y="-429615"/>
            <a:ext cx="1937845" cy="1761017"/>
          </a:xfrm>
          <a:custGeom>
            <a:avLst/>
            <a:gdLst/>
            <a:ahLst/>
            <a:cxnLst/>
            <a:rect l="l" t="t" r="r" b="b"/>
            <a:pathLst>
              <a:path w="2906767" h="2641525">
                <a:moveTo>
                  <a:pt x="0" y="0"/>
                </a:moveTo>
                <a:lnTo>
                  <a:pt x="2906768" y="0"/>
                </a:lnTo>
                <a:lnTo>
                  <a:pt x="2906768" y="2641525"/>
                </a:lnTo>
                <a:lnTo>
                  <a:pt x="0" y="26415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1"/>
          <p:cNvGrpSpPr/>
          <p:nvPr/>
        </p:nvGrpSpPr>
        <p:grpSpPr>
          <a:xfrm rot="2049139">
            <a:off x="373770" y="341117"/>
            <a:ext cx="363335" cy="266815"/>
            <a:chOff x="0" y="0"/>
            <a:chExt cx="812800" cy="596878"/>
          </a:xfrm>
        </p:grpSpPr>
        <p:sp>
          <p:nvSpPr>
            <p:cNvPr id="22" name="Freeform 22"/>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575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6200" y="75007"/>
              <a:ext cx="660400" cy="465914"/>
            </a:xfrm>
            <a:prstGeom prst="rect">
              <a:avLst/>
            </a:prstGeom>
          </p:spPr>
          <p:txBody>
            <a:bodyPr lIns="15851" tIns="15851" rIns="15851" bIns="15851"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32"/>
          <p:cNvSpPr/>
          <p:nvPr/>
        </p:nvSpPr>
        <p:spPr>
          <a:xfrm rot="782427">
            <a:off x="287693" y="1297669"/>
            <a:ext cx="530709" cy="591319"/>
          </a:xfrm>
          <a:custGeom>
            <a:avLst/>
            <a:gdLst/>
            <a:ahLst/>
            <a:cxnLst/>
            <a:rect l="l" t="t" r="r" b="b"/>
            <a:pathLst>
              <a:path w="796063" h="886979">
                <a:moveTo>
                  <a:pt x="0" y="0"/>
                </a:moveTo>
                <a:lnTo>
                  <a:pt x="796064" y="0"/>
                </a:lnTo>
                <a:lnTo>
                  <a:pt x="796064" y="886978"/>
                </a:lnTo>
                <a:lnTo>
                  <a:pt x="0" y="88697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7823" y="2440069"/>
            <a:ext cx="3494999" cy="4342504"/>
          </a:xfrm>
          <a:custGeom>
            <a:avLst/>
            <a:gdLst/>
            <a:ahLst/>
            <a:cxnLst/>
            <a:rect l="l" t="t" r="r" b="b"/>
            <a:pathLst>
              <a:path w="8266936" h="9930254">
                <a:moveTo>
                  <a:pt x="0" y="0"/>
                </a:moveTo>
                <a:lnTo>
                  <a:pt x="8266937" y="0"/>
                </a:lnTo>
                <a:lnTo>
                  <a:pt x="8266937" y="9930254"/>
                </a:lnTo>
                <a:lnTo>
                  <a:pt x="0" y="993025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A851FEB0-9FEB-C3C0-D289-43E5B6E90321}"/>
              </a:ext>
            </a:extLst>
          </p:cNvPr>
          <p:cNvSpPr txBox="1"/>
          <p:nvPr/>
        </p:nvSpPr>
        <p:spPr>
          <a:xfrm>
            <a:off x="4252047" y="1593328"/>
            <a:ext cx="6783092" cy="3785652"/>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Theo em, sự sinh sản ở người có ý nghĩa gì?</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Điều gì sẽ xảy ra đối với mỗi gia đình và xã hội nếu không có sự</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sinh sản?</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46699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5532967" y="167931"/>
            <a:ext cx="1126067" cy="1248342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2329624">
            <a:off x="-2952146" y="699812"/>
            <a:ext cx="4487179" cy="3864583"/>
          </a:xfrm>
          <a:custGeom>
            <a:avLst/>
            <a:gdLst/>
            <a:ahLst/>
            <a:cxnLst/>
            <a:rect l="l" t="t" r="r" b="b"/>
            <a:pathLst>
              <a:path w="6730768" h="5796874">
                <a:moveTo>
                  <a:pt x="0" y="0"/>
                </a:moveTo>
                <a:lnTo>
                  <a:pt x="6730769" y="0"/>
                </a:lnTo>
                <a:lnTo>
                  <a:pt x="6730769" y="5796874"/>
                </a:lnTo>
                <a:lnTo>
                  <a:pt x="0" y="5796874"/>
                </a:lnTo>
                <a:lnTo>
                  <a:pt x="0" y="0"/>
                </a:lnTo>
                <a:close/>
              </a:path>
            </a:pathLst>
          </a:custGeom>
          <a:blipFill>
            <a:blip r:embed="rId2"/>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93722" flipH="1" flipV="1">
            <a:off x="10281090" y="659731"/>
            <a:ext cx="4260462" cy="3669323"/>
          </a:xfrm>
          <a:custGeom>
            <a:avLst/>
            <a:gdLst/>
            <a:ahLst/>
            <a:cxnLst/>
            <a:rect l="l" t="t" r="r" b="b"/>
            <a:pathLst>
              <a:path w="6390693" h="5503984">
                <a:moveTo>
                  <a:pt x="6390692" y="5503984"/>
                </a:moveTo>
                <a:lnTo>
                  <a:pt x="0" y="5503984"/>
                </a:lnTo>
                <a:lnTo>
                  <a:pt x="0" y="0"/>
                </a:lnTo>
                <a:lnTo>
                  <a:pt x="6390692" y="0"/>
                </a:lnTo>
                <a:lnTo>
                  <a:pt x="6390692" y="5503984"/>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11131041" y="5494948"/>
            <a:ext cx="304659" cy="30465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76200" y="57150"/>
              <a:ext cx="660400" cy="679450"/>
            </a:xfrm>
            <a:prstGeom prst="rect">
              <a:avLst/>
            </a:prstGeom>
          </p:spPr>
          <p:txBody>
            <a:bodyPr lIns="38764" tIns="38764" rIns="38764" bIns="38764" rtlCol="0" anchor="ctr"/>
            <a:lstStyle/>
            <a:p>
              <a:pPr marL="0" marR="0" lvl="0" indent="0" algn="ctr" defTabSz="609630" rtl="0" eaLnBrk="1" fontAlgn="auto" latinLnBrk="0" hangingPunct="1">
                <a:lnSpc>
                  <a:spcPts val="84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rot="-1225090">
            <a:off x="8900450" y="5275993"/>
            <a:ext cx="1293967" cy="1258939"/>
          </a:xfrm>
          <a:custGeom>
            <a:avLst/>
            <a:gdLst/>
            <a:ahLst/>
            <a:cxnLst/>
            <a:rect l="l" t="t" r="r" b="b"/>
            <a:pathLst>
              <a:path w="1940951" h="1888408">
                <a:moveTo>
                  <a:pt x="0" y="0"/>
                </a:moveTo>
                <a:lnTo>
                  <a:pt x="1940951" y="0"/>
                </a:lnTo>
                <a:lnTo>
                  <a:pt x="1940951" y="1888408"/>
                </a:lnTo>
                <a:lnTo>
                  <a:pt x="0" y="1888408"/>
                </a:lnTo>
                <a:lnTo>
                  <a:pt x="0" y="0"/>
                </a:lnTo>
                <a:close/>
              </a:path>
            </a:pathLst>
          </a:custGeom>
          <a:blipFill>
            <a:blip r:embed="rId4">
              <a:extLst>
                <a:ext uri="{96DAC541-7B7A-43D3-8B79-37D633B846F1}">
                  <asvg:svgBlip xmlns:asvg="http://schemas.microsoft.com/office/drawing/2016/SVG/main" r:embed="rId5"/>
                </a:ext>
              </a:extLst>
            </a:blip>
            <a:stretch>
              <a:fillRect l="-92235" t="-454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20"/>
          <p:cNvGrpSpPr/>
          <p:nvPr/>
        </p:nvGrpSpPr>
        <p:grpSpPr>
          <a:xfrm>
            <a:off x="9133084" y="5716117"/>
            <a:ext cx="688263" cy="606898"/>
            <a:chOff x="0" y="0"/>
            <a:chExt cx="288168" cy="254101"/>
          </a:xfrm>
        </p:grpSpPr>
        <p:sp>
          <p:nvSpPr>
            <p:cNvPr id="21" name="Freeform 21"/>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FF575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57150"/>
              <a:ext cx="288168" cy="311251"/>
            </a:xfrm>
            <a:prstGeom prst="rect">
              <a:avLst/>
            </a:prstGeom>
          </p:spPr>
          <p:txBody>
            <a:bodyPr lIns="32984" tIns="32984" rIns="32984" bIns="32984"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9153290" y="5702857"/>
            <a:ext cx="647850" cy="682751"/>
          </a:xfrm>
          <a:prstGeom prst="rect">
            <a:avLst/>
          </a:prstGeom>
        </p:spPr>
        <p:txBody>
          <a:bodyPr lIns="0" tIns="0" rIns="0" bIns="0" rtlCol="0" anchor="t">
            <a:spAutoFit/>
          </a:bodyPr>
          <a:lstStyle/>
          <a:p>
            <a:pPr marL="0" marR="0" lvl="0" indent="0" algn="ctr" defTabSz="609630" rtl="0" eaLnBrk="1" fontAlgn="auto" latinLnBrk="0" hangingPunct="1">
              <a:lnSpc>
                <a:spcPts val="5190"/>
              </a:lnSpc>
              <a:spcBef>
                <a:spcPts val="0"/>
              </a:spcBef>
              <a:spcAft>
                <a:spcPts val="0"/>
              </a:spcAft>
              <a:buClrTx/>
              <a:buSzTx/>
              <a:buFontTx/>
              <a:buNone/>
              <a:tabLst/>
              <a:defRPr/>
            </a:pPr>
            <a:r>
              <a:rPr kumimoji="0" lang="en-US" sz="6252" b="1" i="0" u="none" strike="noStrike" kern="1200" cap="none" spc="0" normalizeH="0" baseline="0" noProof="0">
                <a:ln>
                  <a:noFill/>
                </a:ln>
                <a:solidFill>
                  <a:srgbClr val="F6D20C"/>
                </a:solidFill>
                <a:effectLst/>
                <a:uLnTx/>
                <a:uFillTx/>
                <a:latin typeface="Poppins Ultra-Bold"/>
                <a:ea typeface="Poppins Ultra-Bold"/>
                <a:cs typeface="Poppins Ultra-Bold"/>
                <a:sym typeface="Poppins Ultra-Bold"/>
              </a:rPr>
              <a:t>D</a:t>
            </a:r>
          </a:p>
        </p:txBody>
      </p:sp>
      <p:sp>
        <p:nvSpPr>
          <p:cNvPr id="24" name="Freeform 24"/>
          <p:cNvSpPr/>
          <p:nvPr/>
        </p:nvSpPr>
        <p:spPr>
          <a:xfrm rot="-1225090">
            <a:off x="2243701" y="5530335"/>
            <a:ext cx="1293967" cy="1258939"/>
          </a:xfrm>
          <a:custGeom>
            <a:avLst/>
            <a:gdLst/>
            <a:ahLst/>
            <a:cxnLst/>
            <a:rect l="l" t="t" r="r" b="b"/>
            <a:pathLst>
              <a:path w="1940951" h="1888408">
                <a:moveTo>
                  <a:pt x="0" y="0"/>
                </a:moveTo>
                <a:lnTo>
                  <a:pt x="1940951" y="0"/>
                </a:lnTo>
                <a:lnTo>
                  <a:pt x="1940951" y="1888407"/>
                </a:lnTo>
                <a:lnTo>
                  <a:pt x="0" y="1888407"/>
                </a:lnTo>
                <a:lnTo>
                  <a:pt x="0" y="0"/>
                </a:lnTo>
                <a:close/>
              </a:path>
            </a:pathLst>
          </a:custGeom>
          <a:blipFill>
            <a:blip r:embed="rId4">
              <a:extLst>
                <a:ext uri="{96DAC541-7B7A-43D3-8B79-37D633B846F1}">
                  <asvg:svgBlip xmlns:asvg="http://schemas.microsoft.com/office/drawing/2016/SVG/main" r:embed="rId5"/>
                </a:ext>
              </a:extLst>
            </a:blip>
            <a:stretch>
              <a:fillRect l="-92235" t="-45471"/>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126631" flipH="1">
            <a:off x="139045" y="5143663"/>
            <a:ext cx="1293967" cy="1258939"/>
          </a:xfrm>
          <a:custGeom>
            <a:avLst/>
            <a:gdLst/>
            <a:ahLst/>
            <a:cxnLst/>
            <a:rect l="l" t="t" r="r" b="b"/>
            <a:pathLst>
              <a:path w="1940951" h="1888408">
                <a:moveTo>
                  <a:pt x="1940951" y="0"/>
                </a:moveTo>
                <a:lnTo>
                  <a:pt x="0" y="0"/>
                </a:lnTo>
                <a:lnTo>
                  <a:pt x="0" y="1888408"/>
                </a:lnTo>
                <a:lnTo>
                  <a:pt x="1940951" y="1888408"/>
                </a:lnTo>
                <a:lnTo>
                  <a:pt x="1940951" y="0"/>
                </a:lnTo>
                <a:close/>
              </a:path>
            </a:pathLst>
          </a:custGeom>
          <a:blipFill>
            <a:blip r:embed="rId6">
              <a:extLst>
                <a:ext uri="{96DAC541-7B7A-43D3-8B79-37D633B846F1}">
                  <asvg:svgBlip xmlns:asvg="http://schemas.microsoft.com/office/drawing/2016/SVG/main" r:embed="rId7"/>
                </a:ext>
              </a:extLst>
            </a:blip>
            <a:stretch>
              <a:fillRect l="-92235" t="-45471"/>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a:off x="2476335" y="5970460"/>
            <a:ext cx="688263" cy="606898"/>
            <a:chOff x="0" y="0"/>
            <a:chExt cx="288168" cy="254101"/>
          </a:xfrm>
        </p:grpSpPr>
        <p:sp>
          <p:nvSpPr>
            <p:cNvPr id="27" name="Freeform 27"/>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FF575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0" y="-57150"/>
              <a:ext cx="288168" cy="311251"/>
            </a:xfrm>
            <a:prstGeom prst="rect">
              <a:avLst/>
            </a:prstGeom>
          </p:spPr>
          <p:txBody>
            <a:bodyPr lIns="32984" tIns="32984" rIns="32984" bIns="32984"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554406" y="5613422"/>
            <a:ext cx="688263" cy="606898"/>
            <a:chOff x="0" y="0"/>
            <a:chExt cx="288168" cy="254101"/>
          </a:xfrm>
        </p:grpSpPr>
        <p:sp>
          <p:nvSpPr>
            <p:cNvPr id="30" name="Freeform 30"/>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80AA5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0" y="-57150"/>
              <a:ext cx="288168" cy="311251"/>
            </a:xfrm>
            <a:prstGeom prst="rect">
              <a:avLst/>
            </a:prstGeom>
          </p:spPr>
          <p:txBody>
            <a:bodyPr lIns="32984" tIns="32984" rIns="32984" bIns="32984"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2"/>
          <p:cNvSpPr txBox="1"/>
          <p:nvPr/>
        </p:nvSpPr>
        <p:spPr>
          <a:xfrm>
            <a:off x="2496541" y="5957200"/>
            <a:ext cx="647850" cy="682751"/>
          </a:xfrm>
          <a:prstGeom prst="rect">
            <a:avLst/>
          </a:prstGeom>
        </p:spPr>
        <p:txBody>
          <a:bodyPr lIns="0" tIns="0" rIns="0" bIns="0" rtlCol="0" anchor="t">
            <a:spAutoFit/>
          </a:bodyPr>
          <a:lstStyle/>
          <a:p>
            <a:pPr marL="0" marR="0" lvl="0" indent="0" algn="ctr" defTabSz="609630" rtl="0" eaLnBrk="1" fontAlgn="auto" latinLnBrk="0" hangingPunct="1">
              <a:lnSpc>
                <a:spcPts val="5190"/>
              </a:lnSpc>
              <a:spcBef>
                <a:spcPts val="0"/>
              </a:spcBef>
              <a:spcAft>
                <a:spcPts val="0"/>
              </a:spcAft>
              <a:buClrTx/>
              <a:buSzTx/>
              <a:buFontTx/>
              <a:buNone/>
              <a:tabLst/>
              <a:defRPr/>
            </a:pPr>
            <a:r>
              <a:rPr kumimoji="0" lang="en-US" sz="6252" b="1" i="0" u="none" strike="noStrike" kern="1200" cap="none" spc="0" normalizeH="0" baseline="0" noProof="0">
                <a:ln>
                  <a:noFill/>
                </a:ln>
                <a:solidFill>
                  <a:srgbClr val="F6D20C"/>
                </a:solidFill>
                <a:effectLst/>
                <a:uLnTx/>
                <a:uFillTx/>
                <a:latin typeface="Poppins Ultra-Bold"/>
                <a:ea typeface="Poppins Ultra-Bold"/>
                <a:cs typeface="Poppins Ultra-Bold"/>
                <a:sym typeface="Poppins Ultra-Bold"/>
              </a:rPr>
              <a:t>B</a:t>
            </a:r>
          </a:p>
        </p:txBody>
      </p:sp>
      <p:sp>
        <p:nvSpPr>
          <p:cNvPr id="33" name="TextBox 33"/>
          <p:cNvSpPr txBox="1"/>
          <p:nvPr/>
        </p:nvSpPr>
        <p:spPr>
          <a:xfrm>
            <a:off x="535356" y="5568413"/>
            <a:ext cx="647850" cy="682751"/>
          </a:xfrm>
          <a:prstGeom prst="rect">
            <a:avLst/>
          </a:prstGeom>
        </p:spPr>
        <p:txBody>
          <a:bodyPr lIns="0" tIns="0" rIns="0" bIns="0" rtlCol="0" anchor="t">
            <a:spAutoFit/>
          </a:bodyPr>
          <a:lstStyle/>
          <a:p>
            <a:pPr marL="0" marR="0" lvl="0" indent="0" algn="ctr" defTabSz="609630" rtl="0" eaLnBrk="1" fontAlgn="auto" latinLnBrk="0" hangingPunct="1">
              <a:lnSpc>
                <a:spcPts val="5190"/>
              </a:lnSpc>
              <a:spcBef>
                <a:spcPts val="0"/>
              </a:spcBef>
              <a:spcAft>
                <a:spcPts val="0"/>
              </a:spcAft>
              <a:buClrTx/>
              <a:buSzTx/>
              <a:buFontTx/>
              <a:buNone/>
              <a:tabLst/>
              <a:defRPr/>
            </a:pPr>
            <a:r>
              <a:rPr kumimoji="0" lang="en-US" sz="6252" b="1" i="0" u="none" strike="noStrike" kern="1200" cap="none" spc="0" normalizeH="0" baseline="0" noProof="0">
                <a:ln>
                  <a:noFill/>
                </a:ln>
                <a:solidFill>
                  <a:srgbClr val="F6D20C"/>
                </a:solidFill>
                <a:effectLst/>
                <a:uLnTx/>
                <a:uFillTx/>
                <a:latin typeface="Poppins Ultra-Bold"/>
                <a:ea typeface="Poppins Ultra-Bold"/>
                <a:cs typeface="Poppins Ultra-Bold"/>
                <a:sym typeface="Poppins Ultra-Bold"/>
              </a:rPr>
              <a:t>C</a:t>
            </a:r>
          </a:p>
        </p:txBody>
      </p:sp>
      <p:grpSp>
        <p:nvGrpSpPr>
          <p:cNvPr id="34" name="Group 34"/>
          <p:cNvGrpSpPr/>
          <p:nvPr/>
        </p:nvGrpSpPr>
        <p:grpSpPr>
          <a:xfrm rot="1041582">
            <a:off x="10009547" y="5149875"/>
            <a:ext cx="1335620" cy="1299463"/>
            <a:chOff x="369428" y="384313"/>
            <a:chExt cx="2671239" cy="2598926"/>
          </a:xfrm>
        </p:grpSpPr>
        <p:sp>
          <p:nvSpPr>
            <p:cNvPr id="35" name="Freeform 35"/>
            <p:cNvSpPr/>
            <p:nvPr/>
          </p:nvSpPr>
          <p:spPr>
            <a:xfrm rot="-1225090">
              <a:off x="369428" y="384313"/>
              <a:ext cx="2671239" cy="2598926"/>
            </a:xfrm>
            <a:custGeom>
              <a:avLst/>
              <a:gdLst/>
              <a:ahLst/>
              <a:cxnLst/>
              <a:rect l="l" t="t" r="r" b="b"/>
              <a:pathLst>
                <a:path w="2671239" h="2598926">
                  <a:moveTo>
                    <a:pt x="0" y="0"/>
                  </a:moveTo>
                  <a:lnTo>
                    <a:pt x="2671238" y="0"/>
                  </a:lnTo>
                  <a:lnTo>
                    <a:pt x="2671238" y="2598926"/>
                  </a:lnTo>
                  <a:lnTo>
                    <a:pt x="0" y="2598926"/>
                  </a:lnTo>
                  <a:lnTo>
                    <a:pt x="0" y="0"/>
                  </a:lnTo>
                  <a:close/>
                </a:path>
              </a:pathLst>
            </a:custGeom>
            <a:blipFill>
              <a:blip r:embed="rId8">
                <a:extLst>
                  <a:ext uri="{96DAC541-7B7A-43D3-8B79-37D633B846F1}">
                    <asvg:svgBlip xmlns:asvg="http://schemas.microsoft.com/office/drawing/2016/SVG/main" r:embed="rId9"/>
                  </a:ext>
                </a:extLst>
              </a:blip>
              <a:stretch>
                <a:fillRect l="-92235" t="-454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6" name="Group 36"/>
            <p:cNvGrpSpPr/>
            <p:nvPr/>
          </p:nvGrpSpPr>
          <p:grpSpPr>
            <a:xfrm>
              <a:off x="849672" y="1292896"/>
              <a:ext cx="1420837" cy="1252867"/>
              <a:chOff x="0" y="0"/>
              <a:chExt cx="288168" cy="254101"/>
            </a:xfrm>
          </p:grpSpPr>
          <p:sp>
            <p:nvSpPr>
              <p:cNvPr id="37" name="Freeform 37"/>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0DBCB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57150"/>
                <a:ext cx="288168" cy="311251"/>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TextBox 39"/>
            <p:cNvSpPr txBox="1"/>
            <p:nvPr/>
          </p:nvSpPr>
          <p:spPr>
            <a:xfrm>
              <a:off x="908206" y="1367827"/>
              <a:ext cx="1337407" cy="1415644"/>
            </a:xfrm>
            <a:prstGeom prst="rect">
              <a:avLst/>
            </a:prstGeom>
          </p:spPr>
          <p:txBody>
            <a:bodyPr lIns="0" tIns="0" rIns="0" bIns="0" rtlCol="0" anchor="t">
              <a:spAutoFit/>
            </a:bodyPr>
            <a:lstStyle/>
            <a:p>
              <a:pPr marL="0" marR="0" lvl="0" indent="0" algn="ctr" defTabSz="609630" rtl="0" eaLnBrk="1" fontAlgn="auto" latinLnBrk="0" hangingPunct="1">
                <a:lnSpc>
                  <a:spcPts val="5356"/>
                </a:lnSpc>
                <a:spcBef>
                  <a:spcPts val="0"/>
                </a:spcBef>
                <a:spcAft>
                  <a:spcPts val="0"/>
                </a:spcAft>
                <a:buClrTx/>
                <a:buSzTx/>
                <a:buFontTx/>
                <a:buNone/>
                <a:tabLst/>
                <a:defRPr/>
              </a:pPr>
              <a:r>
                <a:rPr kumimoji="0" lang="en-US" sz="6454" b="1" i="0" u="none" strike="noStrike" kern="1200" cap="none" spc="0" normalizeH="0" baseline="0" noProof="0">
                  <a:ln>
                    <a:noFill/>
                  </a:ln>
                  <a:solidFill>
                    <a:srgbClr val="F6D20C"/>
                  </a:solidFill>
                  <a:effectLst/>
                  <a:uLnTx/>
                  <a:uFillTx/>
                  <a:latin typeface="Poppins Ultra-Bold"/>
                  <a:ea typeface="Poppins Ultra-Bold"/>
                  <a:cs typeface="Poppins Ultra-Bold"/>
                  <a:sym typeface="Poppins Ultra-Bold"/>
                </a:rPr>
                <a:t>E</a:t>
              </a:r>
            </a:p>
          </p:txBody>
        </p:sp>
      </p:grpSp>
      <p:sp>
        <p:nvSpPr>
          <p:cNvPr id="40" name="Freeform 40"/>
          <p:cNvSpPr/>
          <p:nvPr/>
        </p:nvSpPr>
        <p:spPr>
          <a:xfrm rot="-183507" flipH="1">
            <a:off x="3352798" y="5404218"/>
            <a:ext cx="1335619" cy="1299463"/>
          </a:xfrm>
          <a:custGeom>
            <a:avLst/>
            <a:gdLst/>
            <a:ahLst/>
            <a:cxnLst/>
            <a:rect l="l" t="t" r="r" b="b"/>
            <a:pathLst>
              <a:path w="2003429" h="1949195">
                <a:moveTo>
                  <a:pt x="2003429" y="0"/>
                </a:moveTo>
                <a:lnTo>
                  <a:pt x="0" y="0"/>
                </a:lnTo>
                <a:lnTo>
                  <a:pt x="0" y="1949195"/>
                </a:lnTo>
                <a:lnTo>
                  <a:pt x="2003429" y="1949195"/>
                </a:lnTo>
                <a:lnTo>
                  <a:pt x="2003429" y="0"/>
                </a:lnTo>
                <a:close/>
              </a:path>
            </a:pathLst>
          </a:custGeom>
          <a:blipFill>
            <a:blip r:embed="rId8">
              <a:extLst>
                <a:ext uri="{96DAC541-7B7A-43D3-8B79-37D633B846F1}">
                  <asvg:svgBlip xmlns:asvg="http://schemas.microsoft.com/office/drawing/2016/SVG/main" r:embed="rId9"/>
                </a:ext>
              </a:extLst>
            </a:blip>
            <a:stretch>
              <a:fillRect l="-92235" t="-454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1" name="Group 41"/>
          <p:cNvGrpSpPr/>
          <p:nvPr/>
        </p:nvGrpSpPr>
        <p:grpSpPr>
          <a:xfrm rot="-1500330">
            <a:off x="3768776" y="5833261"/>
            <a:ext cx="710419" cy="626433"/>
            <a:chOff x="0" y="0"/>
            <a:chExt cx="288168" cy="254101"/>
          </a:xfrm>
        </p:grpSpPr>
        <p:sp>
          <p:nvSpPr>
            <p:cNvPr id="42" name="Freeform 42"/>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0DBCB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p:cNvSpPr txBox="1"/>
            <p:nvPr/>
          </p:nvSpPr>
          <p:spPr>
            <a:xfrm>
              <a:off x="0" y="-57150"/>
              <a:ext cx="288168" cy="311251"/>
            </a:xfrm>
            <a:prstGeom prst="rect">
              <a:avLst/>
            </a:prstGeom>
          </p:spPr>
          <p:txBody>
            <a:bodyPr lIns="32984" tIns="32984" rIns="32984" bIns="32984"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TextBox 44"/>
          <p:cNvSpPr txBox="1"/>
          <p:nvPr/>
        </p:nvSpPr>
        <p:spPr>
          <a:xfrm rot="-1500330">
            <a:off x="3838681" y="5877828"/>
            <a:ext cx="668704" cy="707822"/>
          </a:xfrm>
          <a:prstGeom prst="rect">
            <a:avLst/>
          </a:prstGeom>
        </p:spPr>
        <p:txBody>
          <a:bodyPr lIns="0" tIns="0" rIns="0" bIns="0" rtlCol="0" anchor="t">
            <a:spAutoFit/>
          </a:bodyPr>
          <a:lstStyle/>
          <a:p>
            <a:pPr marL="0" marR="0" lvl="0" indent="0" algn="ctr" defTabSz="609630" rtl="0" eaLnBrk="1" fontAlgn="auto" latinLnBrk="0" hangingPunct="1">
              <a:lnSpc>
                <a:spcPts val="5356"/>
              </a:lnSpc>
              <a:spcBef>
                <a:spcPts val="0"/>
              </a:spcBef>
              <a:spcAft>
                <a:spcPts val="0"/>
              </a:spcAft>
              <a:buClrTx/>
              <a:buSzTx/>
              <a:buFontTx/>
              <a:buNone/>
              <a:tabLst/>
              <a:defRPr/>
            </a:pPr>
            <a:r>
              <a:rPr kumimoji="0" lang="en-US" sz="6454" b="1" i="0" u="none" strike="noStrike" kern="1200" cap="none" spc="0" normalizeH="0" baseline="0" noProof="0">
                <a:ln>
                  <a:noFill/>
                </a:ln>
                <a:solidFill>
                  <a:srgbClr val="F6D20C"/>
                </a:solidFill>
                <a:effectLst/>
                <a:uLnTx/>
                <a:uFillTx/>
                <a:latin typeface="Poppins Ultra-Bold"/>
                <a:ea typeface="Poppins Ultra-Bold"/>
                <a:cs typeface="Poppins Ultra-Bold"/>
                <a:sym typeface="Poppins Ultra-Bold"/>
              </a:rPr>
              <a:t>A</a:t>
            </a:r>
          </a:p>
        </p:txBody>
      </p:sp>
      <p:grpSp>
        <p:nvGrpSpPr>
          <p:cNvPr id="45" name="Group 45"/>
          <p:cNvGrpSpPr/>
          <p:nvPr/>
        </p:nvGrpSpPr>
        <p:grpSpPr>
          <a:xfrm>
            <a:off x="9252634" y="-484048"/>
            <a:ext cx="2183066" cy="2080599"/>
            <a:chOff x="0" y="0"/>
            <a:chExt cx="4366132" cy="4161197"/>
          </a:xfrm>
        </p:grpSpPr>
        <p:sp>
          <p:nvSpPr>
            <p:cNvPr id="46" name="Freeform 46"/>
            <p:cNvSpPr/>
            <p:nvPr/>
          </p:nvSpPr>
          <p:spPr>
            <a:xfrm rot="-628213">
              <a:off x="289371" y="314728"/>
              <a:ext cx="3787390" cy="3531741"/>
            </a:xfrm>
            <a:custGeom>
              <a:avLst/>
              <a:gdLst/>
              <a:ahLst/>
              <a:cxnLst/>
              <a:rect l="l" t="t" r="r" b="b"/>
              <a:pathLst>
                <a:path w="3787390" h="3531741">
                  <a:moveTo>
                    <a:pt x="0" y="0"/>
                  </a:moveTo>
                  <a:lnTo>
                    <a:pt x="3787390" y="0"/>
                  </a:lnTo>
                  <a:lnTo>
                    <a:pt x="3787390" y="3531741"/>
                  </a:lnTo>
                  <a:lnTo>
                    <a:pt x="0" y="35317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47"/>
            <p:cNvSpPr/>
            <p:nvPr/>
          </p:nvSpPr>
          <p:spPr>
            <a:xfrm>
              <a:off x="1631516" y="1501544"/>
              <a:ext cx="1103100" cy="1158110"/>
            </a:xfrm>
            <a:custGeom>
              <a:avLst/>
              <a:gdLst/>
              <a:ahLst/>
              <a:cxnLst/>
              <a:rect l="l" t="t" r="r" b="b"/>
              <a:pathLst>
                <a:path w="1103100" h="1158110">
                  <a:moveTo>
                    <a:pt x="0" y="0"/>
                  </a:moveTo>
                  <a:lnTo>
                    <a:pt x="1103100" y="0"/>
                  </a:lnTo>
                  <a:lnTo>
                    <a:pt x="1103100" y="1158110"/>
                  </a:lnTo>
                  <a:lnTo>
                    <a:pt x="0" y="11581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Freeform 48"/>
          <p:cNvSpPr/>
          <p:nvPr/>
        </p:nvSpPr>
        <p:spPr>
          <a:xfrm>
            <a:off x="-991390" y="-1689826"/>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14">
              <a:alphaModFix amt="83000"/>
              <a:extLst>
                <a:ext uri="{96DAC541-7B7A-43D3-8B79-37D633B846F1}">
                  <asvg:svgBlip xmlns:asvg="http://schemas.microsoft.com/office/drawing/2016/SVG/main" r:embed="rId15"/>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49"/>
          <p:cNvSpPr/>
          <p:nvPr/>
        </p:nvSpPr>
        <p:spPr>
          <a:xfrm rot="-3455831">
            <a:off x="118155" y="12120"/>
            <a:ext cx="1315144" cy="1340274"/>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52"/>
          <p:cNvSpPr/>
          <p:nvPr/>
        </p:nvSpPr>
        <p:spPr>
          <a:xfrm rot="-1549510" flipH="1">
            <a:off x="11603424" y="3193398"/>
            <a:ext cx="511483" cy="471204"/>
          </a:xfrm>
          <a:custGeom>
            <a:avLst/>
            <a:gdLst/>
            <a:ahLst/>
            <a:cxnLst/>
            <a:rect l="l" t="t" r="r" b="b"/>
            <a:pathLst>
              <a:path w="767225" h="706806">
                <a:moveTo>
                  <a:pt x="767226" y="0"/>
                </a:moveTo>
                <a:lnTo>
                  <a:pt x="0" y="0"/>
                </a:lnTo>
                <a:lnTo>
                  <a:pt x="0" y="706806"/>
                </a:lnTo>
                <a:lnTo>
                  <a:pt x="767226" y="706806"/>
                </a:lnTo>
                <a:lnTo>
                  <a:pt x="767226"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54"/>
          <p:cNvSpPr/>
          <p:nvPr/>
        </p:nvSpPr>
        <p:spPr>
          <a:xfrm rot="-1266025">
            <a:off x="3461078" y="100836"/>
            <a:ext cx="865107" cy="963907"/>
          </a:xfrm>
          <a:custGeom>
            <a:avLst/>
            <a:gdLst/>
            <a:ahLst/>
            <a:cxnLst/>
            <a:rect l="l" t="t" r="r" b="b"/>
            <a:pathLst>
              <a:path w="1297660" h="1445860">
                <a:moveTo>
                  <a:pt x="0" y="0"/>
                </a:moveTo>
                <a:lnTo>
                  <a:pt x="1297659" y="0"/>
                </a:lnTo>
                <a:lnTo>
                  <a:pt x="1297659" y="1445860"/>
                </a:lnTo>
                <a:lnTo>
                  <a:pt x="0" y="1445860"/>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0754A37C-8858-2F99-58E1-BD398FAC0320}"/>
              </a:ext>
            </a:extLst>
          </p:cNvPr>
          <p:cNvSpPr/>
          <p:nvPr/>
        </p:nvSpPr>
        <p:spPr>
          <a:xfrm>
            <a:off x="1752464" y="1367117"/>
            <a:ext cx="8479406" cy="4002678"/>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Ý</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nghĩa của sự sinh sản ở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Tạo ra các thế hệ tiếp nối từ đời này qua đời khác trong mỗi gia đình, dòng họ.</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Cung cấp lực lượng lao động cho xã hội, góp phần giữ gìn, xây dựng và phát triển đất nước.</a:t>
            </a:r>
          </a:p>
        </p:txBody>
      </p:sp>
    </p:spTree>
    <p:extLst>
      <p:ext uri="{BB962C8B-B14F-4D97-AF65-F5344CB8AC3E}">
        <p14:creationId xmlns:p14="http://schemas.microsoft.com/office/powerpoint/2010/main" val="3543228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5532967" y="167931"/>
            <a:ext cx="1126067" cy="1248342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2329624">
            <a:off x="-2952146" y="699812"/>
            <a:ext cx="4487179" cy="3864583"/>
          </a:xfrm>
          <a:custGeom>
            <a:avLst/>
            <a:gdLst/>
            <a:ahLst/>
            <a:cxnLst/>
            <a:rect l="l" t="t" r="r" b="b"/>
            <a:pathLst>
              <a:path w="6730768" h="5796874">
                <a:moveTo>
                  <a:pt x="0" y="0"/>
                </a:moveTo>
                <a:lnTo>
                  <a:pt x="6730769" y="0"/>
                </a:lnTo>
                <a:lnTo>
                  <a:pt x="6730769" y="5796874"/>
                </a:lnTo>
                <a:lnTo>
                  <a:pt x="0" y="5796874"/>
                </a:lnTo>
                <a:lnTo>
                  <a:pt x="0" y="0"/>
                </a:lnTo>
                <a:close/>
              </a:path>
            </a:pathLst>
          </a:custGeom>
          <a:blipFill>
            <a:blip r:embed="rId2"/>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93722" flipH="1" flipV="1">
            <a:off x="10281090" y="659731"/>
            <a:ext cx="4260462" cy="3669323"/>
          </a:xfrm>
          <a:custGeom>
            <a:avLst/>
            <a:gdLst/>
            <a:ahLst/>
            <a:cxnLst/>
            <a:rect l="l" t="t" r="r" b="b"/>
            <a:pathLst>
              <a:path w="6390693" h="5503984">
                <a:moveTo>
                  <a:pt x="6390692" y="5503984"/>
                </a:moveTo>
                <a:lnTo>
                  <a:pt x="0" y="5503984"/>
                </a:lnTo>
                <a:lnTo>
                  <a:pt x="0" y="0"/>
                </a:lnTo>
                <a:lnTo>
                  <a:pt x="6390692" y="0"/>
                </a:lnTo>
                <a:lnTo>
                  <a:pt x="6390692" y="5503984"/>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11131041" y="5494948"/>
            <a:ext cx="304659" cy="30465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76200" y="57150"/>
              <a:ext cx="660400" cy="679450"/>
            </a:xfrm>
            <a:prstGeom prst="rect">
              <a:avLst/>
            </a:prstGeom>
          </p:spPr>
          <p:txBody>
            <a:bodyPr lIns="38764" tIns="38764" rIns="38764" bIns="38764" rtlCol="0" anchor="ctr"/>
            <a:lstStyle/>
            <a:p>
              <a:pPr marL="0" marR="0" lvl="0" indent="0" algn="ctr" defTabSz="609630" rtl="0" eaLnBrk="1" fontAlgn="auto" latinLnBrk="0" hangingPunct="1">
                <a:lnSpc>
                  <a:spcPts val="84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rot="-1225090">
            <a:off x="8900450" y="5275993"/>
            <a:ext cx="1293967" cy="1258939"/>
          </a:xfrm>
          <a:custGeom>
            <a:avLst/>
            <a:gdLst/>
            <a:ahLst/>
            <a:cxnLst/>
            <a:rect l="l" t="t" r="r" b="b"/>
            <a:pathLst>
              <a:path w="1940951" h="1888408">
                <a:moveTo>
                  <a:pt x="0" y="0"/>
                </a:moveTo>
                <a:lnTo>
                  <a:pt x="1940951" y="0"/>
                </a:lnTo>
                <a:lnTo>
                  <a:pt x="1940951" y="1888408"/>
                </a:lnTo>
                <a:lnTo>
                  <a:pt x="0" y="1888408"/>
                </a:lnTo>
                <a:lnTo>
                  <a:pt x="0" y="0"/>
                </a:lnTo>
                <a:close/>
              </a:path>
            </a:pathLst>
          </a:custGeom>
          <a:blipFill>
            <a:blip r:embed="rId4">
              <a:extLst>
                <a:ext uri="{96DAC541-7B7A-43D3-8B79-37D633B846F1}">
                  <asvg:svgBlip xmlns:asvg="http://schemas.microsoft.com/office/drawing/2016/SVG/main" r:embed="rId5"/>
                </a:ext>
              </a:extLst>
            </a:blip>
            <a:stretch>
              <a:fillRect l="-92235" t="-454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20"/>
          <p:cNvGrpSpPr/>
          <p:nvPr/>
        </p:nvGrpSpPr>
        <p:grpSpPr>
          <a:xfrm>
            <a:off x="9133084" y="5716117"/>
            <a:ext cx="688263" cy="606898"/>
            <a:chOff x="0" y="0"/>
            <a:chExt cx="288168" cy="254101"/>
          </a:xfrm>
        </p:grpSpPr>
        <p:sp>
          <p:nvSpPr>
            <p:cNvPr id="21" name="Freeform 21"/>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FF575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57150"/>
              <a:ext cx="288168" cy="311251"/>
            </a:xfrm>
            <a:prstGeom prst="rect">
              <a:avLst/>
            </a:prstGeom>
          </p:spPr>
          <p:txBody>
            <a:bodyPr lIns="32984" tIns="32984" rIns="32984" bIns="32984"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9153290" y="5702857"/>
            <a:ext cx="647850" cy="682751"/>
          </a:xfrm>
          <a:prstGeom prst="rect">
            <a:avLst/>
          </a:prstGeom>
        </p:spPr>
        <p:txBody>
          <a:bodyPr lIns="0" tIns="0" rIns="0" bIns="0" rtlCol="0" anchor="t">
            <a:spAutoFit/>
          </a:bodyPr>
          <a:lstStyle/>
          <a:p>
            <a:pPr marL="0" marR="0" lvl="0" indent="0" algn="ctr" defTabSz="609630" rtl="0" eaLnBrk="1" fontAlgn="auto" latinLnBrk="0" hangingPunct="1">
              <a:lnSpc>
                <a:spcPts val="5190"/>
              </a:lnSpc>
              <a:spcBef>
                <a:spcPts val="0"/>
              </a:spcBef>
              <a:spcAft>
                <a:spcPts val="0"/>
              </a:spcAft>
              <a:buClrTx/>
              <a:buSzTx/>
              <a:buFontTx/>
              <a:buNone/>
              <a:tabLst/>
              <a:defRPr/>
            </a:pPr>
            <a:r>
              <a:rPr kumimoji="0" lang="en-US" sz="6252" b="1" i="0" u="none" strike="noStrike" kern="1200" cap="none" spc="0" normalizeH="0" baseline="0" noProof="0">
                <a:ln>
                  <a:noFill/>
                </a:ln>
                <a:solidFill>
                  <a:srgbClr val="F6D20C"/>
                </a:solidFill>
                <a:effectLst/>
                <a:uLnTx/>
                <a:uFillTx/>
                <a:latin typeface="Poppins Ultra-Bold"/>
                <a:ea typeface="Poppins Ultra-Bold"/>
                <a:cs typeface="Poppins Ultra-Bold"/>
                <a:sym typeface="Poppins Ultra-Bold"/>
              </a:rPr>
              <a:t>D</a:t>
            </a:r>
          </a:p>
        </p:txBody>
      </p:sp>
      <p:sp>
        <p:nvSpPr>
          <p:cNvPr id="24" name="Freeform 24"/>
          <p:cNvSpPr/>
          <p:nvPr/>
        </p:nvSpPr>
        <p:spPr>
          <a:xfrm rot="-1225090">
            <a:off x="2243701" y="5530335"/>
            <a:ext cx="1293967" cy="1258939"/>
          </a:xfrm>
          <a:custGeom>
            <a:avLst/>
            <a:gdLst/>
            <a:ahLst/>
            <a:cxnLst/>
            <a:rect l="l" t="t" r="r" b="b"/>
            <a:pathLst>
              <a:path w="1940951" h="1888408">
                <a:moveTo>
                  <a:pt x="0" y="0"/>
                </a:moveTo>
                <a:lnTo>
                  <a:pt x="1940951" y="0"/>
                </a:lnTo>
                <a:lnTo>
                  <a:pt x="1940951" y="1888407"/>
                </a:lnTo>
                <a:lnTo>
                  <a:pt x="0" y="1888407"/>
                </a:lnTo>
                <a:lnTo>
                  <a:pt x="0" y="0"/>
                </a:lnTo>
                <a:close/>
              </a:path>
            </a:pathLst>
          </a:custGeom>
          <a:blipFill>
            <a:blip r:embed="rId4">
              <a:extLst>
                <a:ext uri="{96DAC541-7B7A-43D3-8B79-37D633B846F1}">
                  <asvg:svgBlip xmlns:asvg="http://schemas.microsoft.com/office/drawing/2016/SVG/main" r:embed="rId5"/>
                </a:ext>
              </a:extLst>
            </a:blip>
            <a:stretch>
              <a:fillRect l="-92235" t="-45471"/>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126631" flipH="1">
            <a:off x="139045" y="5143663"/>
            <a:ext cx="1293967" cy="1258939"/>
          </a:xfrm>
          <a:custGeom>
            <a:avLst/>
            <a:gdLst/>
            <a:ahLst/>
            <a:cxnLst/>
            <a:rect l="l" t="t" r="r" b="b"/>
            <a:pathLst>
              <a:path w="1940951" h="1888408">
                <a:moveTo>
                  <a:pt x="1940951" y="0"/>
                </a:moveTo>
                <a:lnTo>
                  <a:pt x="0" y="0"/>
                </a:lnTo>
                <a:lnTo>
                  <a:pt x="0" y="1888408"/>
                </a:lnTo>
                <a:lnTo>
                  <a:pt x="1940951" y="1888408"/>
                </a:lnTo>
                <a:lnTo>
                  <a:pt x="1940951" y="0"/>
                </a:lnTo>
                <a:close/>
              </a:path>
            </a:pathLst>
          </a:custGeom>
          <a:blipFill>
            <a:blip r:embed="rId6">
              <a:extLst>
                <a:ext uri="{96DAC541-7B7A-43D3-8B79-37D633B846F1}">
                  <asvg:svgBlip xmlns:asvg="http://schemas.microsoft.com/office/drawing/2016/SVG/main" r:embed="rId7"/>
                </a:ext>
              </a:extLst>
            </a:blip>
            <a:stretch>
              <a:fillRect l="-92235" t="-45471"/>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a:off x="2476335" y="5970460"/>
            <a:ext cx="688263" cy="606898"/>
            <a:chOff x="0" y="0"/>
            <a:chExt cx="288168" cy="254101"/>
          </a:xfrm>
        </p:grpSpPr>
        <p:sp>
          <p:nvSpPr>
            <p:cNvPr id="27" name="Freeform 27"/>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FF575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0" y="-57150"/>
              <a:ext cx="288168" cy="311251"/>
            </a:xfrm>
            <a:prstGeom prst="rect">
              <a:avLst/>
            </a:prstGeom>
          </p:spPr>
          <p:txBody>
            <a:bodyPr lIns="32984" tIns="32984" rIns="32984" bIns="32984"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554406" y="5613422"/>
            <a:ext cx="688263" cy="606898"/>
            <a:chOff x="0" y="0"/>
            <a:chExt cx="288168" cy="254101"/>
          </a:xfrm>
        </p:grpSpPr>
        <p:sp>
          <p:nvSpPr>
            <p:cNvPr id="30" name="Freeform 30"/>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80AA5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0" y="-57150"/>
              <a:ext cx="288168" cy="311251"/>
            </a:xfrm>
            <a:prstGeom prst="rect">
              <a:avLst/>
            </a:prstGeom>
          </p:spPr>
          <p:txBody>
            <a:bodyPr lIns="32984" tIns="32984" rIns="32984" bIns="32984"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2"/>
          <p:cNvSpPr txBox="1"/>
          <p:nvPr/>
        </p:nvSpPr>
        <p:spPr>
          <a:xfrm>
            <a:off x="2496541" y="5957200"/>
            <a:ext cx="647850" cy="682751"/>
          </a:xfrm>
          <a:prstGeom prst="rect">
            <a:avLst/>
          </a:prstGeom>
        </p:spPr>
        <p:txBody>
          <a:bodyPr lIns="0" tIns="0" rIns="0" bIns="0" rtlCol="0" anchor="t">
            <a:spAutoFit/>
          </a:bodyPr>
          <a:lstStyle/>
          <a:p>
            <a:pPr marL="0" marR="0" lvl="0" indent="0" algn="ctr" defTabSz="609630" rtl="0" eaLnBrk="1" fontAlgn="auto" latinLnBrk="0" hangingPunct="1">
              <a:lnSpc>
                <a:spcPts val="5190"/>
              </a:lnSpc>
              <a:spcBef>
                <a:spcPts val="0"/>
              </a:spcBef>
              <a:spcAft>
                <a:spcPts val="0"/>
              </a:spcAft>
              <a:buClrTx/>
              <a:buSzTx/>
              <a:buFontTx/>
              <a:buNone/>
              <a:tabLst/>
              <a:defRPr/>
            </a:pPr>
            <a:r>
              <a:rPr kumimoji="0" lang="en-US" sz="6252" b="1" i="0" u="none" strike="noStrike" kern="1200" cap="none" spc="0" normalizeH="0" baseline="0" noProof="0">
                <a:ln>
                  <a:noFill/>
                </a:ln>
                <a:solidFill>
                  <a:srgbClr val="F6D20C"/>
                </a:solidFill>
                <a:effectLst/>
                <a:uLnTx/>
                <a:uFillTx/>
                <a:latin typeface="Poppins Ultra-Bold"/>
                <a:ea typeface="Poppins Ultra-Bold"/>
                <a:cs typeface="Poppins Ultra-Bold"/>
                <a:sym typeface="Poppins Ultra-Bold"/>
              </a:rPr>
              <a:t>B</a:t>
            </a:r>
          </a:p>
        </p:txBody>
      </p:sp>
      <p:sp>
        <p:nvSpPr>
          <p:cNvPr id="33" name="TextBox 33"/>
          <p:cNvSpPr txBox="1"/>
          <p:nvPr/>
        </p:nvSpPr>
        <p:spPr>
          <a:xfrm>
            <a:off x="535356" y="5568413"/>
            <a:ext cx="647850" cy="682751"/>
          </a:xfrm>
          <a:prstGeom prst="rect">
            <a:avLst/>
          </a:prstGeom>
        </p:spPr>
        <p:txBody>
          <a:bodyPr lIns="0" tIns="0" rIns="0" bIns="0" rtlCol="0" anchor="t">
            <a:spAutoFit/>
          </a:bodyPr>
          <a:lstStyle/>
          <a:p>
            <a:pPr marL="0" marR="0" lvl="0" indent="0" algn="ctr" defTabSz="609630" rtl="0" eaLnBrk="1" fontAlgn="auto" latinLnBrk="0" hangingPunct="1">
              <a:lnSpc>
                <a:spcPts val="5190"/>
              </a:lnSpc>
              <a:spcBef>
                <a:spcPts val="0"/>
              </a:spcBef>
              <a:spcAft>
                <a:spcPts val="0"/>
              </a:spcAft>
              <a:buClrTx/>
              <a:buSzTx/>
              <a:buFontTx/>
              <a:buNone/>
              <a:tabLst/>
              <a:defRPr/>
            </a:pPr>
            <a:r>
              <a:rPr kumimoji="0" lang="en-US" sz="6252" b="1" i="0" u="none" strike="noStrike" kern="1200" cap="none" spc="0" normalizeH="0" baseline="0" noProof="0">
                <a:ln>
                  <a:noFill/>
                </a:ln>
                <a:solidFill>
                  <a:srgbClr val="F6D20C"/>
                </a:solidFill>
                <a:effectLst/>
                <a:uLnTx/>
                <a:uFillTx/>
                <a:latin typeface="Poppins Ultra-Bold"/>
                <a:ea typeface="Poppins Ultra-Bold"/>
                <a:cs typeface="Poppins Ultra-Bold"/>
                <a:sym typeface="Poppins Ultra-Bold"/>
              </a:rPr>
              <a:t>C</a:t>
            </a:r>
          </a:p>
        </p:txBody>
      </p:sp>
      <p:grpSp>
        <p:nvGrpSpPr>
          <p:cNvPr id="34" name="Group 34"/>
          <p:cNvGrpSpPr/>
          <p:nvPr/>
        </p:nvGrpSpPr>
        <p:grpSpPr>
          <a:xfrm rot="1041582">
            <a:off x="10009547" y="5149875"/>
            <a:ext cx="1335620" cy="1299463"/>
            <a:chOff x="369428" y="384313"/>
            <a:chExt cx="2671239" cy="2598926"/>
          </a:xfrm>
        </p:grpSpPr>
        <p:sp>
          <p:nvSpPr>
            <p:cNvPr id="35" name="Freeform 35"/>
            <p:cNvSpPr/>
            <p:nvPr/>
          </p:nvSpPr>
          <p:spPr>
            <a:xfrm rot="-1225090">
              <a:off x="369428" y="384313"/>
              <a:ext cx="2671239" cy="2598926"/>
            </a:xfrm>
            <a:custGeom>
              <a:avLst/>
              <a:gdLst/>
              <a:ahLst/>
              <a:cxnLst/>
              <a:rect l="l" t="t" r="r" b="b"/>
              <a:pathLst>
                <a:path w="2671239" h="2598926">
                  <a:moveTo>
                    <a:pt x="0" y="0"/>
                  </a:moveTo>
                  <a:lnTo>
                    <a:pt x="2671238" y="0"/>
                  </a:lnTo>
                  <a:lnTo>
                    <a:pt x="2671238" y="2598926"/>
                  </a:lnTo>
                  <a:lnTo>
                    <a:pt x="0" y="2598926"/>
                  </a:lnTo>
                  <a:lnTo>
                    <a:pt x="0" y="0"/>
                  </a:lnTo>
                  <a:close/>
                </a:path>
              </a:pathLst>
            </a:custGeom>
            <a:blipFill>
              <a:blip r:embed="rId8">
                <a:extLst>
                  <a:ext uri="{96DAC541-7B7A-43D3-8B79-37D633B846F1}">
                    <asvg:svgBlip xmlns:asvg="http://schemas.microsoft.com/office/drawing/2016/SVG/main" r:embed="rId9"/>
                  </a:ext>
                </a:extLst>
              </a:blip>
              <a:stretch>
                <a:fillRect l="-92235" t="-454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6" name="Group 36"/>
            <p:cNvGrpSpPr/>
            <p:nvPr/>
          </p:nvGrpSpPr>
          <p:grpSpPr>
            <a:xfrm>
              <a:off x="849672" y="1292896"/>
              <a:ext cx="1420837" cy="1252867"/>
              <a:chOff x="0" y="0"/>
              <a:chExt cx="288168" cy="254101"/>
            </a:xfrm>
          </p:grpSpPr>
          <p:sp>
            <p:nvSpPr>
              <p:cNvPr id="37" name="Freeform 37"/>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0DBCB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57150"/>
                <a:ext cx="288168" cy="311251"/>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TextBox 39"/>
            <p:cNvSpPr txBox="1"/>
            <p:nvPr/>
          </p:nvSpPr>
          <p:spPr>
            <a:xfrm>
              <a:off x="908206" y="1367827"/>
              <a:ext cx="1337407" cy="1415644"/>
            </a:xfrm>
            <a:prstGeom prst="rect">
              <a:avLst/>
            </a:prstGeom>
          </p:spPr>
          <p:txBody>
            <a:bodyPr lIns="0" tIns="0" rIns="0" bIns="0" rtlCol="0" anchor="t">
              <a:spAutoFit/>
            </a:bodyPr>
            <a:lstStyle/>
            <a:p>
              <a:pPr marL="0" marR="0" lvl="0" indent="0" algn="ctr" defTabSz="609630" rtl="0" eaLnBrk="1" fontAlgn="auto" latinLnBrk="0" hangingPunct="1">
                <a:lnSpc>
                  <a:spcPts val="5356"/>
                </a:lnSpc>
                <a:spcBef>
                  <a:spcPts val="0"/>
                </a:spcBef>
                <a:spcAft>
                  <a:spcPts val="0"/>
                </a:spcAft>
                <a:buClrTx/>
                <a:buSzTx/>
                <a:buFontTx/>
                <a:buNone/>
                <a:tabLst/>
                <a:defRPr/>
              </a:pPr>
              <a:r>
                <a:rPr kumimoji="0" lang="en-US" sz="6454" b="1" i="0" u="none" strike="noStrike" kern="1200" cap="none" spc="0" normalizeH="0" baseline="0" noProof="0">
                  <a:ln>
                    <a:noFill/>
                  </a:ln>
                  <a:solidFill>
                    <a:srgbClr val="F6D20C"/>
                  </a:solidFill>
                  <a:effectLst/>
                  <a:uLnTx/>
                  <a:uFillTx/>
                  <a:latin typeface="Poppins Ultra-Bold"/>
                  <a:ea typeface="Poppins Ultra-Bold"/>
                  <a:cs typeface="Poppins Ultra-Bold"/>
                  <a:sym typeface="Poppins Ultra-Bold"/>
                </a:rPr>
                <a:t>E</a:t>
              </a:r>
            </a:p>
          </p:txBody>
        </p:sp>
      </p:grpSp>
      <p:sp>
        <p:nvSpPr>
          <p:cNvPr id="40" name="Freeform 40"/>
          <p:cNvSpPr/>
          <p:nvPr/>
        </p:nvSpPr>
        <p:spPr>
          <a:xfrm rot="-183507" flipH="1">
            <a:off x="3352798" y="5404218"/>
            <a:ext cx="1335619" cy="1299463"/>
          </a:xfrm>
          <a:custGeom>
            <a:avLst/>
            <a:gdLst/>
            <a:ahLst/>
            <a:cxnLst/>
            <a:rect l="l" t="t" r="r" b="b"/>
            <a:pathLst>
              <a:path w="2003429" h="1949195">
                <a:moveTo>
                  <a:pt x="2003429" y="0"/>
                </a:moveTo>
                <a:lnTo>
                  <a:pt x="0" y="0"/>
                </a:lnTo>
                <a:lnTo>
                  <a:pt x="0" y="1949195"/>
                </a:lnTo>
                <a:lnTo>
                  <a:pt x="2003429" y="1949195"/>
                </a:lnTo>
                <a:lnTo>
                  <a:pt x="2003429" y="0"/>
                </a:lnTo>
                <a:close/>
              </a:path>
            </a:pathLst>
          </a:custGeom>
          <a:blipFill>
            <a:blip r:embed="rId8">
              <a:extLst>
                <a:ext uri="{96DAC541-7B7A-43D3-8B79-37D633B846F1}">
                  <asvg:svgBlip xmlns:asvg="http://schemas.microsoft.com/office/drawing/2016/SVG/main" r:embed="rId9"/>
                </a:ext>
              </a:extLst>
            </a:blip>
            <a:stretch>
              <a:fillRect l="-92235" t="-454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1" name="Group 41"/>
          <p:cNvGrpSpPr/>
          <p:nvPr/>
        </p:nvGrpSpPr>
        <p:grpSpPr>
          <a:xfrm rot="-1500330">
            <a:off x="3768776" y="5833261"/>
            <a:ext cx="710419" cy="626433"/>
            <a:chOff x="0" y="0"/>
            <a:chExt cx="288168" cy="254101"/>
          </a:xfrm>
        </p:grpSpPr>
        <p:sp>
          <p:nvSpPr>
            <p:cNvPr id="42" name="Freeform 42"/>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0DBCB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p:cNvSpPr txBox="1"/>
            <p:nvPr/>
          </p:nvSpPr>
          <p:spPr>
            <a:xfrm>
              <a:off x="0" y="-57150"/>
              <a:ext cx="288168" cy="311251"/>
            </a:xfrm>
            <a:prstGeom prst="rect">
              <a:avLst/>
            </a:prstGeom>
          </p:spPr>
          <p:txBody>
            <a:bodyPr lIns="32984" tIns="32984" rIns="32984" bIns="32984"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TextBox 44"/>
          <p:cNvSpPr txBox="1"/>
          <p:nvPr/>
        </p:nvSpPr>
        <p:spPr>
          <a:xfrm rot="-1500330">
            <a:off x="3838681" y="5877828"/>
            <a:ext cx="668704" cy="707822"/>
          </a:xfrm>
          <a:prstGeom prst="rect">
            <a:avLst/>
          </a:prstGeom>
        </p:spPr>
        <p:txBody>
          <a:bodyPr lIns="0" tIns="0" rIns="0" bIns="0" rtlCol="0" anchor="t">
            <a:spAutoFit/>
          </a:bodyPr>
          <a:lstStyle/>
          <a:p>
            <a:pPr marL="0" marR="0" lvl="0" indent="0" algn="ctr" defTabSz="609630" rtl="0" eaLnBrk="1" fontAlgn="auto" latinLnBrk="0" hangingPunct="1">
              <a:lnSpc>
                <a:spcPts val="5356"/>
              </a:lnSpc>
              <a:spcBef>
                <a:spcPts val="0"/>
              </a:spcBef>
              <a:spcAft>
                <a:spcPts val="0"/>
              </a:spcAft>
              <a:buClrTx/>
              <a:buSzTx/>
              <a:buFontTx/>
              <a:buNone/>
              <a:tabLst/>
              <a:defRPr/>
            </a:pPr>
            <a:r>
              <a:rPr kumimoji="0" lang="en-US" sz="6454" b="1" i="0" u="none" strike="noStrike" kern="1200" cap="none" spc="0" normalizeH="0" baseline="0" noProof="0">
                <a:ln>
                  <a:noFill/>
                </a:ln>
                <a:solidFill>
                  <a:srgbClr val="F6D20C"/>
                </a:solidFill>
                <a:effectLst/>
                <a:uLnTx/>
                <a:uFillTx/>
                <a:latin typeface="Poppins Ultra-Bold"/>
                <a:ea typeface="Poppins Ultra-Bold"/>
                <a:cs typeface="Poppins Ultra-Bold"/>
                <a:sym typeface="Poppins Ultra-Bold"/>
              </a:rPr>
              <a:t>A</a:t>
            </a:r>
          </a:p>
        </p:txBody>
      </p:sp>
      <p:grpSp>
        <p:nvGrpSpPr>
          <p:cNvPr id="45" name="Group 45"/>
          <p:cNvGrpSpPr/>
          <p:nvPr/>
        </p:nvGrpSpPr>
        <p:grpSpPr>
          <a:xfrm>
            <a:off x="9252634" y="-484048"/>
            <a:ext cx="2183066" cy="2080599"/>
            <a:chOff x="0" y="0"/>
            <a:chExt cx="4366132" cy="4161197"/>
          </a:xfrm>
        </p:grpSpPr>
        <p:sp>
          <p:nvSpPr>
            <p:cNvPr id="46" name="Freeform 46"/>
            <p:cNvSpPr/>
            <p:nvPr/>
          </p:nvSpPr>
          <p:spPr>
            <a:xfrm rot="-628213">
              <a:off x="289371" y="314728"/>
              <a:ext cx="3787390" cy="3531741"/>
            </a:xfrm>
            <a:custGeom>
              <a:avLst/>
              <a:gdLst/>
              <a:ahLst/>
              <a:cxnLst/>
              <a:rect l="l" t="t" r="r" b="b"/>
              <a:pathLst>
                <a:path w="3787390" h="3531741">
                  <a:moveTo>
                    <a:pt x="0" y="0"/>
                  </a:moveTo>
                  <a:lnTo>
                    <a:pt x="3787390" y="0"/>
                  </a:lnTo>
                  <a:lnTo>
                    <a:pt x="3787390" y="3531741"/>
                  </a:lnTo>
                  <a:lnTo>
                    <a:pt x="0" y="35317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47"/>
            <p:cNvSpPr/>
            <p:nvPr/>
          </p:nvSpPr>
          <p:spPr>
            <a:xfrm>
              <a:off x="1631516" y="1501544"/>
              <a:ext cx="1103100" cy="1158110"/>
            </a:xfrm>
            <a:custGeom>
              <a:avLst/>
              <a:gdLst/>
              <a:ahLst/>
              <a:cxnLst/>
              <a:rect l="l" t="t" r="r" b="b"/>
              <a:pathLst>
                <a:path w="1103100" h="1158110">
                  <a:moveTo>
                    <a:pt x="0" y="0"/>
                  </a:moveTo>
                  <a:lnTo>
                    <a:pt x="1103100" y="0"/>
                  </a:lnTo>
                  <a:lnTo>
                    <a:pt x="1103100" y="1158110"/>
                  </a:lnTo>
                  <a:lnTo>
                    <a:pt x="0" y="11581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Freeform 48"/>
          <p:cNvSpPr/>
          <p:nvPr/>
        </p:nvSpPr>
        <p:spPr>
          <a:xfrm>
            <a:off x="-991390" y="-1689826"/>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14">
              <a:alphaModFix amt="83000"/>
              <a:extLst>
                <a:ext uri="{96DAC541-7B7A-43D3-8B79-37D633B846F1}">
                  <asvg:svgBlip xmlns:asvg="http://schemas.microsoft.com/office/drawing/2016/SVG/main" r:embed="rId15"/>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49"/>
          <p:cNvSpPr/>
          <p:nvPr/>
        </p:nvSpPr>
        <p:spPr>
          <a:xfrm rot="-3455831">
            <a:off x="118155" y="12120"/>
            <a:ext cx="1315144" cy="1340274"/>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52"/>
          <p:cNvSpPr/>
          <p:nvPr/>
        </p:nvSpPr>
        <p:spPr>
          <a:xfrm rot="-1549510" flipH="1">
            <a:off x="11603424" y="3193398"/>
            <a:ext cx="511483" cy="471204"/>
          </a:xfrm>
          <a:custGeom>
            <a:avLst/>
            <a:gdLst/>
            <a:ahLst/>
            <a:cxnLst/>
            <a:rect l="l" t="t" r="r" b="b"/>
            <a:pathLst>
              <a:path w="767225" h="706806">
                <a:moveTo>
                  <a:pt x="767226" y="0"/>
                </a:moveTo>
                <a:lnTo>
                  <a:pt x="0" y="0"/>
                </a:lnTo>
                <a:lnTo>
                  <a:pt x="0" y="706806"/>
                </a:lnTo>
                <a:lnTo>
                  <a:pt x="767226" y="706806"/>
                </a:lnTo>
                <a:lnTo>
                  <a:pt x="767226"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54"/>
          <p:cNvSpPr/>
          <p:nvPr/>
        </p:nvSpPr>
        <p:spPr>
          <a:xfrm rot="-1266025">
            <a:off x="3461078" y="100836"/>
            <a:ext cx="865107" cy="963907"/>
          </a:xfrm>
          <a:custGeom>
            <a:avLst/>
            <a:gdLst/>
            <a:ahLst/>
            <a:cxnLst/>
            <a:rect l="l" t="t" r="r" b="b"/>
            <a:pathLst>
              <a:path w="1297660" h="1445860">
                <a:moveTo>
                  <a:pt x="0" y="0"/>
                </a:moveTo>
                <a:lnTo>
                  <a:pt x="1297659" y="0"/>
                </a:lnTo>
                <a:lnTo>
                  <a:pt x="1297659" y="1445860"/>
                </a:lnTo>
                <a:lnTo>
                  <a:pt x="0" y="1445860"/>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0754A37C-8858-2F99-58E1-BD398FAC0320}"/>
              </a:ext>
            </a:extLst>
          </p:cNvPr>
          <p:cNvSpPr/>
          <p:nvPr/>
        </p:nvSpPr>
        <p:spPr>
          <a:xfrm>
            <a:off x="788595" y="750328"/>
            <a:ext cx="10978501" cy="4995839"/>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a:solidFill>
                  <a:schemeClr val="tx1"/>
                </a:solidFill>
                <a:latin typeface="Times New Roman" panose="02020603050405020304" pitchFamily="18" charset="0"/>
                <a:ea typeface="Calibri" panose="020F0502020204030204" pitchFamily="34" charset="0"/>
              </a:rPr>
              <a:t>- </a:t>
            </a:r>
            <a:r>
              <a:rPr lang="vi-VN" sz="3600" b="1">
                <a:solidFill>
                  <a:schemeClr val="tx1"/>
                </a:solidFill>
                <a:latin typeface="Times New Roman" panose="02020603050405020304" pitchFamily="18" charset="0"/>
                <a:ea typeface="Calibri" panose="020F0502020204030204" pitchFamily="34" charset="0"/>
              </a:rPr>
              <a:t>Đối với mỗi gia đình không có sự sinh sản sẽ không tạo ra các thế hệ tiếp nối từ đời này qua đời khác trong mỗi gia đình, dòng họ.</a:t>
            </a:r>
          </a:p>
          <a:p>
            <a:pPr lvl="0" algn="just"/>
            <a:r>
              <a:rPr lang="vi-VN" sz="3600" b="1">
                <a:solidFill>
                  <a:schemeClr val="tx1"/>
                </a:solidFill>
                <a:latin typeface="Times New Roman" panose="02020603050405020304" pitchFamily="18" charset="0"/>
                <a:ea typeface="Calibri" panose="020F0502020204030204" pitchFamily="34" charset="0"/>
              </a:rPr>
              <a:t>- Đối với mỗi gia đình không có sự sinh sản sẽ thiếu sự sinh sản sẽ dẫn đến giảm dân số, làm suy giảm tỷ lệ người trẻ và gia tăng tỷ lệ người già trong xã hội. Điều này có thể gây ra vấn đề về lực lượng lao động, tài nguyên lao động và sức khỏe kinh tế cho xã hội.</a:t>
            </a:r>
            <a:endParaRPr kumimoji="0" lang="vi-VN" sz="3600" b="0" i="0" u="none" strike="noStrike" kern="1200" cap="none" spc="0" normalizeH="0" baseline="0" noProof="0">
              <a:ln>
                <a:noFill/>
              </a:ln>
              <a:solidFill>
                <a:schemeClr val="tx1"/>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12391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5" name="Freeform 5"/>
          <p:cNvSpPr/>
          <p:nvPr/>
        </p:nvSpPr>
        <p:spPr>
          <a:xfrm rot="-2312119">
            <a:off x="7505563" y="3823666"/>
            <a:ext cx="2024647" cy="1060409"/>
          </a:xfrm>
          <a:custGeom>
            <a:avLst/>
            <a:gdLst/>
            <a:ahLst/>
            <a:cxnLst/>
            <a:rect l="l" t="t" r="r" b="b"/>
            <a:pathLst>
              <a:path w="3036971" h="1590614">
                <a:moveTo>
                  <a:pt x="0" y="0"/>
                </a:moveTo>
                <a:lnTo>
                  <a:pt x="3036971" y="0"/>
                </a:lnTo>
                <a:lnTo>
                  <a:pt x="3036971" y="1590614"/>
                </a:lnTo>
                <a:lnTo>
                  <a:pt x="0" y="159061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7" name="Group 7"/>
          <p:cNvGrpSpPr/>
          <p:nvPr/>
        </p:nvGrpSpPr>
        <p:grpSpPr>
          <a:xfrm rot="5400000">
            <a:off x="5903478" y="279387"/>
            <a:ext cx="620431" cy="12536796"/>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defTabSz="609630"/>
              <a:endParaRPr lang="en-US" sz="1200">
                <a:solidFill>
                  <a:prstClr val="black"/>
                </a:solidFill>
                <a:latin typeface="Calibri"/>
              </a:endParaRPr>
            </a:p>
          </p:txBody>
        </p:sp>
        <p:sp>
          <p:nvSpPr>
            <p:cNvPr id="9" name="TextBox 9"/>
            <p:cNvSpPr txBox="1"/>
            <p:nvPr/>
          </p:nvSpPr>
          <p:spPr>
            <a:xfrm>
              <a:off x="0" y="-57150"/>
              <a:ext cx="245109" cy="5009958"/>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grpSp>
        <p:nvGrpSpPr>
          <p:cNvPr id="12" name="Group 12"/>
          <p:cNvGrpSpPr/>
          <p:nvPr/>
        </p:nvGrpSpPr>
        <p:grpSpPr>
          <a:xfrm rot="5400000">
            <a:off x="5499609" y="-5929644"/>
            <a:ext cx="1192783" cy="12192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defTabSz="609630"/>
              <a:endParaRPr lang="en-US" sz="1200">
                <a:solidFill>
                  <a:prstClr val="black"/>
                </a:solidFill>
                <a:latin typeface="Calibri"/>
              </a:endParaRPr>
            </a:p>
          </p:txBody>
        </p:sp>
        <p:sp>
          <p:nvSpPr>
            <p:cNvPr id="14" name="TextBox 14"/>
            <p:cNvSpPr txBox="1"/>
            <p:nvPr/>
          </p:nvSpPr>
          <p:spPr>
            <a:xfrm>
              <a:off x="0" y="-57150"/>
              <a:ext cx="471223" cy="4873743"/>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15" name="Freeform 15"/>
          <p:cNvSpPr/>
          <p:nvPr/>
        </p:nvSpPr>
        <p:spPr>
          <a:xfrm rot="318591">
            <a:off x="8903636" y="1751645"/>
            <a:ext cx="2832509" cy="5225227"/>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16" name="Group 16"/>
          <p:cNvGrpSpPr/>
          <p:nvPr/>
        </p:nvGrpSpPr>
        <p:grpSpPr>
          <a:xfrm>
            <a:off x="-437325" y="2088994"/>
            <a:ext cx="4082590" cy="5842705"/>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20" name="Freeform 20"/>
          <p:cNvSpPr/>
          <p:nvPr/>
        </p:nvSpPr>
        <p:spPr>
          <a:xfrm>
            <a:off x="-772059" y="-602001"/>
            <a:ext cx="3882074" cy="2729495"/>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12">
              <a:alphaModFix amt="83000"/>
              <a:extLst>
                <a:ext uri="{96DAC541-7B7A-43D3-8B79-37D633B846F1}">
                  <asvg:svgBlip xmlns:asvg="http://schemas.microsoft.com/office/drawing/2016/SVG/main" r:embed="rId13"/>
                </a:ext>
              </a:extLst>
            </a:blip>
            <a:stretch>
              <a:fillRect l="-9846" t="-51592" b="-4638"/>
            </a:stretch>
          </a:blipFill>
          <a:ln cap="sq">
            <a:noFill/>
            <a:prstDash val="solid"/>
            <a:miter/>
          </a:ln>
        </p:spPr>
        <p:txBody>
          <a:bodyPr/>
          <a:lstStyle/>
          <a:p>
            <a:pPr defTabSz="609630"/>
            <a:endParaRPr lang="en-US" sz="1200">
              <a:solidFill>
                <a:prstClr val="black"/>
              </a:solidFill>
              <a:latin typeface="Calibri"/>
            </a:endParaRPr>
          </a:p>
        </p:txBody>
      </p:sp>
      <p:sp>
        <p:nvSpPr>
          <p:cNvPr id="22" name="Freeform 22"/>
          <p:cNvSpPr/>
          <p:nvPr/>
        </p:nvSpPr>
        <p:spPr>
          <a:xfrm rot="1469471" flipH="1">
            <a:off x="11502363" y="-568474"/>
            <a:ext cx="3485572" cy="3001949"/>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rot="9802905">
            <a:off x="10409547" y="250802"/>
            <a:ext cx="1409389" cy="1485522"/>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3898155" y="4744835"/>
            <a:ext cx="2315539" cy="1704815"/>
          </a:xfrm>
          <a:custGeom>
            <a:avLst/>
            <a:gdLst/>
            <a:ahLst/>
            <a:cxnLst/>
            <a:rect l="l" t="t" r="r" b="b"/>
            <a:pathLst>
              <a:path w="3473308" h="2557223">
                <a:moveTo>
                  <a:pt x="0" y="0"/>
                </a:moveTo>
                <a:lnTo>
                  <a:pt x="3473308" y="0"/>
                </a:lnTo>
                <a:lnTo>
                  <a:pt x="3473308" y="2557223"/>
                </a:lnTo>
                <a:lnTo>
                  <a:pt x="0" y="255722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31" name="TextBox 30">
            <a:extLst>
              <a:ext uri="{FF2B5EF4-FFF2-40B4-BE49-F238E27FC236}">
                <a16:creationId xmlns:a16="http://schemas.microsoft.com/office/drawing/2014/main" id="{CF6A0A83-181F-069D-4869-675DB7E2558F}"/>
              </a:ext>
            </a:extLst>
          </p:cNvPr>
          <p:cNvSpPr txBox="1"/>
          <p:nvPr/>
        </p:nvSpPr>
        <p:spPr>
          <a:xfrm>
            <a:off x="3055922" y="1244687"/>
            <a:ext cx="5916684" cy="2359749"/>
          </a:xfrm>
          <a:prstGeom prst="rect">
            <a:avLst/>
          </a:prstGeom>
          <a:noFill/>
        </p:spPr>
        <p:txBody>
          <a:bodyPr wrap="non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7667"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CÙNG</a:t>
            </a:r>
            <a:r>
              <a:rPr kumimoji="0" lang="en-US" sz="7667" b="1" i="0" u="none" strike="noStrike" kern="1200" cap="none" spc="0" normalizeH="0" noProof="0">
                <a:ln>
                  <a:noFill/>
                </a:ln>
                <a:solidFill>
                  <a:srgbClr val="00B0F0"/>
                </a:solidFill>
                <a:effectLst/>
                <a:uLnTx/>
                <a:uFillTx/>
                <a:latin typeface="Times New Roman" panose="02020603050405020304" pitchFamily="18" charset="0"/>
                <a:ea typeface="+mn-ea"/>
                <a:cs typeface="Times New Roman" panose="02020603050405020304" pitchFamily="18" charset="0"/>
              </a:rPr>
              <a:t> LÀM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7667" b="1" i="0" u="none" strike="noStrike" kern="1200" cap="none" spc="0" normalizeH="0" noProof="0">
                <a:ln>
                  <a:noFill/>
                </a:ln>
                <a:solidFill>
                  <a:srgbClr val="00B0F0"/>
                </a:solidFill>
                <a:effectLst/>
                <a:uLnTx/>
                <a:uFillTx/>
                <a:latin typeface="Times New Roman" panose="02020603050405020304" pitchFamily="18" charset="0"/>
                <a:ea typeface="+mn-ea"/>
                <a:cs typeface="Times New Roman" panose="02020603050405020304" pitchFamily="18" charset="0"/>
              </a:rPr>
              <a:t>BỘ SƯU TẬP</a:t>
            </a:r>
            <a:endParaRPr kumimoji="0" lang="en-US" sz="7667"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19" presetClass="emph" presetSubtype="0" fill="hold" grpId="1" nodeType="withEffect">
                                  <p:stCondLst>
                                    <p:cond delay="0"/>
                                  </p:stCondLst>
                                  <p:iterate type="lt">
                                    <p:tmPct val="10000"/>
                                  </p:iterate>
                                  <p:childTnLst>
                                    <p:animClr clrSpc="rgb" dir="cw">
                                      <p:cBhvr override="childStyle">
                                        <p:cTn id="11" dur="1000" fill="hold"/>
                                        <p:tgtEl>
                                          <p:spTgt spid="31"/>
                                        </p:tgtEl>
                                        <p:attrNameLst>
                                          <p:attrName>style.color</p:attrName>
                                        </p:attrNameLst>
                                      </p:cBhvr>
                                      <p:to>
                                        <a:schemeClr val="accent2"/>
                                      </p:to>
                                    </p:animClr>
                                    <p:animClr clrSpc="rgb" dir="cw">
                                      <p:cBhvr>
                                        <p:cTn id="12" dur="1000" fill="hold"/>
                                        <p:tgtEl>
                                          <p:spTgt spid="31"/>
                                        </p:tgtEl>
                                        <p:attrNameLst>
                                          <p:attrName>fillcolor</p:attrName>
                                        </p:attrNameLst>
                                      </p:cBhvr>
                                      <p:to>
                                        <a:schemeClr val="accent2"/>
                                      </p:to>
                                    </p:animClr>
                                    <p:set>
                                      <p:cBhvr>
                                        <p:cTn id="13" dur="1000" fill="hold"/>
                                        <p:tgtEl>
                                          <p:spTgt spid="31"/>
                                        </p:tgtEl>
                                        <p:attrNameLst>
                                          <p:attrName>fill.type</p:attrName>
                                        </p:attrNameLst>
                                      </p:cBhvr>
                                      <p:to>
                                        <p:strVal val="solid"/>
                                      </p:to>
                                    </p:set>
                                    <p:set>
                                      <p:cBhvr>
                                        <p:cTn id="14" dur="1000" fill="hold"/>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5769964" y="-381963"/>
            <a:ext cx="6783093" cy="6554163"/>
          </a:xfrm>
          <a:custGeom>
            <a:avLst/>
            <a:gdLst/>
            <a:ahLst/>
            <a:cxnLst/>
            <a:rect l="l" t="t" r="r" b="b"/>
            <a:pathLst>
              <a:path w="10174639" h="9831245">
                <a:moveTo>
                  <a:pt x="0" y="0"/>
                </a:moveTo>
                <a:lnTo>
                  <a:pt x="10174639" y="0"/>
                </a:lnTo>
                <a:lnTo>
                  <a:pt x="10174639" y="9831245"/>
                </a:lnTo>
                <a:lnTo>
                  <a:pt x="0" y="9831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115557">
            <a:off x="7285183" y="548793"/>
            <a:ext cx="530128" cy="712777"/>
          </a:xfrm>
          <a:custGeom>
            <a:avLst/>
            <a:gdLst/>
            <a:ahLst/>
            <a:cxnLst/>
            <a:rect l="l" t="t" r="r" b="b"/>
            <a:pathLst>
              <a:path w="795192" h="1069166">
                <a:moveTo>
                  <a:pt x="0" y="0"/>
                </a:moveTo>
                <a:lnTo>
                  <a:pt x="795192" y="0"/>
                </a:lnTo>
                <a:lnTo>
                  <a:pt x="795192" y="1069166"/>
                </a:lnTo>
                <a:lnTo>
                  <a:pt x="0" y="1069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408484">
            <a:off x="4369818" y="317473"/>
            <a:ext cx="1066651" cy="1139281"/>
          </a:xfrm>
          <a:custGeom>
            <a:avLst/>
            <a:gdLst/>
            <a:ahLst/>
            <a:cxnLst/>
            <a:rect l="l" t="t" r="r" b="b"/>
            <a:pathLst>
              <a:path w="1599977" h="1708921">
                <a:moveTo>
                  <a:pt x="0" y="0"/>
                </a:moveTo>
                <a:lnTo>
                  <a:pt x="1599977" y="0"/>
                </a:lnTo>
                <a:lnTo>
                  <a:pt x="1599977" y="1708921"/>
                </a:lnTo>
                <a:lnTo>
                  <a:pt x="0" y="1708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3"/>
          <p:cNvGrpSpPr/>
          <p:nvPr/>
        </p:nvGrpSpPr>
        <p:grpSpPr>
          <a:xfrm>
            <a:off x="0" y="-109363"/>
            <a:ext cx="1206729" cy="6967363"/>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57150"/>
              <a:ext cx="476733" cy="2809689"/>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8">
              <a:alphaModFix amt="83000"/>
              <a:extLst>
                <a:ext uri="{96DAC541-7B7A-43D3-8B79-37D633B846F1}">
                  <asvg:svgBlip xmlns:asvg="http://schemas.microsoft.com/office/drawing/2016/SVG/main" r:embed="rId9"/>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1277" flipH="1" flipV="1">
            <a:off x="11777328" y="-1510404"/>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5285222">
            <a:off x="-424067" y="-429615"/>
            <a:ext cx="1937845" cy="1761017"/>
          </a:xfrm>
          <a:custGeom>
            <a:avLst/>
            <a:gdLst/>
            <a:ahLst/>
            <a:cxnLst/>
            <a:rect l="l" t="t" r="r" b="b"/>
            <a:pathLst>
              <a:path w="2906767" h="2641525">
                <a:moveTo>
                  <a:pt x="0" y="0"/>
                </a:moveTo>
                <a:lnTo>
                  <a:pt x="2906768" y="0"/>
                </a:lnTo>
                <a:lnTo>
                  <a:pt x="2906768" y="2641525"/>
                </a:lnTo>
                <a:lnTo>
                  <a:pt x="0" y="26415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1"/>
          <p:cNvGrpSpPr/>
          <p:nvPr/>
        </p:nvGrpSpPr>
        <p:grpSpPr>
          <a:xfrm rot="2049139">
            <a:off x="373770" y="341117"/>
            <a:ext cx="363335" cy="266815"/>
            <a:chOff x="0" y="0"/>
            <a:chExt cx="812800" cy="596878"/>
          </a:xfrm>
        </p:grpSpPr>
        <p:sp>
          <p:nvSpPr>
            <p:cNvPr id="22" name="Freeform 22"/>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575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6200" y="75007"/>
              <a:ext cx="660400" cy="465914"/>
            </a:xfrm>
            <a:prstGeom prst="rect">
              <a:avLst/>
            </a:prstGeom>
          </p:spPr>
          <p:txBody>
            <a:bodyPr lIns="15851" tIns="15851" rIns="15851" bIns="15851"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32"/>
          <p:cNvSpPr/>
          <p:nvPr/>
        </p:nvSpPr>
        <p:spPr>
          <a:xfrm rot="782427">
            <a:off x="287693" y="1297669"/>
            <a:ext cx="530709" cy="591319"/>
          </a:xfrm>
          <a:custGeom>
            <a:avLst/>
            <a:gdLst/>
            <a:ahLst/>
            <a:cxnLst/>
            <a:rect l="l" t="t" r="r" b="b"/>
            <a:pathLst>
              <a:path w="796063" h="886979">
                <a:moveTo>
                  <a:pt x="0" y="0"/>
                </a:moveTo>
                <a:lnTo>
                  <a:pt x="796064" y="0"/>
                </a:lnTo>
                <a:lnTo>
                  <a:pt x="796064" y="886978"/>
                </a:lnTo>
                <a:lnTo>
                  <a:pt x="0" y="88697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7823" y="2440069"/>
            <a:ext cx="3494999" cy="4342504"/>
          </a:xfrm>
          <a:custGeom>
            <a:avLst/>
            <a:gdLst/>
            <a:ahLst/>
            <a:cxnLst/>
            <a:rect l="l" t="t" r="r" b="b"/>
            <a:pathLst>
              <a:path w="8266936" h="9930254">
                <a:moveTo>
                  <a:pt x="0" y="0"/>
                </a:moveTo>
                <a:lnTo>
                  <a:pt x="8266937" y="0"/>
                </a:lnTo>
                <a:lnTo>
                  <a:pt x="8266937" y="9930254"/>
                </a:lnTo>
                <a:lnTo>
                  <a:pt x="0" y="993025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A851FEB0-9FEB-C3C0-D289-43E5B6E90321}"/>
              </a:ext>
            </a:extLst>
          </p:cNvPr>
          <p:cNvSpPr txBox="1"/>
          <p:nvPr/>
        </p:nvSpPr>
        <p:spPr>
          <a:xfrm>
            <a:off x="3968005" y="1569680"/>
            <a:ext cx="7795244" cy="440120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Sưu tầm hình ảnh về các thành viên trong gia đình hoặc dòng họ</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của em qua các thế hệ và tìm hiểu những đóng góp của từng</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thành viên cho gia đình, xã hội.</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Giới thiệu và chia sẻ với bạn.</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738507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7" name="Group 7"/>
          <p:cNvGrpSpPr/>
          <p:nvPr/>
        </p:nvGrpSpPr>
        <p:grpSpPr>
          <a:xfrm rot="5400000">
            <a:off x="5903478" y="279387"/>
            <a:ext cx="620431" cy="12536796"/>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5499609" y="-5929644"/>
            <a:ext cx="1192783" cy="12192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772059" y="-602001"/>
            <a:ext cx="3882074" cy="2729495"/>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1502363" y="-568474"/>
            <a:ext cx="3485572" cy="3001949"/>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0469990" y="183652"/>
            <a:ext cx="1409389" cy="1485522"/>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Có thể là hình ảnh về 8 người, mọi người đang đứng và trong nhà">
            <a:extLst>
              <a:ext uri="{FF2B5EF4-FFF2-40B4-BE49-F238E27FC236}">
                <a16:creationId xmlns:a16="http://schemas.microsoft.com/office/drawing/2014/main" id="{5DBC1983-89EA-8E0F-2DB2-12AF4539BB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2286" y="903469"/>
            <a:ext cx="7812088" cy="5206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7345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7" name="Group 7"/>
          <p:cNvGrpSpPr/>
          <p:nvPr/>
        </p:nvGrpSpPr>
        <p:grpSpPr>
          <a:xfrm rot="5400000">
            <a:off x="5903478" y="279387"/>
            <a:ext cx="620431" cy="12536796"/>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5499609" y="-5929644"/>
            <a:ext cx="1192783" cy="12192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772059" y="-602001"/>
            <a:ext cx="3882074" cy="2729495"/>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1502363" y="-568474"/>
            <a:ext cx="3485572" cy="3001949"/>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0469990" y="183652"/>
            <a:ext cx="1409389" cy="1485522"/>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Gia đình ở Hà Nội có 8 con gái thành đạt, tự đặt ra quy định một năm có 4  dịp tụ tập đông đủ tại nhà bố mẹ">
            <a:extLst>
              <a:ext uri="{FF2B5EF4-FFF2-40B4-BE49-F238E27FC236}">
                <a16:creationId xmlns:a16="http://schemas.microsoft.com/office/drawing/2014/main" id="{0A79E9D1-6249-5FC9-3B33-7BD7E5AD1A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802160"/>
            <a:ext cx="7936658" cy="543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9938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7" name="Group 7"/>
          <p:cNvGrpSpPr/>
          <p:nvPr/>
        </p:nvGrpSpPr>
        <p:grpSpPr>
          <a:xfrm rot="5400000">
            <a:off x="5903478" y="279387"/>
            <a:ext cx="620431" cy="12536796"/>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5499609" y="-5929644"/>
            <a:ext cx="1192783" cy="12192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772059" y="-602001"/>
            <a:ext cx="3882074" cy="2729495"/>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1502363" y="-568474"/>
            <a:ext cx="3485572" cy="3001949"/>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0469990" y="183652"/>
            <a:ext cx="1409389" cy="1485522"/>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Gia đình ở Nghệ An có 6 con gái, 4 con trai rất thành đạt: Bố mẹ bõ công  vất vả nuôi các con ăn học">
            <a:extLst>
              <a:ext uri="{FF2B5EF4-FFF2-40B4-BE49-F238E27FC236}">
                <a16:creationId xmlns:a16="http://schemas.microsoft.com/office/drawing/2014/main" id="{00129696-40B7-7DA8-3E8F-8F7A58F57F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250" y="857250"/>
            <a:ext cx="7429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71613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6961424" y="3746954"/>
            <a:ext cx="5916634" cy="4159998"/>
          </a:xfrm>
          <a:custGeom>
            <a:avLst/>
            <a:gdLst/>
            <a:ahLst/>
            <a:cxnLst/>
            <a:rect l="l" t="t" r="r" b="b"/>
            <a:pathLst>
              <a:path w="8874951" h="6239997">
                <a:moveTo>
                  <a:pt x="0" y="0"/>
                </a:moveTo>
                <a:lnTo>
                  <a:pt x="8874951" y="0"/>
                </a:lnTo>
                <a:lnTo>
                  <a:pt x="8874951" y="6239997"/>
                </a:lnTo>
                <a:lnTo>
                  <a:pt x="0" y="6239997"/>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394811" y="-818658"/>
            <a:ext cx="5916634" cy="5054453"/>
          </a:xfrm>
          <a:custGeom>
            <a:avLst/>
            <a:gdLst/>
            <a:ahLst/>
            <a:cxnLst/>
            <a:rect l="l" t="t" r="r" b="b"/>
            <a:pathLst>
              <a:path w="8874951" h="7581680">
                <a:moveTo>
                  <a:pt x="0" y="0"/>
                </a:moveTo>
                <a:lnTo>
                  <a:pt x="8874951" y="0"/>
                </a:lnTo>
                <a:lnTo>
                  <a:pt x="8874951" y="7581680"/>
                </a:lnTo>
                <a:lnTo>
                  <a:pt x="0" y="7581680"/>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24766" b="-3817"/>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5508326" y="-4444853"/>
            <a:ext cx="5916634" cy="5054453"/>
          </a:xfrm>
          <a:custGeom>
            <a:avLst/>
            <a:gdLst/>
            <a:ahLst/>
            <a:cxnLst/>
            <a:rect l="l" t="t" r="r" b="b"/>
            <a:pathLst>
              <a:path w="8874951" h="7581680">
                <a:moveTo>
                  <a:pt x="0" y="0"/>
                </a:moveTo>
                <a:lnTo>
                  <a:pt x="8874950" y="0"/>
                </a:lnTo>
                <a:lnTo>
                  <a:pt x="8874950" y="7581680"/>
                </a:lnTo>
                <a:lnTo>
                  <a:pt x="0" y="7581680"/>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24766" b="-3817"/>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1730740">
            <a:off x="5145618" y="96438"/>
            <a:ext cx="6551050" cy="5748547"/>
          </a:xfrm>
          <a:custGeom>
            <a:avLst/>
            <a:gdLst/>
            <a:ahLst/>
            <a:cxnLst/>
            <a:rect l="l" t="t" r="r" b="b"/>
            <a:pathLst>
              <a:path w="9826575" h="8622820">
                <a:moveTo>
                  <a:pt x="0" y="0"/>
                </a:moveTo>
                <a:lnTo>
                  <a:pt x="9826575" y="0"/>
                </a:lnTo>
                <a:lnTo>
                  <a:pt x="9826575" y="8622820"/>
                </a:lnTo>
                <a:lnTo>
                  <a:pt x="0" y="86228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60088" flipV="1">
            <a:off x="-1868705" y="-907202"/>
            <a:ext cx="3919336" cy="3375528"/>
          </a:xfrm>
          <a:custGeom>
            <a:avLst/>
            <a:gdLst/>
            <a:ahLst/>
            <a:cxnLst/>
            <a:rect l="l" t="t" r="r" b="b"/>
            <a:pathLst>
              <a:path w="5879004" h="5063292">
                <a:moveTo>
                  <a:pt x="0" y="5063292"/>
                </a:moveTo>
                <a:lnTo>
                  <a:pt x="5879004" y="5063292"/>
                </a:lnTo>
                <a:lnTo>
                  <a:pt x="5879004" y="0"/>
                </a:lnTo>
                <a:lnTo>
                  <a:pt x="0" y="0"/>
                </a:lnTo>
                <a:lnTo>
                  <a:pt x="0" y="5063292"/>
                </a:lnTo>
                <a:close/>
              </a:path>
            </a:pathLst>
          </a:custGeom>
          <a:blipFill>
            <a:blip r:embed="rId6"/>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rot="-300747" flipH="1">
            <a:off x="1119954" y="817651"/>
            <a:ext cx="3283251" cy="6056728"/>
          </a:xfrm>
          <a:custGeom>
            <a:avLst/>
            <a:gdLst/>
            <a:ahLst/>
            <a:cxnLst/>
            <a:rect l="l" t="t" r="r" b="b"/>
            <a:pathLst>
              <a:path w="4924877" h="9085092">
                <a:moveTo>
                  <a:pt x="4924877" y="0"/>
                </a:moveTo>
                <a:lnTo>
                  <a:pt x="0" y="0"/>
                </a:lnTo>
                <a:lnTo>
                  <a:pt x="0" y="9085092"/>
                </a:lnTo>
                <a:lnTo>
                  <a:pt x="4924877" y="9085092"/>
                </a:lnTo>
                <a:lnTo>
                  <a:pt x="4924877"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0" name="Freeform 10"/>
          <p:cNvSpPr/>
          <p:nvPr/>
        </p:nvSpPr>
        <p:spPr>
          <a:xfrm rot="-9543231">
            <a:off x="6065490" y="4074687"/>
            <a:ext cx="4259559" cy="2214971"/>
          </a:xfrm>
          <a:custGeom>
            <a:avLst/>
            <a:gdLst/>
            <a:ahLst/>
            <a:cxnLst/>
            <a:rect l="l" t="t" r="r" b="b"/>
            <a:pathLst>
              <a:path w="6389339" h="3322456">
                <a:moveTo>
                  <a:pt x="0" y="0"/>
                </a:moveTo>
                <a:lnTo>
                  <a:pt x="6389339" y="0"/>
                </a:lnTo>
                <a:lnTo>
                  <a:pt x="6389339" y="3322457"/>
                </a:lnTo>
                <a:lnTo>
                  <a:pt x="0" y="332245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2" name="Freeform 12"/>
          <p:cNvSpPr/>
          <p:nvPr/>
        </p:nvSpPr>
        <p:spPr>
          <a:xfrm rot="-5279092">
            <a:off x="11081937" y="3836860"/>
            <a:ext cx="686047" cy="766533"/>
          </a:xfrm>
          <a:custGeom>
            <a:avLst/>
            <a:gdLst/>
            <a:ahLst/>
            <a:cxnLst/>
            <a:rect l="l" t="t" r="r" b="b"/>
            <a:pathLst>
              <a:path w="1029071" h="1149800">
                <a:moveTo>
                  <a:pt x="0" y="0"/>
                </a:moveTo>
                <a:lnTo>
                  <a:pt x="1029071" y="0"/>
                </a:lnTo>
                <a:lnTo>
                  <a:pt x="1029071" y="1149800"/>
                </a:lnTo>
                <a:lnTo>
                  <a:pt x="0" y="114980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Freeform 13"/>
          <p:cNvSpPr/>
          <p:nvPr/>
        </p:nvSpPr>
        <p:spPr>
          <a:xfrm rot="-9872971">
            <a:off x="10317736" y="894597"/>
            <a:ext cx="4117842" cy="3546491"/>
          </a:xfrm>
          <a:custGeom>
            <a:avLst/>
            <a:gdLst/>
            <a:ahLst/>
            <a:cxnLst/>
            <a:rect l="l" t="t" r="r" b="b"/>
            <a:pathLst>
              <a:path w="6176763" h="5319737">
                <a:moveTo>
                  <a:pt x="0" y="0"/>
                </a:moveTo>
                <a:lnTo>
                  <a:pt x="6176763" y="0"/>
                </a:lnTo>
                <a:lnTo>
                  <a:pt x="6176763" y="5319737"/>
                </a:lnTo>
                <a:lnTo>
                  <a:pt x="0" y="5319737"/>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7940944">
            <a:off x="6608991" y="-1721019"/>
            <a:ext cx="3210977" cy="2765453"/>
          </a:xfrm>
          <a:custGeom>
            <a:avLst/>
            <a:gdLst/>
            <a:ahLst/>
            <a:cxnLst/>
            <a:rect l="l" t="t" r="r" b="b"/>
            <a:pathLst>
              <a:path w="4816465" h="4148180">
                <a:moveTo>
                  <a:pt x="0" y="0"/>
                </a:moveTo>
                <a:lnTo>
                  <a:pt x="4816465" y="0"/>
                </a:lnTo>
                <a:lnTo>
                  <a:pt x="4816465" y="4148180"/>
                </a:lnTo>
                <a:lnTo>
                  <a:pt x="0" y="414818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4314917" flipH="1">
            <a:off x="11574235" y="1535455"/>
            <a:ext cx="536132" cy="599030"/>
          </a:xfrm>
          <a:custGeom>
            <a:avLst/>
            <a:gdLst/>
            <a:ahLst/>
            <a:cxnLst/>
            <a:rect l="l" t="t" r="r" b="b"/>
            <a:pathLst>
              <a:path w="804198" h="898545">
                <a:moveTo>
                  <a:pt x="804198" y="0"/>
                </a:moveTo>
                <a:lnTo>
                  <a:pt x="0" y="0"/>
                </a:lnTo>
                <a:lnTo>
                  <a:pt x="0" y="898545"/>
                </a:lnTo>
                <a:lnTo>
                  <a:pt x="804198" y="898545"/>
                </a:lnTo>
                <a:lnTo>
                  <a:pt x="804198"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16" name="Group 16"/>
          <p:cNvGrpSpPr/>
          <p:nvPr/>
        </p:nvGrpSpPr>
        <p:grpSpPr>
          <a:xfrm>
            <a:off x="5112578" y="1487171"/>
            <a:ext cx="1040572" cy="1449007"/>
            <a:chOff x="0" y="0"/>
            <a:chExt cx="2081144" cy="2898014"/>
          </a:xfrm>
        </p:grpSpPr>
        <p:grpSp>
          <p:nvGrpSpPr>
            <p:cNvPr id="17" name="Group 17"/>
            <p:cNvGrpSpPr/>
            <p:nvPr/>
          </p:nvGrpSpPr>
          <p:grpSpPr>
            <a:xfrm rot="-1720547">
              <a:off x="83434" y="2361344"/>
              <a:ext cx="438150" cy="459740"/>
              <a:chOff x="0" y="0"/>
              <a:chExt cx="438150" cy="459740"/>
            </a:xfrm>
          </p:grpSpPr>
          <p:sp>
            <p:nvSpPr>
              <p:cNvPr id="18" name="Freeform 18"/>
              <p:cNvSpPr/>
              <p:nvPr/>
            </p:nvSpPr>
            <p:spPr>
              <a:xfrm>
                <a:off x="49530" y="46990"/>
                <a:ext cx="340360" cy="364490"/>
              </a:xfrm>
              <a:custGeom>
                <a:avLst/>
                <a:gdLst/>
                <a:ahLst/>
                <a:cxnLst/>
                <a:rect l="l" t="t" r="r" b="b"/>
                <a:pathLst>
                  <a:path w="340360" h="364490">
                    <a:moveTo>
                      <a:pt x="312420" y="214630"/>
                    </a:moveTo>
                    <a:cubicBezTo>
                      <a:pt x="196850" y="349250"/>
                      <a:pt x="187960" y="354330"/>
                      <a:pt x="171450" y="356870"/>
                    </a:cubicBezTo>
                    <a:cubicBezTo>
                      <a:pt x="149860" y="361950"/>
                      <a:pt x="111760" y="363220"/>
                      <a:pt x="86360" y="353060"/>
                    </a:cubicBezTo>
                    <a:cubicBezTo>
                      <a:pt x="60960" y="342900"/>
                      <a:pt x="35560" y="321310"/>
                      <a:pt x="20320" y="298450"/>
                    </a:cubicBezTo>
                    <a:cubicBezTo>
                      <a:pt x="6350" y="274320"/>
                      <a:pt x="1270" y="237490"/>
                      <a:pt x="2540" y="214630"/>
                    </a:cubicBezTo>
                    <a:cubicBezTo>
                      <a:pt x="2540" y="198120"/>
                      <a:pt x="5080" y="186690"/>
                      <a:pt x="12700" y="172720"/>
                    </a:cubicBezTo>
                    <a:cubicBezTo>
                      <a:pt x="24130" y="152400"/>
                      <a:pt x="48260" y="123190"/>
                      <a:pt x="72390" y="110490"/>
                    </a:cubicBezTo>
                    <a:cubicBezTo>
                      <a:pt x="95250" y="96520"/>
                      <a:pt x="133350" y="93980"/>
                      <a:pt x="156210" y="95250"/>
                    </a:cubicBezTo>
                    <a:cubicBezTo>
                      <a:pt x="172720" y="96520"/>
                      <a:pt x="184150" y="100330"/>
                      <a:pt x="196850" y="109220"/>
                    </a:cubicBezTo>
                    <a:cubicBezTo>
                      <a:pt x="217170" y="121920"/>
                      <a:pt x="245110" y="151130"/>
                      <a:pt x="256540" y="171450"/>
                    </a:cubicBezTo>
                    <a:cubicBezTo>
                      <a:pt x="265430" y="185420"/>
                      <a:pt x="266700" y="198120"/>
                      <a:pt x="267970" y="212090"/>
                    </a:cubicBezTo>
                    <a:cubicBezTo>
                      <a:pt x="270510" y="227330"/>
                      <a:pt x="271780" y="240030"/>
                      <a:pt x="266700" y="256540"/>
                    </a:cubicBezTo>
                    <a:cubicBezTo>
                      <a:pt x="260350" y="278130"/>
                      <a:pt x="243840" y="312420"/>
                      <a:pt x="222250" y="330200"/>
                    </a:cubicBezTo>
                    <a:cubicBezTo>
                      <a:pt x="201930" y="346710"/>
                      <a:pt x="166370" y="358140"/>
                      <a:pt x="143510" y="361950"/>
                    </a:cubicBezTo>
                    <a:cubicBezTo>
                      <a:pt x="127000" y="364490"/>
                      <a:pt x="114300" y="360680"/>
                      <a:pt x="100330" y="356870"/>
                    </a:cubicBezTo>
                    <a:cubicBezTo>
                      <a:pt x="86360" y="353060"/>
                      <a:pt x="73660" y="349250"/>
                      <a:pt x="60960" y="339090"/>
                    </a:cubicBezTo>
                    <a:cubicBezTo>
                      <a:pt x="43180" y="325120"/>
                      <a:pt x="17780" y="292100"/>
                      <a:pt x="8890" y="271780"/>
                    </a:cubicBezTo>
                    <a:cubicBezTo>
                      <a:pt x="2540" y="256540"/>
                      <a:pt x="0" y="245110"/>
                      <a:pt x="1270" y="228600"/>
                    </a:cubicBezTo>
                    <a:cubicBezTo>
                      <a:pt x="2540" y="205740"/>
                      <a:pt x="12700" y="175260"/>
                      <a:pt x="27940" y="147320"/>
                    </a:cubicBezTo>
                    <a:cubicBezTo>
                      <a:pt x="48260" y="110490"/>
                      <a:pt x="90170" y="55880"/>
                      <a:pt x="120650" y="31750"/>
                    </a:cubicBezTo>
                    <a:cubicBezTo>
                      <a:pt x="139700" y="16510"/>
                      <a:pt x="157480" y="8890"/>
                      <a:pt x="177800" y="3810"/>
                    </a:cubicBezTo>
                    <a:cubicBezTo>
                      <a:pt x="198120" y="0"/>
                      <a:pt x="222250" y="1270"/>
                      <a:pt x="242570" y="6350"/>
                    </a:cubicBezTo>
                    <a:cubicBezTo>
                      <a:pt x="261620" y="12700"/>
                      <a:pt x="281940" y="24130"/>
                      <a:pt x="297180" y="38100"/>
                    </a:cubicBezTo>
                    <a:cubicBezTo>
                      <a:pt x="312420" y="53340"/>
                      <a:pt x="325120" y="72390"/>
                      <a:pt x="331470" y="92710"/>
                    </a:cubicBezTo>
                    <a:cubicBezTo>
                      <a:pt x="337820" y="111760"/>
                      <a:pt x="340360" y="135890"/>
                      <a:pt x="336550" y="156210"/>
                    </a:cubicBezTo>
                    <a:cubicBezTo>
                      <a:pt x="334010" y="176530"/>
                      <a:pt x="312420" y="214630"/>
                      <a:pt x="312420" y="21463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nvGrpSpPr>
            <p:cNvPr id="19" name="Group 19"/>
            <p:cNvGrpSpPr/>
            <p:nvPr/>
          </p:nvGrpSpPr>
          <p:grpSpPr>
            <a:xfrm>
              <a:off x="44064" y="0"/>
              <a:ext cx="2037080" cy="1997710"/>
              <a:chOff x="0" y="0"/>
              <a:chExt cx="2037080" cy="1997710"/>
            </a:xfrm>
          </p:grpSpPr>
          <p:sp>
            <p:nvSpPr>
              <p:cNvPr id="20" name="Freeform 20"/>
              <p:cNvSpPr/>
              <p:nvPr/>
            </p:nvSpPr>
            <p:spPr>
              <a:xfrm>
                <a:off x="49530" y="38100"/>
                <a:ext cx="1940560" cy="1908810"/>
              </a:xfrm>
              <a:custGeom>
                <a:avLst/>
                <a:gdLst/>
                <a:ahLst/>
                <a:cxnLst/>
                <a:rect l="l" t="t" r="r" b="b"/>
                <a:pathLst>
                  <a:path w="1940560" h="1908810">
                    <a:moveTo>
                      <a:pt x="1789430" y="307340"/>
                    </a:moveTo>
                    <a:cubicBezTo>
                      <a:pt x="1602740" y="318770"/>
                      <a:pt x="1515110" y="334010"/>
                      <a:pt x="1426210" y="358140"/>
                    </a:cubicBezTo>
                    <a:cubicBezTo>
                      <a:pt x="1314450" y="388620"/>
                      <a:pt x="1165860" y="429260"/>
                      <a:pt x="1052830" y="488950"/>
                    </a:cubicBezTo>
                    <a:cubicBezTo>
                      <a:pt x="942340" y="547370"/>
                      <a:pt x="845820" y="623570"/>
                      <a:pt x="754380" y="712470"/>
                    </a:cubicBezTo>
                    <a:cubicBezTo>
                      <a:pt x="659130" y="805180"/>
                      <a:pt x="549910" y="935990"/>
                      <a:pt x="495300" y="1036320"/>
                    </a:cubicBezTo>
                    <a:cubicBezTo>
                      <a:pt x="457200" y="1107440"/>
                      <a:pt x="444500" y="1153160"/>
                      <a:pt x="429260" y="1235710"/>
                    </a:cubicBezTo>
                    <a:cubicBezTo>
                      <a:pt x="406400" y="1357630"/>
                      <a:pt x="415290" y="1621790"/>
                      <a:pt x="406400" y="1706880"/>
                    </a:cubicBezTo>
                    <a:cubicBezTo>
                      <a:pt x="402590" y="1738630"/>
                      <a:pt x="401320" y="1751330"/>
                      <a:pt x="394970" y="1771650"/>
                    </a:cubicBezTo>
                    <a:cubicBezTo>
                      <a:pt x="387350" y="1791970"/>
                      <a:pt x="375920" y="1812290"/>
                      <a:pt x="363220" y="1828800"/>
                    </a:cubicBezTo>
                    <a:cubicBezTo>
                      <a:pt x="349250" y="1846580"/>
                      <a:pt x="332740" y="1861820"/>
                      <a:pt x="314960" y="1873250"/>
                    </a:cubicBezTo>
                    <a:cubicBezTo>
                      <a:pt x="297180" y="1885950"/>
                      <a:pt x="275590" y="1894840"/>
                      <a:pt x="255270" y="1899920"/>
                    </a:cubicBezTo>
                    <a:cubicBezTo>
                      <a:pt x="233680" y="1906270"/>
                      <a:pt x="210820" y="1908810"/>
                      <a:pt x="189230" y="1906270"/>
                    </a:cubicBezTo>
                    <a:cubicBezTo>
                      <a:pt x="167640" y="1905000"/>
                      <a:pt x="146050" y="1899920"/>
                      <a:pt x="125730" y="1892300"/>
                    </a:cubicBezTo>
                    <a:cubicBezTo>
                      <a:pt x="105410" y="1883410"/>
                      <a:pt x="86360" y="1871980"/>
                      <a:pt x="69850" y="1856740"/>
                    </a:cubicBezTo>
                    <a:cubicBezTo>
                      <a:pt x="53340" y="1842770"/>
                      <a:pt x="39370" y="1824990"/>
                      <a:pt x="27940" y="1807210"/>
                    </a:cubicBezTo>
                    <a:cubicBezTo>
                      <a:pt x="17780" y="1788160"/>
                      <a:pt x="8890" y="1766570"/>
                      <a:pt x="5080" y="1746250"/>
                    </a:cubicBezTo>
                    <a:cubicBezTo>
                      <a:pt x="0" y="1724660"/>
                      <a:pt x="0" y="1701800"/>
                      <a:pt x="2540" y="1680210"/>
                    </a:cubicBezTo>
                    <a:cubicBezTo>
                      <a:pt x="5080" y="1658620"/>
                      <a:pt x="11430" y="1637030"/>
                      <a:pt x="20320" y="1616710"/>
                    </a:cubicBezTo>
                    <a:cubicBezTo>
                      <a:pt x="29210" y="1597660"/>
                      <a:pt x="43180" y="1578610"/>
                      <a:pt x="58420" y="1563370"/>
                    </a:cubicBezTo>
                    <a:cubicBezTo>
                      <a:pt x="72390" y="1548130"/>
                      <a:pt x="91440" y="1534160"/>
                      <a:pt x="110490" y="1524000"/>
                    </a:cubicBezTo>
                    <a:cubicBezTo>
                      <a:pt x="129540" y="1515110"/>
                      <a:pt x="151130" y="1507490"/>
                      <a:pt x="172720" y="1503680"/>
                    </a:cubicBezTo>
                    <a:cubicBezTo>
                      <a:pt x="194310" y="1501140"/>
                      <a:pt x="217170" y="1501140"/>
                      <a:pt x="238760" y="1504950"/>
                    </a:cubicBezTo>
                    <a:cubicBezTo>
                      <a:pt x="260350" y="1508760"/>
                      <a:pt x="281940" y="1516380"/>
                      <a:pt x="300990" y="1526540"/>
                    </a:cubicBezTo>
                    <a:cubicBezTo>
                      <a:pt x="318770" y="1536700"/>
                      <a:pt x="337820" y="1550670"/>
                      <a:pt x="351790" y="1567180"/>
                    </a:cubicBezTo>
                    <a:cubicBezTo>
                      <a:pt x="367030" y="1582420"/>
                      <a:pt x="379730" y="1602740"/>
                      <a:pt x="388620" y="1621790"/>
                    </a:cubicBezTo>
                    <a:cubicBezTo>
                      <a:pt x="397510" y="1642110"/>
                      <a:pt x="402590" y="1663700"/>
                      <a:pt x="405130" y="1685290"/>
                    </a:cubicBezTo>
                    <a:cubicBezTo>
                      <a:pt x="406400" y="1706880"/>
                      <a:pt x="405130" y="1729740"/>
                      <a:pt x="400050" y="1751330"/>
                    </a:cubicBezTo>
                    <a:cubicBezTo>
                      <a:pt x="394970" y="1771650"/>
                      <a:pt x="387350" y="1793240"/>
                      <a:pt x="375920" y="1811020"/>
                    </a:cubicBezTo>
                    <a:cubicBezTo>
                      <a:pt x="364490" y="1830070"/>
                      <a:pt x="349250" y="1846580"/>
                      <a:pt x="332740" y="1860550"/>
                    </a:cubicBezTo>
                    <a:cubicBezTo>
                      <a:pt x="316230" y="1874520"/>
                      <a:pt x="295910" y="1885950"/>
                      <a:pt x="275590" y="1893570"/>
                    </a:cubicBezTo>
                    <a:cubicBezTo>
                      <a:pt x="255270" y="1901190"/>
                      <a:pt x="233680" y="1906270"/>
                      <a:pt x="212090" y="1907540"/>
                    </a:cubicBezTo>
                    <a:cubicBezTo>
                      <a:pt x="190500" y="1907540"/>
                      <a:pt x="167640" y="1905000"/>
                      <a:pt x="146050" y="1898650"/>
                    </a:cubicBezTo>
                    <a:cubicBezTo>
                      <a:pt x="125730" y="1893570"/>
                      <a:pt x="105410" y="1883410"/>
                      <a:pt x="87630" y="1870710"/>
                    </a:cubicBezTo>
                    <a:cubicBezTo>
                      <a:pt x="69850" y="1858010"/>
                      <a:pt x="53340" y="1842770"/>
                      <a:pt x="40640" y="1824990"/>
                    </a:cubicBezTo>
                    <a:cubicBezTo>
                      <a:pt x="27940" y="1807210"/>
                      <a:pt x="16510" y="1790700"/>
                      <a:pt x="10160" y="1766570"/>
                    </a:cubicBezTo>
                    <a:cubicBezTo>
                      <a:pt x="1270" y="1734820"/>
                      <a:pt x="1270" y="1699260"/>
                      <a:pt x="1270" y="1645920"/>
                    </a:cubicBezTo>
                    <a:cubicBezTo>
                      <a:pt x="2540" y="1541780"/>
                      <a:pt x="33020" y="1299210"/>
                      <a:pt x="50800" y="1181100"/>
                    </a:cubicBezTo>
                    <a:cubicBezTo>
                      <a:pt x="60960" y="1106170"/>
                      <a:pt x="64770" y="1059180"/>
                      <a:pt x="85090" y="999490"/>
                    </a:cubicBezTo>
                    <a:cubicBezTo>
                      <a:pt x="105410" y="935990"/>
                      <a:pt x="130810" y="878840"/>
                      <a:pt x="172720" y="811530"/>
                    </a:cubicBezTo>
                    <a:cubicBezTo>
                      <a:pt x="232410" y="718820"/>
                      <a:pt x="331470" y="596900"/>
                      <a:pt x="425450" y="508000"/>
                    </a:cubicBezTo>
                    <a:cubicBezTo>
                      <a:pt x="516890" y="419100"/>
                      <a:pt x="642620" y="335280"/>
                      <a:pt x="730250" y="275590"/>
                    </a:cubicBezTo>
                    <a:cubicBezTo>
                      <a:pt x="792480" y="234950"/>
                      <a:pt x="836930" y="205740"/>
                      <a:pt x="895350" y="179070"/>
                    </a:cubicBezTo>
                    <a:cubicBezTo>
                      <a:pt x="953770" y="151130"/>
                      <a:pt x="1005840" y="132080"/>
                      <a:pt x="1079500" y="110490"/>
                    </a:cubicBezTo>
                    <a:cubicBezTo>
                      <a:pt x="1184910" y="78740"/>
                      <a:pt x="1344930" y="38100"/>
                      <a:pt x="1469390" y="22860"/>
                    </a:cubicBezTo>
                    <a:cubicBezTo>
                      <a:pt x="1581150" y="8890"/>
                      <a:pt x="1714500" y="0"/>
                      <a:pt x="1789430" y="12700"/>
                    </a:cubicBezTo>
                    <a:cubicBezTo>
                      <a:pt x="1832610" y="19050"/>
                      <a:pt x="1863090" y="27940"/>
                      <a:pt x="1887220" y="49530"/>
                    </a:cubicBezTo>
                    <a:cubicBezTo>
                      <a:pt x="1912620" y="71120"/>
                      <a:pt x="1930400" y="113030"/>
                      <a:pt x="1936750" y="142240"/>
                    </a:cubicBezTo>
                    <a:cubicBezTo>
                      <a:pt x="1940560" y="166370"/>
                      <a:pt x="1938020" y="189230"/>
                      <a:pt x="1927860" y="212090"/>
                    </a:cubicBezTo>
                    <a:cubicBezTo>
                      <a:pt x="1915160" y="240030"/>
                      <a:pt x="1883410" y="274320"/>
                      <a:pt x="1858010" y="290830"/>
                    </a:cubicBezTo>
                    <a:cubicBezTo>
                      <a:pt x="1837690" y="303530"/>
                      <a:pt x="1789430" y="307340"/>
                      <a:pt x="1789430" y="30734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grpSp>
        <p:nvGrpSpPr>
          <p:cNvPr id="21" name="Group 21"/>
          <p:cNvGrpSpPr/>
          <p:nvPr/>
        </p:nvGrpSpPr>
        <p:grpSpPr>
          <a:xfrm>
            <a:off x="10079990" y="3482340"/>
            <a:ext cx="843280" cy="1052195"/>
            <a:chOff x="0" y="0"/>
            <a:chExt cx="1686560" cy="2104390"/>
          </a:xfrm>
        </p:grpSpPr>
        <p:grpSp>
          <p:nvGrpSpPr>
            <p:cNvPr id="22" name="Group 22"/>
            <p:cNvGrpSpPr/>
            <p:nvPr/>
          </p:nvGrpSpPr>
          <p:grpSpPr>
            <a:xfrm>
              <a:off x="0" y="1750060"/>
              <a:ext cx="332740" cy="354330"/>
              <a:chOff x="0" y="0"/>
              <a:chExt cx="332740" cy="354330"/>
            </a:xfrm>
          </p:grpSpPr>
          <p:sp>
            <p:nvSpPr>
              <p:cNvPr id="23" name="Freeform 23"/>
              <p:cNvSpPr/>
              <p:nvPr/>
            </p:nvSpPr>
            <p:spPr>
              <a:xfrm>
                <a:off x="46990" y="46990"/>
                <a:ext cx="236220" cy="257810"/>
              </a:xfrm>
              <a:custGeom>
                <a:avLst/>
                <a:gdLst/>
                <a:ahLst/>
                <a:cxnLst/>
                <a:rect l="l" t="t" r="r" b="b"/>
                <a:pathLst>
                  <a:path w="236220" h="257810">
                    <a:moveTo>
                      <a:pt x="11430" y="104140"/>
                    </a:moveTo>
                    <a:cubicBezTo>
                      <a:pt x="59690" y="22860"/>
                      <a:pt x="67310" y="17780"/>
                      <a:pt x="78740" y="12700"/>
                    </a:cubicBezTo>
                    <a:cubicBezTo>
                      <a:pt x="96520" y="6350"/>
                      <a:pt x="129540" y="1270"/>
                      <a:pt x="147320" y="3810"/>
                    </a:cubicBezTo>
                    <a:cubicBezTo>
                      <a:pt x="160020" y="5080"/>
                      <a:pt x="168910" y="8890"/>
                      <a:pt x="180340" y="16510"/>
                    </a:cubicBezTo>
                    <a:cubicBezTo>
                      <a:pt x="195580" y="26670"/>
                      <a:pt x="217170" y="50800"/>
                      <a:pt x="226060" y="67310"/>
                    </a:cubicBezTo>
                    <a:cubicBezTo>
                      <a:pt x="232410" y="78740"/>
                      <a:pt x="234950" y="87630"/>
                      <a:pt x="233680" y="101600"/>
                    </a:cubicBezTo>
                    <a:cubicBezTo>
                      <a:pt x="233680" y="119380"/>
                      <a:pt x="229870" y="149860"/>
                      <a:pt x="217170" y="167640"/>
                    </a:cubicBezTo>
                    <a:cubicBezTo>
                      <a:pt x="205740" y="186690"/>
                      <a:pt x="180340" y="203200"/>
                      <a:pt x="163830" y="210820"/>
                    </a:cubicBezTo>
                    <a:cubicBezTo>
                      <a:pt x="151130" y="217170"/>
                      <a:pt x="140970" y="217170"/>
                      <a:pt x="129540" y="217170"/>
                    </a:cubicBezTo>
                    <a:cubicBezTo>
                      <a:pt x="118110" y="218440"/>
                      <a:pt x="106680" y="217170"/>
                      <a:pt x="95250" y="212090"/>
                    </a:cubicBezTo>
                    <a:cubicBezTo>
                      <a:pt x="77470" y="205740"/>
                      <a:pt x="50800" y="186690"/>
                      <a:pt x="39370" y="172720"/>
                    </a:cubicBezTo>
                    <a:cubicBezTo>
                      <a:pt x="30480" y="162560"/>
                      <a:pt x="26670" y="153670"/>
                      <a:pt x="22860" y="140970"/>
                    </a:cubicBezTo>
                    <a:cubicBezTo>
                      <a:pt x="19050" y="123190"/>
                      <a:pt x="20320" y="90170"/>
                      <a:pt x="25400" y="72390"/>
                    </a:cubicBezTo>
                    <a:cubicBezTo>
                      <a:pt x="29210" y="59690"/>
                      <a:pt x="34290" y="50800"/>
                      <a:pt x="43180" y="41910"/>
                    </a:cubicBezTo>
                    <a:cubicBezTo>
                      <a:pt x="55880" y="27940"/>
                      <a:pt x="80010" y="10160"/>
                      <a:pt x="101600" y="5080"/>
                    </a:cubicBezTo>
                    <a:cubicBezTo>
                      <a:pt x="121920" y="0"/>
                      <a:pt x="152400" y="5080"/>
                      <a:pt x="170180" y="10160"/>
                    </a:cubicBezTo>
                    <a:cubicBezTo>
                      <a:pt x="181610" y="15240"/>
                      <a:pt x="190500" y="20320"/>
                      <a:pt x="199390" y="29210"/>
                    </a:cubicBezTo>
                    <a:cubicBezTo>
                      <a:pt x="212090" y="43180"/>
                      <a:pt x="228600" y="68580"/>
                      <a:pt x="232410" y="90170"/>
                    </a:cubicBezTo>
                    <a:cubicBezTo>
                      <a:pt x="236220" y="110490"/>
                      <a:pt x="232410" y="135890"/>
                      <a:pt x="223520" y="157480"/>
                    </a:cubicBezTo>
                    <a:cubicBezTo>
                      <a:pt x="212090" y="184150"/>
                      <a:pt x="187960" y="220980"/>
                      <a:pt x="167640" y="237490"/>
                    </a:cubicBezTo>
                    <a:cubicBezTo>
                      <a:pt x="152400" y="248920"/>
                      <a:pt x="137160" y="254000"/>
                      <a:pt x="120650" y="255270"/>
                    </a:cubicBezTo>
                    <a:cubicBezTo>
                      <a:pt x="104140" y="257810"/>
                      <a:pt x="86360" y="256540"/>
                      <a:pt x="69850" y="250190"/>
                    </a:cubicBezTo>
                    <a:cubicBezTo>
                      <a:pt x="54610" y="245110"/>
                      <a:pt x="39370" y="234950"/>
                      <a:pt x="27940" y="223520"/>
                    </a:cubicBezTo>
                    <a:cubicBezTo>
                      <a:pt x="17780" y="210820"/>
                      <a:pt x="7620" y="195580"/>
                      <a:pt x="3810" y="179070"/>
                    </a:cubicBezTo>
                    <a:cubicBezTo>
                      <a:pt x="0" y="157480"/>
                      <a:pt x="11430" y="104140"/>
                      <a:pt x="11430" y="10414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nvGrpSpPr>
            <p:cNvPr id="24" name="Group 24"/>
            <p:cNvGrpSpPr/>
            <p:nvPr/>
          </p:nvGrpSpPr>
          <p:grpSpPr>
            <a:xfrm>
              <a:off x="415290" y="847090"/>
              <a:ext cx="734060" cy="901700"/>
              <a:chOff x="0" y="0"/>
              <a:chExt cx="734060" cy="901700"/>
            </a:xfrm>
          </p:grpSpPr>
          <p:sp>
            <p:nvSpPr>
              <p:cNvPr id="25" name="Freeform 25"/>
              <p:cNvSpPr/>
              <p:nvPr/>
            </p:nvSpPr>
            <p:spPr>
              <a:xfrm>
                <a:off x="50800" y="50800"/>
                <a:ext cx="636270" cy="801370"/>
              </a:xfrm>
              <a:custGeom>
                <a:avLst/>
                <a:gdLst/>
                <a:ahLst/>
                <a:cxnLst/>
                <a:rect l="l" t="t" r="r" b="b"/>
                <a:pathLst>
                  <a:path w="636270" h="801370">
                    <a:moveTo>
                      <a:pt x="617220" y="170180"/>
                    </a:moveTo>
                    <a:cubicBezTo>
                      <a:pt x="317500" y="632460"/>
                      <a:pt x="236220" y="745490"/>
                      <a:pt x="195580" y="778510"/>
                    </a:cubicBezTo>
                    <a:cubicBezTo>
                      <a:pt x="180340" y="789940"/>
                      <a:pt x="173990" y="792480"/>
                      <a:pt x="158750" y="795020"/>
                    </a:cubicBezTo>
                    <a:cubicBezTo>
                      <a:pt x="137160" y="798830"/>
                      <a:pt x="102870" y="800100"/>
                      <a:pt x="78740" y="791210"/>
                    </a:cubicBezTo>
                    <a:cubicBezTo>
                      <a:pt x="55880" y="782320"/>
                      <a:pt x="31750" y="760730"/>
                      <a:pt x="17780" y="739140"/>
                    </a:cubicBezTo>
                    <a:cubicBezTo>
                      <a:pt x="5080" y="717550"/>
                      <a:pt x="0" y="683260"/>
                      <a:pt x="1270" y="661670"/>
                    </a:cubicBezTo>
                    <a:cubicBezTo>
                      <a:pt x="1270" y="646430"/>
                      <a:pt x="3810" y="636270"/>
                      <a:pt x="11430" y="622300"/>
                    </a:cubicBezTo>
                    <a:cubicBezTo>
                      <a:pt x="21590" y="604520"/>
                      <a:pt x="44450" y="576580"/>
                      <a:pt x="66040" y="565150"/>
                    </a:cubicBezTo>
                    <a:cubicBezTo>
                      <a:pt x="88900" y="552450"/>
                      <a:pt x="120650" y="547370"/>
                      <a:pt x="144780" y="551180"/>
                    </a:cubicBezTo>
                    <a:cubicBezTo>
                      <a:pt x="170180" y="554990"/>
                      <a:pt x="199390" y="574040"/>
                      <a:pt x="215900" y="589280"/>
                    </a:cubicBezTo>
                    <a:cubicBezTo>
                      <a:pt x="227330" y="599440"/>
                      <a:pt x="233680" y="608330"/>
                      <a:pt x="238760" y="622300"/>
                    </a:cubicBezTo>
                    <a:cubicBezTo>
                      <a:pt x="246380" y="642620"/>
                      <a:pt x="252730" y="676910"/>
                      <a:pt x="247650" y="701040"/>
                    </a:cubicBezTo>
                    <a:cubicBezTo>
                      <a:pt x="241300" y="726440"/>
                      <a:pt x="224790" y="753110"/>
                      <a:pt x="205740" y="769620"/>
                    </a:cubicBezTo>
                    <a:cubicBezTo>
                      <a:pt x="186690" y="786130"/>
                      <a:pt x="153670" y="796290"/>
                      <a:pt x="132080" y="800100"/>
                    </a:cubicBezTo>
                    <a:cubicBezTo>
                      <a:pt x="116840" y="801370"/>
                      <a:pt x="106680" y="800100"/>
                      <a:pt x="91440" y="795020"/>
                    </a:cubicBezTo>
                    <a:cubicBezTo>
                      <a:pt x="72390" y="787400"/>
                      <a:pt x="40640" y="770890"/>
                      <a:pt x="25400" y="750570"/>
                    </a:cubicBezTo>
                    <a:cubicBezTo>
                      <a:pt x="10160" y="730250"/>
                      <a:pt x="0" y="699770"/>
                      <a:pt x="0" y="675640"/>
                    </a:cubicBezTo>
                    <a:cubicBezTo>
                      <a:pt x="0" y="650240"/>
                      <a:pt x="8890" y="628650"/>
                      <a:pt x="25400" y="599440"/>
                    </a:cubicBezTo>
                    <a:cubicBezTo>
                      <a:pt x="54610" y="547370"/>
                      <a:pt x="129540" y="481330"/>
                      <a:pt x="189230" y="402590"/>
                    </a:cubicBezTo>
                    <a:cubicBezTo>
                      <a:pt x="271780" y="297180"/>
                      <a:pt x="403860" y="59690"/>
                      <a:pt x="464820" y="15240"/>
                    </a:cubicBezTo>
                    <a:cubicBezTo>
                      <a:pt x="485140" y="0"/>
                      <a:pt x="497840" y="0"/>
                      <a:pt x="515620" y="0"/>
                    </a:cubicBezTo>
                    <a:cubicBezTo>
                      <a:pt x="538480" y="0"/>
                      <a:pt x="571500" y="8890"/>
                      <a:pt x="591820" y="24130"/>
                    </a:cubicBezTo>
                    <a:cubicBezTo>
                      <a:pt x="610870" y="39370"/>
                      <a:pt x="627380" y="67310"/>
                      <a:pt x="631190" y="91440"/>
                    </a:cubicBezTo>
                    <a:cubicBezTo>
                      <a:pt x="636270" y="115570"/>
                      <a:pt x="617220" y="170180"/>
                      <a:pt x="617220" y="17018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nvGrpSpPr>
            <p:cNvPr id="26" name="Group 26"/>
            <p:cNvGrpSpPr/>
            <p:nvPr/>
          </p:nvGrpSpPr>
          <p:grpSpPr>
            <a:xfrm>
              <a:off x="1108710" y="421640"/>
              <a:ext cx="300990" cy="300990"/>
              <a:chOff x="0" y="0"/>
              <a:chExt cx="300990" cy="300990"/>
            </a:xfrm>
          </p:grpSpPr>
          <p:sp>
            <p:nvSpPr>
              <p:cNvPr id="27" name="Freeform 27"/>
              <p:cNvSpPr/>
              <p:nvPr/>
            </p:nvSpPr>
            <p:spPr>
              <a:xfrm>
                <a:off x="49530" y="48260"/>
                <a:ext cx="196850" cy="201930"/>
              </a:xfrm>
              <a:custGeom>
                <a:avLst/>
                <a:gdLst/>
                <a:ahLst/>
                <a:cxnLst/>
                <a:rect l="l" t="t" r="r" b="b"/>
                <a:pathLst>
                  <a:path w="196850" h="201930">
                    <a:moveTo>
                      <a:pt x="196850" y="71120"/>
                    </a:moveTo>
                    <a:cubicBezTo>
                      <a:pt x="196850" y="134620"/>
                      <a:pt x="189230" y="149860"/>
                      <a:pt x="180340" y="162560"/>
                    </a:cubicBezTo>
                    <a:cubicBezTo>
                      <a:pt x="170180" y="175260"/>
                      <a:pt x="156210" y="185420"/>
                      <a:pt x="142240" y="191770"/>
                    </a:cubicBezTo>
                    <a:cubicBezTo>
                      <a:pt x="128270" y="198120"/>
                      <a:pt x="110490" y="201930"/>
                      <a:pt x="95250" y="200660"/>
                    </a:cubicBezTo>
                    <a:cubicBezTo>
                      <a:pt x="80010" y="199390"/>
                      <a:pt x="62230" y="194310"/>
                      <a:pt x="49530" y="186690"/>
                    </a:cubicBezTo>
                    <a:cubicBezTo>
                      <a:pt x="35560" y="179070"/>
                      <a:pt x="22860" y="166370"/>
                      <a:pt x="15240" y="152400"/>
                    </a:cubicBezTo>
                    <a:cubicBezTo>
                      <a:pt x="7620" y="139700"/>
                      <a:pt x="2540" y="121920"/>
                      <a:pt x="1270" y="106680"/>
                    </a:cubicBezTo>
                    <a:cubicBezTo>
                      <a:pt x="0" y="91440"/>
                      <a:pt x="3810" y="73660"/>
                      <a:pt x="10160" y="59690"/>
                    </a:cubicBezTo>
                    <a:cubicBezTo>
                      <a:pt x="16510" y="45720"/>
                      <a:pt x="26670" y="31750"/>
                      <a:pt x="39370" y="21590"/>
                    </a:cubicBezTo>
                    <a:cubicBezTo>
                      <a:pt x="52070" y="12700"/>
                      <a:pt x="67310" y="5080"/>
                      <a:pt x="82550" y="2540"/>
                    </a:cubicBezTo>
                    <a:cubicBezTo>
                      <a:pt x="97790" y="0"/>
                      <a:pt x="115570" y="0"/>
                      <a:pt x="130810" y="5080"/>
                    </a:cubicBezTo>
                    <a:cubicBezTo>
                      <a:pt x="146050" y="10160"/>
                      <a:pt x="171450" y="30480"/>
                      <a:pt x="171450" y="3048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nvGrpSpPr>
            <p:cNvPr id="28" name="Group 28"/>
            <p:cNvGrpSpPr/>
            <p:nvPr/>
          </p:nvGrpSpPr>
          <p:grpSpPr>
            <a:xfrm>
              <a:off x="1377950" y="0"/>
              <a:ext cx="308610" cy="328930"/>
              <a:chOff x="0" y="0"/>
              <a:chExt cx="308610" cy="328930"/>
            </a:xfrm>
          </p:grpSpPr>
          <p:sp>
            <p:nvSpPr>
              <p:cNvPr id="29" name="Freeform 29"/>
              <p:cNvSpPr/>
              <p:nvPr/>
            </p:nvSpPr>
            <p:spPr>
              <a:xfrm>
                <a:off x="48260" y="49530"/>
                <a:ext cx="212090" cy="229870"/>
              </a:xfrm>
              <a:custGeom>
                <a:avLst/>
                <a:gdLst/>
                <a:ahLst/>
                <a:cxnLst/>
                <a:rect l="l" t="t" r="r" b="b"/>
                <a:pathLst>
                  <a:path w="212090" h="229870">
                    <a:moveTo>
                      <a:pt x="2540" y="104140"/>
                    </a:moveTo>
                    <a:cubicBezTo>
                      <a:pt x="35560" y="25400"/>
                      <a:pt x="60960" y="11430"/>
                      <a:pt x="77470" y="5080"/>
                    </a:cubicBezTo>
                    <a:cubicBezTo>
                      <a:pt x="88900" y="1270"/>
                      <a:pt x="97790" y="0"/>
                      <a:pt x="110490" y="1270"/>
                    </a:cubicBezTo>
                    <a:cubicBezTo>
                      <a:pt x="127000" y="3810"/>
                      <a:pt x="156210" y="15240"/>
                      <a:pt x="170180" y="25400"/>
                    </a:cubicBezTo>
                    <a:cubicBezTo>
                      <a:pt x="180340" y="33020"/>
                      <a:pt x="186690" y="41910"/>
                      <a:pt x="191770" y="50800"/>
                    </a:cubicBezTo>
                    <a:cubicBezTo>
                      <a:pt x="198120" y="59690"/>
                      <a:pt x="203200" y="68580"/>
                      <a:pt x="204470" y="81280"/>
                    </a:cubicBezTo>
                    <a:cubicBezTo>
                      <a:pt x="207010" y="99060"/>
                      <a:pt x="203200" y="129540"/>
                      <a:pt x="196850" y="146050"/>
                    </a:cubicBezTo>
                    <a:cubicBezTo>
                      <a:pt x="193040" y="158750"/>
                      <a:pt x="187960" y="165100"/>
                      <a:pt x="179070" y="173990"/>
                    </a:cubicBezTo>
                    <a:cubicBezTo>
                      <a:pt x="165100" y="185420"/>
                      <a:pt x="140970" y="200660"/>
                      <a:pt x="120650" y="204470"/>
                    </a:cubicBezTo>
                    <a:cubicBezTo>
                      <a:pt x="100330" y="208280"/>
                      <a:pt x="72390" y="200660"/>
                      <a:pt x="57150" y="194310"/>
                    </a:cubicBezTo>
                    <a:cubicBezTo>
                      <a:pt x="44450" y="189230"/>
                      <a:pt x="38100" y="184150"/>
                      <a:pt x="30480" y="173990"/>
                    </a:cubicBezTo>
                    <a:cubicBezTo>
                      <a:pt x="19050" y="160020"/>
                      <a:pt x="6350" y="132080"/>
                      <a:pt x="2540" y="114300"/>
                    </a:cubicBezTo>
                    <a:cubicBezTo>
                      <a:pt x="0" y="102870"/>
                      <a:pt x="2540" y="92710"/>
                      <a:pt x="5080" y="81280"/>
                    </a:cubicBezTo>
                    <a:cubicBezTo>
                      <a:pt x="6350" y="71120"/>
                      <a:pt x="8890" y="60960"/>
                      <a:pt x="16510" y="50800"/>
                    </a:cubicBezTo>
                    <a:cubicBezTo>
                      <a:pt x="26670" y="36830"/>
                      <a:pt x="50800" y="16510"/>
                      <a:pt x="66040" y="8890"/>
                    </a:cubicBezTo>
                    <a:cubicBezTo>
                      <a:pt x="77470" y="2540"/>
                      <a:pt x="86360" y="1270"/>
                      <a:pt x="99060" y="1270"/>
                    </a:cubicBezTo>
                    <a:cubicBezTo>
                      <a:pt x="116840" y="2540"/>
                      <a:pt x="144780" y="7620"/>
                      <a:pt x="161290" y="19050"/>
                    </a:cubicBezTo>
                    <a:cubicBezTo>
                      <a:pt x="179070" y="30480"/>
                      <a:pt x="194310" y="52070"/>
                      <a:pt x="201930" y="71120"/>
                    </a:cubicBezTo>
                    <a:cubicBezTo>
                      <a:pt x="208280" y="88900"/>
                      <a:pt x="212090" y="109220"/>
                      <a:pt x="208280" y="128270"/>
                    </a:cubicBezTo>
                    <a:cubicBezTo>
                      <a:pt x="205740" y="151130"/>
                      <a:pt x="195580" y="180340"/>
                      <a:pt x="180340" y="196850"/>
                    </a:cubicBezTo>
                    <a:cubicBezTo>
                      <a:pt x="163830" y="213360"/>
                      <a:pt x="135890" y="226060"/>
                      <a:pt x="113030" y="228600"/>
                    </a:cubicBezTo>
                    <a:cubicBezTo>
                      <a:pt x="90170" y="229870"/>
                      <a:pt x="59690" y="222250"/>
                      <a:pt x="41910" y="208280"/>
                    </a:cubicBezTo>
                    <a:cubicBezTo>
                      <a:pt x="22860" y="194310"/>
                      <a:pt x="2540" y="144780"/>
                      <a:pt x="2540" y="14478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grpSp>
        <p:nvGrpSpPr>
          <p:cNvPr id="30" name="Group 30"/>
          <p:cNvGrpSpPr/>
          <p:nvPr/>
        </p:nvGrpSpPr>
        <p:grpSpPr>
          <a:xfrm>
            <a:off x="6370955" y="4675505"/>
            <a:ext cx="340995" cy="749300"/>
            <a:chOff x="0" y="0"/>
            <a:chExt cx="681990" cy="1498600"/>
          </a:xfrm>
        </p:grpSpPr>
        <p:grpSp>
          <p:nvGrpSpPr>
            <p:cNvPr id="31" name="Group 31"/>
            <p:cNvGrpSpPr/>
            <p:nvPr/>
          </p:nvGrpSpPr>
          <p:grpSpPr>
            <a:xfrm>
              <a:off x="0" y="0"/>
              <a:ext cx="681990" cy="891540"/>
              <a:chOff x="0" y="0"/>
              <a:chExt cx="681990" cy="891540"/>
            </a:xfrm>
          </p:grpSpPr>
          <p:sp>
            <p:nvSpPr>
              <p:cNvPr id="32" name="Freeform 32"/>
              <p:cNvSpPr/>
              <p:nvPr/>
            </p:nvSpPr>
            <p:spPr>
              <a:xfrm>
                <a:off x="45720" y="46990"/>
                <a:ext cx="589280" cy="795020"/>
              </a:xfrm>
              <a:custGeom>
                <a:avLst/>
                <a:gdLst/>
                <a:ahLst/>
                <a:cxnLst/>
                <a:rect l="l" t="t" r="r" b="b"/>
                <a:pathLst>
                  <a:path w="589280" h="795020">
                    <a:moveTo>
                      <a:pt x="541020" y="111760"/>
                    </a:moveTo>
                    <a:cubicBezTo>
                      <a:pt x="429260" y="142240"/>
                      <a:pt x="367030" y="193040"/>
                      <a:pt x="328930" y="226060"/>
                    </a:cubicBezTo>
                    <a:cubicBezTo>
                      <a:pt x="299720" y="251460"/>
                      <a:pt x="278130" y="274320"/>
                      <a:pt x="256540" y="302260"/>
                    </a:cubicBezTo>
                    <a:cubicBezTo>
                      <a:pt x="234950" y="330200"/>
                      <a:pt x="218440" y="355600"/>
                      <a:pt x="201930" y="389890"/>
                    </a:cubicBezTo>
                    <a:cubicBezTo>
                      <a:pt x="179070" y="435610"/>
                      <a:pt x="151130" y="497840"/>
                      <a:pt x="139700" y="554990"/>
                    </a:cubicBezTo>
                    <a:cubicBezTo>
                      <a:pt x="128270" y="615950"/>
                      <a:pt x="153670" y="708660"/>
                      <a:pt x="135890" y="748030"/>
                    </a:cubicBezTo>
                    <a:cubicBezTo>
                      <a:pt x="125730" y="770890"/>
                      <a:pt x="105410" y="784860"/>
                      <a:pt x="88900" y="791210"/>
                    </a:cubicBezTo>
                    <a:cubicBezTo>
                      <a:pt x="76200" y="795020"/>
                      <a:pt x="58420" y="792480"/>
                      <a:pt x="46990" y="787400"/>
                    </a:cubicBezTo>
                    <a:cubicBezTo>
                      <a:pt x="34290" y="782320"/>
                      <a:pt x="20320" y="772160"/>
                      <a:pt x="13970" y="759460"/>
                    </a:cubicBezTo>
                    <a:cubicBezTo>
                      <a:pt x="6350" y="744220"/>
                      <a:pt x="6350" y="712470"/>
                      <a:pt x="11430" y="697230"/>
                    </a:cubicBezTo>
                    <a:cubicBezTo>
                      <a:pt x="17780" y="683260"/>
                      <a:pt x="30480" y="671830"/>
                      <a:pt x="41910" y="666750"/>
                    </a:cubicBezTo>
                    <a:cubicBezTo>
                      <a:pt x="54610" y="660400"/>
                      <a:pt x="71120" y="656590"/>
                      <a:pt x="83820" y="660400"/>
                    </a:cubicBezTo>
                    <a:cubicBezTo>
                      <a:pt x="101600" y="664210"/>
                      <a:pt x="125730" y="683260"/>
                      <a:pt x="133350" y="698500"/>
                    </a:cubicBezTo>
                    <a:cubicBezTo>
                      <a:pt x="140970" y="711200"/>
                      <a:pt x="140970" y="727710"/>
                      <a:pt x="137160" y="741680"/>
                    </a:cubicBezTo>
                    <a:cubicBezTo>
                      <a:pt x="134620" y="754380"/>
                      <a:pt x="125730" y="769620"/>
                      <a:pt x="115570" y="777240"/>
                    </a:cubicBezTo>
                    <a:cubicBezTo>
                      <a:pt x="104140" y="786130"/>
                      <a:pt x="88900" y="793750"/>
                      <a:pt x="74930" y="792480"/>
                    </a:cubicBezTo>
                    <a:cubicBezTo>
                      <a:pt x="57150" y="792480"/>
                      <a:pt x="29210" y="778510"/>
                      <a:pt x="17780" y="765810"/>
                    </a:cubicBezTo>
                    <a:cubicBezTo>
                      <a:pt x="8890" y="754380"/>
                      <a:pt x="7620" y="742950"/>
                      <a:pt x="5080" y="725170"/>
                    </a:cubicBezTo>
                    <a:cubicBezTo>
                      <a:pt x="0" y="688340"/>
                      <a:pt x="1270" y="613410"/>
                      <a:pt x="8890" y="558800"/>
                    </a:cubicBezTo>
                    <a:cubicBezTo>
                      <a:pt x="17780" y="502920"/>
                      <a:pt x="34290" y="447040"/>
                      <a:pt x="57150" y="392430"/>
                    </a:cubicBezTo>
                    <a:cubicBezTo>
                      <a:pt x="81280" y="335280"/>
                      <a:pt x="114300" y="274320"/>
                      <a:pt x="153670" y="224790"/>
                    </a:cubicBezTo>
                    <a:cubicBezTo>
                      <a:pt x="194310" y="175260"/>
                      <a:pt x="247650" y="130810"/>
                      <a:pt x="298450" y="95250"/>
                    </a:cubicBezTo>
                    <a:cubicBezTo>
                      <a:pt x="346710" y="62230"/>
                      <a:pt x="405130" y="29210"/>
                      <a:pt x="449580" y="15240"/>
                    </a:cubicBezTo>
                    <a:cubicBezTo>
                      <a:pt x="481330" y="5080"/>
                      <a:pt x="514350" y="0"/>
                      <a:pt x="535940" y="3810"/>
                    </a:cubicBezTo>
                    <a:cubicBezTo>
                      <a:pt x="551180" y="5080"/>
                      <a:pt x="562610" y="10160"/>
                      <a:pt x="571500" y="20320"/>
                    </a:cubicBezTo>
                    <a:cubicBezTo>
                      <a:pt x="580390" y="30480"/>
                      <a:pt x="589280" y="53340"/>
                      <a:pt x="585470" y="68580"/>
                    </a:cubicBezTo>
                    <a:cubicBezTo>
                      <a:pt x="581660" y="85090"/>
                      <a:pt x="541020" y="111760"/>
                      <a:pt x="541020" y="11176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nvGrpSpPr>
            <p:cNvPr id="33" name="Group 33"/>
            <p:cNvGrpSpPr/>
            <p:nvPr/>
          </p:nvGrpSpPr>
          <p:grpSpPr>
            <a:xfrm>
              <a:off x="76200" y="1043940"/>
              <a:ext cx="205740" cy="224790"/>
              <a:chOff x="0" y="0"/>
              <a:chExt cx="205740" cy="224790"/>
            </a:xfrm>
          </p:grpSpPr>
          <p:sp>
            <p:nvSpPr>
              <p:cNvPr id="34" name="Freeform 34"/>
              <p:cNvSpPr/>
              <p:nvPr/>
            </p:nvSpPr>
            <p:spPr>
              <a:xfrm>
                <a:off x="49530" y="49530"/>
                <a:ext cx="105410" cy="127000"/>
              </a:xfrm>
              <a:custGeom>
                <a:avLst/>
                <a:gdLst/>
                <a:ahLst/>
                <a:cxnLst/>
                <a:rect l="l" t="t" r="r" b="b"/>
                <a:pathLst>
                  <a:path w="105410" h="127000">
                    <a:moveTo>
                      <a:pt x="104140" y="76200"/>
                    </a:moveTo>
                    <a:cubicBezTo>
                      <a:pt x="71120" y="124460"/>
                      <a:pt x="49530" y="127000"/>
                      <a:pt x="36830" y="121920"/>
                    </a:cubicBezTo>
                    <a:cubicBezTo>
                      <a:pt x="24130" y="116840"/>
                      <a:pt x="8890" y="100330"/>
                      <a:pt x="6350" y="86360"/>
                    </a:cubicBezTo>
                    <a:cubicBezTo>
                      <a:pt x="3810" y="73660"/>
                      <a:pt x="10160" y="52070"/>
                      <a:pt x="19050" y="41910"/>
                    </a:cubicBezTo>
                    <a:cubicBezTo>
                      <a:pt x="27940" y="31750"/>
                      <a:pt x="49530" y="25400"/>
                      <a:pt x="63500" y="26670"/>
                    </a:cubicBezTo>
                    <a:cubicBezTo>
                      <a:pt x="76200" y="29210"/>
                      <a:pt x="93980" y="43180"/>
                      <a:pt x="100330" y="55880"/>
                    </a:cubicBezTo>
                    <a:cubicBezTo>
                      <a:pt x="105410" y="67310"/>
                      <a:pt x="102870" y="90170"/>
                      <a:pt x="97790" y="101600"/>
                    </a:cubicBezTo>
                    <a:cubicBezTo>
                      <a:pt x="92710" y="111760"/>
                      <a:pt x="82550" y="118110"/>
                      <a:pt x="73660" y="121920"/>
                    </a:cubicBezTo>
                    <a:cubicBezTo>
                      <a:pt x="63500" y="125730"/>
                      <a:pt x="50800" y="127000"/>
                      <a:pt x="41910" y="124460"/>
                    </a:cubicBezTo>
                    <a:cubicBezTo>
                      <a:pt x="31750" y="121920"/>
                      <a:pt x="21590" y="115570"/>
                      <a:pt x="15240" y="106680"/>
                    </a:cubicBezTo>
                    <a:cubicBezTo>
                      <a:pt x="6350" y="93980"/>
                      <a:pt x="0" y="67310"/>
                      <a:pt x="1270" y="50800"/>
                    </a:cubicBezTo>
                    <a:cubicBezTo>
                      <a:pt x="2540" y="38100"/>
                      <a:pt x="8890" y="24130"/>
                      <a:pt x="17780" y="16510"/>
                    </a:cubicBezTo>
                    <a:cubicBezTo>
                      <a:pt x="26670" y="7620"/>
                      <a:pt x="40640" y="0"/>
                      <a:pt x="53340" y="1270"/>
                    </a:cubicBezTo>
                    <a:cubicBezTo>
                      <a:pt x="68580" y="2540"/>
                      <a:pt x="104140" y="34290"/>
                      <a:pt x="104140" y="3429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nvGrpSpPr>
            <p:cNvPr id="35" name="Group 35"/>
            <p:cNvGrpSpPr/>
            <p:nvPr/>
          </p:nvGrpSpPr>
          <p:grpSpPr>
            <a:xfrm>
              <a:off x="148590" y="1301750"/>
              <a:ext cx="190500" cy="196850"/>
              <a:chOff x="0" y="0"/>
              <a:chExt cx="190500" cy="196850"/>
            </a:xfrm>
          </p:grpSpPr>
          <p:sp>
            <p:nvSpPr>
              <p:cNvPr id="36" name="Freeform 36"/>
              <p:cNvSpPr/>
              <p:nvPr/>
            </p:nvSpPr>
            <p:spPr>
              <a:xfrm>
                <a:off x="46990" y="49530"/>
                <a:ext cx="92710" cy="96520"/>
              </a:xfrm>
              <a:custGeom>
                <a:avLst/>
                <a:gdLst/>
                <a:ahLst/>
                <a:cxnLst/>
                <a:rect l="l" t="t" r="r" b="b"/>
                <a:pathLst>
                  <a:path w="92710" h="96520">
                    <a:moveTo>
                      <a:pt x="92710" y="34290"/>
                    </a:moveTo>
                    <a:cubicBezTo>
                      <a:pt x="81280" y="83820"/>
                      <a:pt x="73660" y="88900"/>
                      <a:pt x="67310" y="91440"/>
                    </a:cubicBezTo>
                    <a:cubicBezTo>
                      <a:pt x="60960" y="93980"/>
                      <a:pt x="53340" y="96520"/>
                      <a:pt x="44450" y="95250"/>
                    </a:cubicBezTo>
                    <a:cubicBezTo>
                      <a:pt x="33020" y="93980"/>
                      <a:pt x="13970" y="83820"/>
                      <a:pt x="7620" y="72390"/>
                    </a:cubicBezTo>
                    <a:cubicBezTo>
                      <a:pt x="0" y="60960"/>
                      <a:pt x="1270" y="39370"/>
                      <a:pt x="3810" y="27940"/>
                    </a:cubicBezTo>
                    <a:cubicBezTo>
                      <a:pt x="6350" y="20320"/>
                      <a:pt x="12700" y="15240"/>
                      <a:pt x="19050" y="10160"/>
                    </a:cubicBezTo>
                    <a:cubicBezTo>
                      <a:pt x="24130" y="6350"/>
                      <a:pt x="30480" y="1270"/>
                      <a:pt x="39370" y="1270"/>
                    </a:cubicBezTo>
                    <a:cubicBezTo>
                      <a:pt x="50800" y="0"/>
                      <a:pt x="81280" y="13970"/>
                      <a:pt x="81280" y="1397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grpSp>
        <p:nvGrpSpPr>
          <p:cNvPr id="37" name="Group 37"/>
          <p:cNvGrpSpPr/>
          <p:nvPr/>
        </p:nvGrpSpPr>
        <p:grpSpPr>
          <a:xfrm>
            <a:off x="9730740" y="5293360"/>
            <a:ext cx="457200" cy="392430"/>
            <a:chOff x="0" y="0"/>
            <a:chExt cx="914400" cy="784860"/>
          </a:xfrm>
        </p:grpSpPr>
        <p:grpSp>
          <p:nvGrpSpPr>
            <p:cNvPr id="38" name="Group 38"/>
            <p:cNvGrpSpPr/>
            <p:nvPr/>
          </p:nvGrpSpPr>
          <p:grpSpPr>
            <a:xfrm>
              <a:off x="624840" y="0"/>
              <a:ext cx="289560" cy="309880"/>
              <a:chOff x="0" y="0"/>
              <a:chExt cx="289560" cy="309880"/>
            </a:xfrm>
          </p:grpSpPr>
          <p:sp>
            <p:nvSpPr>
              <p:cNvPr id="39" name="Freeform 39"/>
              <p:cNvSpPr/>
              <p:nvPr/>
            </p:nvSpPr>
            <p:spPr>
              <a:xfrm>
                <a:off x="49530" y="49530"/>
                <a:ext cx="190500" cy="210820"/>
              </a:xfrm>
              <a:custGeom>
                <a:avLst/>
                <a:gdLst/>
                <a:ahLst/>
                <a:cxnLst/>
                <a:rect l="l" t="t" r="r" b="b"/>
                <a:pathLst>
                  <a:path w="190500" h="210820">
                    <a:moveTo>
                      <a:pt x="1270" y="92710"/>
                    </a:moveTo>
                    <a:cubicBezTo>
                      <a:pt x="12700" y="49530"/>
                      <a:pt x="26670" y="26670"/>
                      <a:pt x="41910" y="16510"/>
                    </a:cubicBezTo>
                    <a:cubicBezTo>
                      <a:pt x="57150" y="6350"/>
                      <a:pt x="82550" y="1270"/>
                      <a:pt x="99060" y="1270"/>
                    </a:cubicBezTo>
                    <a:cubicBezTo>
                      <a:pt x="109220" y="0"/>
                      <a:pt x="118110" y="2540"/>
                      <a:pt x="128270" y="7620"/>
                    </a:cubicBezTo>
                    <a:cubicBezTo>
                      <a:pt x="142240" y="13970"/>
                      <a:pt x="162560" y="29210"/>
                      <a:pt x="172720" y="45720"/>
                    </a:cubicBezTo>
                    <a:cubicBezTo>
                      <a:pt x="182880" y="60960"/>
                      <a:pt x="185420" y="87630"/>
                      <a:pt x="185420" y="102870"/>
                    </a:cubicBezTo>
                    <a:cubicBezTo>
                      <a:pt x="185420" y="114300"/>
                      <a:pt x="182880" y="121920"/>
                      <a:pt x="177800" y="132080"/>
                    </a:cubicBezTo>
                    <a:cubicBezTo>
                      <a:pt x="168910" y="146050"/>
                      <a:pt x="149860" y="166370"/>
                      <a:pt x="137160" y="175260"/>
                    </a:cubicBezTo>
                    <a:cubicBezTo>
                      <a:pt x="127000" y="180340"/>
                      <a:pt x="118110" y="182880"/>
                      <a:pt x="107950" y="184150"/>
                    </a:cubicBezTo>
                    <a:cubicBezTo>
                      <a:pt x="99060" y="185420"/>
                      <a:pt x="88900" y="186690"/>
                      <a:pt x="78740" y="184150"/>
                    </a:cubicBezTo>
                    <a:cubicBezTo>
                      <a:pt x="63500" y="180340"/>
                      <a:pt x="39370" y="170180"/>
                      <a:pt x="26670" y="156210"/>
                    </a:cubicBezTo>
                    <a:cubicBezTo>
                      <a:pt x="13970" y="143510"/>
                      <a:pt x="5080" y="118110"/>
                      <a:pt x="1270" y="102870"/>
                    </a:cubicBezTo>
                    <a:cubicBezTo>
                      <a:pt x="0" y="91440"/>
                      <a:pt x="1270" y="82550"/>
                      <a:pt x="3810" y="73660"/>
                    </a:cubicBezTo>
                    <a:cubicBezTo>
                      <a:pt x="5080" y="63500"/>
                      <a:pt x="7620" y="54610"/>
                      <a:pt x="13970" y="45720"/>
                    </a:cubicBezTo>
                    <a:cubicBezTo>
                      <a:pt x="24130" y="33020"/>
                      <a:pt x="44450" y="13970"/>
                      <a:pt x="59690" y="7620"/>
                    </a:cubicBezTo>
                    <a:cubicBezTo>
                      <a:pt x="69850" y="2540"/>
                      <a:pt x="77470" y="0"/>
                      <a:pt x="88900" y="1270"/>
                    </a:cubicBezTo>
                    <a:cubicBezTo>
                      <a:pt x="104140" y="1270"/>
                      <a:pt x="129540" y="6350"/>
                      <a:pt x="144780" y="16510"/>
                    </a:cubicBezTo>
                    <a:cubicBezTo>
                      <a:pt x="161290" y="26670"/>
                      <a:pt x="173990" y="46990"/>
                      <a:pt x="181610" y="63500"/>
                    </a:cubicBezTo>
                    <a:cubicBezTo>
                      <a:pt x="187960" y="80010"/>
                      <a:pt x="190500" y="97790"/>
                      <a:pt x="187960" y="115570"/>
                    </a:cubicBezTo>
                    <a:cubicBezTo>
                      <a:pt x="185420" y="135890"/>
                      <a:pt x="177800" y="162560"/>
                      <a:pt x="162560" y="177800"/>
                    </a:cubicBezTo>
                    <a:cubicBezTo>
                      <a:pt x="148590" y="193040"/>
                      <a:pt x="124460" y="205740"/>
                      <a:pt x="102870" y="208280"/>
                    </a:cubicBezTo>
                    <a:cubicBezTo>
                      <a:pt x="82550" y="210820"/>
                      <a:pt x="54610" y="203200"/>
                      <a:pt x="38100" y="190500"/>
                    </a:cubicBezTo>
                    <a:cubicBezTo>
                      <a:pt x="21590" y="179070"/>
                      <a:pt x="1270" y="134620"/>
                      <a:pt x="1270" y="13462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nvGrpSpPr>
            <p:cNvPr id="40" name="Group 40"/>
            <p:cNvGrpSpPr/>
            <p:nvPr/>
          </p:nvGrpSpPr>
          <p:grpSpPr>
            <a:xfrm>
              <a:off x="374650" y="293370"/>
              <a:ext cx="283210" cy="283210"/>
              <a:chOff x="0" y="0"/>
              <a:chExt cx="283210" cy="283210"/>
            </a:xfrm>
          </p:grpSpPr>
          <p:sp>
            <p:nvSpPr>
              <p:cNvPr id="41" name="Freeform 41"/>
              <p:cNvSpPr/>
              <p:nvPr/>
            </p:nvSpPr>
            <p:spPr>
              <a:xfrm>
                <a:off x="50800" y="48260"/>
                <a:ext cx="179070" cy="185420"/>
              </a:xfrm>
              <a:custGeom>
                <a:avLst/>
                <a:gdLst/>
                <a:ahLst/>
                <a:cxnLst/>
                <a:rect l="l" t="t" r="r" b="b"/>
                <a:pathLst>
                  <a:path w="179070" h="185420">
                    <a:moveTo>
                      <a:pt x="179070" y="66040"/>
                    </a:moveTo>
                    <a:cubicBezTo>
                      <a:pt x="179070" y="123190"/>
                      <a:pt x="172720" y="138430"/>
                      <a:pt x="163830" y="149860"/>
                    </a:cubicBezTo>
                    <a:cubicBezTo>
                      <a:pt x="154940" y="161290"/>
                      <a:pt x="142240" y="171450"/>
                      <a:pt x="129540" y="176530"/>
                    </a:cubicBezTo>
                    <a:cubicBezTo>
                      <a:pt x="116840" y="182880"/>
                      <a:pt x="100330" y="185420"/>
                      <a:pt x="86360" y="184150"/>
                    </a:cubicBezTo>
                    <a:cubicBezTo>
                      <a:pt x="72390" y="184150"/>
                      <a:pt x="57150" y="179070"/>
                      <a:pt x="44450" y="171450"/>
                    </a:cubicBezTo>
                    <a:cubicBezTo>
                      <a:pt x="31750" y="163830"/>
                      <a:pt x="20320" y="152400"/>
                      <a:pt x="13970" y="140970"/>
                    </a:cubicBezTo>
                    <a:cubicBezTo>
                      <a:pt x="6350" y="128270"/>
                      <a:pt x="1270" y="113030"/>
                      <a:pt x="0" y="99060"/>
                    </a:cubicBezTo>
                    <a:cubicBezTo>
                      <a:pt x="0" y="85090"/>
                      <a:pt x="2540" y="68580"/>
                      <a:pt x="8890" y="55880"/>
                    </a:cubicBezTo>
                    <a:cubicBezTo>
                      <a:pt x="13970" y="43180"/>
                      <a:pt x="24130" y="30480"/>
                      <a:pt x="35560" y="21590"/>
                    </a:cubicBezTo>
                    <a:cubicBezTo>
                      <a:pt x="46990" y="12700"/>
                      <a:pt x="60960" y="6350"/>
                      <a:pt x="74930" y="2540"/>
                    </a:cubicBezTo>
                    <a:cubicBezTo>
                      <a:pt x="88900" y="0"/>
                      <a:pt x="105410" y="1270"/>
                      <a:pt x="119380" y="6350"/>
                    </a:cubicBezTo>
                    <a:cubicBezTo>
                      <a:pt x="132080" y="10160"/>
                      <a:pt x="156210" y="27940"/>
                      <a:pt x="156210" y="2794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nvGrpSpPr>
            <p:cNvPr id="42" name="Group 42"/>
            <p:cNvGrpSpPr/>
            <p:nvPr/>
          </p:nvGrpSpPr>
          <p:grpSpPr>
            <a:xfrm>
              <a:off x="0" y="502920"/>
              <a:ext cx="281940" cy="281940"/>
              <a:chOff x="0" y="0"/>
              <a:chExt cx="281940" cy="281940"/>
            </a:xfrm>
          </p:grpSpPr>
          <p:sp>
            <p:nvSpPr>
              <p:cNvPr id="43" name="Freeform 43"/>
              <p:cNvSpPr/>
              <p:nvPr/>
            </p:nvSpPr>
            <p:spPr>
              <a:xfrm>
                <a:off x="49530" y="48260"/>
                <a:ext cx="179070" cy="184150"/>
              </a:xfrm>
              <a:custGeom>
                <a:avLst/>
                <a:gdLst/>
                <a:ahLst/>
                <a:cxnLst/>
                <a:rect l="l" t="t" r="r" b="b"/>
                <a:pathLst>
                  <a:path w="179070" h="184150">
                    <a:moveTo>
                      <a:pt x="179070" y="66040"/>
                    </a:moveTo>
                    <a:cubicBezTo>
                      <a:pt x="179070" y="123190"/>
                      <a:pt x="172720" y="137160"/>
                      <a:pt x="163830" y="148590"/>
                    </a:cubicBezTo>
                    <a:cubicBezTo>
                      <a:pt x="154940" y="160020"/>
                      <a:pt x="142240" y="170180"/>
                      <a:pt x="129540" y="175260"/>
                    </a:cubicBezTo>
                    <a:cubicBezTo>
                      <a:pt x="116840" y="181610"/>
                      <a:pt x="100330" y="184150"/>
                      <a:pt x="86360" y="182880"/>
                    </a:cubicBezTo>
                    <a:cubicBezTo>
                      <a:pt x="72390" y="182880"/>
                      <a:pt x="57150" y="177800"/>
                      <a:pt x="44450" y="170180"/>
                    </a:cubicBezTo>
                    <a:cubicBezTo>
                      <a:pt x="33020" y="162560"/>
                      <a:pt x="21590" y="151130"/>
                      <a:pt x="13970" y="139700"/>
                    </a:cubicBezTo>
                    <a:cubicBezTo>
                      <a:pt x="6350" y="127000"/>
                      <a:pt x="2540" y="111760"/>
                      <a:pt x="1270" y="97790"/>
                    </a:cubicBezTo>
                    <a:cubicBezTo>
                      <a:pt x="0" y="83820"/>
                      <a:pt x="3810" y="68580"/>
                      <a:pt x="8890" y="54610"/>
                    </a:cubicBezTo>
                    <a:cubicBezTo>
                      <a:pt x="15240" y="41910"/>
                      <a:pt x="25400" y="29210"/>
                      <a:pt x="35560" y="20320"/>
                    </a:cubicBezTo>
                    <a:cubicBezTo>
                      <a:pt x="46990" y="12700"/>
                      <a:pt x="62230" y="5080"/>
                      <a:pt x="76200" y="2540"/>
                    </a:cubicBezTo>
                    <a:cubicBezTo>
                      <a:pt x="88900" y="0"/>
                      <a:pt x="105410" y="1270"/>
                      <a:pt x="119380" y="5080"/>
                    </a:cubicBezTo>
                    <a:cubicBezTo>
                      <a:pt x="132080" y="10160"/>
                      <a:pt x="156210" y="27940"/>
                      <a:pt x="156210" y="27940"/>
                    </a:cubicBezTo>
                  </a:path>
                </a:pathLst>
              </a:custGeom>
              <a:solidFill>
                <a:srgbClr val="FFFFFF"/>
              </a:solidFill>
              <a:ln cap="sq">
                <a:noFill/>
                <a:prstDash val="solid"/>
                <a:miter/>
              </a:ln>
            </p:spPr>
            <p:txBody>
              <a:bodyPr/>
              <a:lstStyle/>
              <a:p>
                <a:pPr defTabSz="609630"/>
                <a:endParaRPr lang="en-US" sz="1200">
                  <a:solidFill>
                    <a:prstClr val="black"/>
                  </a:solidFill>
                  <a:latin typeface="Calibri"/>
                </a:endParaRPr>
              </a:p>
            </p:txBody>
          </p:sp>
        </p:grpSp>
      </p:grpSp>
      <p:sp>
        <p:nvSpPr>
          <p:cNvPr id="44" name="Freeform 44"/>
          <p:cNvSpPr/>
          <p:nvPr/>
        </p:nvSpPr>
        <p:spPr>
          <a:xfrm>
            <a:off x="4075721" y="4836845"/>
            <a:ext cx="2545228" cy="1873924"/>
          </a:xfrm>
          <a:custGeom>
            <a:avLst/>
            <a:gdLst/>
            <a:ahLst/>
            <a:cxnLst/>
            <a:rect l="l" t="t" r="r" b="b"/>
            <a:pathLst>
              <a:path w="3817842" h="2810886">
                <a:moveTo>
                  <a:pt x="0" y="0"/>
                </a:moveTo>
                <a:lnTo>
                  <a:pt x="3817843" y="0"/>
                </a:lnTo>
                <a:lnTo>
                  <a:pt x="3817843" y="2810886"/>
                </a:lnTo>
                <a:lnTo>
                  <a:pt x="0" y="28108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rot="-8979677">
            <a:off x="9985657" y="799298"/>
            <a:ext cx="600368" cy="556841"/>
          </a:xfrm>
          <a:custGeom>
            <a:avLst/>
            <a:gdLst/>
            <a:ahLst/>
            <a:cxnLst/>
            <a:rect l="l" t="t" r="r" b="b"/>
            <a:pathLst>
              <a:path w="900552" h="835262">
                <a:moveTo>
                  <a:pt x="0" y="0"/>
                </a:moveTo>
                <a:lnTo>
                  <a:pt x="900552" y="0"/>
                </a:lnTo>
                <a:lnTo>
                  <a:pt x="900552" y="835261"/>
                </a:lnTo>
                <a:lnTo>
                  <a:pt x="0" y="83526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46" name="Freeform 46"/>
          <p:cNvSpPr/>
          <p:nvPr/>
        </p:nvSpPr>
        <p:spPr>
          <a:xfrm>
            <a:off x="9559907" y="251811"/>
            <a:ext cx="1469961" cy="1637840"/>
          </a:xfrm>
          <a:custGeom>
            <a:avLst/>
            <a:gdLst/>
            <a:ahLst/>
            <a:cxnLst/>
            <a:rect l="l" t="t" r="r" b="b"/>
            <a:pathLst>
              <a:path w="2204942" h="2456760">
                <a:moveTo>
                  <a:pt x="0" y="0"/>
                </a:moveTo>
                <a:lnTo>
                  <a:pt x="2204942" y="0"/>
                </a:lnTo>
                <a:lnTo>
                  <a:pt x="2204942" y="2456760"/>
                </a:lnTo>
                <a:lnTo>
                  <a:pt x="0" y="245676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7"/>
          <p:cNvGrpSpPr/>
          <p:nvPr/>
        </p:nvGrpSpPr>
        <p:grpSpPr>
          <a:xfrm>
            <a:off x="9666939" y="5598216"/>
            <a:ext cx="1302970" cy="1267697"/>
            <a:chOff x="360397" y="374919"/>
            <a:chExt cx="2605940" cy="2535395"/>
          </a:xfrm>
        </p:grpSpPr>
        <p:sp>
          <p:nvSpPr>
            <p:cNvPr id="48" name="Freeform 48"/>
            <p:cNvSpPr/>
            <p:nvPr/>
          </p:nvSpPr>
          <p:spPr>
            <a:xfrm rot="-1225090">
              <a:off x="360397" y="374919"/>
              <a:ext cx="2605940" cy="2535395"/>
            </a:xfrm>
            <a:custGeom>
              <a:avLst/>
              <a:gdLst/>
              <a:ahLst/>
              <a:cxnLst/>
              <a:rect l="l" t="t" r="r" b="b"/>
              <a:pathLst>
                <a:path w="2605940" h="2535395">
                  <a:moveTo>
                    <a:pt x="0" y="0"/>
                  </a:moveTo>
                  <a:lnTo>
                    <a:pt x="2605940" y="0"/>
                  </a:lnTo>
                  <a:lnTo>
                    <a:pt x="2605940" y="2535394"/>
                  </a:lnTo>
                  <a:lnTo>
                    <a:pt x="0" y="2535394"/>
                  </a:lnTo>
                  <a:lnTo>
                    <a:pt x="0" y="0"/>
                  </a:lnTo>
                  <a:close/>
                </a:path>
              </a:pathLst>
            </a:custGeom>
            <a:blipFill>
              <a:blip r:embed="rId15">
                <a:extLst>
                  <a:ext uri="{96DAC541-7B7A-43D3-8B79-37D633B846F1}">
                    <asvg:svgBlip xmlns:asvg="http://schemas.microsoft.com/office/drawing/2016/SVG/main" r:embed="rId16"/>
                  </a:ext>
                </a:extLst>
              </a:blip>
              <a:stretch>
                <a:fillRect l="-92235" t="-45471"/>
              </a:stretch>
            </a:blipFill>
          </p:spPr>
          <p:txBody>
            <a:bodyPr/>
            <a:lstStyle/>
            <a:p>
              <a:pPr defTabSz="609630"/>
              <a:endParaRPr lang="en-US" sz="1200">
                <a:solidFill>
                  <a:prstClr val="black"/>
                </a:solidFill>
                <a:latin typeface="Calibri"/>
              </a:endParaRPr>
            </a:p>
          </p:txBody>
        </p:sp>
        <p:grpSp>
          <p:nvGrpSpPr>
            <p:cNvPr id="49" name="Group 49"/>
            <p:cNvGrpSpPr/>
            <p:nvPr/>
          </p:nvGrpSpPr>
          <p:grpSpPr>
            <a:xfrm>
              <a:off x="828902" y="1261291"/>
              <a:ext cx="1386104" cy="1222240"/>
              <a:chOff x="0" y="0"/>
              <a:chExt cx="288168" cy="254101"/>
            </a:xfrm>
          </p:grpSpPr>
          <p:sp>
            <p:nvSpPr>
              <p:cNvPr id="50" name="Freeform 50"/>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F6D20C"/>
              </a:solidFill>
            </p:spPr>
            <p:txBody>
              <a:bodyPr/>
              <a:lstStyle/>
              <a:p>
                <a:pPr defTabSz="609630"/>
                <a:endParaRPr lang="en-US" sz="1200">
                  <a:solidFill>
                    <a:prstClr val="black"/>
                  </a:solidFill>
                  <a:latin typeface="Calibri"/>
                </a:endParaRPr>
              </a:p>
            </p:txBody>
          </p:sp>
          <p:sp>
            <p:nvSpPr>
              <p:cNvPr id="51" name="TextBox 51"/>
              <p:cNvSpPr txBox="1"/>
              <p:nvPr/>
            </p:nvSpPr>
            <p:spPr>
              <a:xfrm>
                <a:off x="0" y="-57150"/>
                <a:ext cx="288168" cy="311251"/>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52" name="TextBox 52"/>
            <p:cNvSpPr txBox="1"/>
            <p:nvPr/>
          </p:nvSpPr>
          <p:spPr>
            <a:xfrm>
              <a:off x="869599" y="1162527"/>
              <a:ext cx="1304714" cy="1368067"/>
            </a:xfrm>
            <a:prstGeom prst="rect">
              <a:avLst/>
            </a:prstGeom>
          </p:spPr>
          <p:txBody>
            <a:bodyPr lIns="0" tIns="0" rIns="0" bIns="0" rtlCol="0" anchor="t">
              <a:spAutoFit/>
            </a:bodyPr>
            <a:lstStyle/>
            <a:p>
              <a:pPr algn="ctr" defTabSz="609630">
                <a:lnSpc>
                  <a:spcPts val="5226"/>
                </a:lnSpc>
              </a:pPr>
              <a:r>
                <a:rPr lang="en-US" sz="6296" b="1">
                  <a:solidFill>
                    <a:srgbClr val="FF5757"/>
                  </a:solidFill>
                  <a:latin typeface="Poppins Ultra-Bold"/>
                  <a:ea typeface="Poppins Ultra-Bold"/>
                  <a:cs typeface="Poppins Ultra-Bold"/>
                  <a:sym typeface="Poppins Ultra-Bold"/>
                </a:rPr>
                <a:t>D</a:t>
              </a:r>
            </a:p>
          </p:txBody>
        </p:sp>
      </p:grpSp>
      <p:grpSp>
        <p:nvGrpSpPr>
          <p:cNvPr id="53" name="Group 53"/>
          <p:cNvGrpSpPr/>
          <p:nvPr/>
        </p:nvGrpSpPr>
        <p:grpSpPr>
          <a:xfrm rot="1041582">
            <a:off x="10743305" y="5520561"/>
            <a:ext cx="1302970" cy="1267697"/>
            <a:chOff x="360397" y="374919"/>
            <a:chExt cx="2605940" cy="2535395"/>
          </a:xfrm>
        </p:grpSpPr>
        <p:sp>
          <p:nvSpPr>
            <p:cNvPr id="54" name="Freeform 54"/>
            <p:cNvSpPr/>
            <p:nvPr/>
          </p:nvSpPr>
          <p:spPr>
            <a:xfrm rot="-1225090">
              <a:off x="360397" y="374919"/>
              <a:ext cx="2605940" cy="2535395"/>
            </a:xfrm>
            <a:custGeom>
              <a:avLst/>
              <a:gdLst/>
              <a:ahLst/>
              <a:cxnLst/>
              <a:rect l="l" t="t" r="r" b="b"/>
              <a:pathLst>
                <a:path w="2605940" h="2535395">
                  <a:moveTo>
                    <a:pt x="0" y="0"/>
                  </a:moveTo>
                  <a:lnTo>
                    <a:pt x="2605940" y="0"/>
                  </a:lnTo>
                  <a:lnTo>
                    <a:pt x="2605940" y="2535394"/>
                  </a:lnTo>
                  <a:lnTo>
                    <a:pt x="0" y="2535394"/>
                  </a:lnTo>
                  <a:lnTo>
                    <a:pt x="0" y="0"/>
                  </a:lnTo>
                  <a:close/>
                </a:path>
              </a:pathLst>
            </a:custGeom>
            <a:blipFill>
              <a:blip r:embed="rId21">
                <a:extLst>
                  <a:ext uri="{96DAC541-7B7A-43D3-8B79-37D633B846F1}">
                    <asvg:svgBlip xmlns:asvg="http://schemas.microsoft.com/office/drawing/2016/SVG/main" r:embed="rId22"/>
                  </a:ext>
                </a:extLst>
              </a:blip>
              <a:stretch>
                <a:fillRect l="-92235" t="-45471"/>
              </a:stretch>
            </a:blipFill>
          </p:spPr>
          <p:txBody>
            <a:bodyPr/>
            <a:lstStyle/>
            <a:p>
              <a:pPr defTabSz="609630"/>
              <a:endParaRPr lang="en-US" sz="1200">
                <a:solidFill>
                  <a:prstClr val="black"/>
                </a:solidFill>
                <a:latin typeface="Calibri"/>
              </a:endParaRPr>
            </a:p>
          </p:txBody>
        </p:sp>
        <p:grpSp>
          <p:nvGrpSpPr>
            <p:cNvPr id="55" name="Group 55"/>
            <p:cNvGrpSpPr/>
            <p:nvPr/>
          </p:nvGrpSpPr>
          <p:grpSpPr>
            <a:xfrm>
              <a:off x="828902" y="1261291"/>
              <a:ext cx="1386104" cy="1222240"/>
              <a:chOff x="0" y="0"/>
              <a:chExt cx="288168" cy="254101"/>
            </a:xfrm>
          </p:grpSpPr>
          <p:sp>
            <p:nvSpPr>
              <p:cNvPr id="56" name="Freeform 56"/>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0DBCB7"/>
              </a:solidFill>
            </p:spPr>
            <p:txBody>
              <a:bodyPr/>
              <a:lstStyle/>
              <a:p>
                <a:pPr defTabSz="609630"/>
                <a:endParaRPr lang="en-US" sz="1200">
                  <a:solidFill>
                    <a:prstClr val="black"/>
                  </a:solidFill>
                  <a:latin typeface="Calibri"/>
                </a:endParaRPr>
              </a:p>
            </p:txBody>
          </p:sp>
          <p:sp>
            <p:nvSpPr>
              <p:cNvPr id="57" name="TextBox 57"/>
              <p:cNvSpPr txBox="1"/>
              <p:nvPr/>
            </p:nvSpPr>
            <p:spPr>
              <a:xfrm>
                <a:off x="0" y="-57150"/>
                <a:ext cx="288168" cy="311251"/>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58" name="TextBox 58"/>
            <p:cNvSpPr txBox="1"/>
            <p:nvPr/>
          </p:nvSpPr>
          <p:spPr>
            <a:xfrm>
              <a:off x="886005" y="1348550"/>
              <a:ext cx="1304714" cy="1368067"/>
            </a:xfrm>
            <a:prstGeom prst="rect">
              <a:avLst/>
            </a:prstGeom>
          </p:spPr>
          <p:txBody>
            <a:bodyPr lIns="0" tIns="0" rIns="0" bIns="0" rtlCol="0" anchor="t">
              <a:spAutoFit/>
            </a:bodyPr>
            <a:lstStyle/>
            <a:p>
              <a:pPr algn="ctr" defTabSz="609630">
                <a:lnSpc>
                  <a:spcPts val="5226"/>
                </a:lnSpc>
              </a:pPr>
              <a:r>
                <a:rPr lang="en-US" sz="6296" b="1">
                  <a:solidFill>
                    <a:srgbClr val="F6D20C"/>
                  </a:solidFill>
                  <a:latin typeface="Poppins Ultra-Bold"/>
                  <a:ea typeface="Poppins Ultra-Bold"/>
                  <a:cs typeface="Poppins Ultra-Bold"/>
                  <a:sym typeface="Poppins Ultra-Bold"/>
                </a:rPr>
                <a:t>E</a:t>
              </a:r>
            </a:p>
          </p:txBody>
        </p:sp>
      </p:grpSp>
      <p:sp>
        <p:nvSpPr>
          <p:cNvPr id="59" name="Freeform 59"/>
          <p:cNvSpPr/>
          <p:nvPr/>
        </p:nvSpPr>
        <p:spPr>
          <a:xfrm rot="-5400000">
            <a:off x="4855029" y="3807449"/>
            <a:ext cx="977682" cy="856694"/>
          </a:xfrm>
          <a:custGeom>
            <a:avLst/>
            <a:gdLst/>
            <a:ahLst/>
            <a:cxnLst/>
            <a:rect l="l" t="t" r="r" b="b"/>
            <a:pathLst>
              <a:path w="1466523" h="1285041">
                <a:moveTo>
                  <a:pt x="0" y="0"/>
                </a:moveTo>
                <a:lnTo>
                  <a:pt x="1466523" y="0"/>
                </a:lnTo>
                <a:lnTo>
                  <a:pt x="1466523" y="1285040"/>
                </a:lnTo>
                <a:lnTo>
                  <a:pt x="0" y="12850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60" name="Freeform 60"/>
          <p:cNvSpPr/>
          <p:nvPr/>
        </p:nvSpPr>
        <p:spPr>
          <a:xfrm rot="1170562">
            <a:off x="250540" y="4686664"/>
            <a:ext cx="553777" cy="548701"/>
          </a:xfrm>
          <a:custGeom>
            <a:avLst/>
            <a:gdLst/>
            <a:ahLst/>
            <a:cxnLst/>
            <a:rect l="l" t="t" r="r" b="b"/>
            <a:pathLst>
              <a:path w="830666" h="823052">
                <a:moveTo>
                  <a:pt x="0" y="0"/>
                </a:moveTo>
                <a:lnTo>
                  <a:pt x="830666" y="0"/>
                </a:lnTo>
                <a:lnTo>
                  <a:pt x="830666" y="823051"/>
                </a:lnTo>
                <a:lnTo>
                  <a:pt x="0" y="8230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61" name="Freeform 61"/>
          <p:cNvSpPr/>
          <p:nvPr/>
        </p:nvSpPr>
        <p:spPr>
          <a:xfrm rot="-1337150">
            <a:off x="376291" y="5309870"/>
            <a:ext cx="970691" cy="975568"/>
          </a:xfrm>
          <a:custGeom>
            <a:avLst/>
            <a:gdLst/>
            <a:ahLst/>
            <a:cxnLst/>
            <a:rect l="l" t="t" r="r" b="b"/>
            <a:pathLst>
              <a:path w="1456036" h="1463352">
                <a:moveTo>
                  <a:pt x="0" y="0"/>
                </a:moveTo>
                <a:lnTo>
                  <a:pt x="1456036" y="0"/>
                </a:lnTo>
                <a:lnTo>
                  <a:pt x="1456036" y="1463352"/>
                </a:lnTo>
                <a:lnTo>
                  <a:pt x="0" y="146335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sp>
        <p:nvSpPr>
          <p:cNvPr id="62" name="Freeform 62"/>
          <p:cNvSpPr/>
          <p:nvPr/>
        </p:nvSpPr>
        <p:spPr>
          <a:xfrm>
            <a:off x="4298636" y="364561"/>
            <a:ext cx="965197" cy="987835"/>
          </a:xfrm>
          <a:custGeom>
            <a:avLst/>
            <a:gdLst/>
            <a:ahLst/>
            <a:cxnLst/>
            <a:rect l="l" t="t" r="r" b="b"/>
            <a:pathLst>
              <a:path w="1447795" h="1481752">
                <a:moveTo>
                  <a:pt x="0" y="0"/>
                </a:moveTo>
                <a:lnTo>
                  <a:pt x="1447795" y="0"/>
                </a:lnTo>
                <a:lnTo>
                  <a:pt x="1447795" y="1481751"/>
                </a:lnTo>
                <a:lnTo>
                  <a:pt x="0" y="148175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609630"/>
            <a:endParaRPr lang="en-US" sz="1200">
              <a:solidFill>
                <a:prstClr val="black"/>
              </a:solidFill>
              <a:latin typeface="Calibri"/>
            </a:endParaRPr>
          </a:p>
        </p:txBody>
      </p:sp>
      <p:sp>
        <p:nvSpPr>
          <p:cNvPr id="63" name="Freeform 63"/>
          <p:cNvSpPr/>
          <p:nvPr/>
        </p:nvSpPr>
        <p:spPr>
          <a:xfrm rot="1755544">
            <a:off x="10692345" y="4769300"/>
            <a:ext cx="699377" cy="651004"/>
          </a:xfrm>
          <a:custGeom>
            <a:avLst/>
            <a:gdLst/>
            <a:ahLst/>
            <a:cxnLst/>
            <a:rect l="l" t="t" r="r" b="b"/>
            <a:pathLst>
              <a:path w="1049066" h="976506">
                <a:moveTo>
                  <a:pt x="0" y="0"/>
                </a:moveTo>
                <a:lnTo>
                  <a:pt x="1049065" y="0"/>
                </a:lnTo>
                <a:lnTo>
                  <a:pt x="1049065" y="976505"/>
                </a:lnTo>
                <a:lnTo>
                  <a:pt x="0" y="97650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64" name="TextBox 63">
            <a:extLst>
              <a:ext uri="{FF2B5EF4-FFF2-40B4-BE49-F238E27FC236}">
                <a16:creationId xmlns:a16="http://schemas.microsoft.com/office/drawing/2014/main" id="{AEA2AA40-48F5-8B8F-C7CA-CD65A71148D6}"/>
              </a:ext>
            </a:extLst>
          </p:cNvPr>
          <p:cNvSpPr txBox="1"/>
          <p:nvPr/>
        </p:nvSpPr>
        <p:spPr>
          <a:xfrm>
            <a:off x="6094069" y="1787807"/>
            <a:ext cx="3733714" cy="707886"/>
          </a:xfrm>
          <a:prstGeom prst="rect">
            <a:avLst/>
          </a:prstGeom>
          <a:noFill/>
        </p:spPr>
        <p:txBody>
          <a:bodyPr wrap="none" rtlCol="0">
            <a:spAutoFit/>
          </a:bodyPr>
          <a:lstStyle/>
          <a:p>
            <a:pPr algn="ctr" defTabSz="609630"/>
            <a:r>
              <a:rPr lang="en-US" sz="4000" b="1">
                <a:solidFill>
                  <a:srgbClr val="E8E8E8">
                    <a:lumMod val="25000"/>
                  </a:srgbClr>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BÀI 23- TIẾT 2</a:t>
            </a:r>
          </a:p>
        </p:txBody>
      </p:sp>
      <p:sp>
        <p:nvSpPr>
          <p:cNvPr id="65" name="TextBox 64">
            <a:extLst>
              <a:ext uri="{FF2B5EF4-FFF2-40B4-BE49-F238E27FC236}">
                <a16:creationId xmlns:a16="http://schemas.microsoft.com/office/drawing/2014/main" id="{FFCA716C-9B5C-8CF1-2E71-F42E1734FFAF}"/>
              </a:ext>
            </a:extLst>
          </p:cNvPr>
          <p:cNvSpPr txBox="1"/>
          <p:nvPr/>
        </p:nvSpPr>
        <p:spPr>
          <a:xfrm>
            <a:off x="5803696" y="2608458"/>
            <a:ext cx="4620176" cy="1734064"/>
          </a:xfrm>
          <a:prstGeom prst="rect">
            <a:avLst/>
          </a:prstGeom>
          <a:noFill/>
        </p:spPr>
        <p:txBody>
          <a:bodyPr wrap="none" rtlCol="0">
            <a:spAutoFit/>
          </a:bodyPr>
          <a:lstStyle/>
          <a:p>
            <a:pPr algn="ctr" defTabSz="609630"/>
            <a:r>
              <a:rPr lang="en-US" sz="5334" b="1">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SỰ SINH SẢN</a:t>
            </a:r>
          </a:p>
          <a:p>
            <a:pPr algn="ctr" defTabSz="609630"/>
            <a:r>
              <a:rPr lang="en-US" sz="5334" b="1">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 Ở NGƯỜI</a:t>
            </a:r>
          </a:p>
        </p:txBody>
      </p:sp>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20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8" dur="200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14:bounceEnd="50000">
                                          <p:cBhvr additive="base">
                                            <p:cTn id="11" dur="2000" fill="hold"/>
                                            <p:tgtEl>
                                              <p:spTgt spid="65"/>
                                            </p:tgtEl>
                                            <p:attrNameLst>
                                              <p:attrName>ppt_x</p:attrName>
                                            </p:attrNameLst>
                                          </p:cBhvr>
                                          <p:tavLst>
                                            <p:tav tm="0">
                                              <p:val>
                                                <p:strVal val="1+#ppt_w/2"/>
                                              </p:val>
                                            </p:tav>
                                            <p:tav tm="100000">
                                              <p:val>
                                                <p:strVal val="#ppt_x"/>
                                              </p:val>
                                            </p:tav>
                                          </p:tavLst>
                                        </p:anim>
                                        <p:anim calcmode="lin" valueType="num" p14:bounceEnd="50000">
                                          <p:cBhvr additive="base">
                                            <p:cTn id="12" dur="2000" fill="hold"/>
                                            <p:tgtEl>
                                              <p:spTgt spid="65"/>
                                            </p:tgtEl>
                                            <p:attrNameLst>
                                              <p:attrName>ppt_y</p:attrName>
                                            </p:attrNameLst>
                                          </p:cBhvr>
                                          <p:tavLst>
                                            <p:tav tm="0">
                                              <p:val>
                                                <p:strVal val="#ppt_y"/>
                                              </p:val>
                                            </p:tav>
                                            <p:tav tm="100000">
                                              <p:val>
                                                <p:strVal val="#ppt_y"/>
                                              </p:val>
                                            </p:tav>
                                          </p:tavLst>
                                        </p:anim>
                                      </p:childTnLst>
                                    </p:cTn>
                                  </p:par>
                                  <p:par>
                                    <p:cTn id="13" presetID="2" presetClass="exit" presetSubtype="8" fill="hold" grpId="1" nodeType="withEffect">
                                      <p:stCondLst>
                                        <p:cond delay="0"/>
                                      </p:stCondLst>
                                      <p:childTnLst>
                                        <p:anim calcmode="lin" valueType="num">
                                          <p:cBhvr additive="base">
                                            <p:cTn id="14" dur="500"/>
                                            <p:tgtEl>
                                              <p:spTgt spid="64"/>
                                            </p:tgtEl>
                                            <p:attrNameLst>
                                              <p:attrName>ppt_x</p:attrName>
                                            </p:attrNameLst>
                                          </p:cBhvr>
                                          <p:tavLst>
                                            <p:tav tm="0">
                                              <p:val>
                                                <p:strVal val="ppt_x"/>
                                              </p:val>
                                            </p:tav>
                                            <p:tav tm="100000">
                                              <p:val>
                                                <p:strVal val="0-ppt_w/2"/>
                                              </p:val>
                                            </p:tav>
                                          </p:tavLst>
                                        </p:anim>
                                        <p:anim calcmode="lin" valueType="num">
                                          <p:cBhvr additive="base">
                                            <p:cTn id="15" dur="500"/>
                                            <p:tgtEl>
                                              <p:spTgt spid="64"/>
                                            </p:tgtEl>
                                            <p:attrNameLst>
                                              <p:attrName>ppt_y</p:attrName>
                                            </p:attrNameLst>
                                          </p:cBhvr>
                                          <p:tavLst>
                                            <p:tav tm="0">
                                              <p:val>
                                                <p:strVal val="ppt_y"/>
                                              </p:val>
                                            </p:tav>
                                            <p:tav tm="100000">
                                              <p:val>
                                                <p:strVal val="ppt_y"/>
                                              </p:val>
                                            </p:tav>
                                          </p:tavLst>
                                        </p:anim>
                                        <p:set>
                                          <p:cBhvr>
                                            <p:cTn id="16" dur="1" fill="hold">
                                              <p:stCondLst>
                                                <p:cond delay="499"/>
                                              </p:stCondLst>
                                            </p:cTn>
                                            <p:tgtEl>
                                              <p:spTgt spid="64"/>
                                            </p:tgtEl>
                                            <p:attrNameLst>
                                              <p:attrName>style.visibility</p:attrName>
                                            </p:attrNameLst>
                                          </p:cBhvr>
                                          <p:to>
                                            <p:strVal val="hidden"/>
                                          </p:to>
                                        </p:set>
                                      </p:childTnLst>
                                    </p:cTn>
                                  </p:par>
                                  <p:par>
                                    <p:cTn id="17" presetID="2" presetClass="exit" presetSubtype="2" fill="hold" grpId="1" nodeType="withEffect">
                                      <p:stCondLst>
                                        <p:cond delay="0"/>
                                      </p:stCondLst>
                                      <p:childTnLst>
                                        <p:anim calcmode="lin" valueType="num">
                                          <p:cBhvr additive="base">
                                            <p:cTn id="18" dur="500"/>
                                            <p:tgtEl>
                                              <p:spTgt spid="65"/>
                                            </p:tgtEl>
                                            <p:attrNameLst>
                                              <p:attrName>ppt_x</p:attrName>
                                            </p:attrNameLst>
                                          </p:cBhvr>
                                          <p:tavLst>
                                            <p:tav tm="0">
                                              <p:val>
                                                <p:strVal val="ppt_x"/>
                                              </p:val>
                                            </p:tav>
                                            <p:tav tm="100000">
                                              <p:val>
                                                <p:strVal val="1+ppt_w/2"/>
                                              </p:val>
                                            </p:tav>
                                          </p:tavLst>
                                        </p:anim>
                                        <p:anim calcmode="lin" valueType="num">
                                          <p:cBhvr additive="base">
                                            <p:cTn id="19" dur="500"/>
                                            <p:tgtEl>
                                              <p:spTgt spid="65"/>
                                            </p:tgtEl>
                                            <p:attrNameLst>
                                              <p:attrName>ppt_y</p:attrName>
                                            </p:attrNameLst>
                                          </p:cBhvr>
                                          <p:tavLst>
                                            <p:tav tm="0">
                                              <p:val>
                                                <p:strVal val="ppt_y"/>
                                              </p:val>
                                            </p:tav>
                                            <p:tav tm="100000">
                                              <p:val>
                                                <p:strVal val="ppt_y"/>
                                              </p:val>
                                            </p:tav>
                                          </p:tavLst>
                                        </p:anim>
                                        <p:set>
                                          <p:cBhvr>
                                            <p:cTn id="20"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p:bldP spid="65"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2000" fill="hold"/>
                                            <p:tgtEl>
                                              <p:spTgt spid="64"/>
                                            </p:tgtEl>
                                            <p:attrNameLst>
                                              <p:attrName>ppt_x</p:attrName>
                                            </p:attrNameLst>
                                          </p:cBhvr>
                                          <p:tavLst>
                                            <p:tav tm="0">
                                              <p:val>
                                                <p:strVal val="0-#ppt_w/2"/>
                                              </p:val>
                                            </p:tav>
                                            <p:tav tm="100000">
                                              <p:val>
                                                <p:strVal val="#ppt_x"/>
                                              </p:val>
                                            </p:tav>
                                          </p:tavLst>
                                        </p:anim>
                                        <p:anim calcmode="lin" valueType="num">
                                          <p:cBhvr additive="base">
                                            <p:cTn id="8" dur="200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2000" fill="hold"/>
                                            <p:tgtEl>
                                              <p:spTgt spid="65"/>
                                            </p:tgtEl>
                                            <p:attrNameLst>
                                              <p:attrName>ppt_x</p:attrName>
                                            </p:attrNameLst>
                                          </p:cBhvr>
                                          <p:tavLst>
                                            <p:tav tm="0">
                                              <p:val>
                                                <p:strVal val="1+#ppt_w/2"/>
                                              </p:val>
                                            </p:tav>
                                            <p:tav tm="100000">
                                              <p:val>
                                                <p:strVal val="#ppt_x"/>
                                              </p:val>
                                            </p:tav>
                                          </p:tavLst>
                                        </p:anim>
                                        <p:anim calcmode="lin" valueType="num">
                                          <p:cBhvr additive="base">
                                            <p:cTn id="12" dur="2000" fill="hold"/>
                                            <p:tgtEl>
                                              <p:spTgt spid="65"/>
                                            </p:tgtEl>
                                            <p:attrNameLst>
                                              <p:attrName>ppt_y</p:attrName>
                                            </p:attrNameLst>
                                          </p:cBhvr>
                                          <p:tavLst>
                                            <p:tav tm="0">
                                              <p:val>
                                                <p:strVal val="#ppt_y"/>
                                              </p:val>
                                            </p:tav>
                                            <p:tav tm="100000">
                                              <p:val>
                                                <p:strVal val="#ppt_y"/>
                                              </p:val>
                                            </p:tav>
                                          </p:tavLst>
                                        </p:anim>
                                      </p:childTnLst>
                                    </p:cTn>
                                  </p:par>
                                  <p:par>
                                    <p:cTn id="13" presetID="2" presetClass="exit" presetSubtype="8" fill="hold" grpId="1" nodeType="withEffect">
                                      <p:stCondLst>
                                        <p:cond delay="0"/>
                                      </p:stCondLst>
                                      <p:childTnLst>
                                        <p:anim calcmode="lin" valueType="num">
                                          <p:cBhvr additive="base">
                                            <p:cTn id="14" dur="500"/>
                                            <p:tgtEl>
                                              <p:spTgt spid="64"/>
                                            </p:tgtEl>
                                            <p:attrNameLst>
                                              <p:attrName>ppt_x</p:attrName>
                                            </p:attrNameLst>
                                          </p:cBhvr>
                                          <p:tavLst>
                                            <p:tav tm="0">
                                              <p:val>
                                                <p:strVal val="ppt_x"/>
                                              </p:val>
                                            </p:tav>
                                            <p:tav tm="100000">
                                              <p:val>
                                                <p:strVal val="0-ppt_w/2"/>
                                              </p:val>
                                            </p:tav>
                                          </p:tavLst>
                                        </p:anim>
                                        <p:anim calcmode="lin" valueType="num">
                                          <p:cBhvr additive="base">
                                            <p:cTn id="15" dur="500"/>
                                            <p:tgtEl>
                                              <p:spTgt spid="64"/>
                                            </p:tgtEl>
                                            <p:attrNameLst>
                                              <p:attrName>ppt_y</p:attrName>
                                            </p:attrNameLst>
                                          </p:cBhvr>
                                          <p:tavLst>
                                            <p:tav tm="0">
                                              <p:val>
                                                <p:strVal val="ppt_y"/>
                                              </p:val>
                                            </p:tav>
                                            <p:tav tm="100000">
                                              <p:val>
                                                <p:strVal val="ppt_y"/>
                                              </p:val>
                                            </p:tav>
                                          </p:tavLst>
                                        </p:anim>
                                        <p:set>
                                          <p:cBhvr>
                                            <p:cTn id="16" dur="1" fill="hold">
                                              <p:stCondLst>
                                                <p:cond delay="499"/>
                                              </p:stCondLst>
                                            </p:cTn>
                                            <p:tgtEl>
                                              <p:spTgt spid="64"/>
                                            </p:tgtEl>
                                            <p:attrNameLst>
                                              <p:attrName>style.visibility</p:attrName>
                                            </p:attrNameLst>
                                          </p:cBhvr>
                                          <p:to>
                                            <p:strVal val="hidden"/>
                                          </p:to>
                                        </p:set>
                                      </p:childTnLst>
                                    </p:cTn>
                                  </p:par>
                                  <p:par>
                                    <p:cTn id="17" presetID="2" presetClass="exit" presetSubtype="2" fill="hold" grpId="1" nodeType="withEffect">
                                      <p:stCondLst>
                                        <p:cond delay="0"/>
                                      </p:stCondLst>
                                      <p:childTnLst>
                                        <p:anim calcmode="lin" valueType="num">
                                          <p:cBhvr additive="base">
                                            <p:cTn id="18" dur="500"/>
                                            <p:tgtEl>
                                              <p:spTgt spid="65"/>
                                            </p:tgtEl>
                                            <p:attrNameLst>
                                              <p:attrName>ppt_x</p:attrName>
                                            </p:attrNameLst>
                                          </p:cBhvr>
                                          <p:tavLst>
                                            <p:tav tm="0">
                                              <p:val>
                                                <p:strVal val="ppt_x"/>
                                              </p:val>
                                            </p:tav>
                                            <p:tav tm="100000">
                                              <p:val>
                                                <p:strVal val="1+ppt_w/2"/>
                                              </p:val>
                                            </p:tav>
                                          </p:tavLst>
                                        </p:anim>
                                        <p:anim calcmode="lin" valueType="num">
                                          <p:cBhvr additive="base">
                                            <p:cTn id="19" dur="500"/>
                                            <p:tgtEl>
                                              <p:spTgt spid="65"/>
                                            </p:tgtEl>
                                            <p:attrNameLst>
                                              <p:attrName>ppt_y</p:attrName>
                                            </p:attrNameLst>
                                          </p:cBhvr>
                                          <p:tavLst>
                                            <p:tav tm="0">
                                              <p:val>
                                                <p:strVal val="ppt_y"/>
                                              </p:val>
                                            </p:tav>
                                            <p:tav tm="100000">
                                              <p:val>
                                                <p:strVal val="ppt_y"/>
                                              </p:val>
                                            </p:tav>
                                          </p:tavLst>
                                        </p:anim>
                                        <p:set>
                                          <p:cBhvr>
                                            <p:cTn id="20"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p:bldP spid="65"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7" name="Group 7"/>
          <p:cNvGrpSpPr/>
          <p:nvPr/>
        </p:nvGrpSpPr>
        <p:grpSpPr>
          <a:xfrm rot="5400000">
            <a:off x="5903478" y="279387"/>
            <a:ext cx="620431" cy="12536796"/>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5499609" y="-5929644"/>
            <a:ext cx="1192783" cy="12192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772059" y="-602001"/>
            <a:ext cx="3882074" cy="2729495"/>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1502363" y="-568474"/>
            <a:ext cx="3485572" cy="3001949"/>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0469990" y="183652"/>
            <a:ext cx="1409389" cy="1485522"/>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descr="Tổng hợp 10 lưu ý khi chụp ảnh gia đình đông người">
            <a:extLst>
              <a:ext uri="{FF2B5EF4-FFF2-40B4-BE49-F238E27FC236}">
                <a16:creationId xmlns:a16="http://schemas.microsoft.com/office/drawing/2014/main" id="{F9D36C9E-78AC-D476-47F7-D93F0487CA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8011" y="811925"/>
            <a:ext cx="8064697" cy="537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48491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10180419">
            <a:off x="3163511" y="2801252"/>
            <a:ext cx="2024647" cy="1060409"/>
          </a:xfrm>
          <a:custGeom>
            <a:avLst/>
            <a:gdLst/>
            <a:ahLst/>
            <a:cxnLst/>
            <a:rect l="l" t="t" r="r" b="b"/>
            <a:pathLst>
              <a:path w="3036971" h="1590614">
                <a:moveTo>
                  <a:pt x="0" y="0"/>
                </a:moveTo>
                <a:lnTo>
                  <a:pt x="3036971" y="0"/>
                </a:lnTo>
                <a:lnTo>
                  <a:pt x="3036971" y="1590614"/>
                </a:lnTo>
                <a:lnTo>
                  <a:pt x="0" y="159061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3778063" y="2357967"/>
            <a:ext cx="4635875" cy="3104957"/>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4">
              <a:alphaModFix amt="83000"/>
              <a:extLst>
                <a:ext uri="{96DAC541-7B7A-43D3-8B79-37D633B846F1}">
                  <asvg:svgBlip xmlns:asvg="http://schemas.microsoft.com/office/drawing/2016/SVG/main" r:embed="rId5"/>
                </a:ext>
              </a:extLst>
            </a:blip>
            <a:stretch>
              <a:fillRect t="-49305"/>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2563794" y="1883554"/>
            <a:ext cx="4497177" cy="265369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312119">
            <a:off x="7505563" y="3823666"/>
            <a:ext cx="2024647" cy="1060409"/>
          </a:xfrm>
          <a:custGeom>
            <a:avLst/>
            <a:gdLst/>
            <a:ahLst/>
            <a:cxnLst/>
            <a:rect l="l" t="t" r="r" b="b"/>
            <a:pathLst>
              <a:path w="3036971" h="1590614">
                <a:moveTo>
                  <a:pt x="0" y="0"/>
                </a:moveTo>
                <a:lnTo>
                  <a:pt x="3036971" y="0"/>
                </a:lnTo>
                <a:lnTo>
                  <a:pt x="3036971" y="1590614"/>
                </a:lnTo>
                <a:lnTo>
                  <a:pt x="0" y="159061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2793946" y="2783493"/>
            <a:ext cx="4172904" cy="553998"/>
          </a:xfrm>
          <a:prstGeom prst="rect">
            <a:avLst/>
          </a:prstGeom>
        </p:spPr>
        <p:txBody>
          <a:bodyPr wrap="square" lIns="0" tIns="0" rIns="0" bIns="0" rtlCol="0" anchor="t">
            <a:spAutoFit/>
          </a:bodyPr>
          <a:lstStyle/>
          <a:p>
            <a:pPr marL="0" lvl="1" algn="ctr" defTabSz="609630">
              <a:spcBef>
                <a:spcPct val="0"/>
              </a:spcBef>
            </a:pPr>
            <a:r>
              <a:rPr lang="en-US" sz="3600" b="1">
                <a:solidFill>
                  <a:srgbClr val="4C2009"/>
                </a:solidFill>
                <a:latin typeface="Arial" panose="020B0604020202020204" pitchFamily="34" charset="0"/>
                <a:ea typeface="อีฟดอวอิ้ง"/>
                <a:cs typeface="Arial" panose="020B0604020202020204" pitchFamily="34" charset="0"/>
                <a:sym typeface="อีฟดอวอิ้ง"/>
              </a:rPr>
              <a:t>Sinh sản ở người</a:t>
            </a:r>
          </a:p>
        </p:txBody>
      </p:sp>
      <p:grpSp>
        <p:nvGrpSpPr>
          <p:cNvPr id="7" name="Group 7"/>
          <p:cNvGrpSpPr/>
          <p:nvPr/>
        </p:nvGrpSpPr>
        <p:grpSpPr>
          <a:xfrm rot="5400000">
            <a:off x="5903478" y="279387"/>
            <a:ext cx="620431" cy="12536796"/>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defTabSz="609630"/>
              <a:endParaRPr lang="en-US" sz="1200">
                <a:solidFill>
                  <a:prstClr val="black"/>
                </a:solidFill>
                <a:latin typeface="Calibri"/>
              </a:endParaRPr>
            </a:p>
          </p:txBody>
        </p:sp>
        <p:sp>
          <p:nvSpPr>
            <p:cNvPr id="9" name="TextBox 9"/>
            <p:cNvSpPr txBox="1"/>
            <p:nvPr/>
          </p:nvSpPr>
          <p:spPr>
            <a:xfrm>
              <a:off x="0" y="-57150"/>
              <a:ext cx="245109" cy="5009958"/>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10" name="Freeform 10"/>
          <p:cNvSpPr/>
          <p:nvPr/>
        </p:nvSpPr>
        <p:spPr>
          <a:xfrm>
            <a:off x="5897507" y="2890994"/>
            <a:ext cx="4635875" cy="3216752"/>
          </a:xfrm>
          <a:custGeom>
            <a:avLst/>
            <a:gdLst/>
            <a:ahLst/>
            <a:cxnLst/>
            <a:rect l="l" t="t" r="r" b="b"/>
            <a:pathLst>
              <a:path w="5340616" h="3972083">
                <a:moveTo>
                  <a:pt x="0" y="0"/>
                </a:moveTo>
                <a:lnTo>
                  <a:pt x="5340615" y="0"/>
                </a:lnTo>
                <a:lnTo>
                  <a:pt x="5340615" y="3972083"/>
                </a:lnTo>
                <a:lnTo>
                  <a:pt x="0" y="397208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12" name="Group 12"/>
          <p:cNvGrpSpPr/>
          <p:nvPr/>
        </p:nvGrpSpPr>
        <p:grpSpPr>
          <a:xfrm rot="5400000">
            <a:off x="5499609" y="-5929644"/>
            <a:ext cx="1192783" cy="12192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defTabSz="609630"/>
              <a:endParaRPr lang="en-US" sz="1200">
                <a:solidFill>
                  <a:prstClr val="black"/>
                </a:solidFill>
                <a:latin typeface="Calibri"/>
              </a:endParaRPr>
            </a:p>
          </p:txBody>
        </p:sp>
        <p:sp>
          <p:nvSpPr>
            <p:cNvPr id="14" name="TextBox 14"/>
            <p:cNvSpPr txBox="1"/>
            <p:nvPr/>
          </p:nvSpPr>
          <p:spPr>
            <a:xfrm>
              <a:off x="0" y="-57150"/>
              <a:ext cx="471223" cy="4873743"/>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15" name="Freeform 15"/>
          <p:cNvSpPr/>
          <p:nvPr/>
        </p:nvSpPr>
        <p:spPr>
          <a:xfrm rot="318591">
            <a:off x="9685365" y="1734205"/>
            <a:ext cx="2832509" cy="5225227"/>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16" name="Group 16"/>
          <p:cNvGrpSpPr/>
          <p:nvPr/>
        </p:nvGrpSpPr>
        <p:grpSpPr>
          <a:xfrm>
            <a:off x="-437325" y="2088994"/>
            <a:ext cx="4082590" cy="5842705"/>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grpSp>
      <p:sp>
        <p:nvSpPr>
          <p:cNvPr id="20" name="Freeform 20"/>
          <p:cNvSpPr/>
          <p:nvPr/>
        </p:nvSpPr>
        <p:spPr>
          <a:xfrm>
            <a:off x="-1166407" y="-1155902"/>
            <a:ext cx="3882074" cy="2729495"/>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4">
              <a:alphaModFix amt="83000"/>
              <a:extLst>
                <a:ext uri="{96DAC541-7B7A-43D3-8B79-37D633B846F1}">
                  <asvg:svgBlip xmlns:asvg="http://schemas.microsoft.com/office/drawing/2016/SVG/main" r:embed="rId5"/>
                </a:ext>
              </a:extLst>
            </a:blip>
            <a:stretch>
              <a:fillRect l="-9846" t="-51592" b="-4638"/>
            </a:stretch>
          </a:blipFill>
          <a:ln cap="sq">
            <a:noFill/>
            <a:prstDash val="solid"/>
            <a:miter/>
          </a:ln>
        </p:spPr>
        <p:txBody>
          <a:bodyPr/>
          <a:lstStyle/>
          <a:p>
            <a:pPr defTabSz="609630"/>
            <a:endParaRPr lang="en-US" sz="1200">
              <a:solidFill>
                <a:prstClr val="black"/>
              </a:solidFill>
              <a:latin typeface="Calibri"/>
            </a:endParaRPr>
          </a:p>
        </p:txBody>
      </p:sp>
      <p:sp>
        <p:nvSpPr>
          <p:cNvPr id="21" name="Freeform 21"/>
          <p:cNvSpPr/>
          <p:nvPr/>
        </p:nvSpPr>
        <p:spPr>
          <a:xfrm rot="-3455831">
            <a:off x="946398" y="773536"/>
            <a:ext cx="1315144" cy="1340274"/>
          </a:xfrm>
          <a:custGeom>
            <a:avLst/>
            <a:gdLst/>
            <a:ahLst/>
            <a:cxnLst/>
            <a:rect l="l" t="t" r="r" b="b"/>
            <a:pathLst>
              <a:path w="1972716" h="2010411">
                <a:moveTo>
                  <a:pt x="0" y="0"/>
                </a:moveTo>
                <a:lnTo>
                  <a:pt x="1972715" y="0"/>
                </a:lnTo>
                <a:lnTo>
                  <a:pt x="1972715" y="2010411"/>
                </a:lnTo>
                <a:lnTo>
                  <a:pt x="0" y="201041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rot="1469471" flipH="1">
            <a:off x="11502363" y="-568474"/>
            <a:ext cx="3485572" cy="3001949"/>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rot="9802905">
            <a:off x="10409547" y="250802"/>
            <a:ext cx="1409389" cy="1485522"/>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3898155" y="4744835"/>
            <a:ext cx="2315539" cy="1704815"/>
          </a:xfrm>
          <a:custGeom>
            <a:avLst/>
            <a:gdLst/>
            <a:ahLst/>
            <a:cxnLst/>
            <a:rect l="l" t="t" r="r" b="b"/>
            <a:pathLst>
              <a:path w="3473308" h="2557223">
                <a:moveTo>
                  <a:pt x="0" y="0"/>
                </a:moveTo>
                <a:lnTo>
                  <a:pt x="3473308" y="0"/>
                </a:lnTo>
                <a:lnTo>
                  <a:pt x="3473308" y="2557223"/>
                </a:lnTo>
                <a:lnTo>
                  <a:pt x="0" y="255722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25" name="TextBox 25"/>
          <p:cNvSpPr txBox="1"/>
          <p:nvPr/>
        </p:nvSpPr>
        <p:spPr>
          <a:xfrm>
            <a:off x="3364068" y="3492608"/>
            <a:ext cx="2822814" cy="553998"/>
          </a:xfrm>
          <a:prstGeom prst="rect">
            <a:avLst/>
          </a:prstGeom>
        </p:spPr>
        <p:txBody>
          <a:bodyPr lIns="0" tIns="0" rIns="0" bIns="0" rtlCol="0" anchor="t">
            <a:spAutoFit/>
          </a:bodyPr>
          <a:lstStyle/>
          <a:p>
            <a:pPr marL="0" lvl="1" algn="ctr" defTabSz="609630">
              <a:spcBef>
                <a:spcPct val="0"/>
              </a:spcBef>
            </a:pPr>
            <a:r>
              <a:rPr lang="en-US" sz="3600" b="1">
                <a:solidFill>
                  <a:srgbClr val="4C2009"/>
                </a:solidFill>
                <a:latin typeface="Arial" panose="020B0604020202020204" pitchFamily="34" charset="0"/>
                <a:ea typeface="อีฟดอวอิ้ง"/>
                <a:cs typeface="Arial" panose="020B0604020202020204" pitchFamily="34" charset="0"/>
                <a:sym typeface="อีฟดอวอิ้ง"/>
              </a:rPr>
              <a:t>Thụ tinh</a:t>
            </a:r>
          </a:p>
        </p:txBody>
      </p:sp>
      <p:sp>
        <p:nvSpPr>
          <p:cNvPr id="29" name="Freeform 29"/>
          <p:cNvSpPr/>
          <p:nvPr/>
        </p:nvSpPr>
        <p:spPr>
          <a:xfrm rot="-996425">
            <a:off x="3060940" y="2168620"/>
            <a:ext cx="644801" cy="600202"/>
          </a:xfrm>
          <a:custGeom>
            <a:avLst/>
            <a:gdLst/>
            <a:ahLst/>
            <a:cxnLst/>
            <a:rect l="l" t="t" r="r" b="b"/>
            <a:pathLst>
              <a:path w="967201" h="900303">
                <a:moveTo>
                  <a:pt x="0" y="0"/>
                </a:moveTo>
                <a:lnTo>
                  <a:pt x="967201" y="0"/>
                </a:lnTo>
                <a:lnTo>
                  <a:pt x="967201" y="900303"/>
                </a:lnTo>
                <a:lnTo>
                  <a:pt x="0" y="90030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rot="782427">
            <a:off x="7802758" y="2249561"/>
            <a:ext cx="914437" cy="1018871"/>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29">
              <a:extLst>
                <a:ext uri="{96DAC541-7B7A-43D3-8B79-37D633B846F1}">
                  <asvg:svgBlip xmlns:asvg="http://schemas.microsoft.com/office/drawing/2016/SVG/main" r:embed="rId30"/>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1" name="TextBox 4">
            <a:extLst>
              <a:ext uri="{FF2B5EF4-FFF2-40B4-BE49-F238E27FC236}">
                <a16:creationId xmlns:a16="http://schemas.microsoft.com/office/drawing/2014/main" id="{F05617FE-B6D5-4B3C-8AFB-0B6E89947756}"/>
              </a:ext>
            </a:extLst>
          </p:cNvPr>
          <p:cNvSpPr txBox="1"/>
          <p:nvPr/>
        </p:nvSpPr>
        <p:spPr>
          <a:xfrm>
            <a:off x="3592153" y="929002"/>
            <a:ext cx="8237081" cy="990912"/>
          </a:xfrm>
          <a:prstGeom prst="rect">
            <a:avLst/>
          </a:prstGeom>
        </p:spPr>
        <p:txBody>
          <a:bodyPr lIns="0" tIns="0" rIns="0" bIns="0" rtlCol="0" anchor="t">
            <a:spAutoFit/>
          </a:bodyPr>
          <a:lstStyle/>
          <a:p>
            <a:pPr algn="ctr" defTabSz="609630">
              <a:lnSpc>
                <a:spcPts val="8279"/>
              </a:lnSpc>
              <a:spcBef>
                <a:spcPct val="0"/>
              </a:spcBef>
            </a:pPr>
            <a:r>
              <a:rPr lang="en-US" sz="6600" b="1">
                <a:solidFill>
                  <a:srgbClr val="FF0000"/>
                </a:solidFill>
                <a:latin typeface="Arial" panose="020B0604020202020204" pitchFamily="34" charset="0"/>
                <a:ea typeface="Barriecito"/>
                <a:cs typeface="Arial" panose="020B0604020202020204" pitchFamily="34" charset="0"/>
                <a:sym typeface="Barriecito"/>
              </a:rPr>
              <a:t>Từ khoá</a:t>
            </a:r>
          </a:p>
        </p:txBody>
      </p:sp>
      <p:sp>
        <p:nvSpPr>
          <p:cNvPr id="32" name="TextBox 6">
            <a:extLst>
              <a:ext uri="{FF2B5EF4-FFF2-40B4-BE49-F238E27FC236}">
                <a16:creationId xmlns:a16="http://schemas.microsoft.com/office/drawing/2014/main" id="{20A4FC52-23F6-A233-976D-375C6A0E3076}"/>
              </a:ext>
            </a:extLst>
          </p:cNvPr>
          <p:cNvSpPr txBox="1"/>
          <p:nvPr/>
        </p:nvSpPr>
        <p:spPr>
          <a:xfrm>
            <a:off x="6973871" y="3661460"/>
            <a:ext cx="4172904" cy="553998"/>
          </a:xfrm>
          <a:prstGeom prst="rect">
            <a:avLst/>
          </a:prstGeom>
        </p:spPr>
        <p:txBody>
          <a:bodyPr wrap="square" lIns="0" tIns="0" rIns="0" bIns="0" rtlCol="0" anchor="t">
            <a:spAutoFit/>
          </a:bodyPr>
          <a:lstStyle/>
          <a:p>
            <a:pPr marL="0" lvl="1" algn="ctr" defTabSz="609630">
              <a:spcBef>
                <a:spcPct val="0"/>
              </a:spcBef>
            </a:pPr>
            <a:r>
              <a:rPr lang="en-US" sz="3600" b="1">
                <a:solidFill>
                  <a:srgbClr val="4C2009"/>
                </a:solidFill>
                <a:latin typeface="Arial" panose="020B0604020202020204" pitchFamily="34" charset="0"/>
                <a:ea typeface="อีฟดอวอิ้ง"/>
                <a:cs typeface="Arial" panose="020B0604020202020204" pitchFamily="34" charset="0"/>
                <a:sym typeface="อีฟดอวอิ้ง"/>
              </a:rPr>
              <a:t>Hợp tử</a:t>
            </a:r>
          </a:p>
        </p:txBody>
      </p:sp>
      <p:sp>
        <p:nvSpPr>
          <p:cNvPr id="33" name="TextBox 25">
            <a:extLst>
              <a:ext uri="{FF2B5EF4-FFF2-40B4-BE49-F238E27FC236}">
                <a16:creationId xmlns:a16="http://schemas.microsoft.com/office/drawing/2014/main" id="{087143CB-6116-4A02-4088-AA7C09FB73D3}"/>
              </a:ext>
            </a:extLst>
          </p:cNvPr>
          <p:cNvSpPr txBox="1"/>
          <p:nvPr/>
        </p:nvSpPr>
        <p:spPr>
          <a:xfrm>
            <a:off x="6874388" y="4392285"/>
            <a:ext cx="2822814" cy="553998"/>
          </a:xfrm>
          <a:prstGeom prst="rect">
            <a:avLst/>
          </a:prstGeom>
        </p:spPr>
        <p:txBody>
          <a:bodyPr lIns="0" tIns="0" rIns="0" bIns="0" rtlCol="0" anchor="t">
            <a:spAutoFit/>
          </a:bodyPr>
          <a:lstStyle/>
          <a:p>
            <a:pPr marL="0" lvl="1" algn="ctr" defTabSz="609630">
              <a:spcBef>
                <a:spcPct val="0"/>
              </a:spcBef>
            </a:pPr>
            <a:r>
              <a:rPr lang="en-US" sz="3600" b="1">
                <a:solidFill>
                  <a:srgbClr val="4C2009"/>
                </a:solidFill>
                <a:latin typeface="Arial" panose="020B0604020202020204" pitchFamily="34" charset="0"/>
                <a:ea typeface="อีฟดอวอิ้ง"/>
                <a:cs typeface="Arial" panose="020B0604020202020204" pitchFamily="34" charset="0"/>
                <a:sym typeface="อีฟดอวอิ้ง"/>
              </a:rPr>
              <a:t>Phôi</a:t>
            </a:r>
          </a:p>
        </p:txBody>
      </p:sp>
      <p:sp>
        <p:nvSpPr>
          <p:cNvPr id="34" name="TextBox 25">
            <a:extLst>
              <a:ext uri="{FF2B5EF4-FFF2-40B4-BE49-F238E27FC236}">
                <a16:creationId xmlns:a16="http://schemas.microsoft.com/office/drawing/2014/main" id="{68211F16-799B-0914-2910-080F180AF945}"/>
              </a:ext>
            </a:extLst>
          </p:cNvPr>
          <p:cNvSpPr txBox="1"/>
          <p:nvPr/>
        </p:nvSpPr>
        <p:spPr>
          <a:xfrm>
            <a:off x="6070669" y="5110407"/>
            <a:ext cx="2822814" cy="553998"/>
          </a:xfrm>
          <a:prstGeom prst="rect">
            <a:avLst/>
          </a:prstGeom>
        </p:spPr>
        <p:txBody>
          <a:bodyPr lIns="0" tIns="0" rIns="0" bIns="0" rtlCol="0" anchor="t">
            <a:spAutoFit/>
          </a:bodyPr>
          <a:lstStyle/>
          <a:p>
            <a:pPr marL="0" lvl="1" algn="ctr" defTabSz="609630">
              <a:spcBef>
                <a:spcPct val="0"/>
              </a:spcBef>
            </a:pPr>
            <a:r>
              <a:rPr lang="en-US" sz="3600" b="1">
                <a:solidFill>
                  <a:srgbClr val="4C2009"/>
                </a:solidFill>
                <a:latin typeface="Arial" panose="020B0604020202020204" pitchFamily="34" charset="0"/>
                <a:ea typeface="อีฟดอวอิ้ง"/>
                <a:cs typeface="Arial" panose="020B0604020202020204" pitchFamily="34" charset="0"/>
                <a:sym typeface="อีฟดอวอิ้ง"/>
              </a:rPr>
              <a:t>Thai nhi</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012926" y="-2662163"/>
            <a:ext cx="5916634" cy="5054453"/>
          </a:xfrm>
          <a:custGeom>
            <a:avLst/>
            <a:gdLst/>
            <a:ahLst/>
            <a:cxnLst/>
            <a:rect l="l" t="t" r="r" b="b"/>
            <a:pathLst>
              <a:path w="8874951" h="7581680">
                <a:moveTo>
                  <a:pt x="0" y="0"/>
                </a:moveTo>
                <a:lnTo>
                  <a:pt x="8874951" y="0"/>
                </a:lnTo>
                <a:lnTo>
                  <a:pt x="8874951" y="7581680"/>
                </a:lnTo>
                <a:lnTo>
                  <a:pt x="0" y="7581680"/>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24766" b="-3817"/>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9458849" y="3150092"/>
            <a:ext cx="5916634" cy="5054453"/>
          </a:xfrm>
          <a:custGeom>
            <a:avLst/>
            <a:gdLst/>
            <a:ahLst/>
            <a:cxnLst/>
            <a:rect l="l" t="t" r="r" b="b"/>
            <a:pathLst>
              <a:path w="8874951" h="7581680">
                <a:moveTo>
                  <a:pt x="0" y="0"/>
                </a:moveTo>
                <a:lnTo>
                  <a:pt x="8874951" y="0"/>
                </a:lnTo>
                <a:lnTo>
                  <a:pt x="8874951" y="7581679"/>
                </a:lnTo>
                <a:lnTo>
                  <a:pt x="0" y="7581679"/>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24766" b="-3817"/>
            </a:stretch>
          </a:blipFill>
          <a:ln cap="sq">
            <a:no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1977460" y="2676769"/>
            <a:ext cx="8237081" cy="1120756"/>
          </a:xfrm>
          <a:prstGeom prst="rect">
            <a:avLst/>
          </a:prstGeom>
        </p:spPr>
        <p:txBody>
          <a:bodyPr lIns="0" tIns="0" rIns="0" bIns="0" rtlCol="0" anchor="t">
            <a:spAutoFit/>
          </a:bodyPr>
          <a:lstStyle/>
          <a:p>
            <a:pPr algn="ctr" defTabSz="609630">
              <a:lnSpc>
                <a:spcPts val="8279"/>
              </a:lnSpc>
              <a:spcBef>
                <a:spcPct val="0"/>
              </a:spcBef>
            </a:pPr>
            <a:r>
              <a:rPr lang="en-US" sz="11039">
                <a:solidFill>
                  <a:srgbClr val="023B50"/>
                </a:solidFill>
                <a:latin typeface="Arial" panose="020B0604020202020204" pitchFamily="34" charset="0"/>
                <a:ea typeface="Barriecito"/>
                <a:cs typeface="Arial" panose="020B0604020202020204" pitchFamily="34" charset="0"/>
                <a:sym typeface="Barriecito"/>
              </a:rPr>
              <a:t>Tạm biệt</a:t>
            </a:r>
          </a:p>
        </p:txBody>
      </p:sp>
      <p:grpSp>
        <p:nvGrpSpPr>
          <p:cNvPr id="5" name="Group 5"/>
          <p:cNvGrpSpPr/>
          <p:nvPr/>
        </p:nvGrpSpPr>
        <p:grpSpPr>
          <a:xfrm rot="5400000">
            <a:off x="5627479" y="262443"/>
            <a:ext cx="937043" cy="12483421"/>
            <a:chOff x="0" y="0"/>
            <a:chExt cx="370190" cy="4931722"/>
          </a:xfrm>
        </p:grpSpPr>
        <p:sp>
          <p:nvSpPr>
            <p:cNvPr id="6" name="Freeform 6"/>
            <p:cNvSpPr/>
            <p:nvPr/>
          </p:nvSpPr>
          <p:spPr>
            <a:xfrm>
              <a:off x="0" y="0"/>
              <a:ext cx="370190" cy="4931722"/>
            </a:xfrm>
            <a:custGeom>
              <a:avLst/>
              <a:gdLst/>
              <a:ahLst/>
              <a:cxnLst/>
              <a:rect l="l" t="t" r="r" b="b"/>
              <a:pathLst>
                <a:path w="370190" h="4931722">
                  <a:moveTo>
                    <a:pt x="0" y="0"/>
                  </a:moveTo>
                  <a:lnTo>
                    <a:pt x="370190" y="0"/>
                  </a:lnTo>
                  <a:lnTo>
                    <a:pt x="370190" y="4931722"/>
                  </a:lnTo>
                  <a:lnTo>
                    <a:pt x="0" y="4931722"/>
                  </a:lnTo>
                  <a:close/>
                </a:path>
              </a:pathLst>
            </a:custGeom>
            <a:solidFill>
              <a:srgbClr val="F6D20C"/>
            </a:solidFill>
          </p:spPr>
          <p:txBody>
            <a:bodyPr/>
            <a:lstStyle/>
            <a:p>
              <a:pPr defTabSz="609630"/>
              <a:endParaRPr lang="en-US" sz="1200">
                <a:solidFill>
                  <a:prstClr val="black"/>
                </a:solidFill>
                <a:latin typeface="Calibri"/>
              </a:endParaRPr>
            </a:p>
          </p:txBody>
        </p:sp>
        <p:sp>
          <p:nvSpPr>
            <p:cNvPr id="7" name="TextBox 7"/>
            <p:cNvSpPr txBox="1"/>
            <p:nvPr/>
          </p:nvSpPr>
          <p:spPr>
            <a:xfrm>
              <a:off x="0" y="-57150"/>
              <a:ext cx="370190" cy="4988872"/>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grpSp>
        <p:nvGrpSpPr>
          <p:cNvPr id="8" name="Group 8"/>
          <p:cNvGrpSpPr/>
          <p:nvPr/>
        </p:nvGrpSpPr>
        <p:grpSpPr>
          <a:xfrm rot="5400000">
            <a:off x="5681733" y="-5970177"/>
            <a:ext cx="828535" cy="12483421"/>
            <a:chOff x="0" y="0"/>
            <a:chExt cx="327322" cy="4931722"/>
          </a:xfrm>
        </p:grpSpPr>
        <p:sp>
          <p:nvSpPr>
            <p:cNvPr id="9" name="Freeform 9"/>
            <p:cNvSpPr/>
            <p:nvPr/>
          </p:nvSpPr>
          <p:spPr>
            <a:xfrm>
              <a:off x="0" y="0"/>
              <a:ext cx="327322" cy="4931722"/>
            </a:xfrm>
            <a:custGeom>
              <a:avLst/>
              <a:gdLst/>
              <a:ahLst/>
              <a:cxnLst/>
              <a:rect l="l" t="t" r="r" b="b"/>
              <a:pathLst>
                <a:path w="327322" h="4931722">
                  <a:moveTo>
                    <a:pt x="0" y="0"/>
                  </a:moveTo>
                  <a:lnTo>
                    <a:pt x="327322" y="0"/>
                  </a:lnTo>
                  <a:lnTo>
                    <a:pt x="327322" y="4931722"/>
                  </a:lnTo>
                  <a:lnTo>
                    <a:pt x="0" y="4931722"/>
                  </a:lnTo>
                  <a:close/>
                </a:path>
              </a:pathLst>
            </a:custGeom>
            <a:solidFill>
              <a:srgbClr val="F6D20C"/>
            </a:solidFill>
          </p:spPr>
          <p:txBody>
            <a:bodyPr/>
            <a:lstStyle/>
            <a:p>
              <a:pPr defTabSz="609630"/>
              <a:endParaRPr lang="en-US" sz="1200">
                <a:solidFill>
                  <a:prstClr val="black"/>
                </a:solidFill>
                <a:latin typeface="Calibri"/>
              </a:endParaRPr>
            </a:p>
          </p:txBody>
        </p:sp>
        <p:sp>
          <p:nvSpPr>
            <p:cNvPr id="10" name="TextBox 10"/>
            <p:cNvSpPr txBox="1"/>
            <p:nvPr/>
          </p:nvSpPr>
          <p:spPr>
            <a:xfrm>
              <a:off x="0" y="-57150"/>
              <a:ext cx="327322" cy="4988872"/>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11" name="Freeform 11"/>
          <p:cNvSpPr/>
          <p:nvPr/>
        </p:nvSpPr>
        <p:spPr>
          <a:xfrm rot="7168234">
            <a:off x="-2050654" y="745349"/>
            <a:ext cx="4101307" cy="3532251"/>
          </a:xfrm>
          <a:custGeom>
            <a:avLst/>
            <a:gdLst/>
            <a:ahLst/>
            <a:cxnLst/>
            <a:rect l="l" t="t" r="r" b="b"/>
            <a:pathLst>
              <a:path w="6151960" h="5298376">
                <a:moveTo>
                  <a:pt x="0" y="0"/>
                </a:moveTo>
                <a:lnTo>
                  <a:pt x="6151960" y="0"/>
                </a:lnTo>
                <a:lnTo>
                  <a:pt x="6151960" y="5298375"/>
                </a:lnTo>
                <a:lnTo>
                  <a:pt x="0" y="529837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6970699" y="1720049"/>
            <a:ext cx="7117231" cy="6230239"/>
            <a:chOff x="0" y="0"/>
            <a:chExt cx="14234461" cy="12460479"/>
          </a:xfrm>
        </p:grpSpPr>
        <p:sp>
          <p:nvSpPr>
            <p:cNvPr id="13" name="Freeform 13"/>
            <p:cNvSpPr/>
            <p:nvPr/>
          </p:nvSpPr>
          <p:spPr>
            <a:xfrm rot="7168234">
              <a:off x="3443589" y="2084603"/>
              <a:ext cx="9627023" cy="8291273"/>
            </a:xfrm>
            <a:custGeom>
              <a:avLst/>
              <a:gdLst/>
              <a:ahLst/>
              <a:cxnLst/>
              <a:rect l="l" t="t" r="r" b="b"/>
              <a:pathLst>
                <a:path w="9627023" h="8291273">
                  <a:moveTo>
                    <a:pt x="0" y="0"/>
                  </a:moveTo>
                  <a:lnTo>
                    <a:pt x="9627023" y="0"/>
                  </a:lnTo>
                  <a:lnTo>
                    <a:pt x="9627023" y="8291273"/>
                  </a:lnTo>
                  <a:lnTo>
                    <a:pt x="0" y="829127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2570756" y="6515186"/>
              <a:ext cx="2381347" cy="2089632"/>
            </a:xfrm>
            <a:custGeom>
              <a:avLst/>
              <a:gdLst/>
              <a:ahLst/>
              <a:cxnLst/>
              <a:rect l="l" t="t" r="r" b="b"/>
              <a:pathLst>
                <a:path w="2381347" h="2089632">
                  <a:moveTo>
                    <a:pt x="0" y="0"/>
                  </a:moveTo>
                  <a:lnTo>
                    <a:pt x="2381347" y="0"/>
                  </a:lnTo>
                  <a:lnTo>
                    <a:pt x="2381347" y="2089632"/>
                  </a:lnTo>
                  <a:lnTo>
                    <a:pt x="0" y="2089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1766723">
              <a:off x="930352" y="4923561"/>
              <a:ext cx="5662154" cy="5272881"/>
            </a:xfrm>
            <a:custGeom>
              <a:avLst/>
              <a:gdLst/>
              <a:ahLst/>
              <a:cxnLst/>
              <a:rect l="l" t="t" r="r" b="b"/>
              <a:pathLst>
                <a:path w="5662154" h="5272881">
                  <a:moveTo>
                    <a:pt x="0" y="0"/>
                  </a:moveTo>
                  <a:lnTo>
                    <a:pt x="5662154" y="0"/>
                  </a:lnTo>
                  <a:lnTo>
                    <a:pt x="5662154" y="5272881"/>
                  </a:lnTo>
                  <a:lnTo>
                    <a:pt x="0" y="52728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5532207">
              <a:off x="8204686" y="6731021"/>
              <a:ext cx="1832001" cy="1657961"/>
            </a:xfrm>
            <a:custGeom>
              <a:avLst/>
              <a:gdLst/>
              <a:ahLst/>
              <a:cxnLst/>
              <a:rect l="l" t="t" r="r" b="b"/>
              <a:pathLst>
                <a:path w="1832001" h="1657961">
                  <a:moveTo>
                    <a:pt x="0" y="0"/>
                  </a:moveTo>
                  <a:lnTo>
                    <a:pt x="1832001" y="0"/>
                  </a:lnTo>
                  <a:lnTo>
                    <a:pt x="1832001" y="1657961"/>
                  </a:lnTo>
                  <a:lnTo>
                    <a:pt x="0" y="165796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grpSp>
        <p:nvGrpSpPr>
          <p:cNvPr id="18" name="Group 18"/>
          <p:cNvGrpSpPr/>
          <p:nvPr/>
        </p:nvGrpSpPr>
        <p:grpSpPr>
          <a:xfrm rot="1709095">
            <a:off x="401386" y="465014"/>
            <a:ext cx="2540998" cy="2328189"/>
            <a:chOff x="0" y="0"/>
            <a:chExt cx="5081996" cy="4656379"/>
          </a:xfrm>
        </p:grpSpPr>
        <p:sp>
          <p:nvSpPr>
            <p:cNvPr id="19" name="Freeform 19"/>
            <p:cNvSpPr/>
            <p:nvPr/>
          </p:nvSpPr>
          <p:spPr>
            <a:xfrm>
              <a:off x="0" y="0"/>
              <a:ext cx="5081996" cy="4656379"/>
            </a:xfrm>
            <a:custGeom>
              <a:avLst/>
              <a:gdLst/>
              <a:ahLst/>
              <a:cxnLst/>
              <a:rect l="l" t="t" r="r" b="b"/>
              <a:pathLst>
                <a:path w="5081996" h="4656379">
                  <a:moveTo>
                    <a:pt x="0" y="0"/>
                  </a:moveTo>
                  <a:lnTo>
                    <a:pt x="5081996" y="0"/>
                  </a:lnTo>
                  <a:lnTo>
                    <a:pt x="5081996" y="4656379"/>
                  </a:lnTo>
                  <a:lnTo>
                    <a:pt x="0" y="46563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rot="-4554236">
              <a:off x="1870270" y="1644645"/>
              <a:ext cx="1341457" cy="1367090"/>
            </a:xfrm>
            <a:custGeom>
              <a:avLst/>
              <a:gdLst/>
              <a:ahLst/>
              <a:cxnLst/>
              <a:rect l="l" t="t" r="r" b="b"/>
              <a:pathLst>
                <a:path w="1341457" h="1367090">
                  <a:moveTo>
                    <a:pt x="0" y="0"/>
                  </a:moveTo>
                  <a:lnTo>
                    <a:pt x="1341456" y="0"/>
                  </a:lnTo>
                  <a:lnTo>
                    <a:pt x="1341456" y="1367089"/>
                  </a:lnTo>
                  <a:lnTo>
                    <a:pt x="0" y="13670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grpSp>
      <p:sp>
        <p:nvSpPr>
          <p:cNvPr id="21" name="Freeform 21"/>
          <p:cNvSpPr/>
          <p:nvPr/>
        </p:nvSpPr>
        <p:spPr>
          <a:xfrm rot="3667130" flipH="1">
            <a:off x="6324932" y="-560470"/>
            <a:ext cx="4117842" cy="3546491"/>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rot="9271396" flipH="1">
            <a:off x="8760233" y="598244"/>
            <a:ext cx="961811" cy="1074650"/>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3" name="Freeform 23"/>
          <p:cNvSpPr/>
          <p:nvPr/>
        </p:nvSpPr>
        <p:spPr>
          <a:xfrm rot="9974232" flipH="1">
            <a:off x="7211341" y="615051"/>
            <a:ext cx="576554" cy="644195"/>
          </a:xfrm>
          <a:custGeom>
            <a:avLst/>
            <a:gdLst/>
            <a:ahLst/>
            <a:cxnLst/>
            <a:rect l="l" t="t" r="r" b="b"/>
            <a:pathLst>
              <a:path w="864831" h="966292">
                <a:moveTo>
                  <a:pt x="864832" y="0"/>
                </a:moveTo>
                <a:lnTo>
                  <a:pt x="0" y="0"/>
                </a:lnTo>
                <a:lnTo>
                  <a:pt x="0" y="966292"/>
                </a:lnTo>
                <a:lnTo>
                  <a:pt x="864832" y="966292"/>
                </a:lnTo>
                <a:lnTo>
                  <a:pt x="864832"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4" name="Freeform 24"/>
          <p:cNvSpPr/>
          <p:nvPr/>
        </p:nvSpPr>
        <p:spPr>
          <a:xfrm rot="9271396">
            <a:off x="9425503" y="-292111"/>
            <a:ext cx="961811" cy="1074650"/>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5" name="Freeform 25"/>
          <p:cNvSpPr/>
          <p:nvPr/>
        </p:nvSpPr>
        <p:spPr>
          <a:xfrm>
            <a:off x="9974289" y="1212776"/>
            <a:ext cx="1913414" cy="1772300"/>
          </a:xfrm>
          <a:custGeom>
            <a:avLst/>
            <a:gdLst/>
            <a:ahLst/>
            <a:cxnLst/>
            <a:rect l="l" t="t" r="r" b="b"/>
            <a:pathLst>
              <a:path w="2870121" h="2658450">
                <a:moveTo>
                  <a:pt x="0" y="0"/>
                </a:moveTo>
                <a:lnTo>
                  <a:pt x="2870121" y="0"/>
                </a:lnTo>
                <a:lnTo>
                  <a:pt x="2870121" y="2658450"/>
                </a:lnTo>
                <a:lnTo>
                  <a:pt x="0" y="26584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rot="-3136207">
            <a:off x="10733355" y="1874970"/>
            <a:ext cx="395283" cy="447913"/>
          </a:xfrm>
          <a:custGeom>
            <a:avLst/>
            <a:gdLst/>
            <a:ahLst/>
            <a:cxnLst/>
            <a:rect l="l" t="t" r="r" b="b"/>
            <a:pathLst>
              <a:path w="592925" h="671870">
                <a:moveTo>
                  <a:pt x="0" y="0"/>
                </a:moveTo>
                <a:lnTo>
                  <a:pt x="592925" y="0"/>
                </a:lnTo>
                <a:lnTo>
                  <a:pt x="592925" y="671870"/>
                </a:lnTo>
                <a:lnTo>
                  <a:pt x="0" y="6718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1028231" y="4034649"/>
            <a:ext cx="2947167" cy="2169852"/>
          </a:xfrm>
          <a:custGeom>
            <a:avLst/>
            <a:gdLst/>
            <a:ahLst/>
            <a:cxnLst/>
            <a:rect l="l" t="t" r="r" b="b"/>
            <a:pathLst>
              <a:path w="4420751" h="3254778">
                <a:moveTo>
                  <a:pt x="0" y="0"/>
                </a:moveTo>
                <a:lnTo>
                  <a:pt x="4420751" y="0"/>
                </a:lnTo>
                <a:lnTo>
                  <a:pt x="4420751" y="3254778"/>
                </a:lnTo>
                <a:lnTo>
                  <a:pt x="0" y="325477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rot="-1225090">
            <a:off x="4663587" y="5107188"/>
            <a:ext cx="1335619" cy="1299463"/>
          </a:xfrm>
          <a:custGeom>
            <a:avLst/>
            <a:gdLst/>
            <a:ahLst/>
            <a:cxnLst/>
            <a:rect l="l" t="t" r="r" b="b"/>
            <a:pathLst>
              <a:path w="2003429" h="1949195">
                <a:moveTo>
                  <a:pt x="0" y="0"/>
                </a:moveTo>
                <a:lnTo>
                  <a:pt x="2003429" y="0"/>
                </a:lnTo>
                <a:lnTo>
                  <a:pt x="2003429" y="1949195"/>
                </a:lnTo>
                <a:lnTo>
                  <a:pt x="0" y="1949195"/>
                </a:lnTo>
                <a:lnTo>
                  <a:pt x="0" y="0"/>
                </a:lnTo>
                <a:close/>
              </a:path>
            </a:pathLst>
          </a:custGeom>
          <a:blipFill>
            <a:blip r:embed="rId23">
              <a:extLst>
                <a:ext uri="{96DAC541-7B7A-43D3-8B79-37D633B846F1}">
                  <asvg:svgBlip xmlns:asvg="http://schemas.microsoft.com/office/drawing/2016/SVG/main" r:embed="rId24"/>
                </a:ext>
              </a:extLst>
            </a:blip>
            <a:stretch>
              <a:fillRect l="-92235" t="-45471"/>
            </a:stretch>
          </a:blipFill>
        </p:spPr>
        <p:txBody>
          <a:bodyPr/>
          <a:lstStyle/>
          <a:p>
            <a:pPr defTabSz="609630"/>
            <a:endParaRPr lang="en-US" sz="1200">
              <a:solidFill>
                <a:prstClr val="black"/>
              </a:solidFill>
              <a:latin typeface="Calibri"/>
            </a:endParaRPr>
          </a:p>
        </p:txBody>
      </p:sp>
      <p:grpSp>
        <p:nvGrpSpPr>
          <p:cNvPr id="29" name="Group 29"/>
          <p:cNvGrpSpPr/>
          <p:nvPr/>
        </p:nvGrpSpPr>
        <p:grpSpPr>
          <a:xfrm>
            <a:off x="4903708" y="5561479"/>
            <a:ext cx="710419" cy="626433"/>
            <a:chOff x="0" y="0"/>
            <a:chExt cx="288168" cy="254101"/>
          </a:xfrm>
        </p:grpSpPr>
        <p:sp>
          <p:nvSpPr>
            <p:cNvPr id="30" name="Freeform 30"/>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80AA53"/>
            </a:solidFill>
          </p:spPr>
          <p:txBody>
            <a:bodyPr/>
            <a:lstStyle/>
            <a:p>
              <a:pPr defTabSz="609630"/>
              <a:endParaRPr lang="en-US" sz="1200">
                <a:solidFill>
                  <a:prstClr val="black"/>
                </a:solidFill>
                <a:latin typeface="Calibri"/>
              </a:endParaRPr>
            </a:p>
          </p:txBody>
        </p:sp>
        <p:sp>
          <p:nvSpPr>
            <p:cNvPr id="31" name="TextBox 31"/>
            <p:cNvSpPr txBox="1"/>
            <p:nvPr/>
          </p:nvSpPr>
          <p:spPr>
            <a:xfrm>
              <a:off x="0" y="-57150"/>
              <a:ext cx="288168" cy="311251"/>
            </a:xfrm>
            <a:prstGeom prst="rect">
              <a:avLst/>
            </a:prstGeom>
          </p:spPr>
          <p:txBody>
            <a:bodyPr lIns="32984" tIns="32984" rIns="32984" bIns="32984" rtlCol="0" anchor="ctr"/>
            <a:lstStyle/>
            <a:p>
              <a:pPr algn="ctr" defTabSz="609630">
                <a:lnSpc>
                  <a:spcPts val="2100"/>
                </a:lnSpc>
              </a:pPr>
              <a:endParaRPr sz="1200">
                <a:solidFill>
                  <a:prstClr val="black"/>
                </a:solidFill>
                <a:latin typeface="Calibri"/>
              </a:endParaRPr>
            </a:p>
          </p:txBody>
        </p:sp>
      </p:grpSp>
      <p:sp>
        <p:nvSpPr>
          <p:cNvPr id="32" name="TextBox 32"/>
          <p:cNvSpPr txBox="1"/>
          <p:nvPr/>
        </p:nvSpPr>
        <p:spPr>
          <a:xfrm>
            <a:off x="4924565" y="5542682"/>
            <a:ext cx="668704" cy="707822"/>
          </a:xfrm>
          <a:prstGeom prst="rect">
            <a:avLst/>
          </a:prstGeom>
        </p:spPr>
        <p:txBody>
          <a:bodyPr lIns="0" tIns="0" rIns="0" bIns="0" rtlCol="0" anchor="t">
            <a:spAutoFit/>
          </a:bodyPr>
          <a:lstStyle/>
          <a:p>
            <a:pPr algn="ctr" defTabSz="609630">
              <a:lnSpc>
                <a:spcPts val="5356"/>
              </a:lnSpc>
            </a:pPr>
            <a:r>
              <a:rPr lang="en-US" sz="6454" b="1">
                <a:solidFill>
                  <a:srgbClr val="F6D20C"/>
                </a:solidFill>
                <a:latin typeface="Poppins Ultra-Bold"/>
                <a:ea typeface="Poppins Ultra-Bold"/>
                <a:cs typeface="Poppins Ultra-Bold"/>
                <a:sym typeface="Poppins Ultra-Bold"/>
              </a:rPr>
              <a:t>D</a:t>
            </a:r>
          </a:p>
        </p:txBody>
      </p:sp>
      <p:grpSp>
        <p:nvGrpSpPr>
          <p:cNvPr id="33" name="Group 33"/>
          <p:cNvGrpSpPr/>
          <p:nvPr/>
        </p:nvGrpSpPr>
        <p:grpSpPr>
          <a:xfrm rot="1041582">
            <a:off x="5766923" y="5027587"/>
            <a:ext cx="1335620" cy="1299463"/>
            <a:chOff x="369428" y="384313"/>
            <a:chExt cx="2671239" cy="2598926"/>
          </a:xfrm>
        </p:grpSpPr>
        <p:sp>
          <p:nvSpPr>
            <p:cNvPr id="34" name="Freeform 34"/>
            <p:cNvSpPr/>
            <p:nvPr/>
          </p:nvSpPr>
          <p:spPr>
            <a:xfrm rot="-1225090">
              <a:off x="369428" y="384313"/>
              <a:ext cx="2671239" cy="2598926"/>
            </a:xfrm>
            <a:custGeom>
              <a:avLst/>
              <a:gdLst/>
              <a:ahLst/>
              <a:cxnLst/>
              <a:rect l="l" t="t" r="r" b="b"/>
              <a:pathLst>
                <a:path w="2671239" h="2598926">
                  <a:moveTo>
                    <a:pt x="0" y="0"/>
                  </a:moveTo>
                  <a:lnTo>
                    <a:pt x="2671238" y="0"/>
                  </a:lnTo>
                  <a:lnTo>
                    <a:pt x="2671238" y="2598926"/>
                  </a:lnTo>
                  <a:lnTo>
                    <a:pt x="0" y="2598926"/>
                  </a:lnTo>
                  <a:lnTo>
                    <a:pt x="0" y="0"/>
                  </a:lnTo>
                  <a:close/>
                </a:path>
              </a:pathLst>
            </a:custGeom>
            <a:blipFill>
              <a:blip r:embed="rId25">
                <a:extLst>
                  <a:ext uri="{96DAC541-7B7A-43D3-8B79-37D633B846F1}">
                    <asvg:svgBlip xmlns:asvg="http://schemas.microsoft.com/office/drawing/2016/SVG/main" r:embed="rId26"/>
                  </a:ext>
                </a:extLst>
              </a:blip>
              <a:stretch>
                <a:fillRect l="-92235" t="-45471"/>
              </a:stretch>
            </a:blipFill>
          </p:spPr>
          <p:txBody>
            <a:bodyPr/>
            <a:lstStyle/>
            <a:p>
              <a:pPr defTabSz="609630"/>
              <a:endParaRPr lang="en-US" sz="1200">
                <a:solidFill>
                  <a:prstClr val="black"/>
                </a:solidFill>
                <a:latin typeface="Calibri"/>
              </a:endParaRPr>
            </a:p>
          </p:txBody>
        </p:sp>
        <p:grpSp>
          <p:nvGrpSpPr>
            <p:cNvPr id="35" name="Group 35"/>
            <p:cNvGrpSpPr/>
            <p:nvPr/>
          </p:nvGrpSpPr>
          <p:grpSpPr>
            <a:xfrm>
              <a:off x="849672" y="1292896"/>
              <a:ext cx="1420837" cy="1252867"/>
              <a:chOff x="0" y="0"/>
              <a:chExt cx="288168" cy="254101"/>
            </a:xfrm>
          </p:grpSpPr>
          <p:sp>
            <p:nvSpPr>
              <p:cNvPr id="36" name="Freeform 36"/>
              <p:cNvSpPr/>
              <p:nvPr/>
            </p:nvSpPr>
            <p:spPr>
              <a:xfrm>
                <a:off x="0" y="0"/>
                <a:ext cx="288168" cy="254101"/>
              </a:xfrm>
              <a:custGeom>
                <a:avLst/>
                <a:gdLst/>
                <a:ahLst/>
                <a:cxnLst/>
                <a:rect l="l" t="t" r="r" b="b"/>
                <a:pathLst>
                  <a:path w="288168" h="254101">
                    <a:moveTo>
                      <a:pt x="0" y="0"/>
                    </a:moveTo>
                    <a:lnTo>
                      <a:pt x="288168" y="0"/>
                    </a:lnTo>
                    <a:lnTo>
                      <a:pt x="288168" y="254101"/>
                    </a:lnTo>
                    <a:lnTo>
                      <a:pt x="0" y="254101"/>
                    </a:lnTo>
                    <a:close/>
                  </a:path>
                </a:pathLst>
              </a:custGeom>
              <a:solidFill>
                <a:srgbClr val="0DBCB7"/>
              </a:solidFill>
            </p:spPr>
            <p:txBody>
              <a:bodyPr/>
              <a:lstStyle/>
              <a:p>
                <a:pPr defTabSz="609630"/>
                <a:endParaRPr lang="en-US" sz="1200">
                  <a:solidFill>
                    <a:prstClr val="black"/>
                  </a:solidFill>
                  <a:latin typeface="Calibri"/>
                </a:endParaRPr>
              </a:p>
            </p:txBody>
          </p:sp>
          <p:sp>
            <p:nvSpPr>
              <p:cNvPr id="37" name="TextBox 37"/>
              <p:cNvSpPr txBox="1"/>
              <p:nvPr/>
            </p:nvSpPr>
            <p:spPr>
              <a:xfrm>
                <a:off x="0" y="-57150"/>
                <a:ext cx="288168" cy="311251"/>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38" name="TextBox 38"/>
            <p:cNvSpPr txBox="1"/>
            <p:nvPr/>
          </p:nvSpPr>
          <p:spPr>
            <a:xfrm>
              <a:off x="908206" y="1367827"/>
              <a:ext cx="1337407" cy="1415644"/>
            </a:xfrm>
            <a:prstGeom prst="rect">
              <a:avLst/>
            </a:prstGeom>
          </p:spPr>
          <p:txBody>
            <a:bodyPr lIns="0" tIns="0" rIns="0" bIns="0" rtlCol="0" anchor="t">
              <a:spAutoFit/>
            </a:bodyPr>
            <a:lstStyle/>
            <a:p>
              <a:pPr algn="ctr" defTabSz="609630">
                <a:lnSpc>
                  <a:spcPts val="5356"/>
                </a:lnSpc>
              </a:pPr>
              <a:r>
                <a:rPr lang="en-US" sz="6454" b="1">
                  <a:solidFill>
                    <a:srgbClr val="F6D20C"/>
                  </a:solidFill>
                  <a:latin typeface="Poppins Ultra-Bold"/>
                  <a:ea typeface="Poppins Ultra-Bold"/>
                  <a:cs typeface="Poppins Ultra-Bold"/>
                  <a:sym typeface="Poppins Ultra-Bold"/>
                </a:rPr>
                <a:t>E</a:t>
              </a:r>
            </a:p>
          </p:txBody>
        </p:sp>
      </p:grpSp>
      <p:sp>
        <p:nvSpPr>
          <p:cNvPr id="39" name="Freeform 39"/>
          <p:cNvSpPr/>
          <p:nvPr/>
        </p:nvSpPr>
        <p:spPr>
          <a:xfrm rot="-825770">
            <a:off x="3684155" y="4242744"/>
            <a:ext cx="553777" cy="548701"/>
          </a:xfrm>
          <a:custGeom>
            <a:avLst/>
            <a:gdLst/>
            <a:ahLst/>
            <a:cxnLst/>
            <a:rect l="l" t="t" r="r" b="b"/>
            <a:pathLst>
              <a:path w="830666" h="823052">
                <a:moveTo>
                  <a:pt x="0" y="0"/>
                </a:moveTo>
                <a:lnTo>
                  <a:pt x="830666" y="0"/>
                </a:lnTo>
                <a:lnTo>
                  <a:pt x="830666" y="823052"/>
                </a:lnTo>
                <a:lnTo>
                  <a:pt x="0" y="82305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898507" y="1416721"/>
            <a:ext cx="970691" cy="975568"/>
          </a:xfrm>
          <a:custGeom>
            <a:avLst/>
            <a:gdLst/>
            <a:ahLst/>
            <a:cxnLst/>
            <a:rect l="l" t="t" r="r" b="b"/>
            <a:pathLst>
              <a:path w="1456036" h="1463352">
                <a:moveTo>
                  <a:pt x="0" y="0"/>
                </a:moveTo>
                <a:lnTo>
                  <a:pt x="1456036" y="0"/>
                </a:lnTo>
                <a:lnTo>
                  <a:pt x="1456036" y="1463353"/>
                </a:lnTo>
                <a:lnTo>
                  <a:pt x="0" y="146335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1945392" y="3039477"/>
            <a:ext cx="725773" cy="742795"/>
          </a:xfrm>
          <a:custGeom>
            <a:avLst/>
            <a:gdLst/>
            <a:ahLst/>
            <a:cxnLst/>
            <a:rect l="l" t="t" r="r" b="b"/>
            <a:pathLst>
              <a:path w="1088660" h="1114193">
                <a:moveTo>
                  <a:pt x="0" y="0"/>
                </a:moveTo>
                <a:lnTo>
                  <a:pt x="1088660" y="0"/>
                </a:lnTo>
                <a:lnTo>
                  <a:pt x="1088660" y="1114193"/>
                </a:lnTo>
                <a:lnTo>
                  <a:pt x="0" y="111419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rot="1755544">
            <a:off x="5620878" y="1331291"/>
            <a:ext cx="699377" cy="651004"/>
          </a:xfrm>
          <a:custGeom>
            <a:avLst/>
            <a:gdLst/>
            <a:ahLst/>
            <a:cxnLst/>
            <a:rect l="l" t="t" r="r" b="b"/>
            <a:pathLst>
              <a:path w="1049066" h="976506">
                <a:moveTo>
                  <a:pt x="0" y="0"/>
                </a:moveTo>
                <a:lnTo>
                  <a:pt x="1049066" y="0"/>
                </a:lnTo>
                <a:lnTo>
                  <a:pt x="1049066" y="976506"/>
                </a:lnTo>
                <a:lnTo>
                  <a:pt x="0" y="97650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2198116" y="3433373"/>
            <a:ext cx="4264329" cy="2477289"/>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r:embed="rId3"/>
                </a:ext>
              </a:extLst>
            </a:blip>
            <a:stretch>
              <a:fillRect t="-16814" b="-55322"/>
            </a:stretch>
          </a:blipFill>
          <a:ln cap="sq">
            <a:noFill/>
            <a:prstDash val="solid"/>
            <a:miter/>
          </a:ln>
        </p:spPr>
        <p:txBody>
          <a:bodyPr/>
          <a:lstStyle/>
          <a:p>
            <a:pPr defTabSz="609630"/>
            <a:endParaRPr lang="en-US" sz="1200">
              <a:solidFill>
                <a:prstClr val="black"/>
              </a:solidFill>
              <a:latin typeface="Calibri"/>
            </a:endParaRPr>
          </a:p>
        </p:txBody>
      </p:sp>
      <p:grpSp>
        <p:nvGrpSpPr>
          <p:cNvPr id="3" name="Group 3"/>
          <p:cNvGrpSpPr/>
          <p:nvPr/>
        </p:nvGrpSpPr>
        <p:grpSpPr>
          <a:xfrm>
            <a:off x="5974905" y="2538037"/>
            <a:ext cx="5988083" cy="4436399"/>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grpSp>
        <p:nvGrpSpPr>
          <p:cNvPr id="8" name="Group 8"/>
          <p:cNvGrpSpPr/>
          <p:nvPr/>
        </p:nvGrpSpPr>
        <p:grpSpPr>
          <a:xfrm>
            <a:off x="0" y="-109363"/>
            <a:ext cx="1206729" cy="6967363"/>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pPr defTabSz="609630"/>
              <a:endParaRPr lang="en-US" sz="1200">
                <a:solidFill>
                  <a:prstClr val="black"/>
                </a:solidFill>
                <a:latin typeface="Calibri"/>
              </a:endParaRPr>
            </a:p>
          </p:txBody>
        </p:sp>
        <p:sp>
          <p:nvSpPr>
            <p:cNvPr id="10" name="TextBox 10"/>
            <p:cNvSpPr txBox="1"/>
            <p:nvPr/>
          </p:nvSpPr>
          <p:spPr>
            <a:xfrm>
              <a:off x="0" y="-57150"/>
              <a:ext cx="476733" cy="2809689"/>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11" name="Freeform 11"/>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defTabSz="609630"/>
            <a:endParaRPr lang="en-US" sz="1200">
              <a:solidFill>
                <a:prstClr val="black"/>
              </a:solidFill>
              <a:latin typeface="Calibri"/>
            </a:endParaRPr>
          </a:p>
        </p:txBody>
      </p:sp>
      <p:sp>
        <p:nvSpPr>
          <p:cNvPr id="16" name="Freeform 16"/>
          <p:cNvSpPr/>
          <p:nvPr/>
        </p:nvSpPr>
        <p:spPr>
          <a:xfrm rot="-3884982" flipV="1">
            <a:off x="-1826658" y="1474181"/>
            <a:ext cx="3853403" cy="3318743"/>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8"/>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7" name="Freeform 17"/>
          <p:cNvSpPr/>
          <p:nvPr/>
        </p:nvSpPr>
        <p:spPr>
          <a:xfrm>
            <a:off x="394538" y="4819819"/>
            <a:ext cx="3267643" cy="2405802"/>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3667130" flipH="1">
            <a:off x="6324932" y="-858952"/>
            <a:ext cx="4117842" cy="3546491"/>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rot="9271396" flipH="1">
            <a:off x="8760233" y="299762"/>
            <a:ext cx="961811" cy="1074650"/>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0" name="Freeform 20"/>
          <p:cNvSpPr/>
          <p:nvPr/>
        </p:nvSpPr>
        <p:spPr>
          <a:xfrm rot="9271396">
            <a:off x="9425503" y="-590593"/>
            <a:ext cx="961811" cy="1074650"/>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1" name="Freeform 21"/>
          <p:cNvSpPr/>
          <p:nvPr/>
        </p:nvSpPr>
        <p:spPr>
          <a:xfrm rot="-996425">
            <a:off x="9313462" y="2138241"/>
            <a:ext cx="644801" cy="600202"/>
          </a:xfrm>
          <a:custGeom>
            <a:avLst/>
            <a:gdLst/>
            <a:ahLst/>
            <a:cxnLst/>
            <a:rect l="l" t="t" r="r" b="b"/>
            <a:pathLst>
              <a:path w="967201" h="900303">
                <a:moveTo>
                  <a:pt x="0" y="0"/>
                </a:moveTo>
                <a:lnTo>
                  <a:pt x="967200" y="0"/>
                </a:lnTo>
                <a:lnTo>
                  <a:pt x="967200" y="900303"/>
                </a:lnTo>
                <a:lnTo>
                  <a:pt x="0" y="9003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rot="-996425">
            <a:off x="4709725" y="247488"/>
            <a:ext cx="1013327" cy="94323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rot="782427">
            <a:off x="5379484" y="5962911"/>
            <a:ext cx="530709" cy="591319"/>
          </a:xfrm>
          <a:custGeom>
            <a:avLst/>
            <a:gdLst/>
            <a:ahLst/>
            <a:cxnLst/>
            <a:rect l="l" t="t" r="r" b="b"/>
            <a:pathLst>
              <a:path w="796063" h="886979">
                <a:moveTo>
                  <a:pt x="0" y="0"/>
                </a:moveTo>
                <a:lnTo>
                  <a:pt x="796063" y="0"/>
                </a:lnTo>
                <a:lnTo>
                  <a:pt x="796063" y="886978"/>
                </a:lnTo>
                <a:lnTo>
                  <a:pt x="0" y="88697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4" name="Freeform 24"/>
          <p:cNvSpPr/>
          <p:nvPr/>
        </p:nvSpPr>
        <p:spPr>
          <a:xfrm rot="1681201">
            <a:off x="3044499" y="2917214"/>
            <a:ext cx="1681433" cy="1023573"/>
          </a:xfrm>
          <a:custGeom>
            <a:avLst/>
            <a:gdLst/>
            <a:ahLst/>
            <a:cxnLst/>
            <a:rect l="l" t="t" r="r" b="b"/>
            <a:pathLst>
              <a:path w="2522150" h="1535359">
                <a:moveTo>
                  <a:pt x="0" y="0"/>
                </a:moveTo>
                <a:lnTo>
                  <a:pt x="2522150" y="0"/>
                </a:lnTo>
                <a:lnTo>
                  <a:pt x="2522150" y="1535358"/>
                </a:lnTo>
                <a:lnTo>
                  <a:pt x="0" y="1535358"/>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5" name="Freeform 25"/>
          <p:cNvSpPr/>
          <p:nvPr/>
        </p:nvSpPr>
        <p:spPr>
          <a:xfrm rot="1681201">
            <a:off x="3755350" y="4244450"/>
            <a:ext cx="1681433" cy="1023573"/>
          </a:xfrm>
          <a:custGeom>
            <a:avLst/>
            <a:gdLst/>
            <a:ahLst/>
            <a:cxnLst/>
            <a:rect l="l" t="t" r="r" b="b"/>
            <a:pathLst>
              <a:path w="2522150" h="1535359">
                <a:moveTo>
                  <a:pt x="0" y="0"/>
                </a:moveTo>
                <a:lnTo>
                  <a:pt x="2522150" y="0"/>
                </a:lnTo>
                <a:lnTo>
                  <a:pt x="2522150" y="1535358"/>
                </a:lnTo>
                <a:lnTo>
                  <a:pt x="0" y="1535358"/>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6" name="Freeform 26"/>
          <p:cNvSpPr/>
          <p:nvPr/>
        </p:nvSpPr>
        <p:spPr>
          <a:xfrm rot="-674941">
            <a:off x="10324421" y="761768"/>
            <a:ext cx="1409743" cy="1305775"/>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5DB733B4-5AF1-9172-1F58-2D70CC349BE8}"/>
              </a:ext>
            </a:extLst>
          </p:cNvPr>
          <p:cNvSpPr txBox="1"/>
          <p:nvPr/>
        </p:nvSpPr>
        <p:spPr>
          <a:xfrm>
            <a:off x="1537063" y="1620369"/>
            <a:ext cx="5871800" cy="1179875"/>
          </a:xfrm>
          <a:prstGeom prst="rect">
            <a:avLst/>
          </a:prstGeom>
          <a:noFill/>
        </p:spPr>
        <p:txBody>
          <a:bodyPr wrap="none" lIns="0" tIns="0" rIns="0" bIns="0" rtlCol="0">
            <a:spAutoFit/>
          </a:bodyPr>
          <a:lstStyle/>
          <a:p>
            <a:pPr algn="ctr" defTabSz="609630"/>
            <a:r>
              <a:rPr lang="en-US" sz="7667" b="1">
                <a:solidFill>
                  <a:srgbClr val="00B0F0"/>
                </a:solidFill>
                <a:latin typeface="Times New Roman" panose="02020603050405020304" pitchFamily="18" charset="0"/>
                <a:cs typeface="Times New Roman" panose="02020603050405020304" pitchFamily="18" charset="0"/>
              </a:rPr>
              <a:t>KHỞI ĐỘNG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19" presetClass="emph" presetSubtype="0" fill="hold" grpId="1" nodeType="withEffect">
                                  <p:stCondLst>
                                    <p:cond delay="0"/>
                                  </p:stCondLst>
                                  <p:iterate type="lt">
                                    <p:tmPct val="10000"/>
                                  </p:iterate>
                                  <p:childTnLst>
                                    <p:animClr clrSpc="rgb" dir="cw">
                                      <p:cBhvr override="childStyle">
                                        <p:cTn id="11" dur="1000" fill="hold"/>
                                        <p:tgtEl>
                                          <p:spTgt spid="27"/>
                                        </p:tgtEl>
                                        <p:attrNameLst>
                                          <p:attrName>style.color</p:attrName>
                                        </p:attrNameLst>
                                      </p:cBhvr>
                                      <p:to>
                                        <a:schemeClr val="accent2"/>
                                      </p:to>
                                    </p:animClr>
                                    <p:animClr clrSpc="rgb" dir="cw">
                                      <p:cBhvr>
                                        <p:cTn id="12" dur="1000" fill="hold"/>
                                        <p:tgtEl>
                                          <p:spTgt spid="27"/>
                                        </p:tgtEl>
                                        <p:attrNameLst>
                                          <p:attrName>fillcolor</p:attrName>
                                        </p:attrNameLst>
                                      </p:cBhvr>
                                      <p:to>
                                        <a:schemeClr val="accent2"/>
                                      </p:to>
                                    </p:animClr>
                                    <p:set>
                                      <p:cBhvr>
                                        <p:cTn id="13" dur="1000" fill="hold"/>
                                        <p:tgtEl>
                                          <p:spTgt spid="27"/>
                                        </p:tgtEl>
                                        <p:attrNameLst>
                                          <p:attrName>fill.type</p:attrName>
                                        </p:attrNameLst>
                                      </p:cBhvr>
                                      <p:to>
                                        <p:strVal val="solid"/>
                                      </p:to>
                                    </p:set>
                                    <p:set>
                                      <p:cBhvr>
                                        <p:cTn id="14" dur="1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567002" y="5332445"/>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2310728">
            <a:off x="5459021" y="5818183"/>
            <a:ext cx="3013191" cy="1736351"/>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rot="-3114778">
            <a:off x="6339817" y="5848356"/>
            <a:ext cx="1069200" cy="1524706"/>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963837" y="3492440"/>
            <a:ext cx="4191735" cy="1754891"/>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pPr defTabSz="609630"/>
            <a:endParaRPr lang="en-US" sz="1200">
              <a:solidFill>
                <a:prstClr val="black"/>
              </a:solidFill>
              <a:latin typeface="Calibri"/>
            </a:endParaRPr>
          </a:p>
        </p:txBody>
      </p:sp>
      <p:grpSp>
        <p:nvGrpSpPr>
          <p:cNvPr id="6" name="Group 6"/>
          <p:cNvGrpSpPr/>
          <p:nvPr/>
        </p:nvGrpSpPr>
        <p:grpSpPr>
          <a:xfrm rot="5400000">
            <a:off x="5584084" y="-5711077"/>
            <a:ext cx="1023833" cy="12192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pPr defTabSz="609630"/>
              <a:endParaRPr lang="en-US" sz="1200">
                <a:solidFill>
                  <a:prstClr val="black"/>
                </a:solidFill>
                <a:latin typeface="Calibri"/>
              </a:endParaRPr>
            </a:p>
          </p:txBody>
        </p:sp>
        <p:sp>
          <p:nvSpPr>
            <p:cNvPr id="8" name="TextBox 8"/>
            <p:cNvSpPr txBox="1"/>
            <p:nvPr/>
          </p:nvSpPr>
          <p:spPr>
            <a:xfrm>
              <a:off x="0" y="-57150"/>
              <a:ext cx="404477" cy="4873743"/>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9" name="Freeform 9"/>
          <p:cNvSpPr/>
          <p:nvPr/>
        </p:nvSpPr>
        <p:spPr>
          <a:xfrm rot="-1171105" flipV="1">
            <a:off x="9904244" y="-181854"/>
            <a:ext cx="2507205" cy="2159331"/>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2" name="Freeform 12"/>
          <p:cNvSpPr/>
          <p:nvPr/>
        </p:nvSpPr>
        <p:spPr>
          <a:xfrm rot="5722607">
            <a:off x="7643205" y="4691828"/>
            <a:ext cx="4003111" cy="2226731"/>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Freeform 13"/>
          <p:cNvSpPr/>
          <p:nvPr/>
        </p:nvSpPr>
        <p:spPr>
          <a:xfrm rot="1681201">
            <a:off x="4855258" y="328261"/>
            <a:ext cx="2481485" cy="1510604"/>
          </a:xfrm>
          <a:custGeom>
            <a:avLst/>
            <a:gdLst/>
            <a:ahLst/>
            <a:cxnLst/>
            <a:rect l="l" t="t" r="r" b="b"/>
            <a:pathLst>
              <a:path w="3722228" h="2265906">
                <a:moveTo>
                  <a:pt x="0" y="0"/>
                </a:moveTo>
                <a:lnTo>
                  <a:pt x="3722228" y="0"/>
                </a:lnTo>
                <a:lnTo>
                  <a:pt x="3722228" y="2265906"/>
                </a:lnTo>
                <a:lnTo>
                  <a:pt x="0" y="226590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4" name="Freeform 14"/>
          <p:cNvSpPr/>
          <p:nvPr/>
        </p:nvSpPr>
        <p:spPr>
          <a:xfrm rot="5400000">
            <a:off x="8131273" y="4596307"/>
            <a:ext cx="4003111" cy="2226731"/>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4">
              <a:alphaModFix amt="65999"/>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5" name="Freeform 15"/>
          <p:cNvSpPr/>
          <p:nvPr/>
        </p:nvSpPr>
        <p:spPr>
          <a:xfrm rot="5177739">
            <a:off x="8321763" y="4518407"/>
            <a:ext cx="4003111" cy="2226731"/>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6" name="TextBox 16"/>
          <p:cNvSpPr txBox="1"/>
          <p:nvPr/>
        </p:nvSpPr>
        <p:spPr>
          <a:xfrm rot="-204935">
            <a:off x="9322918" y="6080371"/>
            <a:ext cx="1717718" cy="610295"/>
          </a:xfrm>
          <a:prstGeom prst="rect">
            <a:avLst/>
          </a:prstGeom>
        </p:spPr>
        <p:txBody>
          <a:bodyPr lIns="0" tIns="0" rIns="0" bIns="0" rtlCol="0" anchor="t">
            <a:spAutoFit/>
          </a:bodyPr>
          <a:lstStyle/>
          <a:p>
            <a:pPr algn="ctr" defTabSz="609630">
              <a:lnSpc>
                <a:spcPts val="4660"/>
              </a:lnSpc>
              <a:spcBef>
                <a:spcPct val="0"/>
              </a:spcBef>
            </a:pPr>
            <a:r>
              <a:rPr lang="en-US" sz="5418">
                <a:solidFill>
                  <a:srgbClr val="763B2F"/>
                </a:solidFill>
                <a:latin typeface="Marykate"/>
                <a:ea typeface="Marykate"/>
                <a:cs typeface="Marykate"/>
                <a:sym typeface="Marykate"/>
              </a:rPr>
              <a:t>Fish</a:t>
            </a:r>
          </a:p>
        </p:txBody>
      </p:sp>
      <p:sp>
        <p:nvSpPr>
          <p:cNvPr id="17" name="Freeform 17"/>
          <p:cNvSpPr/>
          <p:nvPr/>
        </p:nvSpPr>
        <p:spPr>
          <a:xfrm>
            <a:off x="9375064" y="4331863"/>
            <a:ext cx="1764007" cy="1501611"/>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4135959">
            <a:off x="8867445" y="4079015"/>
            <a:ext cx="4003111" cy="2226731"/>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4">
              <a:alphaModFix amt="65999"/>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9" name="Freeform 19"/>
          <p:cNvSpPr/>
          <p:nvPr/>
        </p:nvSpPr>
        <p:spPr>
          <a:xfrm rot="3888459">
            <a:off x="9021447" y="3942469"/>
            <a:ext cx="4003111" cy="2226731"/>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rot="-2129823">
            <a:off x="3797204" y="4814220"/>
            <a:ext cx="1371809" cy="1277497"/>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rot="704893" flipH="1">
            <a:off x="2449086" y="5585280"/>
            <a:ext cx="758493" cy="620069"/>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340077" y="-136474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pPr defTabSz="609630"/>
            <a:endParaRPr lang="en-US" sz="1200">
              <a:solidFill>
                <a:prstClr val="black"/>
              </a:solidFill>
              <a:latin typeface="Calibri"/>
            </a:endParaRPr>
          </a:p>
        </p:txBody>
      </p:sp>
      <p:grpSp>
        <p:nvGrpSpPr>
          <p:cNvPr id="26" name="Group 26"/>
          <p:cNvGrpSpPr/>
          <p:nvPr/>
        </p:nvGrpSpPr>
        <p:grpSpPr>
          <a:xfrm rot="5860431">
            <a:off x="9313878" y="792775"/>
            <a:ext cx="2042001" cy="2088673"/>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30" name="TextBox 30"/>
              <p:cNvSpPr txBox="1"/>
              <p:nvPr/>
            </p:nvSpPr>
            <p:spPr>
              <a:xfrm>
                <a:off x="76200" y="75007"/>
                <a:ext cx="660400" cy="465914"/>
              </a:xfrm>
              <a:prstGeom prst="rect">
                <a:avLst/>
              </a:prstGeom>
            </p:spPr>
            <p:txBody>
              <a:bodyPr lIns="24901" tIns="24901" rIns="24901" bIns="24901" rtlCol="0" anchor="ctr"/>
              <a:lstStyle/>
              <a:p>
                <a:pPr algn="ctr" defTabSz="609630">
                  <a:lnSpc>
                    <a:spcPts val="1773"/>
                  </a:lnSpc>
                </a:pPr>
                <a:endParaRPr sz="1200">
                  <a:solidFill>
                    <a:prstClr val="black"/>
                  </a:solidFill>
                  <a:latin typeface="Calibri"/>
                </a:endParaRPr>
              </a:p>
            </p:txBody>
          </p:sp>
        </p:grpSp>
      </p:grpSp>
      <p:sp>
        <p:nvSpPr>
          <p:cNvPr id="31" name="Freeform 31"/>
          <p:cNvSpPr/>
          <p:nvPr/>
        </p:nvSpPr>
        <p:spPr>
          <a:xfrm rot="4995397">
            <a:off x="4205620" y="5203386"/>
            <a:ext cx="530181" cy="571623"/>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rot="10032668">
            <a:off x="11114452" y="1663835"/>
            <a:ext cx="645685" cy="578695"/>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rot="-1631296">
            <a:off x="10101639" y="3761566"/>
            <a:ext cx="1695304" cy="2139185"/>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rot="-7955665">
            <a:off x="9199762" y="2620321"/>
            <a:ext cx="1390490" cy="1390490"/>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defTabSz="609630"/>
            <a:endParaRPr lang="en-US" sz="1200">
              <a:solidFill>
                <a:prstClr val="black"/>
              </a:solidFill>
              <a:latin typeface="Calibri"/>
            </a:endParaRPr>
          </a:p>
        </p:txBody>
      </p:sp>
      <p:sp>
        <p:nvSpPr>
          <p:cNvPr id="36" name="TextBox 36"/>
          <p:cNvSpPr txBox="1"/>
          <p:nvPr/>
        </p:nvSpPr>
        <p:spPr>
          <a:xfrm rot="-1418760">
            <a:off x="10662275" y="5677683"/>
            <a:ext cx="1477338" cy="1033809"/>
          </a:xfrm>
          <a:prstGeom prst="rect">
            <a:avLst/>
          </a:prstGeom>
        </p:spPr>
        <p:txBody>
          <a:bodyPr lIns="0" tIns="0" rIns="0" bIns="0" rtlCol="0" anchor="t">
            <a:spAutoFit/>
          </a:bodyPr>
          <a:lstStyle/>
          <a:p>
            <a:pPr algn="ctr" defTabSz="609630">
              <a:lnSpc>
                <a:spcPts val="4008"/>
              </a:lnSpc>
              <a:spcBef>
                <a:spcPct val="0"/>
              </a:spcBef>
            </a:pPr>
            <a:r>
              <a:rPr lang="en-US" sz="4660">
                <a:solidFill>
                  <a:srgbClr val="763B2F"/>
                </a:solidFill>
                <a:latin typeface="Marykate"/>
                <a:ea typeface="Marykate"/>
                <a:cs typeface="Marykate"/>
                <a:sym typeface="Marykate"/>
              </a:rPr>
              <a:t>Parrot</a:t>
            </a:r>
          </a:p>
        </p:txBody>
      </p:sp>
      <p:sp>
        <p:nvSpPr>
          <p:cNvPr id="39" name="Rectangle: Rounded Corners 38">
            <a:extLst>
              <a:ext uri="{FF2B5EF4-FFF2-40B4-BE49-F238E27FC236}">
                <a16:creationId xmlns:a16="http://schemas.microsoft.com/office/drawing/2014/main" id="{6C1A8C87-59D4-DAAB-7AD0-EDB68CA91AEC}"/>
              </a:ext>
            </a:extLst>
          </p:cNvPr>
          <p:cNvSpPr/>
          <p:nvPr/>
        </p:nvSpPr>
        <p:spPr>
          <a:xfrm>
            <a:off x="801709" y="-36770"/>
            <a:ext cx="4721252" cy="84338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4400">
                <a:solidFill>
                  <a:srgbClr val="FF0000"/>
                </a:solidFill>
                <a:latin typeface="Calibri"/>
              </a:rPr>
              <a:t>Gia đình của Mai</a:t>
            </a:r>
          </a:p>
        </p:txBody>
      </p:sp>
      <p:pic>
        <p:nvPicPr>
          <p:cNvPr id="1028" name="Picture 4" descr="Hình ảnh Gia đình 3 Người PNG , Vườn Bách Thú, Động Vật, động Vật Hoang Dã  PNG và Vector với nền trong suốt để tải xuống miễn phí">
            <a:extLst>
              <a:ext uri="{FF2B5EF4-FFF2-40B4-BE49-F238E27FC236}">
                <a16:creationId xmlns:a16="http://schemas.microsoft.com/office/drawing/2014/main" id="{4F4B3E36-5B24-DFE3-7B07-4105BCEDF6C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03077" y="665234"/>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8" name="TextBox 8"/>
          <p:cNvSpPr txBox="1"/>
          <p:nvPr/>
        </p:nvSpPr>
        <p:spPr>
          <a:xfrm>
            <a:off x="6415960" y="1369122"/>
            <a:ext cx="4649188" cy="1846659"/>
          </a:xfrm>
          <a:prstGeom prst="rect">
            <a:avLst/>
          </a:prstGeom>
        </p:spPr>
        <p:txBody>
          <a:bodyPr wrap="square" lIns="0" tIns="0" rIns="0" bIns="0" rtlCol="0" anchor="t">
            <a:spAutoFit/>
          </a:bodyPr>
          <a:lstStyle/>
          <a:p>
            <a:pPr algn="ctr" defTabSz="609630">
              <a:spcBef>
                <a:spcPct val="0"/>
              </a:spcBef>
            </a:pPr>
            <a:r>
              <a:rPr lang="en-US" sz="6000" b="1">
                <a:solidFill>
                  <a:srgbClr val="FF0000"/>
                </a:solidFill>
                <a:latin typeface="Arial" panose="020B0604020202020204" pitchFamily="34" charset="0"/>
                <a:ea typeface="Barriecito"/>
                <a:cs typeface="Arial" panose="020B0604020202020204" pitchFamily="34" charset="0"/>
                <a:sym typeface="Barriecito"/>
              </a:rPr>
              <a:t>GIA ĐÌNH CỦA LINH</a:t>
            </a:r>
          </a:p>
        </p:txBody>
      </p:sp>
      <p:sp>
        <p:nvSpPr>
          <p:cNvPr id="9" name="Freeform 9"/>
          <p:cNvSpPr/>
          <p:nvPr/>
        </p:nvSpPr>
        <p:spPr>
          <a:xfrm>
            <a:off x="6400004" y="3472630"/>
            <a:ext cx="4264329" cy="2061928"/>
          </a:xfrm>
          <a:custGeom>
            <a:avLst/>
            <a:gdLst/>
            <a:ahLst/>
            <a:cxnLst/>
            <a:rect l="l" t="t" r="r" b="b"/>
            <a:pathLst>
              <a:path w="6396493" h="3092892">
                <a:moveTo>
                  <a:pt x="0" y="0"/>
                </a:moveTo>
                <a:lnTo>
                  <a:pt x="6396492" y="0"/>
                </a:lnTo>
                <a:lnTo>
                  <a:pt x="6396492" y="3092892"/>
                </a:lnTo>
                <a:lnTo>
                  <a:pt x="0" y="3092892"/>
                </a:lnTo>
                <a:lnTo>
                  <a:pt x="0" y="0"/>
                </a:lnTo>
                <a:close/>
              </a:path>
            </a:pathLst>
          </a:custGeom>
          <a:blipFill>
            <a:blip r:embed="rId2">
              <a:alphaModFix amt="83000"/>
              <a:extLst>
                <a:ext uri="{96DAC541-7B7A-43D3-8B79-37D633B846F1}">
                  <asvg:svgBlip xmlns:asvg="http://schemas.microsoft.com/office/drawing/2016/SVG/main" r:embed="rId3"/>
                </a:ext>
              </a:extLst>
            </a:blip>
            <a:stretch>
              <a:fillRect t="-68296" b="-38516"/>
            </a:stretch>
          </a:blipFill>
          <a:ln cap="sq">
            <a:noFill/>
            <a:prstDash val="solid"/>
            <a:miter/>
          </a:ln>
        </p:spPr>
        <p:txBody>
          <a:bodyPr/>
          <a:lstStyle/>
          <a:p>
            <a:pPr defTabSz="609630"/>
            <a:endParaRPr lang="en-US" sz="1200">
              <a:solidFill>
                <a:prstClr val="black"/>
              </a:solidFill>
              <a:latin typeface="Calibri"/>
            </a:endParaRPr>
          </a:p>
        </p:txBody>
      </p:sp>
      <p:grpSp>
        <p:nvGrpSpPr>
          <p:cNvPr id="11" name="Group 11"/>
          <p:cNvGrpSpPr/>
          <p:nvPr/>
        </p:nvGrpSpPr>
        <p:grpSpPr>
          <a:xfrm rot="5400000">
            <a:off x="5584084" y="444118"/>
            <a:ext cx="1023833" cy="12192000"/>
            <a:chOff x="0" y="0"/>
            <a:chExt cx="404477" cy="4816593"/>
          </a:xfrm>
        </p:grpSpPr>
        <p:sp>
          <p:nvSpPr>
            <p:cNvPr id="12" name="Freeform 12"/>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F6D20C"/>
            </a:solidFill>
          </p:spPr>
          <p:txBody>
            <a:bodyPr/>
            <a:lstStyle/>
            <a:p>
              <a:pPr defTabSz="609630"/>
              <a:endParaRPr lang="en-US" sz="1200">
                <a:solidFill>
                  <a:prstClr val="black"/>
                </a:solidFill>
                <a:latin typeface="Calibri"/>
              </a:endParaRPr>
            </a:p>
          </p:txBody>
        </p:sp>
        <p:sp>
          <p:nvSpPr>
            <p:cNvPr id="13" name="TextBox 13"/>
            <p:cNvSpPr txBox="1"/>
            <p:nvPr/>
          </p:nvSpPr>
          <p:spPr>
            <a:xfrm>
              <a:off x="0" y="-57150"/>
              <a:ext cx="404477" cy="4873743"/>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14" name="Freeform 14"/>
          <p:cNvSpPr/>
          <p:nvPr/>
        </p:nvSpPr>
        <p:spPr>
          <a:xfrm rot="1681201">
            <a:off x="6972440" y="2447525"/>
            <a:ext cx="2481485" cy="1510604"/>
          </a:xfrm>
          <a:custGeom>
            <a:avLst/>
            <a:gdLst/>
            <a:ahLst/>
            <a:cxnLst/>
            <a:rect l="l" t="t" r="r" b="b"/>
            <a:pathLst>
              <a:path w="3722228" h="2265906">
                <a:moveTo>
                  <a:pt x="0" y="0"/>
                </a:moveTo>
                <a:lnTo>
                  <a:pt x="3722228" y="0"/>
                </a:lnTo>
                <a:lnTo>
                  <a:pt x="3722228" y="2265906"/>
                </a:lnTo>
                <a:lnTo>
                  <a:pt x="0" y="226590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5" name="Freeform 15"/>
          <p:cNvSpPr/>
          <p:nvPr/>
        </p:nvSpPr>
        <p:spPr>
          <a:xfrm rot="-5400000" flipH="1" flipV="1">
            <a:off x="8539536" y="3339206"/>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8138621" y="-2109286"/>
            <a:ext cx="3882074" cy="2729495"/>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defTabSz="609630"/>
            <a:endParaRPr lang="en-US" sz="1200">
              <a:solidFill>
                <a:prstClr val="black"/>
              </a:solidFill>
              <a:latin typeface="Calibri"/>
            </a:endParaRPr>
          </a:p>
        </p:txBody>
      </p:sp>
      <p:sp>
        <p:nvSpPr>
          <p:cNvPr id="17" name="Freeform 17"/>
          <p:cNvSpPr/>
          <p:nvPr/>
        </p:nvSpPr>
        <p:spPr>
          <a:xfrm rot="-3455831">
            <a:off x="10186653" y="214378"/>
            <a:ext cx="1315144" cy="1340274"/>
          </a:xfrm>
          <a:custGeom>
            <a:avLst/>
            <a:gdLst/>
            <a:ahLst/>
            <a:cxnLst/>
            <a:rect l="l" t="t" r="r" b="b"/>
            <a:pathLst>
              <a:path w="1972716" h="2010411">
                <a:moveTo>
                  <a:pt x="0" y="0"/>
                </a:moveTo>
                <a:lnTo>
                  <a:pt x="1972715" y="0"/>
                </a:lnTo>
                <a:lnTo>
                  <a:pt x="1972715" y="2010411"/>
                </a:lnTo>
                <a:lnTo>
                  <a:pt x="0" y="20104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996425">
            <a:off x="10285579" y="2578438"/>
            <a:ext cx="985591" cy="917421"/>
          </a:xfrm>
          <a:custGeom>
            <a:avLst/>
            <a:gdLst/>
            <a:ahLst/>
            <a:cxnLst/>
            <a:rect l="l" t="t" r="r" b="b"/>
            <a:pathLst>
              <a:path w="1478387" h="1376132">
                <a:moveTo>
                  <a:pt x="0" y="0"/>
                </a:moveTo>
                <a:lnTo>
                  <a:pt x="1478387" y="0"/>
                </a:lnTo>
                <a:lnTo>
                  <a:pt x="1478387" y="1376132"/>
                </a:lnTo>
                <a:lnTo>
                  <a:pt x="0" y="13761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rot="782427">
            <a:off x="6964474" y="642051"/>
            <a:ext cx="530709" cy="591319"/>
          </a:xfrm>
          <a:custGeom>
            <a:avLst/>
            <a:gdLst/>
            <a:ahLst/>
            <a:cxnLst/>
            <a:rect l="l" t="t" r="r" b="b"/>
            <a:pathLst>
              <a:path w="796063" h="886979">
                <a:moveTo>
                  <a:pt x="0" y="0"/>
                </a:moveTo>
                <a:lnTo>
                  <a:pt x="796063" y="0"/>
                </a:lnTo>
                <a:lnTo>
                  <a:pt x="796063" y="886979"/>
                </a:lnTo>
                <a:lnTo>
                  <a:pt x="0" y="886979"/>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0" name="Freeform 20"/>
          <p:cNvSpPr/>
          <p:nvPr/>
        </p:nvSpPr>
        <p:spPr>
          <a:xfrm rot="-2136900">
            <a:off x="8414169" y="5568043"/>
            <a:ext cx="994630" cy="1127059"/>
          </a:xfrm>
          <a:custGeom>
            <a:avLst/>
            <a:gdLst/>
            <a:ahLst/>
            <a:cxnLst/>
            <a:rect l="l" t="t" r="r" b="b"/>
            <a:pathLst>
              <a:path w="1491945" h="1690589">
                <a:moveTo>
                  <a:pt x="0" y="0"/>
                </a:moveTo>
                <a:lnTo>
                  <a:pt x="1491945" y="0"/>
                </a:lnTo>
                <a:lnTo>
                  <a:pt x="1491945" y="1690589"/>
                </a:lnTo>
                <a:lnTo>
                  <a:pt x="0" y="16905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rot="-2136900">
            <a:off x="7813368" y="5130618"/>
            <a:ext cx="2209453" cy="2057553"/>
          </a:xfrm>
          <a:custGeom>
            <a:avLst/>
            <a:gdLst/>
            <a:ahLst/>
            <a:cxnLst/>
            <a:rect l="l" t="t" r="r" b="b"/>
            <a:pathLst>
              <a:path w="3314179" h="3086329">
                <a:moveTo>
                  <a:pt x="0" y="0"/>
                </a:moveTo>
                <a:lnTo>
                  <a:pt x="3314179" y="0"/>
                </a:lnTo>
                <a:lnTo>
                  <a:pt x="3314179" y="3086330"/>
                </a:lnTo>
                <a:lnTo>
                  <a:pt x="0" y="30863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rot="-3581671">
            <a:off x="10621840" y="4907847"/>
            <a:ext cx="995343" cy="813693"/>
          </a:xfrm>
          <a:custGeom>
            <a:avLst/>
            <a:gdLst/>
            <a:ahLst/>
            <a:cxnLst/>
            <a:rect l="l" t="t" r="r" b="b"/>
            <a:pathLst>
              <a:path w="1493015" h="1220540">
                <a:moveTo>
                  <a:pt x="0" y="0"/>
                </a:moveTo>
                <a:lnTo>
                  <a:pt x="1493015" y="0"/>
                </a:lnTo>
                <a:lnTo>
                  <a:pt x="1493015" y="1220540"/>
                </a:lnTo>
                <a:lnTo>
                  <a:pt x="0" y="12205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60" name="Group 59"/>
          <p:cNvGrpSpPr/>
          <p:nvPr/>
        </p:nvGrpSpPr>
        <p:grpSpPr>
          <a:xfrm>
            <a:off x="2265551" y="155732"/>
            <a:ext cx="969819" cy="1353478"/>
            <a:chOff x="469828" y="475322"/>
            <a:chExt cx="1371601" cy="2077378"/>
          </a:xfrm>
        </p:grpSpPr>
        <p:sp>
          <p:nvSpPr>
            <p:cNvPr id="61" name="Rounded Rectangle 2"/>
            <p:cNvSpPr/>
            <p:nvPr/>
          </p:nvSpPr>
          <p:spPr>
            <a:xfrm>
              <a:off x="469828" y="475322"/>
              <a:ext cx="1371601" cy="207737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pic>
          <p:nvPicPr>
            <p:cNvPr id="62" name="Picture 2" descr="https://i.pinimg.com/564x/61/b3/ac/61b3ac2a4e3728c4115aac86619177a9.jpg"/>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r="51060"/>
            <a:stretch/>
          </p:blipFill>
          <p:spPr bwMode="auto">
            <a:xfrm>
              <a:off x="572620" y="475322"/>
              <a:ext cx="1225700" cy="20035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840523" y="177151"/>
            <a:ext cx="1048820" cy="1342298"/>
            <a:chOff x="2516233" y="438431"/>
            <a:chExt cx="1508760" cy="2077378"/>
          </a:xfrm>
        </p:grpSpPr>
        <p:sp>
          <p:nvSpPr>
            <p:cNvPr id="64" name="Rounded Rectangle 5"/>
            <p:cNvSpPr/>
            <p:nvPr/>
          </p:nvSpPr>
          <p:spPr>
            <a:xfrm>
              <a:off x="2516233" y="438431"/>
              <a:ext cx="1508760" cy="207737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pic>
          <p:nvPicPr>
            <p:cNvPr id="65" name="Picture 2" descr="https://i.pinimg.com/564x/61/b3/ac/61b3ac2a4e3728c4115aac86619177a9.jpg"/>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49372" r="1688"/>
            <a:stretch/>
          </p:blipFill>
          <p:spPr bwMode="auto">
            <a:xfrm>
              <a:off x="2667087" y="496741"/>
              <a:ext cx="1207053" cy="19731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p:cNvGrpSpPr/>
          <p:nvPr/>
        </p:nvGrpSpPr>
        <p:grpSpPr>
          <a:xfrm>
            <a:off x="3828703" y="2143617"/>
            <a:ext cx="969819" cy="1353478"/>
            <a:chOff x="439585" y="1979784"/>
            <a:chExt cx="969819" cy="1353478"/>
          </a:xfrm>
        </p:grpSpPr>
        <p:sp>
          <p:nvSpPr>
            <p:cNvPr id="67" name="Rounded Rectangle 8"/>
            <p:cNvSpPr/>
            <p:nvPr/>
          </p:nvSpPr>
          <p:spPr>
            <a:xfrm>
              <a:off x="439585" y="1979784"/>
              <a:ext cx="969819" cy="1353478"/>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pic>
          <p:nvPicPr>
            <p:cNvPr id="68" name="Picture 4" descr="https://i.pinimg.com/564x/da/df/f7/dadff739edfe456fa26c847ddfc0f464.jpg"/>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8800" t="747" r="-2295" b="-747"/>
            <a:stretch/>
          </p:blipFill>
          <p:spPr bwMode="auto">
            <a:xfrm>
              <a:off x="514641" y="2029539"/>
              <a:ext cx="778377" cy="13028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oup 68"/>
          <p:cNvGrpSpPr/>
          <p:nvPr/>
        </p:nvGrpSpPr>
        <p:grpSpPr>
          <a:xfrm>
            <a:off x="2247441" y="2175179"/>
            <a:ext cx="969819" cy="1353478"/>
            <a:chOff x="2020352" y="2029539"/>
            <a:chExt cx="969819" cy="1353478"/>
          </a:xfrm>
        </p:grpSpPr>
        <p:sp>
          <p:nvSpPr>
            <p:cNvPr id="70" name="Rounded Rectangle 11"/>
            <p:cNvSpPr/>
            <p:nvPr/>
          </p:nvSpPr>
          <p:spPr>
            <a:xfrm>
              <a:off x="2020352" y="2029539"/>
              <a:ext cx="969819" cy="1353478"/>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pic>
          <p:nvPicPr>
            <p:cNvPr id="71" name="Picture 4" descr="https://i.pinimg.com/564x/da/df/f7/dadff739edfe456fa26c847ddfc0f464.jpg"/>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r="46505"/>
            <a:stretch/>
          </p:blipFill>
          <p:spPr bwMode="auto">
            <a:xfrm>
              <a:off x="2184235" y="2161861"/>
              <a:ext cx="729585" cy="12211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2265551" y="4271725"/>
            <a:ext cx="969819" cy="1483018"/>
            <a:chOff x="439585" y="3819261"/>
            <a:chExt cx="969819" cy="1483018"/>
          </a:xfrm>
        </p:grpSpPr>
        <p:sp>
          <p:nvSpPr>
            <p:cNvPr id="73" name="Rounded Rectangle 14"/>
            <p:cNvSpPr/>
            <p:nvPr/>
          </p:nvSpPr>
          <p:spPr>
            <a:xfrm>
              <a:off x="439585" y="3819261"/>
              <a:ext cx="969819" cy="1353478"/>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pic>
          <p:nvPicPr>
            <p:cNvPr id="74" name="Picture 6" descr="https://i.pinimg.com/564x/86/be/5d/86be5d34e934a137f99675950b99c930.jpg"/>
            <p:cNvPicPr>
              <a:picLocks noChangeAspect="1" noChangeArrowheads="1"/>
            </p:cNvPicPr>
            <p:nvPr/>
          </p:nvPicPr>
          <p:blipFill rotWithShape="1">
            <a:blip r:embed="rId22" cstate="print">
              <a:clrChange>
                <a:clrFrom>
                  <a:srgbClr val="FAFAFA"/>
                </a:clrFrom>
                <a:clrTo>
                  <a:srgbClr val="FAFAFA">
                    <a:alpha val="0"/>
                  </a:srgbClr>
                </a:clrTo>
              </a:clrChange>
              <a:extLst>
                <a:ext uri="{28A0092B-C50C-407E-A947-70E740481C1C}">
                  <a14:useLocalDpi xmlns:a14="http://schemas.microsoft.com/office/drawing/2010/main" val="0"/>
                </a:ext>
              </a:extLst>
            </a:blip>
            <a:srcRect r="49008"/>
            <a:stretch/>
          </p:blipFill>
          <p:spPr bwMode="auto">
            <a:xfrm>
              <a:off x="505079" y="3865027"/>
              <a:ext cx="802612" cy="14372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Group 74"/>
          <p:cNvGrpSpPr/>
          <p:nvPr/>
        </p:nvGrpSpPr>
        <p:grpSpPr>
          <a:xfrm>
            <a:off x="3814659" y="4290580"/>
            <a:ext cx="969819" cy="1474785"/>
            <a:chOff x="2006307" y="3827494"/>
            <a:chExt cx="969819" cy="1474785"/>
          </a:xfrm>
        </p:grpSpPr>
        <p:sp>
          <p:nvSpPr>
            <p:cNvPr id="76" name="Rounded Rectangle 17"/>
            <p:cNvSpPr/>
            <p:nvPr/>
          </p:nvSpPr>
          <p:spPr>
            <a:xfrm>
              <a:off x="2006307" y="3827494"/>
              <a:ext cx="969819" cy="1353478"/>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srgbClr val="FFFFFF"/>
                </a:solidFill>
                <a:latin typeface="Arial"/>
                <a:ea typeface="微软雅黑"/>
              </a:endParaRPr>
            </a:p>
          </p:txBody>
        </p:sp>
        <p:pic>
          <p:nvPicPr>
            <p:cNvPr id="77" name="Picture 6" descr="https://i.pinimg.com/564x/86/be/5d/86be5d34e934a137f99675950b99c930.jpg"/>
            <p:cNvPicPr>
              <a:picLocks noChangeAspect="1" noChangeArrowheads="1"/>
            </p:cNvPicPr>
            <p:nvPr/>
          </p:nvPicPr>
          <p:blipFill rotWithShape="1">
            <a:blip r:embed="rId22" cstate="print">
              <a:clrChange>
                <a:clrFrom>
                  <a:srgbClr val="FAFAFA"/>
                </a:clrFrom>
                <a:clrTo>
                  <a:srgbClr val="FAFAFA">
                    <a:alpha val="0"/>
                  </a:srgbClr>
                </a:clrTo>
              </a:clrChange>
              <a:extLst>
                <a:ext uri="{28A0092B-C50C-407E-A947-70E740481C1C}">
                  <a14:useLocalDpi xmlns:a14="http://schemas.microsoft.com/office/drawing/2010/main" val="0"/>
                </a:ext>
              </a:extLst>
            </a:blip>
            <a:srcRect l="48622" r="386"/>
            <a:stretch/>
          </p:blipFill>
          <p:spPr bwMode="auto">
            <a:xfrm>
              <a:off x="2146372" y="4016941"/>
              <a:ext cx="717778" cy="128533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8" name="Straight Connector 77"/>
          <p:cNvCxnSpPr/>
          <p:nvPr/>
        </p:nvCxnSpPr>
        <p:spPr>
          <a:xfrm>
            <a:off x="3238877" y="1337049"/>
            <a:ext cx="605153" cy="0"/>
          </a:xfrm>
          <a:prstGeom prst="line">
            <a:avLst/>
          </a:prstGeom>
          <a:ln w="28575">
            <a:solidFill>
              <a:srgbClr val="FF6E1F"/>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549765" y="1354634"/>
            <a:ext cx="0" cy="640080"/>
          </a:xfrm>
          <a:prstGeom prst="line">
            <a:avLst/>
          </a:prstGeom>
          <a:ln w="28575">
            <a:solidFill>
              <a:srgbClr val="FF6E1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2706423" y="2003019"/>
            <a:ext cx="835030" cy="0"/>
          </a:xfrm>
          <a:prstGeom prst="line">
            <a:avLst/>
          </a:prstGeom>
          <a:ln w="28575">
            <a:solidFill>
              <a:srgbClr val="FF6E1F"/>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2716675" y="1998813"/>
            <a:ext cx="0" cy="182880"/>
          </a:xfrm>
          <a:prstGeom prst="line">
            <a:avLst/>
          </a:prstGeom>
          <a:ln w="28575">
            <a:solidFill>
              <a:srgbClr val="FF6E1F"/>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30564" y="3266341"/>
            <a:ext cx="605153" cy="0"/>
          </a:xfrm>
          <a:prstGeom prst="line">
            <a:avLst/>
          </a:prstGeom>
          <a:ln w="28575">
            <a:solidFill>
              <a:srgbClr val="FF6E1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541453" y="3266341"/>
            <a:ext cx="0" cy="731520"/>
          </a:xfrm>
          <a:prstGeom prst="line">
            <a:avLst/>
          </a:prstGeom>
          <a:ln w="28575">
            <a:solidFill>
              <a:srgbClr val="FF6E1F"/>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2776681" y="3998247"/>
            <a:ext cx="1554480" cy="1371"/>
          </a:xfrm>
          <a:prstGeom prst="line">
            <a:avLst/>
          </a:prstGeom>
          <a:ln w="28575">
            <a:solidFill>
              <a:srgbClr val="FF6E1F"/>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2771559" y="3998246"/>
            <a:ext cx="0" cy="274320"/>
          </a:xfrm>
          <a:prstGeom prst="line">
            <a:avLst/>
          </a:prstGeom>
          <a:ln w="28575">
            <a:solidFill>
              <a:srgbClr val="FF6E1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4317895" y="4007673"/>
            <a:ext cx="0" cy="274320"/>
          </a:xfrm>
          <a:prstGeom prst="line">
            <a:avLst/>
          </a:prstGeom>
          <a:ln w="28575">
            <a:solidFill>
              <a:srgbClr val="FF6E1F"/>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2420303" y="1487987"/>
            <a:ext cx="715260" cy="400110"/>
          </a:xfrm>
          <a:prstGeom prst="rect">
            <a:avLst/>
          </a:prstGeom>
        </p:spPr>
        <p:txBody>
          <a:bodyPr wrap="none">
            <a:spAutoFit/>
          </a:bodyPr>
          <a:lstStyle/>
          <a:p>
            <a:pPr defTabSz="914446"/>
            <a:r>
              <a:rPr lang="en-US" sz="2000" kern="0" dirty="0" err="1">
                <a:solidFill>
                  <a:prstClr val="black"/>
                </a:solidFill>
                <a:latin typeface="VNI-Avo" pitchFamily="2" charset="0"/>
                <a:ea typeface="微软雅黑"/>
              </a:rPr>
              <a:t>OÂng</a:t>
            </a:r>
            <a:endParaRPr lang="en-US" sz="1200" dirty="0">
              <a:solidFill>
                <a:srgbClr val="000000"/>
              </a:solidFill>
              <a:latin typeface="Arial"/>
              <a:ea typeface="微软雅黑"/>
            </a:endParaRPr>
          </a:p>
        </p:txBody>
      </p:sp>
      <p:sp>
        <p:nvSpPr>
          <p:cNvPr id="88" name="Rectangle 87"/>
          <p:cNvSpPr/>
          <p:nvPr/>
        </p:nvSpPr>
        <p:spPr>
          <a:xfrm>
            <a:off x="4070513" y="1500572"/>
            <a:ext cx="521297" cy="400110"/>
          </a:xfrm>
          <a:prstGeom prst="rect">
            <a:avLst/>
          </a:prstGeom>
        </p:spPr>
        <p:txBody>
          <a:bodyPr wrap="none">
            <a:spAutoFit/>
          </a:bodyPr>
          <a:lstStyle/>
          <a:p>
            <a:pPr defTabSz="914446"/>
            <a:r>
              <a:rPr lang="en-US" sz="2000" kern="0" dirty="0" err="1">
                <a:solidFill>
                  <a:prstClr val="black"/>
                </a:solidFill>
                <a:latin typeface="VNI-Avo" pitchFamily="2" charset="0"/>
                <a:ea typeface="微软雅黑"/>
              </a:rPr>
              <a:t>Baø</a:t>
            </a:r>
            <a:endParaRPr lang="en-US" sz="1200" dirty="0">
              <a:solidFill>
                <a:srgbClr val="000000"/>
              </a:solidFill>
              <a:latin typeface="Arial"/>
              <a:ea typeface="微软雅黑"/>
            </a:endParaRPr>
          </a:p>
        </p:txBody>
      </p:sp>
      <p:sp>
        <p:nvSpPr>
          <p:cNvPr id="89" name="Rectangle 88"/>
          <p:cNvSpPr/>
          <p:nvPr/>
        </p:nvSpPr>
        <p:spPr>
          <a:xfrm>
            <a:off x="2496661" y="3526083"/>
            <a:ext cx="513282" cy="400110"/>
          </a:xfrm>
          <a:prstGeom prst="rect">
            <a:avLst/>
          </a:prstGeom>
        </p:spPr>
        <p:txBody>
          <a:bodyPr wrap="none">
            <a:spAutoFit/>
          </a:bodyPr>
          <a:lstStyle/>
          <a:p>
            <a:pPr defTabSz="914446"/>
            <a:r>
              <a:rPr lang="en-US" sz="2000" kern="0" dirty="0" err="1">
                <a:solidFill>
                  <a:prstClr val="black"/>
                </a:solidFill>
                <a:latin typeface="VNI-Avo" pitchFamily="2" charset="0"/>
                <a:ea typeface="微软雅黑"/>
              </a:rPr>
              <a:t>Boá</a:t>
            </a:r>
            <a:endParaRPr lang="en-US" sz="1200" dirty="0">
              <a:solidFill>
                <a:srgbClr val="000000"/>
              </a:solidFill>
              <a:latin typeface="Arial"/>
              <a:ea typeface="微软雅黑"/>
            </a:endParaRPr>
          </a:p>
        </p:txBody>
      </p:sp>
      <p:sp>
        <p:nvSpPr>
          <p:cNvPr id="90" name="Rectangle 89"/>
          <p:cNvSpPr/>
          <p:nvPr/>
        </p:nvSpPr>
        <p:spPr>
          <a:xfrm>
            <a:off x="4049585" y="3476829"/>
            <a:ext cx="601447" cy="400110"/>
          </a:xfrm>
          <a:prstGeom prst="rect">
            <a:avLst/>
          </a:prstGeom>
        </p:spPr>
        <p:txBody>
          <a:bodyPr wrap="none">
            <a:spAutoFit/>
          </a:bodyPr>
          <a:lstStyle/>
          <a:p>
            <a:pPr defTabSz="914446"/>
            <a:r>
              <a:rPr lang="en-US" sz="2000" kern="0" dirty="0" err="1">
                <a:solidFill>
                  <a:prstClr val="black"/>
                </a:solidFill>
                <a:latin typeface="VNI-Avo" pitchFamily="2" charset="0"/>
                <a:ea typeface="微软雅黑"/>
              </a:rPr>
              <a:t>Meï</a:t>
            </a:r>
            <a:endParaRPr lang="en-US" sz="1200" dirty="0">
              <a:solidFill>
                <a:srgbClr val="000000"/>
              </a:solidFill>
              <a:latin typeface="Arial"/>
              <a:ea typeface="微软雅黑"/>
            </a:endParaRPr>
          </a:p>
        </p:txBody>
      </p:sp>
      <p:sp>
        <p:nvSpPr>
          <p:cNvPr id="91" name="Rectangle 90"/>
          <p:cNvSpPr/>
          <p:nvPr/>
        </p:nvSpPr>
        <p:spPr>
          <a:xfrm>
            <a:off x="2097075" y="5632385"/>
            <a:ext cx="1306768" cy="400110"/>
          </a:xfrm>
          <a:prstGeom prst="rect">
            <a:avLst/>
          </a:prstGeom>
        </p:spPr>
        <p:txBody>
          <a:bodyPr wrap="none">
            <a:spAutoFit/>
          </a:bodyPr>
          <a:lstStyle/>
          <a:p>
            <a:pPr defTabSz="914446"/>
            <a:r>
              <a:rPr lang="en-US" sz="2000" kern="0" dirty="0" err="1">
                <a:solidFill>
                  <a:prstClr val="black"/>
                </a:solidFill>
                <a:latin typeface="VNI-Avo" pitchFamily="2" charset="0"/>
                <a:ea typeface="微软雅黑"/>
              </a:rPr>
              <a:t>Anh</a:t>
            </a:r>
            <a:r>
              <a:rPr lang="en-US" sz="2000" kern="0" dirty="0">
                <a:solidFill>
                  <a:prstClr val="black"/>
                </a:solidFill>
                <a:latin typeface="VNI-Avo" pitchFamily="2" charset="0"/>
                <a:ea typeface="微软雅黑"/>
              </a:rPr>
              <a:t> </a:t>
            </a:r>
            <a:r>
              <a:rPr lang="en-US" sz="2000" kern="0" dirty="0" err="1">
                <a:solidFill>
                  <a:prstClr val="black"/>
                </a:solidFill>
                <a:latin typeface="VNI-Avo" pitchFamily="2" charset="0"/>
                <a:ea typeface="微软雅黑"/>
              </a:rPr>
              <a:t>Kieân</a:t>
            </a:r>
            <a:endParaRPr lang="en-US" sz="1200" dirty="0">
              <a:solidFill>
                <a:srgbClr val="000000"/>
              </a:solidFill>
              <a:latin typeface="Arial"/>
              <a:ea typeface="微软雅黑"/>
            </a:endParaRPr>
          </a:p>
        </p:txBody>
      </p:sp>
      <p:sp>
        <p:nvSpPr>
          <p:cNvPr id="92" name="Rectangle 91"/>
          <p:cNvSpPr/>
          <p:nvPr/>
        </p:nvSpPr>
        <p:spPr>
          <a:xfrm>
            <a:off x="4002460" y="5632385"/>
            <a:ext cx="671979" cy="400110"/>
          </a:xfrm>
          <a:prstGeom prst="rect">
            <a:avLst/>
          </a:prstGeom>
        </p:spPr>
        <p:txBody>
          <a:bodyPr wrap="none">
            <a:spAutoFit/>
          </a:bodyPr>
          <a:lstStyle/>
          <a:p>
            <a:pPr defTabSz="914446"/>
            <a:r>
              <a:rPr lang="en-US" sz="2000" kern="0" dirty="0">
                <a:solidFill>
                  <a:prstClr val="black"/>
                </a:solidFill>
                <a:latin typeface="VNI-Avo" pitchFamily="2" charset="0"/>
                <a:ea typeface="微软雅黑"/>
              </a:rPr>
              <a:t>Linh</a:t>
            </a:r>
            <a:endParaRPr lang="en-US" sz="1200" dirty="0">
              <a:solidFill>
                <a:srgbClr val="000000"/>
              </a:solidFill>
              <a:latin typeface="Arial"/>
              <a:ea typeface="微软雅黑"/>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2198116" y="3433373"/>
            <a:ext cx="4264329" cy="2477289"/>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r:embed="rId3"/>
                </a:ext>
              </a:extLst>
            </a:blip>
            <a:stretch>
              <a:fillRect t="-16814" b="-55322"/>
            </a:stretch>
          </a:blipFill>
          <a:ln cap="sq">
            <a:noFill/>
            <a:prstDash val="solid"/>
            <a:miter/>
          </a:ln>
        </p:spPr>
        <p:txBody>
          <a:bodyPr/>
          <a:lstStyle/>
          <a:p>
            <a:pPr defTabSz="609630"/>
            <a:endParaRPr lang="en-US" sz="1200">
              <a:solidFill>
                <a:prstClr val="black"/>
              </a:solidFill>
              <a:latin typeface="Calibri"/>
            </a:endParaRPr>
          </a:p>
        </p:txBody>
      </p:sp>
      <p:grpSp>
        <p:nvGrpSpPr>
          <p:cNvPr id="3" name="Group 3"/>
          <p:cNvGrpSpPr/>
          <p:nvPr/>
        </p:nvGrpSpPr>
        <p:grpSpPr>
          <a:xfrm>
            <a:off x="5974905" y="2538037"/>
            <a:ext cx="5988083" cy="4436399"/>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grpSp>
        <p:nvGrpSpPr>
          <p:cNvPr id="8" name="Group 8"/>
          <p:cNvGrpSpPr/>
          <p:nvPr/>
        </p:nvGrpSpPr>
        <p:grpSpPr>
          <a:xfrm>
            <a:off x="0" y="-109363"/>
            <a:ext cx="1206729" cy="6967363"/>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pPr defTabSz="609630"/>
              <a:endParaRPr lang="en-US" sz="1200">
                <a:solidFill>
                  <a:prstClr val="black"/>
                </a:solidFill>
                <a:latin typeface="Calibri"/>
              </a:endParaRPr>
            </a:p>
          </p:txBody>
        </p:sp>
        <p:sp>
          <p:nvSpPr>
            <p:cNvPr id="10" name="TextBox 10"/>
            <p:cNvSpPr txBox="1"/>
            <p:nvPr/>
          </p:nvSpPr>
          <p:spPr>
            <a:xfrm>
              <a:off x="0" y="-57150"/>
              <a:ext cx="476733" cy="2809689"/>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11" name="Freeform 11"/>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defTabSz="609630"/>
            <a:endParaRPr lang="en-US" sz="1200">
              <a:solidFill>
                <a:prstClr val="black"/>
              </a:solidFill>
              <a:latin typeface="Calibri"/>
            </a:endParaRPr>
          </a:p>
        </p:txBody>
      </p:sp>
      <p:sp>
        <p:nvSpPr>
          <p:cNvPr id="12" name="Freeform 12"/>
          <p:cNvSpPr/>
          <p:nvPr/>
        </p:nvSpPr>
        <p:spPr>
          <a:xfrm rot="-3455831">
            <a:off x="827021" y="244158"/>
            <a:ext cx="1315144" cy="1340274"/>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3884982" flipV="1">
            <a:off x="-1826658" y="1474181"/>
            <a:ext cx="3853403" cy="3318743"/>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10"/>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7" name="Freeform 17"/>
          <p:cNvSpPr/>
          <p:nvPr/>
        </p:nvSpPr>
        <p:spPr>
          <a:xfrm>
            <a:off x="394538" y="4819819"/>
            <a:ext cx="3267643" cy="2405802"/>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3667130" flipH="1">
            <a:off x="6324932" y="-858952"/>
            <a:ext cx="4117842" cy="3546491"/>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rot="9271396" flipH="1">
            <a:off x="8760233" y="299762"/>
            <a:ext cx="961811" cy="1074650"/>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0" name="Freeform 20"/>
          <p:cNvSpPr/>
          <p:nvPr/>
        </p:nvSpPr>
        <p:spPr>
          <a:xfrm rot="9271396">
            <a:off x="9425503" y="-590593"/>
            <a:ext cx="961811" cy="1074650"/>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1" name="Freeform 21"/>
          <p:cNvSpPr/>
          <p:nvPr/>
        </p:nvSpPr>
        <p:spPr>
          <a:xfrm rot="-996425">
            <a:off x="9313462" y="2138241"/>
            <a:ext cx="644801" cy="600202"/>
          </a:xfrm>
          <a:custGeom>
            <a:avLst/>
            <a:gdLst/>
            <a:ahLst/>
            <a:cxnLst/>
            <a:rect l="l" t="t" r="r" b="b"/>
            <a:pathLst>
              <a:path w="967201" h="900303">
                <a:moveTo>
                  <a:pt x="0" y="0"/>
                </a:moveTo>
                <a:lnTo>
                  <a:pt x="967200" y="0"/>
                </a:lnTo>
                <a:lnTo>
                  <a:pt x="967200" y="900303"/>
                </a:lnTo>
                <a:lnTo>
                  <a:pt x="0" y="900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rot="-996425">
            <a:off x="4709725" y="247488"/>
            <a:ext cx="1013327" cy="94323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rot="782427">
            <a:off x="5379484" y="5962911"/>
            <a:ext cx="530709" cy="591319"/>
          </a:xfrm>
          <a:custGeom>
            <a:avLst/>
            <a:gdLst/>
            <a:ahLst/>
            <a:cxnLst/>
            <a:rect l="l" t="t" r="r" b="b"/>
            <a:pathLst>
              <a:path w="796063" h="886979">
                <a:moveTo>
                  <a:pt x="0" y="0"/>
                </a:moveTo>
                <a:lnTo>
                  <a:pt x="796063" y="0"/>
                </a:lnTo>
                <a:lnTo>
                  <a:pt x="796063" y="886978"/>
                </a:lnTo>
                <a:lnTo>
                  <a:pt x="0" y="886978"/>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4" name="Freeform 24"/>
          <p:cNvSpPr/>
          <p:nvPr/>
        </p:nvSpPr>
        <p:spPr>
          <a:xfrm rot="1681201">
            <a:off x="3044499" y="2917214"/>
            <a:ext cx="1681433" cy="1023573"/>
          </a:xfrm>
          <a:custGeom>
            <a:avLst/>
            <a:gdLst/>
            <a:ahLst/>
            <a:cxnLst/>
            <a:rect l="l" t="t" r="r" b="b"/>
            <a:pathLst>
              <a:path w="2522150" h="1535359">
                <a:moveTo>
                  <a:pt x="0" y="0"/>
                </a:moveTo>
                <a:lnTo>
                  <a:pt x="2522150" y="0"/>
                </a:lnTo>
                <a:lnTo>
                  <a:pt x="2522150" y="1535358"/>
                </a:lnTo>
                <a:lnTo>
                  <a:pt x="0" y="1535358"/>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5" name="Freeform 25"/>
          <p:cNvSpPr/>
          <p:nvPr/>
        </p:nvSpPr>
        <p:spPr>
          <a:xfrm rot="1681201">
            <a:off x="3755350" y="4244450"/>
            <a:ext cx="1681433" cy="1023573"/>
          </a:xfrm>
          <a:custGeom>
            <a:avLst/>
            <a:gdLst/>
            <a:ahLst/>
            <a:cxnLst/>
            <a:rect l="l" t="t" r="r" b="b"/>
            <a:pathLst>
              <a:path w="2522150" h="1535359">
                <a:moveTo>
                  <a:pt x="0" y="0"/>
                </a:moveTo>
                <a:lnTo>
                  <a:pt x="2522150" y="0"/>
                </a:lnTo>
                <a:lnTo>
                  <a:pt x="2522150" y="1535358"/>
                </a:lnTo>
                <a:lnTo>
                  <a:pt x="0" y="1535358"/>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6" name="Freeform 26"/>
          <p:cNvSpPr/>
          <p:nvPr/>
        </p:nvSpPr>
        <p:spPr>
          <a:xfrm rot="-674941">
            <a:off x="10324421" y="761768"/>
            <a:ext cx="1409743" cy="1305775"/>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5DB733B4-5AF1-9172-1F58-2D70CC349BE8}"/>
              </a:ext>
            </a:extLst>
          </p:cNvPr>
          <p:cNvSpPr txBox="1"/>
          <p:nvPr/>
        </p:nvSpPr>
        <p:spPr>
          <a:xfrm>
            <a:off x="1728622" y="1620369"/>
            <a:ext cx="5488682" cy="1179875"/>
          </a:xfrm>
          <a:prstGeom prst="rect">
            <a:avLst/>
          </a:prstGeom>
          <a:noFill/>
        </p:spPr>
        <p:txBody>
          <a:bodyPr wrap="none" lIns="0" tIns="0" rIns="0" bIns="0" rtlCol="0">
            <a:spAutoFit/>
          </a:bodyPr>
          <a:lstStyle/>
          <a:p>
            <a:pPr algn="ctr" defTabSz="609630"/>
            <a:r>
              <a:rPr lang="en-US" sz="7667" b="1">
                <a:solidFill>
                  <a:srgbClr val="00B0F0"/>
                </a:solidFill>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4215913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19" presetClass="emph" presetSubtype="0" fill="hold" grpId="1" nodeType="withEffect">
                                  <p:stCondLst>
                                    <p:cond delay="0"/>
                                  </p:stCondLst>
                                  <p:iterate type="lt">
                                    <p:tmPct val="10000"/>
                                  </p:iterate>
                                  <p:childTnLst>
                                    <p:animClr clrSpc="rgb" dir="cw">
                                      <p:cBhvr override="childStyle">
                                        <p:cTn id="11" dur="1000" fill="hold"/>
                                        <p:tgtEl>
                                          <p:spTgt spid="27"/>
                                        </p:tgtEl>
                                        <p:attrNameLst>
                                          <p:attrName>style.color</p:attrName>
                                        </p:attrNameLst>
                                      </p:cBhvr>
                                      <p:to>
                                        <a:schemeClr val="accent2"/>
                                      </p:to>
                                    </p:animClr>
                                    <p:animClr clrSpc="rgb" dir="cw">
                                      <p:cBhvr>
                                        <p:cTn id="12" dur="1000" fill="hold"/>
                                        <p:tgtEl>
                                          <p:spTgt spid="27"/>
                                        </p:tgtEl>
                                        <p:attrNameLst>
                                          <p:attrName>fillcolor</p:attrName>
                                        </p:attrNameLst>
                                      </p:cBhvr>
                                      <p:to>
                                        <a:schemeClr val="accent2"/>
                                      </p:to>
                                    </p:animClr>
                                    <p:set>
                                      <p:cBhvr>
                                        <p:cTn id="13" dur="1000" fill="hold"/>
                                        <p:tgtEl>
                                          <p:spTgt spid="27"/>
                                        </p:tgtEl>
                                        <p:attrNameLst>
                                          <p:attrName>fill.type</p:attrName>
                                        </p:attrNameLst>
                                      </p:cBhvr>
                                      <p:to>
                                        <p:strVal val="solid"/>
                                      </p:to>
                                    </p:set>
                                    <p:set>
                                      <p:cBhvr>
                                        <p:cTn id="14" dur="1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5769964" y="-381963"/>
            <a:ext cx="6783093" cy="6554163"/>
          </a:xfrm>
          <a:custGeom>
            <a:avLst/>
            <a:gdLst/>
            <a:ahLst/>
            <a:cxnLst/>
            <a:rect l="l" t="t" r="r" b="b"/>
            <a:pathLst>
              <a:path w="10174639" h="9831245">
                <a:moveTo>
                  <a:pt x="0" y="0"/>
                </a:moveTo>
                <a:lnTo>
                  <a:pt x="10174639" y="0"/>
                </a:lnTo>
                <a:lnTo>
                  <a:pt x="10174639" y="9831245"/>
                </a:lnTo>
                <a:lnTo>
                  <a:pt x="0" y="9831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115557">
            <a:off x="11265952" y="3072612"/>
            <a:ext cx="530128" cy="712777"/>
          </a:xfrm>
          <a:custGeom>
            <a:avLst/>
            <a:gdLst/>
            <a:ahLst/>
            <a:cxnLst/>
            <a:rect l="l" t="t" r="r" b="b"/>
            <a:pathLst>
              <a:path w="795192" h="1069166">
                <a:moveTo>
                  <a:pt x="0" y="0"/>
                </a:moveTo>
                <a:lnTo>
                  <a:pt x="795192" y="0"/>
                </a:lnTo>
                <a:lnTo>
                  <a:pt x="795192" y="1069166"/>
                </a:lnTo>
                <a:lnTo>
                  <a:pt x="0" y="1069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408484">
            <a:off x="10632831" y="5357198"/>
            <a:ext cx="1066651" cy="1139281"/>
          </a:xfrm>
          <a:custGeom>
            <a:avLst/>
            <a:gdLst/>
            <a:ahLst/>
            <a:cxnLst/>
            <a:rect l="l" t="t" r="r" b="b"/>
            <a:pathLst>
              <a:path w="1599977" h="1708921">
                <a:moveTo>
                  <a:pt x="0" y="0"/>
                </a:moveTo>
                <a:lnTo>
                  <a:pt x="1599977" y="0"/>
                </a:lnTo>
                <a:lnTo>
                  <a:pt x="1599977" y="1708921"/>
                </a:lnTo>
                <a:lnTo>
                  <a:pt x="0" y="1708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3" name="Group 13"/>
          <p:cNvGrpSpPr/>
          <p:nvPr/>
        </p:nvGrpSpPr>
        <p:grpSpPr>
          <a:xfrm>
            <a:off x="0" y="-109363"/>
            <a:ext cx="1206729" cy="6967363"/>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pPr defTabSz="609630"/>
              <a:endParaRPr lang="en-US" sz="1200">
                <a:solidFill>
                  <a:prstClr val="black"/>
                </a:solidFill>
                <a:latin typeface="Calibri"/>
              </a:endParaRPr>
            </a:p>
          </p:txBody>
        </p:sp>
        <p:sp>
          <p:nvSpPr>
            <p:cNvPr id="15" name="TextBox 15"/>
            <p:cNvSpPr txBox="1"/>
            <p:nvPr/>
          </p:nvSpPr>
          <p:spPr>
            <a:xfrm>
              <a:off x="0" y="-57150"/>
              <a:ext cx="476733" cy="2809689"/>
            </a:xfrm>
            <a:prstGeom prst="rect">
              <a:avLst/>
            </a:prstGeom>
          </p:spPr>
          <p:txBody>
            <a:bodyPr lIns="33867" tIns="33867" rIns="33867" bIns="33867" rtlCol="0" anchor="ctr"/>
            <a:lstStyle/>
            <a:p>
              <a:pPr algn="ctr" defTabSz="609630">
                <a:lnSpc>
                  <a:spcPts val="2100"/>
                </a:lnSpc>
              </a:pPr>
              <a:endParaRPr sz="1200">
                <a:solidFill>
                  <a:prstClr val="black"/>
                </a:solidFill>
                <a:latin typeface="Calibri"/>
              </a:endParaRPr>
            </a:p>
          </p:txBody>
        </p:sp>
      </p:grpSp>
      <p:sp>
        <p:nvSpPr>
          <p:cNvPr id="16" name="Freeform 16"/>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8">
              <a:alphaModFix amt="83000"/>
              <a:extLst>
                <a:ext uri="{96DAC541-7B7A-43D3-8B79-37D633B846F1}">
                  <asvg:svgBlip xmlns:asvg="http://schemas.microsoft.com/office/drawing/2016/SVG/main" r:embed="rId9"/>
                </a:ext>
              </a:extLst>
            </a:blip>
            <a:stretch>
              <a:fillRect l="-9846" t="-51592" b="-4638"/>
            </a:stretch>
          </a:blipFill>
          <a:ln cap="sq">
            <a:noFill/>
            <a:prstDash val="solid"/>
            <a:miter/>
          </a:ln>
        </p:spPr>
        <p:txBody>
          <a:bodyPr/>
          <a:lstStyle/>
          <a:p>
            <a:pPr defTabSz="609630"/>
            <a:endParaRPr lang="en-US" sz="1200">
              <a:solidFill>
                <a:prstClr val="black"/>
              </a:solidFill>
              <a:latin typeface="Calibri"/>
            </a:endParaRPr>
          </a:p>
        </p:txBody>
      </p:sp>
      <p:sp>
        <p:nvSpPr>
          <p:cNvPr id="19" name="Freeform 19"/>
          <p:cNvSpPr/>
          <p:nvPr/>
        </p:nvSpPr>
        <p:spPr>
          <a:xfrm rot="-2981277" flipH="1" flipV="1">
            <a:off x="11777328" y="-1510404"/>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rot="-5285222">
            <a:off x="-424067" y="-429615"/>
            <a:ext cx="1937845" cy="1761017"/>
          </a:xfrm>
          <a:custGeom>
            <a:avLst/>
            <a:gdLst/>
            <a:ahLst/>
            <a:cxnLst/>
            <a:rect l="l" t="t" r="r" b="b"/>
            <a:pathLst>
              <a:path w="2906767" h="2641525">
                <a:moveTo>
                  <a:pt x="0" y="0"/>
                </a:moveTo>
                <a:lnTo>
                  <a:pt x="2906768" y="0"/>
                </a:lnTo>
                <a:lnTo>
                  <a:pt x="2906768" y="2641525"/>
                </a:lnTo>
                <a:lnTo>
                  <a:pt x="0" y="26415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grpSp>
        <p:nvGrpSpPr>
          <p:cNvPr id="21" name="Group 21"/>
          <p:cNvGrpSpPr/>
          <p:nvPr/>
        </p:nvGrpSpPr>
        <p:grpSpPr>
          <a:xfrm rot="2049139">
            <a:off x="373770" y="341117"/>
            <a:ext cx="363335" cy="266815"/>
            <a:chOff x="0" y="0"/>
            <a:chExt cx="812800" cy="596878"/>
          </a:xfrm>
        </p:grpSpPr>
        <p:sp>
          <p:nvSpPr>
            <p:cNvPr id="22" name="Freeform 22"/>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5757"/>
            </a:solidFill>
          </p:spPr>
          <p:txBody>
            <a:bodyPr/>
            <a:lstStyle/>
            <a:p>
              <a:pPr defTabSz="609630"/>
              <a:endParaRPr lang="en-US" sz="1200">
                <a:solidFill>
                  <a:prstClr val="black"/>
                </a:solidFill>
                <a:latin typeface="Calibri"/>
              </a:endParaRPr>
            </a:p>
          </p:txBody>
        </p:sp>
        <p:sp>
          <p:nvSpPr>
            <p:cNvPr id="23" name="TextBox 23"/>
            <p:cNvSpPr txBox="1"/>
            <p:nvPr/>
          </p:nvSpPr>
          <p:spPr>
            <a:xfrm>
              <a:off x="76200" y="75007"/>
              <a:ext cx="660400" cy="465914"/>
            </a:xfrm>
            <a:prstGeom prst="rect">
              <a:avLst/>
            </a:prstGeom>
          </p:spPr>
          <p:txBody>
            <a:bodyPr lIns="15851" tIns="15851" rIns="15851" bIns="15851" rtlCol="0" anchor="ctr"/>
            <a:lstStyle/>
            <a:p>
              <a:pPr algn="ctr" defTabSz="609630">
                <a:lnSpc>
                  <a:spcPts val="1773"/>
                </a:lnSpc>
              </a:pPr>
              <a:endParaRPr sz="1200">
                <a:solidFill>
                  <a:prstClr val="black"/>
                </a:solidFill>
                <a:latin typeface="Calibri"/>
              </a:endParaRPr>
            </a:p>
          </p:txBody>
        </p:sp>
      </p:grpSp>
      <p:sp>
        <p:nvSpPr>
          <p:cNvPr id="32" name="Freeform 32"/>
          <p:cNvSpPr/>
          <p:nvPr/>
        </p:nvSpPr>
        <p:spPr>
          <a:xfrm rot="782427">
            <a:off x="287693" y="1297669"/>
            <a:ext cx="530709" cy="591319"/>
          </a:xfrm>
          <a:custGeom>
            <a:avLst/>
            <a:gdLst/>
            <a:ahLst/>
            <a:cxnLst/>
            <a:rect l="l" t="t" r="r" b="b"/>
            <a:pathLst>
              <a:path w="796063" h="886979">
                <a:moveTo>
                  <a:pt x="0" y="0"/>
                </a:moveTo>
                <a:lnTo>
                  <a:pt x="796064" y="0"/>
                </a:lnTo>
                <a:lnTo>
                  <a:pt x="796064" y="886978"/>
                </a:lnTo>
                <a:lnTo>
                  <a:pt x="0" y="88697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529225" y="2946421"/>
            <a:ext cx="3193597" cy="3836152"/>
          </a:xfrm>
          <a:custGeom>
            <a:avLst/>
            <a:gdLst/>
            <a:ahLst/>
            <a:cxnLst/>
            <a:rect l="l" t="t" r="r" b="b"/>
            <a:pathLst>
              <a:path w="8266936" h="9930254">
                <a:moveTo>
                  <a:pt x="0" y="0"/>
                </a:moveTo>
                <a:lnTo>
                  <a:pt x="8266937" y="0"/>
                </a:lnTo>
                <a:lnTo>
                  <a:pt x="8266937" y="9930254"/>
                </a:lnTo>
                <a:lnTo>
                  <a:pt x="0" y="993025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4" name="TextBox 33">
            <a:extLst>
              <a:ext uri="{FF2B5EF4-FFF2-40B4-BE49-F238E27FC236}">
                <a16:creationId xmlns:a16="http://schemas.microsoft.com/office/drawing/2014/main" id="{A851FEB0-9FEB-C3C0-D289-43E5B6E90321}"/>
              </a:ext>
            </a:extLst>
          </p:cNvPr>
          <p:cNvSpPr txBox="1"/>
          <p:nvPr/>
        </p:nvSpPr>
        <p:spPr>
          <a:xfrm>
            <a:off x="2219262" y="182002"/>
            <a:ext cx="9237313" cy="2308324"/>
          </a:xfrm>
          <a:prstGeom prst="rect">
            <a:avLst/>
          </a:prstGeom>
          <a:noFill/>
        </p:spPr>
        <p:txBody>
          <a:bodyPr wrap="square" rtlCol="0">
            <a:spAutoFit/>
          </a:bodyPr>
          <a:lstStyle/>
          <a:p>
            <a:pPr algn="just" defTabSz="609630"/>
            <a:r>
              <a:rPr lang="en-US" sz="2400" b="1">
                <a:solidFill>
                  <a:prstClr val="black"/>
                </a:solidFill>
                <a:latin typeface="Arial" panose="020B0604020202020204" pitchFamily="34" charset="0"/>
                <a:cs typeface="Arial" panose="020B0604020202020204" pitchFamily="34" charset="0"/>
              </a:rPr>
              <a:t>Quan sát các hình từ 2 đến 6 trang 81 và trả lời các câu hỏi:</a:t>
            </a:r>
          </a:p>
          <a:p>
            <a:pPr algn="just" defTabSz="609630"/>
            <a:r>
              <a:rPr lang="en-US" sz="2400" b="1">
                <a:solidFill>
                  <a:prstClr val="black"/>
                </a:solidFill>
                <a:latin typeface="Arial" panose="020B0604020202020204" pitchFamily="34" charset="0"/>
                <a:cs typeface="Arial" panose="020B0604020202020204" pitchFamily="34" charset="0"/>
              </a:rPr>
              <a:t> </a:t>
            </a:r>
            <a:r>
              <a:rPr lang="vi-VN" sz="2400" b="1">
                <a:solidFill>
                  <a:prstClr val="black"/>
                </a:solidFill>
                <a:latin typeface="Arial" panose="020B0604020202020204" pitchFamily="34" charset="0"/>
                <a:cs typeface="Arial" panose="020B0604020202020204" pitchFamily="34" charset="0"/>
              </a:rPr>
              <a:t>■	Ông bà của bạn Nam có mấy người con và bao nhiêu cháu?</a:t>
            </a:r>
            <a:r>
              <a:rPr lang="en-US" sz="2400" b="1">
                <a:solidFill>
                  <a:prstClr val="black"/>
                </a:solidFill>
                <a:latin typeface="Arial" panose="020B0604020202020204" pitchFamily="34" charset="0"/>
                <a:cs typeface="Arial" panose="020B0604020202020204" pitchFamily="34" charset="0"/>
              </a:rPr>
              <a:t> </a:t>
            </a:r>
            <a:r>
              <a:rPr lang="vi-VN" sz="2400" b="1">
                <a:solidFill>
                  <a:prstClr val="black"/>
                </a:solidFill>
                <a:latin typeface="Arial" panose="020B0604020202020204" pitchFamily="34" charset="0"/>
                <a:cs typeface="Arial" panose="020B0604020202020204" pitchFamily="34" charset="0"/>
              </a:rPr>
              <a:t>Sự thay đổi số lượng thành viên trong gia đình bạn Nam là do đâu?</a:t>
            </a:r>
          </a:p>
          <a:p>
            <a:pPr algn="just" defTabSz="609630"/>
            <a:r>
              <a:rPr lang="vi-VN" sz="2400" b="1">
                <a:solidFill>
                  <a:prstClr val="black"/>
                </a:solidFill>
                <a:latin typeface="Arial" panose="020B0604020202020204" pitchFamily="34" charset="0"/>
                <a:cs typeface="Arial" panose="020B0604020202020204" pitchFamily="34" charset="0"/>
              </a:rPr>
              <a:t>■	Các thành viên trong gia đình bạn Nam đã tham gia đóng góp cho gia đình và xã hội như thế nào?</a:t>
            </a:r>
            <a:endParaRPr lang="en-US" sz="2400" b="1">
              <a:solidFill>
                <a:prstClr val="black"/>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9804F038-F43A-13B6-7DDB-4E3E428A95C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46338" y="2616200"/>
            <a:ext cx="6113381" cy="4189717"/>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9" name="Freeform 9"/>
          <p:cNvSpPr/>
          <p:nvPr/>
        </p:nvSpPr>
        <p:spPr>
          <a:xfrm>
            <a:off x="6400004" y="3472630"/>
            <a:ext cx="4264329" cy="2061928"/>
          </a:xfrm>
          <a:custGeom>
            <a:avLst/>
            <a:gdLst/>
            <a:ahLst/>
            <a:cxnLst/>
            <a:rect l="l" t="t" r="r" b="b"/>
            <a:pathLst>
              <a:path w="6396493" h="3092892">
                <a:moveTo>
                  <a:pt x="0" y="0"/>
                </a:moveTo>
                <a:lnTo>
                  <a:pt x="6396492" y="0"/>
                </a:lnTo>
                <a:lnTo>
                  <a:pt x="6396492" y="3092892"/>
                </a:lnTo>
                <a:lnTo>
                  <a:pt x="0" y="3092892"/>
                </a:lnTo>
                <a:lnTo>
                  <a:pt x="0" y="0"/>
                </a:lnTo>
                <a:close/>
              </a:path>
            </a:pathLst>
          </a:custGeom>
          <a:blipFill>
            <a:blip r:embed="rId2">
              <a:alphaModFix amt="83000"/>
              <a:extLst>
                <a:ext uri="{96DAC541-7B7A-43D3-8B79-37D633B846F1}">
                  <asvg:svgBlip xmlns:asvg="http://schemas.microsoft.com/office/drawing/2016/SVG/main" r:embed="rId3"/>
                </a:ext>
              </a:extLst>
            </a:blip>
            <a:stretch>
              <a:fillRect t="-68296" b="-38516"/>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rot="5400000">
            <a:off x="5584084" y="444118"/>
            <a:ext cx="1023833" cy="12192000"/>
            <a:chOff x="0" y="0"/>
            <a:chExt cx="404477" cy="4816593"/>
          </a:xfrm>
        </p:grpSpPr>
        <p:sp>
          <p:nvSpPr>
            <p:cNvPr id="12" name="Freeform 12"/>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F6D20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57150"/>
              <a:ext cx="404477" cy="4873743"/>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rot="1681201">
            <a:off x="6972440" y="2447525"/>
            <a:ext cx="2481485" cy="1510604"/>
          </a:xfrm>
          <a:custGeom>
            <a:avLst/>
            <a:gdLst/>
            <a:ahLst/>
            <a:cxnLst/>
            <a:rect l="l" t="t" r="r" b="b"/>
            <a:pathLst>
              <a:path w="3722228" h="2265906">
                <a:moveTo>
                  <a:pt x="0" y="0"/>
                </a:moveTo>
                <a:lnTo>
                  <a:pt x="3722228" y="0"/>
                </a:lnTo>
                <a:lnTo>
                  <a:pt x="3722228" y="2265906"/>
                </a:lnTo>
                <a:lnTo>
                  <a:pt x="0" y="226590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400000" flipH="1" flipV="1">
            <a:off x="8539536" y="3339206"/>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85018" y="-1759996"/>
            <a:ext cx="3882074" cy="2729495"/>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96425">
            <a:off x="10285579" y="2578438"/>
            <a:ext cx="985591" cy="917421"/>
          </a:xfrm>
          <a:custGeom>
            <a:avLst/>
            <a:gdLst/>
            <a:ahLst/>
            <a:cxnLst/>
            <a:rect l="l" t="t" r="r" b="b"/>
            <a:pathLst>
              <a:path w="1478387" h="1376132">
                <a:moveTo>
                  <a:pt x="0" y="0"/>
                </a:moveTo>
                <a:lnTo>
                  <a:pt x="1478387" y="0"/>
                </a:lnTo>
                <a:lnTo>
                  <a:pt x="1478387" y="1376132"/>
                </a:lnTo>
                <a:lnTo>
                  <a:pt x="0" y="13761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782427">
            <a:off x="6964474" y="642051"/>
            <a:ext cx="530709" cy="591319"/>
          </a:xfrm>
          <a:custGeom>
            <a:avLst/>
            <a:gdLst/>
            <a:ahLst/>
            <a:cxnLst/>
            <a:rect l="l" t="t" r="r" b="b"/>
            <a:pathLst>
              <a:path w="796063" h="886979">
                <a:moveTo>
                  <a:pt x="0" y="0"/>
                </a:moveTo>
                <a:lnTo>
                  <a:pt x="796063" y="0"/>
                </a:lnTo>
                <a:lnTo>
                  <a:pt x="796063" y="886979"/>
                </a:lnTo>
                <a:lnTo>
                  <a:pt x="0" y="886979"/>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6900">
            <a:off x="8414169" y="5568043"/>
            <a:ext cx="994630" cy="1127059"/>
          </a:xfrm>
          <a:custGeom>
            <a:avLst/>
            <a:gdLst/>
            <a:ahLst/>
            <a:cxnLst/>
            <a:rect l="l" t="t" r="r" b="b"/>
            <a:pathLst>
              <a:path w="1491945" h="1690589">
                <a:moveTo>
                  <a:pt x="0" y="0"/>
                </a:moveTo>
                <a:lnTo>
                  <a:pt x="1491945" y="0"/>
                </a:lnTo>
                <a:lnTo>
                  <a:pt x="1491945" y="1690589"/>
                </a:lnTo>
                <a:lnTo>
                  <a:pt x="0" y="16905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136900">
            <a:off x="7813368" y="5130618"/>
            <a:ext cx="2209453" cy="2057553"/>
          </a:xfrm>
          <a:custGeom>
            <a:avLst/>
            <a:gdLst/>
            <a:ahLst/>
            <a:cxnLst/>
            <a:rect l="l" t="t" r="r" b="b"/>
            <a:pathLst>
              <a:path w="3314179" h="3086329">
                <a:moveTo>
                  <a:pt x="0" y="0"/>
                </a:moveTo>
                <a:lnTo>
                  <a:pt x="3314179" y="0"/>
                </a:lnTo>
                <a:lnTo>
                  <a:pt x="3314179" y="3086330"/>
                </a:lnTo>
                <a:lnTo>
                  <a:pt x="0" y="30863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3581671">
            <a:off x="10621840" y="4907847"/>
            <a:ext cx="995343" cy="813693"/>
          </a:xfrm>
          <a:custGeom>
            <a:avLst/>
            <a:gdLst/>
            <a:ahLst/>
            <a:cxnLst/>
            <a:rect l="l" t="t" r="r" b="b"/>
            <a:pathLst>
              <a:path w="1493015" h="1220540">
                <a:moveTo>
                  <a:pt x="0" y="0"/>
                </a:moveTo>
                <a:lnTo>
                  <a:pt x="1493015" y="0"/>
                </a:lnTo>
                <a:lnTo>
                  <a:pt x="1493015" y="1220540"/>
                </a:lnTo>
                <a:lnTo>
                  <a:pt x="0" y="12205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96A0260-7685-54C7-1484-5D3AF1822D0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2736" y="587172"/>
            <a:ext cx="12192000" cy="6858000"/>
          </a:xfrm>
          <a:prstGeom prst="rect">
            <a:avLst/>
          </a:prstGeom>
        </p:spPr>
      </p:pic>
      <p:sp>
        <p:nvSpPr>
          <p:cNvPr id="8" name="TextBox 8"/>
          <p:cNvSpPr txBox="1"/>
          <p:nvPr/>
        </p:nvSpPr>
        <p:spPr>
          <a:xfrm>
            <a:off x="204090" y="1540834"/>
            <a:ext cx="4649188" cy="166199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Barriecito"/>
                <a:cs typeface="Arial" panose="020B0604020202020204" pitchFamily="34" charset="0"/>
                <a:sym typeface="Barriecito"/>
              </a:rPr>
              <a:t>THẢO LUẬN NHÓM</a:t>
            </a:r>
          </a:p>
        </p:txBody>
      </p:sp>
    </p:spTree>
    <p:extLst>
      <p:ext uri="{BB962C8B-B14F-4D97-AF65-F5344CB8AC3E}">
        <p14:creationId xmlns:p14="http://schemas.microsoft.com/office/powerpoint/2010/main" val="22856832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5769964" y="-381963"/>
            <a:ext cx="6783093" cy="6554163"/>
          </a:xfrm>
          <a:custGeom>
            <a:avLst/>
            <a:gdLst/>
            <a:ahLst/>
            <a:cxnLst/>
            <a:rect l="l" t="t" r="r" b="b"/>
            <a:pathLst>
              <a:path w="10174639" h="9831245">
                <a:moveTo>
                  <a:pt x="0" y="0"/>
                </a:moveTo>
                <a:lnTo>
                  <a:pt x="10174639" y="0"/>
                </a:lnTo>
                <a:lnTo>
                  <a:pt x="10174639" y="9831245"/>
                </a:lnTo>
                <a:lnTo>
                  <a:pt x="0" y="9831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115557">
            <a:off x="11265952" y="3072612"/>
            <a:ext cx="530128" cy="712777"/>
          </a:xfrm>
          <a:custGeom>
            <a:avLst/>
            <a:gdLst/>
            <a:ahLst/>
            <a:cxnLst/>
            <a:rect l="l" t="t" r="r" b="b"/>
            <a:pathLst>
              <a:path w="795192" h="1069166">
                <a:moveTo>
                  <a:pt x="0" y="0"/>
                </a:moveTo>
                <a:lnTo>
                  <a:pt x="795192" y="0"/>
                </a:lnTo>
                <a:lnTo>
                  <a:pt x="795192" y="1069166"/>
                </a:lnTo>
                <a:lnTo>
                  <a:pt x="0" y="1069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408484">
            <a:off x="10632831" y="5357198"/>
            <a:ext cx="1066651" cy="1139281"/>
          </a:xfrm>
          <a:custGeom>
            <a:avLst/>
            <a:gdLst/>
            <a:ahLst/>
            <a:cxnLst/>
            <a:rect l="l" t="t" r="r" b="b"/>
            <a:pathLst>
              <a:path w="1599977" h="1708921">
                <a:moveTo>
                  <a:pt x="0" y="0"/>
                </a:moveTo>
                <a:lnTo>
                  <a:pt x="1599977" y="0"/>
                </a:lnTo>
                <a:lnTo>
                  <a:pt x="1599977" y="1708921"/>
                </a:lnTo>
                <a:lnTo>
                  <a:pt x="0" y="1708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3"/>
          <p:cNvGrpSpPr/>
          <p:nvPr/>
        </p:nvGrpSpPr>
        <p:grpSpPr>
          <a:xfrm>
            <a:off x="0" y="-109363"/>
            <a:ext cx="1206729" cy="6967363"/>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57150"/>
              <a:ext cx="476733" cy="2809689"/>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8">
              <a:alphaModFix amt="83000"/>
              <a:extLst>
                <a:ext uri="{96DAC541-7B7A-43D3-8B79-37D633B846F1}">
                  <asvg:svgBlip xmlns:asvg="http://schemas.microsoft.com/office/drawing/2016/SVG/main" r:embed="rId9"/>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1277" flipH="1" flipV="1">
            <a:off x="11777328" y="-1510404"/>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5285222">
            <a:off x="-424067" y="-429615"/>
            <a:ext cx="1937845" cy="1761017"/>
          </a:xfrm>
          <a:custGeom>
            <a:avLst/>
            <a:gdLst/>
            <a:ahLst/>
            <a:cxnLst/>
            <a:rect l="l" t="t" r="r" b="b"/>
            <a:pathLst>
              <a:path w="2906767" h="2641525">
                <a:moveTo>
                  <a:pt x="0" y="0"/>
                </a:moveTo>
                <a:lnTo>
                  <a:pt x="2906768" y="0"/>
                </a:lnTo>
                <a:lnTo>
                  <a:pt x="2906768" y="2641525"/>
                </a:lnTo>
                <a:lnTo>
                  <a:pt x="0" y="26415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1"/>
          <p:cNvGrpSpPr/>
          <p:nvPr/>
        </p:nvGrpSpPr>
        <p:grpSpPr>
          <a:xfrm rot="2049139">
            <a:off x="373770" y="341117"/>
            <a:ext cx="363335" cy="266815"/>
            <a:chOff x="0" y="0"/>
            <a:chExt cx="812800" cy="596878"/>
          </a:xfrm>
        </p:grpSpPr>
        <p:sp>
          <p:nvSpPr>
            <p:cNvPr id="22" name="Freeform 22"/>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575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6200" y="75007"/>
              <a:ext cx="660400" cy="465914"/>
            </a:xfrm>
            <a:prstGeom prst="rect">
              <a:avLst/>
            </a:prstGeom>
          </p:spPr>
          <p:txBody>
            <a:bodyPr lIns="15851" tIns="15851" rIns="15851" bIns="15851"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32"/>
          <p:cNvSpPr/>
          <p:nvPr/>
        </p:nvSpPr>
        <p:spPr>
          <a:xfrm rot="782427">
            <a:off x="287693" y="1297669"/>
            <a:ext cx="530709" cy="591319"/>
          </a:xfrm>
          <a:custGeom>
            <a:avLst/>
            <a:gdLst/>
            <a:ahLst/>
            <a:cxnLst/>
            <a:rect l="l" t="t" r="r" b="b"/>
            <a:pathLst>
              <a:path w="796063" h="886979">
                <a:moveTo>
                  <a:pt x="0" y="0"/>
                </a:moveTo>
                <a:lnTo>
                  <a:pt x="796064" y="0"/>
                </a:lnTo>
                <a:lnTo>
                  <a:pt x="796064" y="886978"/>
                </a:lnTo>
                <a:lnTo>
                  <a:pt x="0" y="88697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9780" y="2881980"/>
            <a:ext cx="3193597" cy="3836152"/>
          </a:xfrm>
          <a:custGeom>
            <a:avLst/>
            <a:gdLst/>
            <a:ahLst/>
            <a:cxnLst/>
            <a:rect l="l" t="t" r="r" b="b"/>
            <a:pathLst>
              <a:path w="8266936" h="9930254">
                <a:moveTo>
                  <a:pt x="0" y="0"/>
                </a:moveTo>
                <a:lnTo>
                  <a:pt x="8266937" y="0"/>
                </a:lnTo>
                <a:lnTo>
                  <a:pt x="8266937" y="9930254"/>
                </a:lnTo>
                <a:lnTo>
                  <a:pt x="0" y="9930254"/>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9804F038-F43A-13B6-7DDB-4E3E428A95C2}"/>
              </a:ext>
            </a:extLst>
          </p:cNvPr>
          <p:cNvPicPr>
            <a:picLocks noChangeAspect="1"/>
          </p:cNvPicPr>
          <p:nvPr/>
        </p:nvPicPr>
        <p:blipFill>
          <a:blip r:embed="rId17" cstate="print">
            <a:extLst>
              <a:ext uri="{28A0092B-C50C-407E-A947-70E740481C1C}">
                <a14:useLocalDpi xmlns:a14="http://schemas.microsoft.com/office/drawing/2010/main" val="0"/>
              </a:ext>
            </a:extLst>
          </a:blip>
          <a:srcRect r="40668" b="1664"/>
          <a:stretch/>
        </p:blipFill>
        <p:spPr>
          <a:xfrm>
            <a:off x="3098307" y="513375"/>
            <a:ext cx="5204702" cy="5911798"/>
          </a:xfrm>
          <a:prstGeom prst="rect">
            <a:avLst/>
          </a:prstGeom>
        </p:spPr>
      </p:pic>
      <p:sp>
        <p:nvSpPr>
          <p:cNvPr id="4" name="Rectangle: Rounded Corners 3">
            <a:extLst>
              <a:ext uri="{FF2B5EF4-FFF2-40B4-BE49-F238E27FC236}">
                <a16:creationId xmlns:a16="http://schemas.microsoft.com/office/drawing/2014/main" id="{094A79DC-5EF6-670B-672A-67BC73FF3DCC}"/>
              </a:ext>
            </a:extLst>
          </p:cNvPr>
          <p:cNvSpPr/>
          <p:nvPr/>
        </p:nvSpPr>
        <p:spPr>
          <a:xfrm>
            <a:off x="8693048" y="1595956"/>
            <a:ext cx="2632458" cy="4038600"/>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effectLst/>
                <a:latin typeface="Times New Roman" panose="02020603050405020304" pitchFamily="18" charset="0"/>
                <a:ea typeface="Calibri" panose="020F0502020204030204" pitchFamily="34" charset="0"/>
              </a:rPr>
              <a:t>Gia đình ông bà bạn Nam gồm có: ông bà, 4 người con và 2 cháu.</a:t>
            </a:r>
            <a:endParaRPr lang="en-US" sz="3600">
              <a:solidFill>
                <a:srgbClr val="FF0000"/>
              </a:solidFill>
            </a:endParaRPr>
          </a:p>
        </p:txBody>
      </p:sp>
    </p:spTree>
    <p:extLst>
      <p:ext uri="{BB962C8B-B14F-4D97-AF65-F5344CB8AC3E}">
        <p14:creationId xmlns:p14="http://schemas.microsoft.com/office/powerpoint/2010/main" val="3897381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150</TotalTime>
  <Words>461</Words>
  <Application>Microsoft Office PowerPoint</Application>
  <PresentationFormat>Widescreen</PresentationFormat>
  <Paragraphs>57</Paragraphs>
  <Slides>22</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#9Slide04 Lora Bold</vt:lpstr>
      <vt:lpstr>Aptos</vt:lpstr>
      <vt:lpstr>Aptos Display</vt:lpstr>
      <vt:lpstr>Arial</vt:lpstr>
      <vt:lpstr>Calibri</vt:lpstr>
      <vt:lpstr>Marykate</vt:lpstr>
      <vt:lpstr>Poppins Ultra-Bold</vt:lpstr>
      <vt:lpstr>Times New Roman</vt:lpstr>
      <vt:lpstr>VNI-Avo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cp:keywords>9Slide</cp:keywords>
  <dc:description>9Slide.vn</dc:description>
  <cp:lastModifiedBy>Hương</cp:lastModifiedBy>
  <cp:revision>15</cp:revision>
  <dcterms:created xsi:type="dcterms:W3CDTF">2021-09-06T04:01:39Z</dcterms:created>
  <dcterms:modified xsi:type="dcterms:W3CDTF">2024-09-28T03:18:42Z</dcterms:modified>
  <cp:category>9Slide.vn</cp:category>
  <cp:contentStatus>9Slide</cp:contentStatus>
</cp:coreProperties>
</file>