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6" r:id="rId4"/>
    <p:sldId id="271" r:id="rId5"/>
    <p:sldId id="259" r:id="rId6"/>
    <p:sldId id="260" r:id="rId7"/>
    <p:sldId id="268" r:id="rId8"/>
    <p:sldId id="269" r:id="rId9"/>
    <p:sldId id="270" r:id="rId10"/>
    <p:sldId id="272" r:id="rId11"/>
    <p:sldId id="273" r:id="rId12"/>
    <p:sldId id="275" r:id="rId13"/>
    <p:sldId id="280" r:id="rId14"/>
    <p:sldId id="279" r:id="rId15"/>
    <p:sldId id="281" r:id="rId16"/>
    <p:sldId id="282" r:id="rId17"/>
    <p:sldId id="274" r:id="rId18"/>
    <p:sldId id="278" r:id="rId19"/>
    <p:sldId id="267"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2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09" autoAdjust="0"/>
    <p:restoredTop sz="94660"/>
  </p:normalViewPr>
  <p:slideViewPr>
    <p:cSldViewPr snapToGrid="0">
      <p:cViewPr varScale="1">
        <p:scale>
          <a:sx n="81" d="100"/>
          <a:sy n="81" d="100"/>
        </p:scale>
        <p:origin x="75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9670C-4DA2-DADF-3464-5B9B85B73A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AE01718-0D0B-0F53-79F1-89FECF2489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43121AB-E260-E364-BBC5-23FB5BED0DB9}"/>
              </a:ext>
            </a:extLst>
          </p:cNvPr>
          <p:cNvSpPr>
            <a:spLocks noGrp="1"/>
          </p:cNvSpPr>
          <p:nvPr>
            <p:ph type="dt" sz="half" idx="10"/>
          </p:nvPr>
        </p:nvSpPr>
        <p:spPr/>
        <p:txBody>
          <a:bodyPr/>
          <a:lstStyle/>
          <a:p>
            <a:fld id="{89C09093-A4AF-46AF-8E95-BD0E28F44725}" type="datetimeFigureOut">
              <a:rPr lang="vi-VN" smtClean="0"/>
              <a:t>24/09/2024</a:t>
            </a:fld>
            <a:endParaRPr lang="vi-VN"/>
          </a:p>
        </p:txBody>
      </p:sp>
      <p:sp>
        <p:nvSpPr>
          <p:cNvPr id="5" name="Footer Placeholder 4">
            <a:extLst>
              <a:ext uri="{FF2B5EF4-FFF2-40B4-BE49-F238E27FC236}">
                <a16:creationId xmlns:a16="http://schemas.microsoft.com/office/drawing/2014/main" id="{23CDFAA7-595C-9F91-C813-CD9BA974A7F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407A4D-0EA5-1C3E-0FCA-4278AC5F1D74}"/>
              </a:ext>
            </a:extLst>
          </p:cNvPr>
          <p:cNvSpPr>
            <a:spLocks noGrp="1"/>
          </p:cNvSpPr>
          <p:nvPr>
            <p:ph type="sldNum" sz="quarter" idx="12"/>
          </p:nvPr>
        </p:nvSpPr>
        <p:spPr/>
        <p:txBody>
          <a:bodyPr/>
          <a:lstStyle/>
          <a:p>
            <a:fld id="{E5D714FE-7697-4375-80F6-10E13ED70BBB}" type="slidenum">
              <a:rPr lang="vi-VN" smtClean="0"/>
              <a:t>‹#›</a:t>
            </a:fld>
            <a:endParaRPr lang="vi-VN"/>
          </a:p>
        </p:txBody>
      </p:sp>
    </p:spTree>
    <p:extLst>
      <p:ext uri="{BB962C8B-B14F-4D97-AF65-F5344CB8AC3E}">
        <p14:creationId xmlns:p14="http://schemas.microsoft.com/office/powerpoint/2010/main" val="272694504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1031-4747-DEEF-9E50-0FE802008EC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E32DA68-95B1-9C68-F27C-F443BF2E3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2EAA95-94C9-F250-9E65-914891565753}"/>
              </a:ext>
            </a:extLst>
          </p:cNvPr>
          <p:cNvSpPr>
            <a:spLocks noGrp="1"/>
          </p:cNvSpPr>
          <p:nvPr>
            <p:ph type="dt" sz="half" idx="10"/>
          </p:nvPr>
        </p:nvSpPr>
        <p:spPr/>
        <p:txBody>
          <a:bodyPr/>
          <a:lstStyle/>
          <a:p>
            <a:fld id="{89C09093-A4AF-46AF-8E95-BD0E28F44725}" type="datetimeFigureOut">
              <a:rPr lang="vi-VN" smtClean="0"/>
              <a:t>24/09/2024</a:t>
            </a:fld>
            <a:endParaRPr lang="vi-VN"/>
          </a:p>
        </p:txBody>
      </p:sp>
      <p:sp>
        <p:nvSpPr>
          <p:cNvPr id="5" name="Footer Placeholder 4">
            <a:extLst>
              <a:ext uri="{FF2B5EF4-FFF2-40B4-BE49-F238E27FC236}">
                <a16:creationId xmlns:a16="http://schemas.microsoft.com/office/drawing/2014/main" id="{B3782516-C07E-FB5E-DD62-46067A3F108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3A21FFB-2986-9B7A-CF41-5BD0010DA4A6}"/>
              </a:ext>
            </a:extLst>
          </p:cNvPr>
          <p:cNvSpPr>
            <a:spLocks noGrp="1"/>
          </p:cNvSpPr>
          <p:nvPr>
            <p:ph type="sldNum" sz="quarter" idx="12"/>
          </p:nvPr>
        </p:nvSpPr>
        <p:spPr/>
        <p:txBody>
          <a:bodyPr/>
          <a:lstStyle/>
          <a:p>
            <a:fld id="{E5D714FE-7697-4375-80F6-10E13ED70BBB}" type="slidenum">
              <a:rPr lang="vi-VN" smtClean="0"/>
              <a:t>‹#›</a:t>
            </a:fld>
            <a:endParaRPr lang="vi-VN"/>
          </a:p>
        </p:txBody>
      </p:sp>
    </p:spTree>
    <p:extLst>
      <p:ext uri="{BB962C8B-B14F-4D97-AF65-F5344CB8AC3E}">
        <p14:creationId xmlns:p14="http://schemas.microsoft.com/office/powerpoint/2010/main" val="206653842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D0F8CB-6CDA-E537-20FF-5B83DD8380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974EA05-79FC-6F39-BFCA-C0AB9B3366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A70CC0-DC56-37A6-49A4-C1E715CEEB57}"/>
              </a:ext>
            </a:extLst>
          </p:cNvPr>
          <p:cNvSpPr>
            <a:spLocks noGrp="1"/>
          </p:cNvSpPr>
          <p:nvPr>
            <p:ph type="dt" sz="half" idx="10"/>
          </p:nvPr>
        </p:nvSpPr>
        <p:spPr/>
        <p:txBody>
          <a:bodyPr/>
          <a:lstStyle/>
          <a:p>
            <a:fld id="{89C09093-A4AF-46AF-8E95-BD0E28F44725}" type="datetimeFigureOut">
              <a:rPr lang="vi-VN" smtClean="0"/>
              <a:t>24/09/2024</a:t>
            </a:fld>
            <a:endParaRPr lang="vi-VN"/>
          </a:p>
        </p:txBody>
      </p:sp>
      <p:sp>
        <p:nvSpPr>
          <p:cNvPr id="5" name="Footer Placeholder 4">
            <a:extLst>
              <a:ext uri="{FF2B5EF4-FFF2-40B4-BE49-F238E27FC236}">
                <a16:creationId xmlns:a16="http://schemas.microsoft.com/office/drawing/2014/main" id="{87B06E97-C38B-755D-9AC9-A1921DCDC46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D94DCA-3346-9125-974C-96F396C7CA4D}"/>
              </a:ext>
            </a:extLst>
          </p:cNvPr>
          <p:cNvSpPr>
            <a:spLocks noGrp="1"/>
          </p:cNvSpPr>
          <p:nvPr>
            <p:ph type="sldNum" sz="quarter" idx="12"/>
          </p:nvPr>
        </p:nvSpPr>
        <p:spPr/>
        <p:txBody>
          <a:bodyPr/>
          <a:lstStyle/>
          <a:p>
            <a:fld id="{E5D714FE-7697-4375-80F6-10E13ED70BBB}" type="slidenum">
              <a:rPr lang="vi-VN" smtClean="0"/>
              <a:t>‹#›</a:t>
            </a:fld>
            <a:endParaRPr lang="vi-VN"/>
          </a:p>
        </p:txBody>
      </p:sp>
    </p:spTree>
    <p:extLst>
      <p:ext uri="{BB962C8B-B14F-4D97-AF65-F5344CB8AC3E}">
        <p14:creationId xmlns:p14="http://schemas.microsoft.com/office/powerpoint/2010/main" val="92558163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7371-69CA-15F2-52EA-308AF45BF45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6142723-FC78-47EC-EB4E-330B5422D7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FDBC590-DC28-44DA-A707-C39F3B8A4494}"/>
              </a:ext>
            </a:extLst>
          </p:cNvPr>
          <p:cNvSpPr>
            <a:spLocks noGrp="1"/>
          </p:cNvSpPr>
          <p:nvPr>
            <p:ph type="dt" sz="half" idx="10"/>
          </p:nvPr>
        </p:nvSpPr>
        <p:spPr/>
        <p:txBody>
          <a:bodyPr/>
          <a:lstStyle/>
          <a:p>
            <a:fld id="{89C09093-A4AF-46AF-8E95-BD0E28F44725}" type="datetimeFigureOut">
              <a:rPr lang="vi-VN" smtClean="0"/>
              <a:t>24/09/2024</a:t>
            </a:fld>
            <a:endParaRPr lang="vi-VN"/>
          </a:p>
        </p:txBody>
      </p:sp>
      <p:sp>
        <p:nvSpPr>
          <p:cNvPr id="5" name="Footer Placeholder 4">
            <a:extLst>
              <a:ext uri="{FF2B5EF4-FFF2-40B4-BE49-F238E27FC236}">
                <a16:creationId xmlns:a16="http://schemas.microsoft.com/office/drawing/2014/main" id="{3A3B9E26-4659-E56B-BBA5-E804B343E3F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523AD4-75C4-BBE7-A4E1-4B8071B14C79}"/>
              </a:ext>
            </a:extLst>
          </p:cNvPr>
          <p:cNvSpPr>
            <a:spLocks noGrp="1"/>
          </p:cNvSpPr>
          <p:nvPr>
            <p:ph type="sldNum" sz="quarter" idx="12"/>
          </p:nvPr>
        </p:nvSpPr>
        <p:spPr/>
        <p:txBody>
          <a:bodyPr/>
          <a:lstStyle/>
          <a:p>
            <a:fld id="{E5D714FE-7697-4375-80F6-10E13ED70BBB}" type="slidenum">
              <a:rPr lang="vi-VN" smtClean="0"/>
              <a:t>‹#›</a:t>
            </a:fld>
            <a:endParaRPr lang="vi-VN"/>
          </a:p>
        </p:txBody>
      </p:sp>
      <p:pic>
        <p:nvPicPr>
          <p:cNvPr id="8" name="Picture 7" descr="A white rectangular object with yellow edges&#10;&#10;Description automatically generated with medium confidence">
            <a:extLst>
              <a:ext uri="{FF2B5EF4-FFF2-40B4-BE49-F238E27FC236}">
                <a16:creationId xmlns:a16="http://schemas.microsoft.com/office/drawing/2014/main" id="{F70C9D8D-9B9A-A063-ECE3-A1FA5D0D4F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D8EC5DC-3318-CF50-2385-A5D753E9067A}"/>
              </a:ext>
            </a:extLst>
          </p:cNvPr>
          <p:cNvSpPr/>
          <p:nvPr userDrawn="1"/>
        </p:nvSpPr>
        <p:spPr>
          <a:xfrm>
            <a:off x="347132" y="304799"/>
            <a:ext cx="11641667" cy="6290733"/>
          </a:xfrm>
          <a:prstGeom prst="roundRect">
            <a:avLst/>
          </a:prstGeom>
          <a:solidFill>
            <a:schemeClr val="bg1"/>
          </a:solidFill>
          <a:ln>
            <a:noFill/>
          </a:ln>
          <a:scene3d>
            <a:camera prst="orthographicFront"/>
            <a:lightRig rig="threePt" dir="t"/>
          </a:scene3d>
          <a:sp3d>
            <a:bevelT w="114300" prst="hardEdg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74977583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D61A2-CE44-7AE1-AF96-B3FCE0B450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838237-A872-BDCA-CB6A-EACE2BA430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239608-B634-A9E5-9E5C-EFE05D56E1FA}"/>
              </a:ext>
            </a:extLst>
          </p:cNvPr>
          <p:cNvSpPr>
            <a:spLocks noGrp="1"/>
          </p:cNvSpPr>
          <p:nvPr>
            <p:ph type="dt" sz="half" idx="10"/>
          </p:nvPr>
        </p:nvSpPr>
        <p:spPr/>
        <p:txBody>
          <a:bodyPr/>
          <a:lstStyle/>
          <a:p>
            <a:fld id="{89C09093-A4AF-46AF-8E95-BD0E28F44725}" type="datetimeFigureOut">
              <a:rPr lang="vi-VN" smtClean="0"/>
              <a:t>24/09/2024</a:t>
            </a:fld>
            <a:endParaRPr lang="vi-VN"/>
          </a:p>
        </p:txBody>
      </p:sp>
      <p:sp>
        <p:nvSpPr>
          <p:cNvPr id="5" name="Footer Placeholder 4">
            <a:extLst>
              <a:ext uri="{FF2B5EF4-FFF2-40B4-BE49-F238E27FC236}">
                <a16:creationId xmlns:a16="http://schemas.microsoft.com/office/drawing/2014/main" id="{5D1E5E6D-90A0-5A7E-6AA8-21A42E0A14D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3324A3-5D8A-A255-1BF4-9E08E4370DC2}"/>
              </a:ext>
            </a:extLst>
          </p:cNvPr>
          <p:cNvSpPr>
            <a:spLocks noGrp="1"/>
          </p:cNvSpPr>
          <p:nvPr>
            <p:ph type="sldNum" sz="quarter" idx="12"/>
          </p:nvPr>
        </p:nvSpPr>
        <p:spPr/>
        <p:txBody>
          <a:bodyPr/>
          <a:lstStyle/>
          <a:p>
            <a:fld id="{E5D714FE-7697-4375-80F6-10E13ED70BBB}" type="slidenum">
              <a:rPr lang="vi-VN" smtClean="0"/>
              <a:t>‹#›</a:t>
            </a:fld>
            <a:endParaRPr lang="vi-VN"/>
          </a:p>
        </p:txBody>
      </p:sp>
    </p:spTree>
    <p:extLst>
      <p:ext uri="{BB962C8B-B14F-4D97-AF65-F5344CB8AC3E}">
        <p14:creationId xmlns:p14="http://schemas.microsoft.com/office/powerpoint/2010/main" val="329721467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D41F4-5F65-C036-15AD-36F6993C190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AB9FEAD-E5BA-CE5C-EFAC-176444114F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B4CB414-F53B-587B-AA67-E2F6F727EA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5B87090-090E-96A9-9EE8-8D651D2B7878}"/>
              </a:ext>
            </a:extLst>
          </p:cNvPr>
          <p:cNvSpPr>
            <a:spLocks noGrp="1"/>
          </p:cNvSpPr>
          <p:nvPr>
            <p:ph type="dt" sz="half" idx="10"/>
          </p:nvPr>
        </p:nvSpPr>
        <p:spPr/>
        <p:txBody>
          <a:bodyPr/>
          <a:lstStyle/>
          <a:p>
            <a:fld id="{89C09093-A4AF-46AF-8E95-BD0E28F44725}" type="datetimeFigureOut">
              <a:rPr lang="vi-VN" smtClean="0"/>
              <a:t>24/09/2024</a:t>
            </a:fld>
            <a:endParaRPr lang="vi-VN"/>
          </a:p>
        </p:txBody>
      </p:sp>
      <p:sp>
        <p:nvSpPr>
          <p:cNvPr id="6" name="Footer Placeholder 5">
            <a:extLst>
              <a:ext uri="{FF2B5EF4-FFF2-40B4-BE49-F238E27FC236}">
                <a16:creationId xmlns:a16="http://schemas.microsoft.com/office/drawing/2014/main" id="{373CBAEC-967D-91E7-134C-9D5B1DB35AB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E5F9753-FC57-8C34-2ECF-85FF2913FF0E}"/>
              </a:ext>
            </a:extLst>
          </p:cNvPr>
          <p:cNvSpPr>
            <a:spLocks noGrp="1"/>
          </p:cNvSpPr>
          <p:nvPr>
            <p:ph type="sldNum" sz="quarter" idx="12"/>
          </p:nvPr>
        </p:nvSpPr>
        <p:spPr/>
        <p:txBody>
          <a:bodyPr/>
          <a:lstStyle/>
          <a:p>
            <a:fld id="{E5D714FE-7697-4375-80F6-10E13ED70BBB}" type="slidenum">
              <a:rPr lang="vi-VN" smtClean="0"/>
              <a:t>‹#›</a:t>
            </a:fld>
            <a:endParaRPr lang="vi-VN"/>
          </a:p>
        </p:txBody>
      </p:sp>
    </p:spTree>
    <p:extLst>
      <p:ext uri="{BB962C8B-B14F-4D97-AF65-F5344CB8AC3E}">
        <p14:creationId xmlns:p14="http://schemas.microsoft.com/office/powerpoint/2010/main" val="84230694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C626E-0951-95AA-8B3F-0C2C099C988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41D4AD9-93FA-A98C-C93B-305EA37EA7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837B50-81AF-CC70-EFC3-FAD94AC490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07150F6-AD3F-E9AE-F69F-8BE42B86C5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D9C76-982E-EFFD-A9C2-680C596BAF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5996A4A-C3A2-24D1-EBF2-632D14147EEB}"/>
              </a:ext>
            </a:extLst>
          </p:cNvPr>
          <p:cNvSpPr>
            <a:spLocks noGrp="1"/>
          </p:cNvSpPr>
          <p:nvPr>
            <p:ph type="dt" sz="half" idx="10"/>
          </p:nvPr>
        </p:nvSpPr>
        <p:spPr/>
        <p:txBody>
          <a:bodyPr/>
          <a:lstStyle/>
          <a:p>
            <a:fld id="{89C09093-A4AF-46AF-8E95-BD0E28F44725}" type="datetimeFigureOut">
              <a:rPr lang="vi-VN" smtClean="0"/>
              <a:t>24/09/2024</a:t>
            </a:fld>
            <a:endParaRPr lang="vi-VN"/>
          </a:p>
        </p:txBody>
      </p:sp>
      <p:sp>
        <p:nvSpPr>
          <p:cNvPr id="8" name="Footer Placeholder 7">
            <a:extLst>
              <a:ext uri="{FF2B5EF4-FFF2-40B4-BE49-F238E27FC236}">
                <a16:creationId xmlns:a16="http://schemas.microsoft.com/office/drawing/2014/main" id="{AEB968B2-DFB5-BC02-5F74-1B2150569E9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AC69B75-5342-43FD-A7E7-B09EB2C73AA5}"/>
              </a:ext>
            </a:extLst>
          </p:cNvPr>
          <p:cNvSpPr>
            <a:spLocks noGrp="1"/>
          </p:cNvSpPr>
          <p:nvPr>
            <p:ph type="sldNum" sz="quarter" idx="12"/>
          </p:nvPr>
        </p:nvSpPr>
        <p:spPr/>
        <p:txBody>
          <a:bodyPr/>
          <a:lstStyle/>
          <a:p>
            <a:fld id="{E5D714FE-7697-4375-80F6-10E13ED70BBB}" type="slidenum">
              <a:rPr lang="vi-VN" smtClean="0"/>
              <a:t>‹#›</a:t>
            </a:fld>
            <a:endParaRPr lang="vi-VN"/>
          </a:p>
        </p:txBody>
      </p:sp>
    </p:spTree>
    <p:extLst>
      <p:ext uri="{BB962C8B-B14F-4D97-AF65-F5344CB8AC3E}">
        <p14:creationId xmlns:p14="http://schemas.microsoft.com/office/powerpoint/2010/main" val="43941302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D8B0D-19C3-8C28-BB3A-8BACA3DBDB8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EC4FBD20-EFCE-2419-602A-A561D8EFC3A8}"/>
              </a:ext>
            </a:extLst>
          </p:cNvPr>
          <p:cNvSpPr>
            <a:spLocks noGrp="1"/>
          </p:cNvSpPr>
          <p:nvPr>
            <p:ph type="dt" sz="half" idx="10"/>
          </p:nvPr>
        </p:nvSpPr>
        <p:spPr/>
        <p:txBody>
          <a:bodyPr/>
          <a:lstStyle/>
          <a:p>
            <a:fld id="{89C09093-A4AF-46AF-8E95-BD0E28F44725}" type="datetimeFigureOut">
              <a:rPr lang="vi-VN" smtClean="0"/>
              <a:t>24/09/2024</a:t>
            </a:fld>
            <a:endParaRPr lang="vi-VN"/>
          </a:p>
        </p:txBody>
      </p:sp>
      <p:sp>
        <p:nvSpPr>
          <p:cNvPr id="4" name="Footer Placeholder 3">
            <a:extLst>
              <a:ext uri="{FF2B5EF4-FFF2-40B4-BE49-F238E27FC236}">
                <a16:creationId xmlns:a16="http://schemas.microsoft.com/office/drawing/2014/main" id="{8F7BCAEB-4B13-0024-FD50-F0F20AD823E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B2FA9B4B-3835-8932-7D7F-BC40C5B0445A}"/>
              </a:ext>
            </a:extLst>
          </p:cNvPr>
          <p:cNvSpPr>
            <a:spLocks noGrp="1"/>
          </p:cNvSpPr>
          <p:nvPr>
            <p:ph type="sldNum" sz="quarter" idx="12"/>
          </p:nvPr>
        </p:nvSpPr>
        <p:spPr/>
        <p:txBody>
          <a:bodyPr/>
          <a:lstStyle/>
          <a:p>
            <a:fld id="{E5D714FE-7697-4375-80F6-10E13ED70BBB}" type="slidenum">
              <a:rPr lang="vi-VN" smtClean="0"/>
              <a:t>‹#›</a:t>
            </a:fld>
            <a:endParaRPr lang="vi-VN"/>
          </a:p>
        </p:txBody>
      </p:sp>
    </p:spTree>
    <p:extLst>
      <p:ext uri="{BB962C8B-B14F-4D97-AF65-F5344CB8AC3E}">
        <p14:creationId xmlns:p14="http://schemas.microsoft.com/office/powerpoint/2010/main" val="330420267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31742C-21E0-650A-8650-58072ED8A0D9}"/>
              </a:ext>
            </a:extLst>
          </p:cNvPr>
          <p:cNvSpPr>
            <a:spLocks noGrp="1"/>
          </p:cNvSpPr>
          <p:nvPr>
            <p:ph type="dt" sz="half" idx="10"/>
          </p:nvPr>
        </p:nvSpPr>
        <p:spPr/>
        <p:txBody>
          <a:bodyPr/>
          <a:lstStyle/>
          <a:p>
            <a:fld id="{89C09093-A4AF-46AF-8E95-BD0E28F44725}" type="datetimeFigureOut">
              <a:rPr lang="vi-VN" smtClean="0"/>
              <a:t>24/09/2024</a:t>
            </a:fld>
            <a:endParaRPr lang="vi-VN"/>
          </a:p>
        </p:txBody>
      </p:sp>
      <p:sp>
        <p:nvSpPr>
          <p:cNvPr id="3" name="Footer Placeholder 2">
            <a:extLst>
              <a:ext uri="{FF2B5EF4-FFF2-40B4-BE49-F238E27FC236}">
                <a16:creationId xmlns:a16="http://schemas.microsoft.com/office/drawing/2014/main" id="{A41EA0E9-7316-2E47-AE7D-05B809C33B3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CA68FC81-49DF-F022-E386-CD1DE38145B9}"/>
              </a:ext>
            </a:extLst>
          </p:cNvPr>
          <p:cNvSpPr>
            <a:spLocks noGrp="1"/>
          </p:cNvSpPr>
          <p:nvPr>
            <p:ph type="sldNum" sz="quarter" idx="12"/>
          </p:nvPr>
        </p:nvSpPr>
        <p:spPr/>
        <p:txBody>
          <a:bodyPr/>
          <a:lstStyle/>
          <a:p>
            <a:fld id="{E5D714FE-7697-4375-80F6-10E13ED70BBB}" type="slidenum">
              <a:rPr lang="vi-VN" smtClean="0"/>
              <a:t>‹#›</a:t>
            </a:fld>
            <a:endParaRPr lang="vi-VN"/>
          </a:p>
        </p:txBody>
      </p:sp>
    </p:spTree>
    <p:extLst>
      <p:ext uri="{BB962C8B-B14F-4D97-AF65-F5344CB8AC3E}">
        <p14:creationId xmlns:p14="http://schemas.microsoft.com/office/powerpoint/2010/main" val="269436904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7BD55-6BBB-D03D-A30C-E9D3E9711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1AE4E6A-0035-E03B-77B0-ED6DDA6E4C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3B54765-155E-66BA-5A05-94916AFC3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ADEF3A-4DF3-0F47-1DCB-FB2AEA334E2E}"/>
              </a:ext>
            </a:extLst>
          </p:cNvPr>
          <p:cNvSpPr>
            <a:spLocks noGrp="1"/>
          </p:cNvSpPr>
          <p:nvPr>
            <p:ph type="dt" sz="half" idx="10"/>
          </p:nvPr>
        </p:nvSpPr>
        <p:spPr/>
        <p:txBody>
          <a:bodyPr/>
          <a:lstStyle/>
          <a:p>
            <a:fld id="{89C09093-A4AF-46AF-8E95-BD0E28F44725}" type="datetimeFigureOut">
              <a:rPr lang="vi-VN" smtClean="0"/>
              <a:t>24/09/2024</a:t>
            </a:fld>
            <a:endParaRPr lang="vi-VN"/>
          </a:p>
        </p:txBody>
      </p:sp>
      <p:sp>
        <p:nvSpPr>
          <p:cNvPr id="6" name="Footer Placeholder 5">
            <a:extLst>
              <a:ext uri="{FF2B5EF4-FFF2-40B4-BE49-F238E27FC236}">
                <a16:creationId xmlns:a16="http://schemas.microsoft.com/office/drawing/2014/main" id="{5E24CE52-0F4B-343B-366A-DC78E1D0BD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9653F98-DD30-73A8-66FF-E44DFF09842C}"/>
              </a:ext>
            </a:extLst>
          </p:cNvPr>
          <p:cNvSpPr>
            <a:spLocks noGrp="1"/>
          </p:cNvSpPr>
          <p:nvPr>
            <p:ph type="sldNum" sz="quarter" idx="12"/>
          </p:nvPr>
        </p:nvSpPr>
        <p:spPr/>
        <p:txBody>
          <a:bodyPr/>
          <a:lstStyle/>
          <a:p>
            <a:fld id="{E5D714FE-7697-4375-80F6-10E13ED70BBB}" type="slidenum">
              <a:rPr lang="vi-VN" smtClean="0"/>
              <a:t>‹#›</a:t>
            </a:fld>
            <a:endParaRPr lang="vi-VN"/>
          </a:p>
        </p:txBody>
      </p:sp>
    </p:spTree>
    <p:extLst>
      <p:ext uri="{BB962C8B-B14F-4D97-AF65-F5344CB8AC3E}">
        <p14:creationId xmlns:p14="http://schemas.microsoft.com/office/powerpoint/2010/main" val="101417783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C5CB-8E05-38D0-8C92-A1B48CA5FC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364439C-5071-DA03-13F6-A7F793D2FC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CB87992-B7EF-DBCE-00B7-57B277EDF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8C9401-A701-559D-C8C0-BEEF1844F060}"/>
              </a:ext>
            </a:extLst>
          </p:cNvPr>
          <p:cNvSpPr>
            <a:spLocks noGrp="1"/>
          </p:cNvSpPr>
          <p:nvPr>
            <p:ph type="dt" sz="half" idx="10"/>
          </p:nvPr>
        </p:nvSpPr>
        <p:spPr/>
        <p:txBody>
          <a:bodyPr/>
          <a:lstStyle/>
          <a:p>
            <a:fld id="{89C09093-A4AF-46AF-8E95-BD0E28F44725}" type="datetimeFigureOut">
              <a:rPr lang="vi-VN" smtClean="0"/>
              <a:t>24/09/2024</a:t>
            </a:fld>
            <a:endParaRPr lang="vi-VN"/>
          </a:p>
        </p:txBody>
      </p:sp>
      <p:sp>
        <p:nvSpPr>
          <p:cNvPr id="6" name="Footer Placeholder 5">
            <a:extLst>
              <a:ext uri="{FF2B5EF4-FFF2-40B4-BE49-F238E27FC236}">
                <a16:creationId xmlns:a16="http://schemas.microsoft.com/office/drawing/2014/main" id="{FB6FA7A4-65B2-3AC4-0B46-249652D56BD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6F67A22-A468-CA1B-3888-70098E83DEFF}"/>
              </a:ext>
            </a:extLst>
          </p:cNvPr>
          <p:cNvSpPr>
            <a:spLocks noGrp="1"/>
          </p:cNvSpPr>
          <p:nvPr>
            <p:ph type="sldNum" sz="quarter" idx="12"/>
          </p:nvPr>
        </p:nvSpPr>
        <p:spPr/>
        <p:txBody>
          <a:bodyPr/>
          <a:lstStyle/>
          <a:p>
            <a:fld id="{E5D714FE-7697-4375-80F6-10E13ED70BBB}" type="slidenum">
              <a:rPr lang="vi-VN" smtClean="0"/>
              <a:t>‹#›</a:t>
            </a:fld>
            <a:endParaRPr lang="vi-VN"/>
          </a:p>
        </p:txBody>
      </p:sp>
    </p:spTree>
    <p:extLst>
      <p:ext uri="{BB962C8B-B14F-4D97-AF65-F5344CB8AC3E}">
        <p14:creationId xmlns:p14="http://schemas.microsoft.com/office/powerpoint/2010/main" val="67278039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99E2660-DA81-4D37-8D66-E38B8BB3868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24DEC9D-1A8F-CA44-5191-656E678E98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FA19F2E-7B6C-8165-2348-A8108E5D07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E7650A2-0AB3-230A-1B91-5D61E98F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C09093-A4AF-46AF-8E95-BD0E28F44725}" type="datetimeFigureOut">
              <a:rPr lang="vi-VN" smtClean="0"/>
              <a:t>24/09/2024</a:t>
            </a:fld>
            <a:endParaRPr lang="vi-VN"/>
          </a:p>
        </p:txBody>
      </p:sp>
      <p:sp>
        <p:nvSpPr>
          <p:cNvPr id="5" name="Footer Placeholder 4">
            <a:extLst>
              <a:ext uri="{FF2B5EF4-FFF2-40B4-BE49-F238E27FC236}">
                <a16:creationId xmlns:a16="http://schemas.microsoft.com/office/drawing/2014/main" id="{7615A80B-E36F-49EB-EF29-4C963BA47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45E253CE-A847-45A0-9901-0E4D7221F2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5D714FE-7697-4375-80F6-10E13ED70BBB}" type="slidenum">
              <a:rPr lang="vi-VN" smtClean="0"/>
              <a:t>‹#›</a:t>
            </a:fld>
            <a:endParaRPr lang="vi-VN"/>
          </a:p>
        </p:txBody>
      </p:sp>
    </p:spTree>
    <p:extLst>
      <p:ext uri="{BB962C8B-B14F-4D97-AF65-F5344CB8AC3E}">
        <p14:creationId xmlns:p14="http://schemas.microsoft.com/office/powerpoint/2010/main" val="1907766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ular object with yellow edges&#10;&#10;Description automatically generated with medium confidence">
            <a:extLst>
              <a:ext uri="{FF2B5EF4-FFF2-40B4-BE49-F238E27FC236}">
                <a16:creationId xmlns:a16="http://schemas.microsoft.com/office/drawing/2014/main" id="{7E27CE1B-FF96-AA1D-BAA1-6983B901D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620A2DF-2A6B-C4BA-AA48-B398B9657702}"/>
              </a:ext>
            </a:extLst>
          </p:cNvPr>
          <p:cNvPicPr>
            <a:picLocks noChangeAspect="1"/>
          </p:cNvPicPr>
          <p:nvPr/>
        </p:nvPicPr>
        <p:blipFill>
          <a:blip r:embed="rId3"/>
          <a:stretch>
            <a:fillRect/>
          </a:stretch>
        </p:blipFill>
        <p:spPr>
          <a:xfrm>
            <a:off x="2548654" y="2569729"/>
            <a:ext cx="6906904" cy="1718542"/>
          </a:xfrm>
          <a:prstGeom prst="rect">
            <a:avLst/>
          </a:prstGeom>
        </p:spPr>
      </p:pic>
    </p:spTree>
    <p:extLst>
      <p:ext uri="{BB962C8B-B14F-4D97-AF65-F5344CB8AC3E}">
        <p14:creationId xmlns:p14="http://schemas.microsoft.com/office/powerpoint/2010/main" val="2206819506"/>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ular object with yellow edges&#10;&#10;Description automatically generated with medium confidence">
            <a:extLst>
              <a:ext uri="{FF2B5EF4-FFF2-40B4-BE49-F238E27FC236}">
                <a16:creationId xmlns:a16="http://schemas.microsoft.com/office/drawing/2014/main" id="{7E27CE1B-FF96-AA1D-BAA1-6983B901D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C78FA3F-1D06-42F7-9068-24DB13D311C7}"/>
              </a:ext>
            </a:extLst>
          </p:cNvPr>
          <p:cNvPicPr>
            <a:picLocks noChangeAspect="1"/>
          </p:cNvPicPr>
          <p:nvPr/>
        </p:nvPicPr>
        <p:blipFill>
          <a:blip r:embed="rId3"/>
          <a:stretch>
            <a:fillRect/>
          </a:stretch>
        </p:blipFill>
        <p:spPr>
          <a:xfrm>
            <a:off x="2746920" y="2439316"/>
            <a:ext cx="7097331" cy="1979367"/>
          </a:xfrm>
          <a:prstGeom prst="rect">
            <a:avLst/>
          </a:prstGeom>
        </p:spPr>
      </p:pic>
    </p:spTree>
    <p:extLst>
      <p:ext uri="{BB962C8B-B14F-4D97-AF65-F5344CB8AC3E}">
        <p14:creationId xmlns:p14="http://schemas.microsoft.com/office/powerpoint/2010/main" val="231126657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8A1741-797A-5A1B-1315-BA77F7187B31}"/>
              </a:ext>
            </a:extLst>
          </p:cNvPr>
          <p:cNvSpPr txBox="1"/>
          <p:nvPr/>
        </p:nvSpPr>
        <p:spPr>
          <a:xfrm>
            <a:off x="838200" y="702070"/>
            <a:ext cx="1051560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a:t>
            </a:r>
            <a:r>
              <a:rPr kumimoji="0" lang="en-US" sz="3600" b="1"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Sưu tầm tranh ảnh, thông tin,... về vịnh Hạ Long.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en-US" sz="3600" b="1"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Sử dụng tranh ảnh sưu tầm được để giới thiệu với bạn bè, người thân,... về vịnh Hạ Long.</a:t>
            </a:r>
            <a:endPar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Du lịch Vịnh Hạ Long cực phẩm di sản của thế giới">
            <a:extLst>
              <a:ext uri="{FF2B5EF4-FFF2-40B4-BE49-F238E27FC236}">
                <a16:creationId xmlns:a16="http://schemas.microsoft.com/office/drawing/2014/main" id="{48B7676B-A855-4B4A-875B-F6286C3322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195"/>
          <a:stretch/>
        </p:blipFill>
        <p:spPr bwMode="auto">
          <a:xfrm>
            <a:off x="2419103" y="2456396"/>
            <a:ext cx="7059164" cy="3896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30951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UR DU LỊCH VỊNH HẠ LONG - HẠ LONG PARK - BÃI CHÁY 3N2D | Vitracotour">
            <a:extLst>
              <a:ext uri="{FF2B5EF4-FFF2-40B4-BE49-F238E27FC236}">
                <a16:creationId xmlns:a16="http://schemas.microsoft.com/office/drawing/2014/main" id="{E7DE2600-0FAA-405F-970D-822011B0A4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146" name="Picture 2" descr="Picture background">
            <a:extLst>
              <a:ext uri="{FF2B5EF4-FFF2-40B4-BE49-F238E27FC236}">
                <a16:creationId xmlns:a16="http://schemas.microsoft.com/office/drawing/2014/main" id="{79DF08C1-9E7F-4792-9F97-5E579D435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91684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UR DU LỊCH VỊNH HẠ LONG - HẠ LONG PARK - BÃI CHÁY 3N2D | Vitracotour">
            <a:extLst>
              <a:ext uri="{FF2B5EF4-FFF2-40B4-BE49-F238E27FC236}">
                <a16:creationId xmlns:a16="http://schemas.microsoft.com/office/drawing/2014/main" id="{E7DE2600-0FAA-405F-970D-822011B0A4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2" descr="Picture background">
            <a:extLst>
              <a:ext uri="{FF2B5EF4-FFF2-40B4-BE49-F238E27FC236}">
                <a16:creationId xmlns:a16="http://schemas.microsoft.com/office/drawing/2014/main" id="{57EFA9F6-C8E1-466A-A478-FAC19D1232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434" y="469075"/>
            <a:ext cx="7893132" cy="591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5552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icture background">
            <a:extLst>
              <a:ext uri="{FF2B5EF4-FFF2-40B4-BE49-F238E27FC236}">
                <a16:creationId xmlns:a16="http://schemas.microsoft.com/office/drawing/2014/main" id="{A133A359-04F9-4681-9B94-B236412A8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563" y="0"/>
            <a:ext cx="10302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51546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icture background">
            <a:extLst>
              <a:ext uri="{FF2B5EF4-FFF2-40B4-BE49-F238E27FC236}">
                <a16:creationId xmlns:a16="http://schemas.microsoft.com/office/drawing/2014/main" id="{76F31D36-7F3D-4A48-9354-6BED3BE73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12192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14431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icture background">
            <a:extLst>
              <a:ext uri="{FF2B5EF4-FFF2-40B4-BE49-F238E27FC236}">
                <a16:creationId xmlns:a16="http://schemas.microsoft.com/office/drawing/2014/main" id="{EDBFE824-3166-4608-92B2-1290A9115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47623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UR DU LỊCH VỊNH HẠ LONG - HẠ LONG PARK - BÃI CHÁY 3N2D | Vitracotour">
            <a:extLst>
              <a:ext uri="{FF2B5EF4-FFF2-40B4-BE49-F238E27FC236}">
                <a16:creationId xmlns:a16="http://schemas.microsoft.com/office/drawing/2014/main" id="{E7DE2600-0FAA-405F-970D-822011B0A4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14BF8FCB-E238-4B8D-B98D-F8F9A6ABFACA}"/>
              </a:ext>
            </a:extLst>
          </p:cNvPr>
          <p:cNvPicPr>
            <a:picLocks noChangeAspect="1"/>
          </p:cNvPicPr>
          <p:nvPr/>
        </p:nvPicPr>
        <p:blipFill>
          <a:blip r:embed="rId2"/>
          <a:stretch>
            <a:fillRect/>
          </a:stretch>
        </p:blipFill>
        <p:spPr>
          <a:xfrm>
            <a:off x="1163121" y="633350"/>
            <a:ext cx="9857179" cy="5544663"/>
          </a:xfrm>
          <a:prstGeom prst="rect">
            <a:avLst/>
          </a:prstGeom>
        </p:spPr>
      </p:pic>
    </p:spTree>
    <p:extLst>
      <p:ext uri="{BB962C8B-B14F-4D97-AF65-F5344CB8AC3E}">
        <p14:creationId xmlns:p14="http://schemas.microsoft.com/office/powerpoint/2010/main" val="368842797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8A1741-797A-5A1B-1315-BA77F7187B31}"/>
              </a:ext>
            </a:extLst>
          </p:cNvPr>
          <p:cNvSpPr txBox="1"/>
          <p:nvPr/>
        </p:nvSpPr>
        <p:spPr>
          <a:xfrm>
            <a:off x="760021" y="618943"/>
            <a:ext cx="10593779" cy="56323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Truyền thuyết vịnh Hạ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Một truyền thuyết vịnh Hạ Long được lưu truyền rộng rãi, phổ biến nhất trong dân gian đó là: Ngày xưa, khi nước Việt ta mới được thành lập đã bị giặc ngoại xâm đánh chiếm. Thấy thế Ngọc Hoàng đã cử Rồng Mẹ cùng đàn Rồng Con của mình xuống hạ giới để giúp đỡ người Việt đánh giặc. Khi các thuyền giặc ồ ạt tiến từ biển vào bờ cũng là lúc đàn Rồng hạ phàm. Ngay lập tức, đàn Rồng phun lửa thiêu cháy thuyền giặc và một phần nhả Châu Ngọc đã tạo thành một bức tường đá vô cùng vững chắc sừng sững giữa đất trời khiến thuyền giặc đâm vào vỡ tan tành.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Sau khi đánh tan giặc ngoại xâm giúp người Việt, đàn Rồng mới có dịp chiêm ngưỡng khung cảnh nơi đây. Thấy mặt đất thanh bình, cây cối xanh tươi và những con người thì cần cù, chịu khó nên Rồng Mẹ đã quyết định cùng Rồng Con ở lại nơi vừa mới diễn ra trận đấu để có thể bảo vệ con dân Đại Việt muôn đời. Và ngày nay, nơi Rồng Mẹ đáp xuống chính là Vịnh Hạ Long còn nơi đàn Rồng Con hạ giới là vịnh Bái Tử Long.</a:t>
            </a:r>
            <a:endParaRPr kumimoji="0" lang="vi-VN" sz="2400" b="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AutoShape 2" descr="TOUR DU LỊCH VỊNH HẠ LONG - HẠ LONG PARK - BÃI CHÁY 3N2D | Vitracotour">
            <a:extLst>
              <a:ext uri="{FF2B5EF4-FFF2-40B4-BE49-F238E27FC236}">
                <a16:creationId xmlns:a16="http://schemas.microsoft.com/office/drawing/2014/main" id="{E7DE2600-0FAA-405F-970D-822011B0A4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62083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ular object with yellow edges&#10;&#10;Description automatically generated with medium confidence">
            <a:extLst>
              <a:ext uri="{FF2B5EF4-FFF2-40B4-BE49-F238E27FC236}">
                <a16:creationId xmlns:a16="http://schemas.microsoft.com/office/drawing/2014/main" id="{7E27CE1B-FF96-AA1D-BAA1-6983B901D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2557BD5-1827-1EE9-F1A8-27CAB44338BA}"/>
              </a:ext>
            </a:extLst>
          </p:cNvPr>
          <p:cNvPicPr>
            <a:picLocks noChangeAspect="1"/>
          </p:cNvPicPr>
          <p:nvPr/>
        </p:nvPicPr>
        <p:blipFill>
          <a:blip r:embed="rId3"/>
          <a:stretch>
            <a:fillRect/>
          </a:stretch>
        </p:blipFill>
        <p:spPr>
          <a:xfrm>
            <a:off x="2422339" y="1928718"/>
            <a:ext cx="7030006" cy="3381529"/>
          </a:xfrm>
          <a:prstGeom prst="rect">
            <a:avLst/>
          </a:prstGeom>
        </p:spPr>
      </p:pic>
    </p:spTree>
    <p:extLst>
      <p:ext uri="{BB962C8B-B14F-4D97-AF65-F5344CB8AC3E}">
        <p14:creationId xmlns:p14="http://schemas.microsoft.com/office/powerpoint/2010/main" val="2784871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5244-0512-93ED-DB64-0AE6D470AABD}"/>
              </a:ext>
            </a:extLst>
          </p:cNvPr>
          <p:cNvSpPr>
            <a:spLocks noGrp="1"/>
          </p:cNvSpPr>
          <p:nvPr>
            <p:ph type="title"/>
          </p:nvPr>
        </p:nvSpPr>
        <p:spPr/>
        <p:txBody>
          <a:bodyPr/>
          <a:lstStyle/>
          <a:p>
            <a:endParaRPr lang="vi-VN"/>
          </a:p>
        </p:txBody>
      </p:sp>
      <p:pic>
        <p:nvPicPr>
          <p:cNvPr id="4" name="y2mate.com - Ice Breaking Dreamer Jungkook_360p">
            <a:hlinkClick r:id="" action="ppaction://media"/>
            <a:extLst>
              <a:ext uri="{FF2B5EF4-FFF2-40B4-BE49-F238E27FC236}">
                <a16:creationId xmlns:a16="http://schemas.microsoft.com/office/drawing/2014/main" id="{6983EA01-BFE5-D208-B53A-1FE5F42991F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3062976" cy="6858000"/>
          </a:xfrm>
        </p:spPr>
      </p:pic>
    </p:spTree>
    <p:extLst>
      <p:ext uri="{BB962C8B-B14F-4D97-AF65-F5344CB8AC3E}">
        <p14:creationId xmlns:p14="http://schemas.microsoft.com/office/powerpoint/2010/main" val="23897164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B2AF8-D0A2-1251-AD12-AE341FC4769E}"/>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71BD307A-2D04-D78D-2FA2-335525274E82}"/>
              </a:ext>
            </a:extLst>
          </p:cNvPr>
          <p:cNvSpPr>
            <a:spLocks noGrp="1"/>
          </p:cNvSpPr>
          <p:nvPr>
            <p:ph type="subTitle" idx="1"/>
          </p:nvPr>
        </p:nvSpPr>
        <p:spPr/>
        <p:txBody>
          <a:bodyPr/>
          <a:lstStyle/>
          <a:p>
            <a:endParaRPr lang="vi-VN"/>
          </a:p>
        </p:txBody>
      </p:sp>
      <p:pic>
        <p:nvPicPr>
          <p:cNvPr id="5" name="Picture 4" descr="A white rectangular object with yellow edges&#10;&#10;Description automatically generated with medium confidence">
            <a:extLst>
              <a:ext uri="{FF2B5EF4-FFF2-40B4-BE49-F238E27FC236}">
                <a16:creationId xmlns:a16="http://schemas.microsoft.com/office/drawing/2014/main" id="{7E27CE1B-FF96-AA1D-BAA1-6983B901D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8B04B721-3658-CD83-640C-54B49613AA69}"/>
              </a:ext>
            </a:extLst>
          </p:cNvPr>
          <p:cNvGrpSpPr/>
          <p:nvPr/>
        </p:nvGrpSpPr>
        <p:grpSpPr>
          <a:xfrm>
            <a:off x="4668052" y="1286257"/>
            <a:ext cx="3130216" cy="1107996"/>
            <a:chOff x="1207008" y="374904"/>
            <a:chExt cx="3130216" cy="1107996"/>
          </a:xfrm>
        </p:grpSpPr>
        <p:sp>
          <p:nvSpPr>
            <p:cNvPr id="7" name="TextBox 6">
              <a:extLst>
                <a:ext uri="{FF2B5EF4-FFF2-40B4-BE49-F238E27FC236}">
                  <a16:creationId xmlns:a16="http://schemas.microsoft.com/office/drawing/2014/main" id="{940FA487-E184-8995-E281-17A084FCE244}"/>
                </a:ext>
              </a:extLst>
            </p:cNvPr>
            <p:cNvSpPr txBox="1"/>
            <p:nvPr/>
          </p:nvSpPr>
          <p:spPr>
            <a:xfrm>
              <a:off x="1207008" y="374904"/>
              <a:ext cx="3130216" cy="1107996"/>
            </a:xfrm>
            <a:prstGeom prst="rect">
              <a:avLst/>
            </a:prstGeom>
            <a:noFill/>
          </p:spPr>
          <p:txBody>
            <a:bodyPr wrap="none" rtlCol="0">
              <a:prstTxWarp prst="textArchUp">
                <a:avLst/>
              </a:prstTxWarp>
              <a:spAutoFit/>
            </a:bodyPr>
            <a:lstStyle/>
            <a:p>
              <a:r>
                <a:rPr lang="en-GB" sz="6600" dirty="0" err="1">
                  <a:ln w="190500">
                    <a:solidFill>
                      <a:schemeClr val="bg1"/>
                    </a:solidFill>
                  </a:ln>
                  <a:effectLst>
                    <a:outerShdw dist="38100" dir="2700000" algn="tl" rotWithShape="0">
                      <a:prstClr val="black"/>
                    </a:outerShdw>
                  </a:effectLst>
                  <a:latin typeface="SVN-DK Clochard" panose="02000000000000000000" pitchFamily="50" charset="0"/>
                </a:rPr>
                <a:t>Tiếng</a:t>
              </a:r>
              <a:r>
                <a:rPr lang="en-GB" sz="6600" dirty="0">
                  <a:ln w="190500">
                    <a:solidFill>
                      <a:schemeClr val="bg1"/>
                    </a:solidFill>
                  </a:ln>
                  <a:effectLst>
                    <a:outerShdw dist="38100" dir="2700000" algn="tl" rotWithShape="0">
                      <a:prstClr val="black"/>
                    </a:outerShdw>
                  </a:effectLst>
                  <a:latin typeface="SVN-DK Clochard" panose="02000000000000000000" pitchFamily="50" charset="0"/>
                </a:rPr>
                <a:t> </a:t>
              </a:r>
              <a:r>
                <a:rPr lang="en-GB" sz="6600" dirty="0" err="1">
                  <a:ln w="190500">
                    <a:solidFill>
                      <a:schemeClr val="bg1"/>
                    </a:solidFill>
                  </a:ln>
                  <a:effectLst>
                    <a:outerShdw dist="38100" dir="2700000" algn="tl" rotWithShape="0">
                      <a:prstClr val="black"/>
                    </a:outerShdw>
                  </a:effectLst>
                  <a:latin typeface="SVN-DK Clochard" panose="02000000000000000000" pitchFamily="50" charset="0"/>
                </a:rPr>
                <a:t>Việt</a:t>
              </a:r>
              <a:endParaRPr lang="vi-VN" sz="6600" dirty="0">
                <a:ln w="190500">
                  <a:solidFill>
                    <a:schemeClr val="bg1"/>
                  </a:solidFill>
                </a:ln>
                <a:effectLst>
                  <a:outerShdw dist="38100" dir="2700000" algn="tl" rotWithShape="0">
                    <a:prstClr val="black"/>
                  </a:outerShdw>
                </a:effectLst>
                <a:latin typeface="#9Slide05 SFU Belle" panose="00000400000000000000" pitchFamily="2" charset="-93"/>
              </a:endParaRPr>
            </a:p>
          </p:txBody>
        </p:sp>
        <p:sp>
          <p:nvSpPr>
            <p:cNvPr id="8" name="TextBox 7">
              <a:extLst>
                <a:ext uri="{FF2B5EF4-FFF2-40B4-BE49-F238E27FC236}">
                  <a16:creationId xmlns:a16="http://schemas.microsoft.com/office/drawing/2014/main" id="{824448D8-77FC-A604-877D-20692B7B540F}"/>
                </a:ext>
              </a:extLst>
            </p:cNvPr>
            <p:cNvSpPr txBox="1"/>
            <p:nvPr/>
          </p:nvSpPr>
          <p:spPr>
            <a:xfrm>
              <a:off x="1207008" y="374904"/>
              <a:ext cx="3130216" cy="1107996"/>
            </a:xfrm>
            <a:prstGeom prst="rect">
              <a:avLst/>
            </a:prstGeom>
            <a:noFill/>
          </p:spPr>
          <p:txBody>
            <a:bodyPr wrap="none" rtlCol="0">
              <a:prstTxWarp prst="textArchUp">
                <a:avLst/>
              </a:prstTxWarp>
              <a:spAutoFit/>
            </a:bodyPr>
            <a:lstStyle/>
            <a:p>
              <a:r>
                <a:rPr lang="en-GB" sz="6600" dirty="0" err="1">
                  <a:gradFill>
                    <a:gsLst>
                      <a:gs pos="0">
                        <a:srgbClr val="FF0066"/>
                      </a:gs>
                      <a:gs pos="65000">
                        <a:srgbClr val="069BB0"/>
                      </a:gs>
                      <a:gs pos="61000">
                        <a:srgbClr val="FF6600"/>
                      </a:gs>
                    </a:gsLst>
                    <a:lin ang="5400000" scaled="1"/>
                  </a:gradFill>
                  <a:latin typeface="SVN-DK Clochard" panose="02000000000000000000" pitchFamily="50" charset="0"/>
                </a:rPr>
                <a:t>Tiếng</a:t>
              </a:r>
              <a:r>
                <a:rPr lang="en-GB" sz="6600" dirty="0">
                  <a:gradFill>
                    <a:gsLst>
                      <a:gs pos="0">
                        <a:srgbClr val="FF0066"/>
                      </a:gs>
                      <a:gs pos="65000">
                        <a:srgbClr val="069BB0"/>
                      </a:gs>
                      <a:gs pos="61000">
                        <a:srgbClr val="FF6600"/>
                      </a:gs>
                    </a:gsLst>
                    <a:lin ang="5400000" scaled="1"/>
                  </a:gradFill>
                  <a:latin typeface="SVN-DK Clochard" panose="02000000000000000000" pitchFamily="50" charset="0"/>
                </a:rPr>
                <a:t> </a:t>
              </a:r>
              <a:r>
                <a:rPr lang="en-GB" sz="6600" dirty="0" err="1">
                  <a:gradFill>
                    <a:gsLst>
                      <a:gs pos="0">
                        <a:srgbClr val="FF0066"/>
                      </a:gs>
                      <a:gs pos="65000">
                        <a:srgbClr val="069BB0"/>
                      </a:gs>
                      <a:gs pos="61000">
                        <a:srgbClr val="FF6600"/>
                      </a:gs>
                    </a:gsLst>
                    <a:lin ang="5400000" scaled="1"/>
                  </a:gradFill>
                  <a:latin typeface="SVN-DK Clochard" panose="02000000000000000000" pitchFamily="50" charset="0"/>
                </a:rPr>
                <a:t>Việt</a:t>
              </a:r>
              <a:endParaRPr lang="vi-VN" sz="6600" dirty="0">
                <a:gradFill>
                  <a:gsLst>
                    <a:gs pos="0">
                      <a:srgbClr val="FF0066"/>
                    </a:gs>
                    <a:gs pos="65000">
                      <a:srgbClr val="069BB0"/>
                    </a:gs>
                    <a:gs pos="61000">
                      <a:srgbClr val="FF6600"/>
                    </a:gs>
                  </a:gsLst>
                  <a:lin ang="5400000" scaled="1"/>
                </a:gradFill>
                <a:latin typeface="#9Slide05 SFU Belle" panose="00000400000000000000" pitchFamily="2" charset="-93"/>
              </a:endParaRPr>
            </a:p>
          </p:txBody>
        </p:sp>
      </p:grpSp>
      <p:sp>
        <p:nvSpPr>
          <p:cNvPr id="10" name="TextBox 9">
            <a:extLst>
              <a:ext uri="{FF2B5EF4-FFF2-40B4-BE49-F238E27FC236}">
                <a16:creationId xmlns:a16="http://schemas.microsoft.com/office/drawing/2014/main" id="{7B477E31-1DD9-AE37-6403-E3BDB7820CD3}"/>
              </a:ext>
            </a:extLst>
          </p:cNvPr>
          <p:cNvSpPr txBox="1"/>
          <p:nvPr/>
        </p:nvSpPr>
        <p:spPr>
          <a:xfrm>
            <a:off x="2613279" y="2394253"/>
            <a:ext cx="6965442" cy="2308324"/>
          </a:xfrm>
          <a:prstGeom prst="rect">
            <a:avLst/>
          </a:prstGeom>
          <a:noFill/>
        </p:spPr>
        <p:txBody>
          <a:bodyPr wrap="square">
            <a:spAutoFit/>
          </a:bodyPr>
          <a:lstStyle/>
          <a:p>
            <a:pPr algn="ctr"/>
            <a:r>
              <a:rPr lang="vi-VN" sz="7200">
                <a:solidFill>
                  <a:srgbClr val="FF0000"/>
                </a:solidFill>
                <a:latin typeface="iCiel Baliho Script" pitchFamily="2" charset="-93"/>
              </a:rPr>
              <a:t>Viết bài văn tả người</a:t>
            </a:r>
          </a:p>
          <a:p>
            <a:pPr algn="ctr"/>
            <a:r>
              <a:rPr lang="vi-VN" sz="7200">
                <a:solidFill>
                  <a:srgbClr val="002060"/>
                </a:solidFill>
                <a:latin typeface="iCiel Baliho Script" pitchFamily="2" charset="-93"/>
              </a:rPr>
              <a:t>(Bài viết số 2)</a:t>
            </a:r>
            <a:endParaRPr lang="vi-VN" sz="7200" dirty="0">
              <a:solidFill>
                <a:srgbClr val="002060"/>
              </a:solidFill>
              <a:latin typeface="iCiel Baliho Script" pitchFamily="2" charset="-93"/>
            </a:endParaRPr>
          </a:p>
        </p:txBody>
      </p:sp>
      <p:sp>
        <p:nvSpPr>
          <p:cNvPr id="11" name="Freeform 23">
            <a:extLst>
              <a:ext uri="{FF2B5EF4-FFF2-40B4-BE49-F238E27FC236}">
                <a16:creationId xmlns:a16="http://schemas.microsoft.com/office/drawing/2014/main" id="{F00D7C07-03EC-BB04-858E-7141E10E3563}"/>
              </a:ext>
            </a:extLst>
          </p:cNvPr>
          <p:cNvSpPr/>
          <p:nvPr/>
        </p:nvSpPr>
        <p:spPr>
          <a:xfrm>
            <a:off x="-125960" y="3369680"/>
            <a:ext cx="5036288" cy="3765932"/>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13045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ular object with yellow edges&#10;&#10;Description automatically generated with medium confidence">
            <a:extLst>
              <a:ext uri="{FF2B5EF4-FFF2-40B4-BE49-F238E27FC236}">
                <a16:creationId xmlns:a16="http://schemas.microsoft.com/office/drawing/2014/main" id="{7E27CE1B-FF96-AA1D-BAA1-6983B901D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96E9162-8F68-46A9-840B-ED34F27247B3}"/>
              </a:ext>
            </a:extLst>
          </p:cNvPr>
          <p:cNvPicPr>
            <a:picLocks noChangeAspect="1"/>
          </p:cNvPicPr>
          <p:nvPr/>
        </p:nvPicPr>
        <p:blipFill>
          <a:blip r:embed="rId3"/>
          <a:stretch>
            <a:fillRect/>
          </a:stretch>
        </p:blipFill>
        <p:spPr>
          <a:xfrm>
            <a:off x="2056106" y="2524620"/>
            <a:ext cx="7942590" cy="2086333"/>
          </a:xfrm>
          <a:prstGeom prst="rect">
            <a:avLst/>
          </a:prstGeom>
        </p:spPr>
      </p:pic>
    </p:spTree>
    <p:extLst>
      <p:ext uri="{BB962C8B-B14F-4D97-AF65-F5344CB8AC3E}">
        <p14:creationId xmlns:p14="http://schemas.microsoft.com/office/powerpoint/2010/main" val="194808937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ular object with yellow edges&#10;&#10;Description automatically generated with medium confidence">
            <a:extLst>
              <a:ext uri="{FF2B5EF4-FFF2-40B4-BE49-F238E27FC236}">
                <a16:creationId xmlns:a16="http://schemas.microsoft.com/office/drawing/2014/main" id="{7E27CE1B-FF96-AA1D-BAA1-6983B901D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F1D2A4A-AA19-48E5-9404-C3EA38466A68}"/>
              </a:ext>
            </a:extLst>
          </p:cNvPr>
          <p:cNvSpPr txBox="1"/>
          <p:nvPr/>
        </p:nvSpPr>
        <p:spPr>
          <a:xfrm>
            <a:off x="2006790" y="2136338"/>
            <a:ext cx="8178419" cy="2585323"/>
          </a:xfrm>
          <a:prstGeom prst="rect">
            <a:avLst/>
          </a:prstGeom>
          <a:noFill/>
        </p:spPr>
        <p:txBody>
          <a:bodyPr wrap="square">
            <a:spAutoFit/>
          </a:bodyPr>
          <a:lstStyle/>
          <a:p>
            <a:pPr algn="ctr"/>
            <a:r>
              <a:rPr lang="vi-VN" sz="5400" b="1" i="1" u="sng">
                <a:solidFill>
                  <a:srgbClr val="FF0000"/>
                </a:solidFill>
                <a:latin typeface="Calibri" panose="020F0502020204030204" pitchFamily="34" charset="0"/>
                <a:ea typeface="Calibri" panose="020F0502020204030204" pitchFamily="34" charset="0"/>
                <a:cs typeface="Calibri" panose="020F0502020204030204" pitchFamily="34" charset="0"/>
              </a:rPr>
              <a:t>Đề bài: </a:t>
            </a:r>
            <a:endParaRPr lang="en-US" sz="5400" b="1" i="1" u="sng">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ctr"/>
            <a:r>
              <a:rPr lang="vi-VN" sz="5400" b="1">
                <a:latin typeface="Calibri" panose="020F0502020204030204" pitchFamily="34" charset="0"/>
                <a:ea typeface="Calibri" panose="020F0502020204030204" pitchFamily="34" charset="0"/>
                <a:cs typeface="Calibri" panose="020F0502020204030204" pitchFamily="34" charset="0"/>
              </a:rPr>
              <a:t>Viết bài văn tả một người lao động đang làm việc.</a:t>
            </a:r>
            <a:endParaRPr lang="vi-VN" sz="5400" b="1" dirty="0">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4CC7920E-6272-477B-9FB2-0A96CBCF8EDA}"/>
              </a:ext>
            </a:extLst>
          </p:cNvPr>
          <p:cNvCxnSpPr/>
          <p:nvPr/>
        </p:nvCxnSpPr>
        <p:spPr>
          <a:xfrm>
            <a:off x="5937662" y="3764478"/>
            <a:ext cx="397823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3102855B-D306-43C0-9FD3-41EC4F26D2F0}"/>
              </a:ext>
            </a:extLst>
          </p:cNvPr>
          <p:cNvCxnSpPr>
            <a:cxnSpLocks/>
          </p:cNvCxnSpPr>
          <p:nvPr/>
        </p:nvCxnSpPr>
        <p:spPr>
          <a:xfrm>
            <a:off x="2755075" y="4571999"/>
            <a:ext cx="654330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5880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8A1741-797A-5A1B-1315-BA77F7187B31}"/>
              </a:ext>
            </a:extLst>
          </p:cNvPr>
          <p:cNvSpPr txBox="1"/>
          <p:nvPr/>
        </p:nvSpPr>
        <p:spPr>
          <a:xfrm>
            <a:off x="1079591" y="559566"/>
            <a:ext cx="10515600" cy="1200329"/>
          </a:xfrm>
          <a:prstGeom prst="rect">
            <a:avLst/>
          </a:prstGeom>
          <a:noFill/>
        </p:spPr>
        <p:txBody>
          <a:bodyPr wrap="square">
            <a:spAutoFit/>
          </a:bodyPr>
          <a:lstStyle/>
          <a:p>
            <a:r>
              <a:rPr lang="vi-VN" sz="3600" b="1">
                <a:latin typeface="Calibri" panose="020F0502020204030204" pitchFamily="34" charset="0"/>
                <a:ea typeface="Calibri" panose="020F0502020204030204" pitchFamily="34" charset="0"/>
                <a:cs typeface="Calibri" panose="020F0502020204030204" pitchFamily="34" charset="0"/>
              </a:rPr>
              <a:t>1. Viết bài văn dựa vào kết quả bài tập 1 trang 45, 46.</a:t>
            </a:r>
          </a:p>
          <a:p>
            <a:r>
              <a:rPr lang="vi-VN" sz="3600" b="1" i="1">
                <a:solidFill>
                  <a:srgbClr val="FF0000"/>
                </a:solidFill>
                <a:latin typeface="Calibri" panose="020F0502020204030204" pitchFamily="34" charset="0"/>
                <a:ea typeface="Calibri" panose="020F0502020204030204" pitchFamily="34" charset="0"/>
                <a:cs typeface="Calibri" panose="020F0502020204030204" pitchFamily="34" charset="0"/>
              </a:rPr>
              <a:t>Lưu ý:</a:t>
            </a:r>
            <a:endParaRPr lang="vi-VN" sz="36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A0B10F2-AF2D-4F68-8190-7A34E539151C}"/>
              </a:ext>
            </a:extLst>
          </p:cNvPr>
          <p:cNvPicPr>
            <a:picLocks noChangeAspect="1"/>
          </p:cNvPicPr>
          <p:nvPr/>
        </p:nvPicPr>
        <p:blipFill rotWithShape="1">
          <a:blip r:embed="rId2">
            <a:extLst>
              <a:ext uri="{28A0092B-C50C-407E-A947-70E740481C1C}">
                <a14:useLocalDpi xmlns:a14="http://schemas.microsoft.com/office/drawing/2010/main" val="0"/>
              </a:ext>
            </a:extLst>
          </a:blip>
          <a:srcRect l="-1" r="1522" b="64661"/>
          <a:stretch/>
        </p:blipFill>
        <p:spPr>
          <a:xfrm>
            <a:off x="625031" y="1873842"/>
            <a:ext cx="10941938" cy="3110316"/>
          </a:xfrm>
          <a:prstGeom prst="rect">
            <a:avLst/>
          </a:prstGeom>
        </p:spPr>
      </p:pic>
      <p:sp>
        <p:nvSpPr>
          <p:cNvPr id="6" name="Rectangle 5">
            <a:extLst>
              <a:ext uri="{FF2B5EF4-FFF2-40B4-BE49-F238E27FC236}">
                <a16:creationId xmlns:a16="http://schemas.microsoft.com/office/drawing/2014/main" id="{5D6078A3-79FE-44A3-96D6-D060998EFF88}"/>
              </a:ext>
            </a:extLst>
          </p:cNvPr>
          <p:cNvSpPr/>
          <p:nvPr/>
        </p:nvSpPr>
        <p:spPr>
          <a:xfrm>
            <a:off x="843148" y="4583988"/>
            <a:ext cx="3408218" cy="581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A43C6A7-0C7D-41D0-BE69-CA02A0BD70C2}"/>
              </a:ext>
            </a:extLst>
          </p:cNvPr>
          <p:cNvSpPr/>
          <p:nvPr/>
        </p:nvSpPr>
        <p:spPr>
          <a:xfrm>
            <a:off x="4251366" y="4924893"/>
            <a:ext cx="6994566" cy="581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877088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8A1741-797A-5A1B-1315-BA77F7187B31}"/>
              </a:ext>
            </a:extLst>
          </p:cNvPr>
          <p:cNvSpPr txBox="1"/>
          <p:nvPr/>
        </p:nvSpPr>
        <p:spPr>
          <a:xfrm>
            <a:off x="1079591" y="559566"/>
            <a:ext cx="105156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Viết bài văn dựa vào kết quả bài tập 1 trang 45, 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Lưu ý:</a:t>
            </a:r>
            <a:endPar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A0B10F2-AF2D-4F68-8190-7A34E539151C}"/>
              </a:ext>
            </a:extLst>
          </p:cNvPr>
          <p:cNvPicPr>
            <a:picLocks noChangeAspect="1"/>
          </p:cNvPicPr>
          <p:nvPr/>
        </p:nvPicPr>
        <p:blipFill rotWithShape="1">
          <a:blip r:embed="rId2">
            <a:extLst>
              <a:ext uri="{28A0092B-C50C-407E-A947-70E740481C1C}">
                <a14:useLocalDpi xmlns:a14="http://schemas.microsoft.com/office/drawing/2010/main" val="0"/>
              </a:ext>
            </a:extLst>
          </a:blip>
          <a:srcRect l="254" t="31303" r="1266" b="26032"/>
          <a:stretch/>
        </p:blipFill>
        <p:spPr>
          <a:xfrm>
            <a:off x="625031" y="1873842"/>
            <a:ext cx="10941938" cy="3755062"/>
          </a:xfrm>
          <a:prstGeom prst="rect">
            <a:avLst/>
          </a:prstGeom>
        </p:spPr>
      </p:pic>
      <p:sp>
        <p:nvSpPr>
          <p:cNvPr id="6" name="Rectangle 5">
            <a:extLst>
              <a:ext uri="{FF2B5EF4-FFF2-40B4-BE49-F238E27FC236}">
                <a16:creationId xmlns:a16="http://schemas.microsoft.com/office/drawing/2014/main" id="{5D6078A3-79FE-44A3-96D6-D060998EFF88}"/>
              </a:ext>
            </a:extLst>
          </p:cNvPr>
          <p:cNvSpPr/>
          <p:nvPr/>
        </p:nvSpPr>
        <p:spPr>
          <a:xfrm>
            <a:off x="7704190" y="1582896"/>
            <a:ext cx="3767373" cy="581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417896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8A1741-797A-5A1B-1315-BA77F7187B31}"/>
              </a:ext>
            </a:extLst>
          </p:cNvPr>
          <p:cNvSpPr txBox="1"/>
          <p:nvPr/>
        </p:nvSpPr>
        <p:spPr>
          <a:xfrm>
            <a:off x="1079591" y="559566"/>
            <a:ext cx="105156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Viết bài văn dựa vào kết quả bài tập 1 trang 45, 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Lưu ý:</a:t>
            </a:r>
            <a:endPar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A0B10F2-AF2D-4F68-8190-7A34E539151C}"/>
              </a:ext>
            </a:extLst>
          </p:cNvPr>
          <p:cNvPicPr>
            <a:picLocks noChangeAspect="1"/>
          </p:cNvPicPr>
          <p:nvPr/>
        </p:nvPicPr>
        <p:blipFill rotWithShape="1">
          <a:blip r:embed="rId2">
            <a:extLst>
              <a:ext uri="{28A0092B-C50C-407E-A947-70E740481C1C}">
                <a14:useLocalDpi xmlns:a14="http://schemas.microsoft.com/office/drawing/2010/main" val="0"/>
              </a:ext>
            </a:extLst>
          </a:blip>
          <a:srcRect l="-1413" t="74075" r="2678" b="2284"/>
          <a:stretch/>
        </p:blipFill>
        <p:spPr>
          <a:xfrm>
            <a:off x="625031" y="1873842"/>
            <a:ext cx="10970160" cy="2080641"/>
          </a:xfrm>
          <a:prstGeom prst="rect">
            <a:avLst/>
          </a:prstGeom>
        </p:spPr>
      </p:pic>
      <p:sp>
        <p:nvSpPr>
          <p:cNvPr id="6" name="Rectangle 5">
            <a:extLst>
              <a:ext uri="{FF2B5EF4-FFF2-40B4-BE49-F238E27FC236}">
                <a16:creationId xmlns:a16="http://schemas.microsoft.com/office/drawing/2014/main" id="{5D6078A3-79FE-44A3-96D6-D060998EFF88}"/>
              </a:ext>
            </a:extLst>
          </p:cNvPr>
          <p:cNvSpPr/>
          <p:nvPr/>
        </p:nvSpPr>
        <p:spPr>
          <a:xfrm>
            <a:off x="7704190" y="1582896"/>
            <a:ext cx="3767373" cy="581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563790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8A1741-797A-5A1B-1315-BA77F7187B31}"/>
              </a:ext>
            </a:extLst>
          </p:cNvPr>
          <p:cNvSpPr txBox="1"/>
          <p:nvPr/>
        </p:nvSpPr>
        <p:spPr>
          <a:xfrm>
            <a:off x="1068967" y="702070"/>
            <a:ext cx="105156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 Đọc lại, chỉnh sửa và hoàn thiện bài đã viết:</a:t>
            </a:r>
            <a:endPar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B91BDF4F-D858-46E3-8A83-13B5DE5F4481}"/>
              </a:ext>
            </a:extLst>
          </p:cNvPr>
          <p:cNvSpPr/>
          <p:nvPr/>
        </p:nvSpPr>
        <p:spPr>
          <a:xfrm>
            <a:off x="1282534" y="1891421"/>
            <a:ext cx="2838203" cy="1128156"/>
          </a:xfrm>
          <a:prstGeom prst="round2DiagRect">
            <a:avLst>
              <a:gd name="adj1" fmla="val 50000"/>
              <a:gd name="adj2" fmla="val 0"/>
            </a:avLst>
          </a:prstGeom>
          <a:solidFill>
            <a:srgbClr val="FEE2C8"/>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FF0000"/>
                </a:solidFill>
              </a:rPr>
              <a:t>Trình tự miêu tả. </a:t>
            </a:r>
            <a:endParaRPr lang="en-US" sz="3200">
              <a:solidFill>
                <a:srgbClr val="FF0000"/>
              </a:solidFill>
            </a:endParaRPr>
          </a:p>
        </p:txBody>
      </p:sp>
      <p:sp>
        <p:nvSpPr>
          <p:cNvPr id="9" name="Rectangle: Diagonal Corners Rounded 8">
            <a:extLst>
              <a:ext uri="{FF2B5EF4-FFF2-40B4-BE49-F238E27FC236}">
                <a16:creationId xmlns:a16="http://schemas.microsoft.com/office/drawing/2014/main" id="{653227B6-61FE-4B1F-95DD-2C3C88845EDD}"/>
              </a:ext>
            </a:extLst>
          </p:cNvPr>
          <p:cNvSpPr/>
          <p:nvPr/>
        </p:nvSpPr>
        <p:spPr>
          <a:xfrm>
            <a:off x="4907665" y="1891421"/>
            <a:ext cx="2838203" cy="1128156"/>
          </a:xfrm>
          <a:prstGeom prst="round2DiagRect">
            <a:avLst>
              <a:gd name="adj1" fmla="val 50000"/>
              <a:gd name="adj2" fmla="val 0"/>
            </a:avLst>
          </a:prstGeom>
          <a:solidFill>
            <a:srgbClr val="FEE2C8"/>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FF0000"/>
                </a:solidFill>
              </a:rPr>
              <a:t> Từ ngữ </a:t>
            </a:r>
            <a:endParaRPr lang="en-US" sz="3200">
              <a:solidFill>
                <a:srgbClr val="FF0000"/>
              </a:solidFill>
            </a:endParaRPr>
          </a:p>
          <a:p>
            <a:pPr algn="ctr"/>
            <a:r>
              <a:rPr lang="vi-VN" sz="3200">
                <a:solidFill>
                  <a:srgbClr val="FF0000"/>
                </a:solidFill>
              </a:rPr>
              <a:t>gợi tả. </a:t>
            </a:r>
            <a:endParaRPr lang="en-US" sz="3200">
              <a:solidFill>
                <a:srgbClr val="FF0000"/>
              </a:solidFill>
            </a:endParaRPr>
          </a:p>
        </p:txBody>
      </p:sp>
      <p:sp>
        <p:nvSpPr>
          <p:cNvPr id="10" name="Rectangle: Diagonal Corners Rounded 9">
            <a:extLst>
              <a:ext uri="{FF2B5EF4-FFF2-40B4-BE49-F238E27FC236}">
                <a16:creationId xmlns:a16="http://schemas.microsoft.com/office/drawing/2014/main" id="{FA3188E5-BFC5-4BDA-B920-69009E2F75EF}"/>
              </a:ext>
            </a:extLst>
          </p:cNvPr>
          <p:cNvSpPr/>
          <p:nvPr/>
        </p:nvSpPr>
        <p:spPr>
          <a:xfrm>
            <a:off x="8532796" y="1882790"/>
            <a:ext cx="2838203" cy="1128156"/>
          </a:xfrm>
          <a:prstGeom prst="round2DiagRect">
            <a:avLst>
              <a:gd name="adj1" fmla="val 50000"/>
              <a:gd name="adj2" fmla="val 0"/>
            </a:avLst>
          </a:prstGeom>
          <a:solidFill>
            <a:srgbClr val="FEE2C8"/>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FF0000"/>
                </a:solidFill>
              </a:rPr>
              <a:t>Hình ảnh </a:t>
            </a:r>
            <a:endParaRPr lang="en-US" sz="3200">
              <a:solidFill>
                <a:srgbClr val="FF0000"/>
              </a:solidFill>
            </a:endParaRPr>
          </a:p>
          <a:p>
            <a:pPr algn="ctr"/>
            <a:r>
              <a:rPr lang="vi-VN" sz="3200">
                <a:solidFill>
                  <a:srgbClr val="FF0000"/>
                </a:solidFill>
              </a:rPr>
              <a:t>so sánh.</a:t>
            </a:r>
            <a:endParaRPr lang="en-US" sz="3200">
              <a:solidFill>
                <a:srgbClr val="FF0000"/>
              </a:solidFill>
            </a:endParaRPr>
          </a:p>
        </p:txBody>
      </p:sp>
      <p:sp>
        <p:nvSpPr>
          <p:cNvPr id="11" name="Rectangle: Diagonal Corners Rounded 10">
            <a:extLst>
              <a:ext uri="{FF2B5EF4-FFF2-40B4-BE49-F238E27FC236}">
                <a16:creationId xmlns:a16="http://schemas.microsoft.com/office/drawing/2014/main" id="{B526AB1D-EAC4-4567-B383-4AF98782AC7B}"/>
              </a:ext>
            </a:extLst>
          </p:cNvPr>
          <p:cNvSpPr/>
          <p:nvPr/>
        </p:nvSpPr>
        <p:spPr>
          <a:xfrm>
            <a:off x="2701635" y="3841668"/>
            <a:ext cx="2838203" cy="1128156"/>
          </a:xfrm>
          <a:prstGeom prst="round2DiagRect">
            <a:avLst>
              <a:gd name="adj1" fmla="val 50000"/>
              <a:gd name="adj2" fmla="val 0"/>
            </a:avLst>
          </a:prstGeom>
          <a:solidFill>
            <a:srgbClr val="FEE2C8"/>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FF0000"/>
                </a:solidFill>
              </a:rPr>
              <a:t>Câu văn biểu cảm. </a:t>
            </a:r>
            <a:endParaRPr lang="en-US" sz="3200">
              <a:solidFill>
                <a:srgbClr val="FF0000"/>
              </a:solidFill>
            </a:endParaRPr>
          </a:p>
        </p:txBody>
      </p:sp>
      <p:sp>
        <p:nvSpPr>
          <p:cNvPr id="12" name="Rectangle: Diagonal Corners Rounded 11">
            <a:extLst>
              <a:ext uri="{FF2B5EF4-FFF2-40B4-BE49-F238E27FC236}">
                <a16:creationId xmlns:a16="http://schemas.microsoft.com/office/drawing/2014/main" id="{6569686F-B0BD-4F3C-8D3B-9F7BFD377C8A}"/>
              </a:ext>
            </a:extLst>
          </p:cNvPr>
          <p:cNvSpPr/>
          <p:nvPr/>
        </p:nvSpPr>
        <p:spPr>
          <a:xfrm>
            <a:off x="6652162" y="3838424"/>
            <a:ext cx="2838203" cy="1128156"/>
          </a:xfrm>
          <a:prstGeom prst="round2DiagRect">
            <a:avLst>
              <a:gd name="adj1" fmla="val 50000"/>
              <a:gd name="adj2" fmla="val 0"/>
            </a:avLst>
          </a:prstGeom>
          <a:solidFill>
            <a:srgbClr val="FEE2C8"/>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rPr>
              <a:t>.?.</a:t>
            </a:r>
          </a:p>
        </p:txBody>
      </p:sp>
    </p:spTree>
    <p:extLst>
      <p:ext uri="{BB962C8B-B14F-4D97-AF65-F5344CB8AC3E}">
        <p14:creationId xmlns:p14="http://schemas.microsoft.com/office/powerpoint/2010/main" val="2411840980"/>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67</TotalTime>
  <Words>399</Words>
  <Application>Microsoft Office PowerPoint</Application>
  <PresentationFormat>Widescreen</PresentationFormat>
  <Paragraphs>25</Paragraphs>
  <Slides>19</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iCiel Baliho Script</vt:lpstr>
      <vt:lpstr>Aptos</vt:lpstr>
      <vt:lpstr>Times New Roman</vt:lpstr>
      <vt:lpstr>SVN-DK Clochard</vt:lpstr>
      <vt:lpstr>Aptos Display</vt:lpstr>
      <vt:lpstr>#9Slide05 SFU Belle</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9Slide</cp:lastModifiedBy>
  <cp:revision>5</cp:revision>
  <dcterms:created xsi:type="dcterms:W3CDTF">2024-09-04T16:56:37Z</dcterms:created>
  <dcterms:modified xsi:type="dcterms:W3CDTF">2024-09-24T08:54:02Z</dcterms:modified>
  <cp:category>9Slide.vn</cp:category>
</cp:coreProperties>
</file>