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58" r:id="rId4"/>
    <p:sldId id="264" r:id="rId5"/>
    <p:sldId id="265" r:id="rId6"/>
    <p:sldId id="266" r:id="rId7"/>
    <p:sldId id="259" r:id="rId8"/>
    <p:sldId id="290" r:id="rId9"/>
    <p:sldId id="284" r:id="rId10"/>
    <p:sldId id="278" r:id="rId11"/>
    <p:sldId id="277" r:id="rId12"/>
    <p:sldId id="261" r:id="rId13"/>
    <p:sldId id="292" r:id="rId14"/>
    <p:sldId id="280" r:id="rId15"/>
    <p:sldId id="291" r:id="rId16"/>
    <p:sldId id="285" r:id="rId17"/>
    <p:sldId id="286" r:id="rId18"/>
    <p:sldId id="287" r:id="rId19"/>
    <p:sldId id="279" r:id="rId20"/>
    <p:sldId id="274" r:id="rId21"/>
    <p:sldId id="281" r:id="rId22"/>
    <p:sldId id="276" r:id="rId23"/>
    <p:sldId id="288" r:id="rId24"/>
    <p:sldId id="289" r:id="rId25"/>
    <p:sldId id="262" r:id="rId26"/>
  </p:sldIdLst>
  <p:sldSz cx="18288000" cy="10287000"/>
  <p:notesSz cx="6858000" cy="9144000"/>
  <p:embeddedFontLst>
    <p:embeddedFont>
      <p:font typeface=".VnVogue" panose="020B7200000000000000"/>
      <p:regular r:id="rId28"/>
    </p:embeddedFont>
    <p:embeddedFont>
      <p:font typeface="Aptos Black" panose="020B0004020202020204" pitchFamily="34" charset="0"/>
      <p:bold r:id="rId29"/>
    </p:embeddedFont>
    <p:embeddedFont>
      <p:font typeface="Bradley Hand ITC" panose="03070402050302030203" pitchFamily="66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arrington" panose="04040505050A02020702" pitchFamily="82" charset="0"/>
      <p:regular r:id="rId35"/>
    </p:embeddedFont>
    <p:embeddedFont>
      <p:font typeface="Now Bol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58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reading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Peer-checking students’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3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email into three parts.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each student of each group take turns throwing the dice to choose a student and read each part of the email.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- Give stickers if</a:t>
            </a:r>
            <a:r>
              <a:rPr lang="en-US" baseline="0" dirty="0"/>
              <a:t> students read the email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4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s://www.youtube.com/watch?v=p3XPRgf4qG4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7BRrNU25lE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05265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65174" y="516424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CD0258-76BD-2850-A367-1591E3E06715}"/>
              </a:ext>
            </a:extLst>
          </p:cNvPr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7C3168-35E4-3879-A2FC-822CB548F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F8069F-2BE8-78F5-224F-F722AF92E20E}"/>
              </a:ext>
            </a:extLst>
          </p:cNvPr>
          <p:cNvSpPr/>
          <p:nvPr/>
        </p:nvSpPr>
        <p:spPr>
          <a:xfrm>
            <a:off x="7234034" y="2054807"/>
            <a:ext cx="6001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5: Skills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066E9-6D98-0CAF-A79F-5DB3FD5E3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0" y="1165529"/>
            <a:ext cx="1250342" cy="12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Read and Write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3E1D99B-AD13-06CA-7E41-8E0DE164481F}"/>
              </a:ext>
            </a:extLst>
          </p:cNvPr>
          <p:cNvGrpSpPr/>
          <p:nvPr/>
        </p:nvGrpSpPr>
        <p:grpSpPr>
          <a:xfrm>
            <a:off x="533400" y="4895863"/>
            <a:ext cx="16887017" cy="2304985"/>
            <a:chOff x="533400" y="4895863"/>
            <a:chExt cx="16887017" cy="23049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5D0D8FE-EF0F-A726-BBD0-CD206B4E3DC3}"/>
                </a:ext>
              </a:extLst>
            </p:cNvPr>
            <p:cNvGrpSpPr/>
            <p:nvPr/>
          </p:nvGrpSpPr>
          <p:grpSpPr>
            <a:xfrm>
              <a:off x="533400" y="4895863"/>
              <a:ext cx="16887017" cy="2304985"/>
              <a:chOff x="471891" y="4533900"/>
              <a:chExt cx="16887017" cy="230498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A199D68-E445-E76B-1AD9-4907A5065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891" y="4533900"/>
                <a:ext cx="16887017" cy="23049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1D5589-1F13-7B5F-B5F8-ABA654A80F76}"/>
                  </a:ext>
                </a:extLst>
              </p:cNvPr>
              <p:cNvSpPr/>
              <p:nvPr/>
            </p:nvSpPr>
            <p:spPr>
              <a:xfrm>
                <a:off x="11646336" y="4801775"/>
                <a:ext cx="4876800" cy="20085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79EDD3E-72AD-7077-E499-CB04C211BEEE}"/>
                </a:ext>
              </a:extLst>
            </p:cNvPr>
            <p:cNvCxnSpPr/>
            <p:nvPr/>
          </p:nvCxnSpPr>
          <p:spPr>
            <a:xfrm>
              <a:off x="11990076" y="6667500"/>
              <a:ext cx="4419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48698B9-2D22-0664-F2C6-DAB210C25FE9}"/>
              </a:ext>
            </a:extLst>
          </p:cNvPr>
          <p:cNvSpPr/>
          <p:nvPr/>
        </p:nvSpPr>
        <p:spPr>
          <a:xfrm>
            <a:off x="11879855" y="5432091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latin typeface="Bradley Hand ITC" panose="03070402050302030203" pitchFamily="66" charset="0"/>
              </a:rPr>
              <a:t>holiday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Read and Write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F7FD52-CA8C-29CC-1A24-C8962CF3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076700"/>
            <a:ext cx="17221200" cy="55626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446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29100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60296" y="923985"/>
            <a:ext cx="1683893" cy="16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Let’s check!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761381-51B1-1064-B6F3-7692DD8C3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25" y="4326505"/>
            <a:ext cx="11880741" cy="1721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0E7762-6D4D-D005-D317-4E43B5C2A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59" y="6700848"/>
            <a:ext cx="17534021" cy="19048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8698B9-2D22-0664-F2C6-DAB210C25FE9}"/>
              </a:ext>
            </a:extLst>
          </p:cNvPr>
          <p:cNvSpPr/>
          <p:nvPr/>
        </p:nvSpPr>
        <p:spPr>
          <a:xfrm>
            <a:off x="6870626" y="6972300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Mom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FCF0EE-3838-FF4F-26E5-2715B1478563}"/>
              </a:ext>
            </a:extLst>
          </p:cNvPr>
          <p:cNvSpPr/>
          <p:nvPr/>
        </p:nvSpPr>
        <p:spPr>
          <a:xfrm>
            <a:off x="13106400" y="6991350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35897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Let’s check!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8DD30-7244-4573-6057-36AFC010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42" y="4336855"/>
            <a:ext cx="17341977" cy="1457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52C0F7-7DD9-4BD2-58A9-E1B6F24BD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42" y="6458057"/>
            <a:ext cx="10515600" cy="19048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8698B9-2D22-0664-F2C6-DAB210C25FE9}"/>
              </a:ext>
            </a:extLst>
          </p:cNvPr>
          <p:cNvSpPr/>
          <p:nvPr/>
        </p:nvSpPr>
        <p:spPr>
          <a:xfrm>
            <a:off x="1540510" y="6764688"/>
            <a:ext cx="647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Aunt Tam</a:t>
            </a:r>
          </a:p>
        </p:txBody>
      </p:sp>
    </p:spTree>
    <p:extLst>
      <p:ext uri="{BB962C8B-B14F-4D97-AF65-F5344CB8AC3E}">
        <p14:creationId xmlns:p14="http://schemas.microsoft.com/office/powerpoint/2010/main" val="31240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Let’s check!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52C0F7-7DD9-4BD2-58A9-E1B6F24BD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62" y="6458057"/>
            <a:ext cx="11558337" cy="20937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8698B9-2D22-0664-F2C6-DAB210C25FE9}"/>
              </a:ext>
            </a:extLst>
          </p:cNvPr>
          <p:cNvSpPr/>
          <p:nvPr/>
        </p:nvSpPr>
        <p:spPr>
          <a:xfrm>
            <a:off x="1447800" y="6764758"/>
            <a:ext cx="6477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4682B0-5CA3-7D3D-4AAA-6F8B9FDAD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004123"/>
            <a:ext cx="16354531" cy="2091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3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Let’s check!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52C0F7-7DD9-4BD2-58A9-E1B6F24BD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62" y="6458057"/>
            <a:ext cx="11558337" cy="20937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8698B9-2D22-0664-F2C6-DAB210C25FE9}"/>
              </a:ext>
            </a:extLst>
          </p:cNvPr>
          <p:cNvSpPr/>
          <p:nvPr/>
        </p:nvSpPr>
        <p:spPr>
          <a:xfrm>
            <a:off x="1524000" y="6896100"/>
            <a:ext cx="647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her brother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5286AD-AFDE-86E8-CE67-6F97523C2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2" y="4192330"/>
            <a:ext cx="17001952" cy="1601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96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HELLO SONG</a:t>
            </a: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2D83BC14-9611-12AC-2F00-B368FD25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548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Let’s talk!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C9E073-B8DC-428B-838B-3BB019B21BE7}"/>
              </a:ext>
            </a:extLst>
          </p:cNvPr>
          <p:cNvSpPr/>
          <p:nvPr/>
        </p:nvSpPr>
        <p:spPr>
          <a:xfrm>
            <a:off x="1143000" y="5600700"/>
            <a:ext cx="16535399" cy="1862048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you celebrate Tet?</a:t>
            </a: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CBF8E4-C6A8-6EB8-4436-F88E81989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0856">
            <a:off x="2250136" y="1818016"/>
            <a:ext cx="3746455" cy="2659792"/>
          </a:xfrm>
          <a:prstGeom prst="rect">
            <a:avLst/>
          </a:prstGeom>
        </p:spPr>
      </p:pic>
      <p:pic>
        <p:nvPicPr>
          <p:cNvPr id="9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46E9CF2D-A54E-9BB7-71F1-550EC0392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0600" y="1230363"/>
            <a:ext cx="1828800" cy="1828800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F3FB7E8-F310-3ED1-2724-9D414C343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0856">
            <a:off x="2326336" y="1855112"/>
            <a:ext cx="3746455" cy="26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2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55354" y="107147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/>
              </a:rPr>
              <a:t>The Dice 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happy-logoversion-3-13398.wav"/>
          </p:stSnd>
        </p:sndAc>
      </p:transition>
    </mc:Choice>
    <mc:Fallback>
      <p:transition spd="slow">
        <p:sndAc>
          <p:stSnd>
            <p:snd r:embed="rId2" name="happy-logoversion-3-13398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55354" y="0"/>
            <a:ext cx="19357289" cy="2600227"/>
            <a:chOff x="-555354" y="1028699"/>
            <a:chExt cx="19357289" cy="2600227"/>
          </a:xfrm>
        </p:grpSpPr>
        <p:grpSp>
          <p:nvGrpSpPr>
            <p:cNvPr id="3" name="Group 3"/>
            <p:cNvGrpSpPr/>
            <p:nvPr/>
          </p:nvGrpSpPr>
          <p:grpSpPr>
            <a:xfrm>
              <a:off x="-555354" y="1071473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619499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1028699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41144"/>
              <a:ext cx="16230600" cy="1281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The Dice Game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2BF6A0-8F0C-2619-4B9A-7C46B8046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" t="13399" r="3322" b="6855"/>
          <a:stretch/>
        </p:blipFill>
        <p:spPr>
          <a:xfrm>
            <a:off x="1403568" y="3169898"/>
            <a:ext cx="10058400" cy="6833084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ice Game 3D - Free GIF on Pixabay - Pixa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4666768"/>
            <a:ext cx="350520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9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3232588"/>
            <a:chOff x="-503504" y="641468"/>
            <a:chExt cx="19295008" cy="323258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251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021" dirty="0">
                  <a:solidFill>
                    <a:srgbClr val="00B0F0"/>
                  </a:solidFill>
                  <a:latin typeface="Now Bold Bold"/>
                </a:rPr>
                <a:t>Thank you for playing!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4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0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C44C8-A970-49A7-2CA1-2A9B7CFF1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0573AC7A-E7D0-3F0B-F991-4981A4BBE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/>
              </a:rPr>
              <a:t>Give me Five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84F120-88B7-49A3-D30A-0B3A296952DF}"/>
              </a:ext>
            </a:extLst>
          </p:cNvPr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3A5AF366-3C42-4FFC-87C1-4EF4F2393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2793A6A1-EAAF-4388-1610-D3C9E60F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B91C1E2-6067-2DDD-6B38-41852571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DE3D00D5-4A4A-6117-002D-95975AC3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2AD7257-F893-3A0E-C2C0-F6B98B35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D0682E46-FDF3-96A0-6DEE-2557F5C0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32044" y="1206777"/>
            <a:ext cx="16503556" cy="117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600" dirty="0">
                <a:solidFill>
                  <a:srgbClr val="000000"/>
                </a:solidFill>
                <a:latin typeface="Now Bold Bold"/>
              </a:rPr>
              <a:t>Look and Say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7004">
            <a:off x="3730741" y="390748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A155A-8452-0B6E-4605-F78A8EC67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032" y="3311352"/>
            <a:ext cx="3918417" cy="4758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B6D299-B34A-19F7-6C2D-D20EE50D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476215"/>
            <a:ext cx="4071260" cy="4593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2E3492-6508-9235-8BC2-A7221E6EE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023" y="3669147"/>
            <a:ext cx="3680279" cy="4416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8013CA-0817-C70A-4FF8-B0CF2C78FA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6228" y="3775426"/>
            <a:ext cx="3805736" cy="43793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174A86-5D4B-B0E1-0499-EC5CFA0AECE6}"/>
              </a:ext>
            </a:extLst>
          </p:cNvPr>
          <p:cNvSpPr txBox="1"/>
          <p:nvPr/>
        </p:nvSpPr>
        <p:spPr>
          <a:xfrm>
            <a:off x="3062542" y="8015113"/>
            <a:ext cx="2702606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1AACF1-C43E-F6DA-568C-7F1195331B55}"/>
              </a:ext>
            </a:extLst>
          </p:cNvPr>
          <p:cNvSpPr txBox="1"/>
          <p:nvPr/>
        </p:nvSpPr>
        <p:spPr>
          <a:xfrm>
            <a:off x="6519998" y="7958408"/>
            <a:ext cx="25821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0E880-411E-EAE8-DA19-9BC2ABD817C4}"/>
              </a:ext>
            </a:extLst>
          </p:cNvPr>
          <p:cNvSpPr txBox="1"/>
          <p:nvPr/>
        </p:nvSpPr>
        <p:spPr>
          <a:xfrm>
            <a:off x="10251431" y="8054666"/>
            <a:ext cx="25821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B98F43-071A-CC62-E74C-735DAF558232}"/>
              </a:ext>
            </a:extLst>
          </p:cNvPr>
          <p:cNvSpPr txBox="1"/>
          <p:nvPr/>
        </p:nvSpPr>
        <p:spPr>
          <a:xfrm>
            <a:off x="13683280" y="8035985"/>
            <a:ext cx="290263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401861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536" y="631579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0180" y="104885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/>
              </a:rPr>
              <a:t>Watch and Answer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627004">
            <a:off x="3883141" y="355241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Unit 08">
            <a:hlinkClick r:id="" action="ppaction://media"/>
            <a:extLst>
              <a:ext uri="{FF2B5EF4-FFF2-40B4-BE49-F238E27FC236}">
                <a16:creationId xmlns:a16="http://schemas.microsoft.com/office/drawing/2014/main" id="{22F8B95D-9233-2C22-4B16-9187093F7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0125" y="3189032"/>
            <a:ext cx="12972762" cy="71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2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Look and Say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BF6A0-8F0C-2619-4B9A-7C46B8046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667" y="29337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Listen and Point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BF6A0-8F0C-2619-4B9A-7C46B8046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571" y="28575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2 06">
            <a:hlinkClick r:id="" action="ppaction://media"/>
            <a:extLst>
              <a:ext uri="{FF2B5EF4-FFF2-40B4-BE49-F238E27FC236}">
                <a16:creationId xmlns:a16="http://schemas.microsoft.com/office/drawing/2014/main" id="{76E970AB-70B1-DAC8-2336-5D33DAC7C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40552" y="1205770"/>
            <a:ext cx="1453785" cy="14537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BCF44A-3034-BA4A-4E4B-54C9CD1EDE35}"/>
              </a:ext>
            </a:extLst>
          </p:cNvPr>
          <p:cNvGrpSpPr/>
          <p:nvPr/>
        </p:nvGrpSpPr>
        <p:grpSpPr>
          <a:xfrm>
            <a:off x="13258800" y="5036981"/>
            <a:ext cx="3756645" cy="2215991"/>
            <a:chOff x="526317" y="2727488"/>
            <a:chExt cx="1956490" cy="12205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D7DB86E-742F-9413-0CCC-C8710E424D9B}"/>
                </a:ext>
              </a:extLst>
            </p:cNvPr>
            <p:cNvSpPr/>
            <p:nvPr/>
          </p:nvSpPr>
          <p:spPr>
            <a:xfrm>
              <a:off x="526317" y="2822367"/>
              <a:ext cx="1956490" cy="10323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59AC9E-1926-1502-4EAC-4ADAFD443BBD}"/>
                </a:ext>
              </a:extLst>
            </p:cNvPr>
            <p:cNvSpPr/>
            <p:nvPr/>
          </p:nvSpPr>
          <p:spPr>
            <a:xfrm>
              <a:off x="895385" y="2727488"/>
              <a:ext cx="1163122" cy="1220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55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Listen and Repeat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BF6A0-8F0C-2619-4B9A-7C46B8046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567" y="29337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2 06">
            <a:hlinkClick r:id="" action="ppaction://media"/>
            <a:extLst>
              <a:ext uri="{FF2B5EF4-FFF2-40B4-BE49-F238E27FC236}">
                <a16:creationId xmlns:a16="http://schemas.microsoft.com/office/drawing/2014/main" id="{EF1AC917-4464-CD34-7678-CC5161C81C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2497" y="1272455"/>
            <a:ext cx="1371600" cy="1371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AC140A-3246-E497-46CA-6DD3677D2E1F}"/>
              </a:ext>
            </a:extLst>
          </p:cNvPr>
          <p:cNvGrpSpPr/>
          <p:nvPr/>
        </p:nvGrpSpPr>
        <p:grpSpPr>
          <a:xfrm>
            <a:off x="13258800" y="5036981"/>
            <a:ext cx="3756645" cy="2215991"/>
            <a:chOff x="526317" y="2727488"/>
            <a:chExt cx="1956490" cy="12205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5DDD18-C7AB-FDB0-82B6-EF4C26217DEB}"/>
                </a:ext>
              </a:extLst>
            </p:cNvPr>
            <p:cNvSpPr/>
            <p:nvPr/>
          </p:nvSpPr>
          <p:spPr>
            <a:xfrm>
              <a:off x="526317" y="2822367"/>
              <a:ext cx="1956490" cy="10323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8A5644-5F15-E6D1-0762-1F255B85FD6A}"/>
                </a:ext>
              </a:extLst>
            </p:cNvPr>
            <p:cNvSpPr/>
            <p:nvPr/>
          </p:nvSpPr>
          <p:spPr>
            <a:xfrm>
              <a:off x="895385" y="2727488"/>
              <a:ext cx="1163122" cy="1220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58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159</Words>
  <Application>Microsoft Office PowerPoint</Application>
  <PresentationFormat>Custom</PresentationFormat>
  <Paragraphs>49</Paragraphs>
  <Slides>25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.VnVogue</vt:lpstr>
      <vt:lpstr>Calibri</vt:lpstr>
      <vt:lpstr>Arial</vt:lpstr>
      <vt:lpstr>Harrington</vt:lpstr>
      <vt:lpstr>Halimum Bold</vt:lpstr>
      <vt:lpstr>Now Bold Bold</vt:lpstr>
      <vt:lpstr>Aptos Black</vt:lpstr>
      <vt:lpstr>Bradley Hand ITC</vt:lpstr>
      <vt:lpstr>iCiel Cucho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Huu.ngph</cp:lastModifiedBy>
  <cp:revision>13</cp:revision>
  <dcterms:created xsi:type="dcterms:W3CDTF">2006-08-16T00:00:00Z</dcterms:created>
  <dcterms:modified xsi:type="dcterms:W3CDTF">2023-12-12T02:48:06Z</dcterms:modified>
  <dc:identifier>DAFKaVlG5MA</dc:identifier>
</cp:coreProperties>
</file>