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9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5" r:id="rId4"/>
    <p:sldId id="298" r:id="rId5"/>
    <p:sldId id="302" r:id="rId6"/>
    <p:sldId id="303" r:id="rId7"/>
    <p:sldId id="304" r:id="rId8"/>
    <p:sldId id="305" r:id="rId9"/>
    <p:sldId id="306" r:id="rId10"/>
    <p:sldId id="299" r:id="rId11"/>
    <p:sldId id="276" r:id="rId12"/>
    <p:sldId id="278" r:id="rId13"/>
    <p:sldId id="289" r:id="rId14"/>
    <p:sldId id="260" r:id="rId15"/>
    <p:sldId id="317" r:id="rId16"/>
    <p:sldId id="318" r:id="rId17"/>
    <p:sldId id="290" r:id="rId18"/>
    <p:sldId id="291" r:id="rId19"/>
    <p:sldId id="279" r:id="rId20"/>
    <p:sldId id="319" r:id="rId21"/>
    <p:sldId id="293" r:id="rId22"/>
    <p:sldId id="320" r:id="rId23"/>
    <p:sldId id="321" r:id="rId24"/>
    <p:sldId id="322" r:id="rId25"/>
    <p:sldId id="323" r:id="rId26"/>
    <p:sldId id="297" r:id="rId27"/>
    <p:sldId id="300" r:id="rId28"/>
    <p:sldId id="308" r:id="rId29"/>
    <p:sldId id="309" r:id="rId30"/>
    <p:sldId id="310" r:id="rId31"/>
    <p:sldId id="311" r:id="rId32"/>
    <p:sldId id="312" r:id="rId33"/>
    <p:sldId id="313" r:id="rId34"/>
    <p:sldId id="301" r:id="rId35"/>
    <p:sldId id="274" r:id="rId36"/>
  </p:sldIdLst>
  <p:sldSz cx="18288000" cy="10287000"/>
  <p:notesSz cx="6858000" cy="9144000"/>
  <p:embeddedFontLst>
    <p:embeddedFont>
      <p:font typeface=".VnVogue" panose="020B0604020202020204"/>
      <p:regular r:id="rId38"/>
    </p:embeddedFont>
    <p:embeddedFont>
      <p:font typeface="Arial Rounded MT Bold" panose="020F0704030504030204" pitchFamily="34" charset="0"/>
      <p:regular r:id="rId39"/>
    </p:embeddedFont>
    <p:embeddedFont>
      <p:font typeface="Berlin Sans FB Demi" panose="020E0802020502020306" pitchFamily="34" charset="0"/>
      <p:bold r:id="rId40"/>
    </p:embeddedFont>
    <p:embeddedFont>
      <p:font typeface="Bobby Jones Soft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Jumble" panose="02000503000000020004" pitchFamily="2" charset="0"/>
      <p:regular r:id="rId46"/>
    </p:embeddedFont>
    <p:embeddedFont>
      <p:font typeface="Modern Love" panose="04090805081005020601" pitchFamily="82" charset="0"/>
      <p:regular r:id="rId47"/>
    </p:embeddedFont>
    <p:embeddedFont>
      <p:font typeface="Quicksand" panose="020B0604020202020204" charset="0"/>
      <p:regular r:id="rId48"/>
    </p:embeddedFont>
    <p:embeddedFont>
      <p:font typeface="Ravie" panose="04040805050809020602" pitchFamily="8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96F1B0-1D06-4418-9418-23E5AF62D884}">
          <p14:sldIdLst>
            <p14:sldId id="256"/>
            <p14:sldId id="257"/>
            <p14:sldId id="275"/>
            <p14:sldId id="298"/>
            <p14:sldId id="302"/>
            <p14:sldId id="303"/>
            <p14:sldId id="304"/>
            <p14:sldId id="305"/>
            <p14:sldId id="306"/>
            <p14:sldId id="299"/>
            <p14:sldId id="276"/>
            <p14:sldId id="278"/>
            <p14:sldId id="289"/>
            <p14:sldId id="260"/>
            <p14:sldId id="317"/>
            <p14:sldId id="318"/>
            <p14:sldId id="290"/>
            <p14:sldId id="291"/>
            <p14:sldId id="279"/>
            <p14:sldId id="319"/>
            <p14:sldId id="293"/>
            <p14:sldId id="320"/>
            <p14:sldId id="321"/>
            <p14:sldId id="322"/>
            <p14:sldId id="323"/>
            <p14:sldId id="297"/>
            <p14:sldId id="300"/>
            <p14:sldId id="308"/>
            <p14:sldId id="309"/>
            <p14:sldId id="310"/>
            <p14:sldId id="311"/>
            <p14:sldId id="312"/>
            <p14:sldId id="313"/>
            <p14:sldId id="301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D60093"/>
    <a:srgbClr val="0066FF"/>
    <a:srgbClr val="66FF66"/>
    <a:srgbClr val="CC00FF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263" autoAdjust="0"/>
  </p:normalViewPr>
  <p:slideViewPr>
    <p:cSldViewPr>
      <p:cViewPr varScale="1">
        <p:scale>
          <a:sx n="42" d="100"/>
          <a:sy n="42" d="100"/>
        </p:scale>
        <p:origin x="53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E3CB7-8565-4564-8AFC-A5B26F50D22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6C86A-62FB-4E08-80B8-F766E10A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7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Have one student stand in front of the class.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Show a picture for him or her.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Have student mime the action.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 other students guess and raise their hand to give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69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0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5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13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0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66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78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8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8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8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1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5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while listening to the recording.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a window to choose.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29.jpe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image" Target="../media/image38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1.jpeg"/><Relationship Id="rId10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sv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1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svg"/><Relationship Id="rId10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9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9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9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9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6.png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28.xml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5.png"/><Relationship Id="rId5" Type="http://schemas.openxmlformats.org/officeDocument/2006/relationships/image" Target="../media/image43.png"/><Relationship Id="rId15" Type="http://schemas.openxmlformats.org/officeDocument/2006/relationships/image" Target="../media/image57.png"/><Relationship Id="rId10" Type="http://schemas.openxmlformats.org/officeDocument/2006/relationships/slide" Target="slide31.xml"/><Relationship Id="rId19" Type="http://schemas.openxmlformats.org/officeDocument/2006/relationships/image" Target="../media/image59.png"/><Relationship Id="rId4" Type="http://schemas.openxmlformats.org/officeDocument/2006/relationships/image" Target="../media/image1.jpeg"/><Relationship Id="rId9" Type="http://schemas.openxmlformats.org/officeDocument/2006/relationships/image" Target="../media/image54.png"/><Relationship Id="rId1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openxmlformats.org/officeDocument/2006/relationships/image" Target="../media/image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0.xml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7.mp3"/><Relationship Id="rId7" Type="http://schemas.openxmlformats.org/officeDocument/2006/relationships/image" Target="../media/image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1.xml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7.mp3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openxmlformats.org/officeDocument/2006/relationships/image" Target="../media/image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2.xml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7.mp3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openxmlformats.org/officeDocument/2006/relationships/image" Target="../media/image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3.xml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7.mp3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9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9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0.png"/><Relationship Id="rId18" Type="http://schemas.openxmlformats.org/officeDocument/2006/relationships/image" Target="../media/image21.png"/><Relationship Id="rId3" Type="http://schemas.openxmlformats.org/officeDocument/2006/relationships/image" Target="../media/image66.gif"/><Relationship Id="rId7" Type="http://schemas.openxmlformats.org/officeDocument/2006/relationships/image" Target="../media/image68.svg"/><Relationship Id="rId12" Type="http://schemas.openxmlformats.org/officeDocument/2006/relationships/image" Target="../media/image6.png"/><Relationship Id="rId17" Type="http://schemas.openxmlformats.org/officeDocument/2006/relationships/image" Target="../media/image73.png"/><Relationship Id="rId2" Type="http://schemas.openxmlformats.org/officeDocument/2006/relationships/image" Target="../media/image1.jpeg"/><Relationship Id="rId16" Type="http://schemas.openxmlformats.org/officeDocument/2006/relationships/hyperlink" Target="https://www.youtube.com/watch?v=E7BRrNU25l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9.svg"/><Relationship Id="rId15" Type="http://schemas.openxmlformats.org/officeDocument/2006/relationships/image" Target="../media/image72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jpe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17.sv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1.png"/><Relationship Id="rId5" Type="http://schemas.openxmlformats.org/officeDocument/2006/relationships/audio" Target="../media/audio6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21.png"/><Relationship Id="rId5" Type="http://schemas.openxmlformats.org/officeDocument/2006/relationships/audio" Target="../media/audio8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" y="8283998"/>
            <a:ext cx="2529813" cy="2529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30466">
            <a:off x="16315097" y="-620873"/>
            <a:ext cx="2078907" cy="31086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49612" y="3081266"/>
            <a:ext cx="1814132" cy="36464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349956" y="1623455"/>
            <a:ext cx="11116910" cy="7634845"/>
            <a:chOff x="0" y="0"/>
            <a:chExt cx="1611185" cy="1106526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7798" y="-767112"/>
            <a:ext cx="2463864" cy="24546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17718" y="4211192"/>
            <a:ext cx="2011701" cy="28534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15862" y="7561404"/>
            <a:ext cx="2292097" cy="22835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91874" y="3271766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65587" y="8962841"/>
            <a:ext cx="576982" cy="581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44680" y="9448800"/>
            <a:ext cx="576982" cy="581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6954" y="1396908"/>
            <a:ext cx="576982" cy="5812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554929" y="3427064"/>
            <a:ext cx="10480820" cy="27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6"/>
              </a:lnSpc>
            </a:pPr>
            <a:r>
              <a:rPr lang="en-US" sz="12200" spc="736" dirty="0">
                <a:solidFill>
                  <a:srgbClr val="073A64"/>
                </a:solidFill>
                <a:latin typeface="Bobby Jones Soft"/>
              </a:rPr>
              <a:t>He can run.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31201" y="8090486"/>
            <a:ext cx="1754420" cy="17544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5305" y="6485362"/>
            <a:ext cx="4866212" cy="97324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942831" y="6593985"/>
            <a:ext cx="3931161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3446A"/>
                </a:solidFill>
                <a:latin typeface="Quicksand"/>
              </a:rPr>
              <a:t>Lesson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6651" y="2656346"/>
            <a:ext cx="648352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73A64"/>
                </a:solidFill>
                <a:latin typeface="Quicksand"/>
              </a:rPr>
              <a:t>Unit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5" name="Picture 60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445907" y="1395234"/>
              <a:ext cx="16051566" cy="12634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11500" dirty="0">
                  <a:solidFill>
                    <a:srgbClr val="FF0000"/>
                  </a:solidFill>
                  <a:latin typeface=".VnVogue" panose="020B0604020202020204"/>
                </a:rPr>
                <a:t>Thank you for playing!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4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8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Unit 09">
            <a:hlinkClick r:id="" action="ppaction://media"/>
            <a:extLst>
              <a:ext uri="{FF2B5EF4-FFF2-40B4-BE49-F238E27FC236}">
                <a16:creationId xmlns:a16="http://schemas.microsoft.com/office/drawing/2014/main" id="{6444DB18-C6DA-1B09-2047-8C55379EB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632" y="1986149"/>
            <a:ext cx="14721352" cy="82807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485E37-C54F-CBB6-B105-3CB6E54AA8E7}"/>
              </a:ext>
            </a:extLst>
          </p:cNvPr>
          <p:cNvSpPr/>
          <p:nvPr/>
        </p:nvSpPr>
        <p:spPr>
          <a:xfrm>
            <a:off x="5428436" y="540193"/>
            <a:ext cx="72891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Watch and Say</a:t>
            </a:r>
          </a:p>
        </p:txBody>
      </p:sp>
    </p:spTree>
    <p:extLst>
      <p:ext uri="{BB962C8B-B14F-4D97-AF65-F5344CB8AC3E}">
        <p14:creationId xmlns:p14="http://schemas.microsoft.com/office/powerpoint/2010/main" val="19905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733801" y="1528252"/>
            <a:ext cx="8763000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8000" spc="479" dirty="0">
                <a:solidFill>
                  <a:srgbClr val="13446A"/>
                </a:solidFill>
                <a:latin typeface="Bobby Jones Soft"/>
              </a:rPr>
              <a:t>Listen and chant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2DBEA-5F00-246F-7434-8A1D898C9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3455255"/>
            <a:ext cx="16344243" cy="36579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FAFSE National 3 SB Track 105">
            <a:hlinkClick r:id="" action="ppaction://media"/>
            <a:extLst>
              <a:ext uri="{FF2B5EF4-FFF2-40B4-BE49-F238E27FC236}">
                <a16:creationId xmlns:a16="http://schemas.microsoft.com/office/drawing/2014/main" id="{98ABC6DE-C0A8-8D0F-F179-81A37D517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2737" y="1171209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0113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FSE National 3 SB Track 107 02">
            <a:hlinkClick r:id="" action="ppaction://media"/>
            <a:extLst>
              <a:ext uri="{FF2B5EF4-FFF2-40B4-BE49-F238E27FC236}">
                <a16:creationId xmlns:a16="http://schemas.microsoft.com/office/drawing/2014/main" id="{D30F8883-9C45-488D-43CA-39B16A4E96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0" end="16106.96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3816" y="6571718"/>
            <a:ext cx="1112839" cy="1112839"/>
          </a:xfrm>
          <a:prstGeom prst="rect">
            <a:avLst/>
          </a:prstGeom>
        </p:spPr>
      </p:pic>
      <p:pic>
        <p:nvPicPr>
          <p:cNvPr id="9" name="FAFSE National 3 SB Track 107 02">
            <a:hlinkClick r:id="" action="ppaction://media"/>
            <a:extLst>
              <a:ext uri="{FF2B5EF4-FFF2-40B4-BE49-F238E27FC236}">
                <a16:creationId xmlns:a16="http://schemas.microsoft.com/office/drawing/2014/main" id="{6060365D-2865-A479-1456-E7500AEF54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96" end="12963.96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7764" y="6381932"/>
            <a:ext cx="1112839" cy="1112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5172731" y="169406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1599A-78E5-DA57-2C90-106FA5C1A3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0226"/>
          <a:stretch/>
        </p:blipFill>
        <p:spPr>
          <a:xfrm>
            <a:off x="4075146" y="1890817"/>
            <a:ext cx="4611654" cy="5603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700A9-61A1-10A2-B866-4EDB121214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7438" y="7866502"/>
            <a:ext cx="6039605" cy="1651646"/>
          </a:xfrm>
          <a:prstGeom prst="rect">
            <a:avLst/>
          </a:prstGeom>
          <a:ln w="88900" cap="sq" cmpd="thickThin">
            <a:solidFill>
              <a:srgbClr val="66CC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69C1B-62DD-E492-1981-63ABAB0E0A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591" r="55872"/>
          <a:stretch/>
        </p:blipFill>
        <p:spPr>
          <a:xfrm>
            <a:off x="10122305" y="1943100"/>
            <a:ext cx="4509477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5042118" y="200870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1599A-78E5-DA57-2C90-106FA5C1A3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566" r="20358"/>
          <a:stretch/>
        </p:blipFill>
        <p:spPr>
          <a:xfrm>
            <a:off x="1906359" y="2019300"/>
            <a:ext cx="8682394" cy="6989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700A9-61A1-10A2-B866-4EDB12121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1400" y="3020583"/>
            <a:ext cx="6597712" cy="18042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FAFSE National 3 SB Track 107 02">
            <a:hlinkClick r:id="" action="ppaction://media"/>
            <a:extLst>
              <a:ext uri="{FF2B5EF4-FFF2-40B4-BE49-F238E27FC236}">
                <a16:creationId xmlns:a16="http://schemas.microsoft.com/office/drawing/2014/main" id="{D30F8883-9C45-488D-43CA-39B16A4E96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3" end="5876.9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07132" y="5495138"/>
            <a:ext cx="2420571" cy="24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5042118" y="200870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5" name="FAFSE National 3 SB Track 107 02">
            <a:hlinkClick r:id="" action="ppaction://media"/>
            <a:extLst>
              <a:ext uri="{FF2B5EF4-FFF2-40B4-BE49-F238E27FC236}">
                <a16:creationId xmlns:a16="http://schemas.microsoft.com/office/drawing/2014/main" id="{D30F8883-9C45-488D-43CA-39B16A4E96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64" end="2587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0165" y="4074925"/>
            <a:ext cx="2833460" cy="283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BB201-9C9E-CA1A-BEE7-2A73FA5392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033" b="12798"/>
          <a:stretch/>
        </p:blipFill>
        <p:spPr>
          <a:xfrm>
            <a:off x="4231256" y="1923909"/>
            <a:ext cx="5844025" cy="7207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05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5AFB97CE-7A66-A5A0-E1DD-99F749EE14DB}"/>
              </a:ext>
            </a:extLst>
          </p:cNvPr>
          <p:cNvSpPr/>
          <p:nvPr/>
        </p:nvSpPr>
        <p:spPr>
          <a:xfrm rot="-4372744">
            <a:off x="8241108" y="545693"/>
            <a:ext cx="7157634" cy="9792127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Google Shape;1135;p42">
            <a:extLst>
              <a:ext uri="{FF2B5EF4-FFF2-40B4-BE49-F238E27FC236}">
                <a16:creationId xmlns:a16="http://schemas.microsoft.com/office/drawing/2014/main" id="{C09D508A-A221-23CC-33ED-DC57DB2CD8A8}"/>
              </a:ext>
            </a:extLst>
          </p:cNvPr>
          <p:cNvSpPr txBox="1">
            <a:spLocks/>
          </p:cNvSpPr>
          <p:nvPr/>
        </p:nvSpPr>
        <p:spPr>
          <a:xfrm>
            <a:off x="-1510398" y="4671934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Point and Say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6B39EB5-85F8-CAF1-A4D0-503441C65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1970" y="2598440"/>
            <a:ext cx="8133980" cy="5774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9A9D6-4748-FADF-3FBA-4D7D12305924}"/>
              </a:ext>
            </a:extLst>
          </p:cNvPr>
          <p:cNvSpPr/>
          <p:nvPr/>
        </p:nvSpPr>
        <p:spPr>
          <a:xfrm>
            <a:off x="-430916" y="3105974"/>
            <a:ext cx="8409812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pic>
        <p:nvPicPr>
          <p:cNvPr id="9" name="Dance Villageois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55520B0-C2AC-ACEB-35F6-D9DBB5C2F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1800" y="5707326"/>
            <a:ext cx="1342410" cy="13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7900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2793254" y="882671"/>
            <a:ext cx="12024767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say Yes or No.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02E7F9-253B-B7CE-07F9-C88AD10F4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978" y="2763923"/>
            <a:ext cx="17648531" cy="606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08">
            <a:hlinkClick r:id="" action="ppaction://media"/>
            <a:extLst>
              <a:ext uri="{FF2B5EF4-FFF2-40B4-BE49-F238E27FC236}">
                <a16:creationId xmlns:a16="http://schemas.microsoft.com/office/drawing/2014/main" id="{AC06B967-D752-E06C-D9E2-788067793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87600" y="724412"/>
            <a:ext cx="1684788" cy="1684788"/>
          </a:xfrm>
          <a:prstGeom prst="rect">
            <a:avLst/>
          </a:prstGeom>
        </p:spPr>
      </p:pic>
      <p:pic>
        <p:nvPicPr>
          <p:cNvPr id="8" name="Picture 7" descr="colorful-rainbow-arrow-instagram-stories-gif-sticker-created-by-tom-windeknecht-via-giphy…-rainbow-gif-powerpoint-background-templates-poster-background-design">
            <a:extLst>
              <a:ext uri="{FF2B5EF4-FFF2-40B4-BE49-F238E27FC236}">
                <a16:creationId xmlns:a16="http://schemas.microsoft.com/office/drawing/2014/main" id="{E3F802CE-F385-0AA3-CC12-B17DA911B6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860848">
            <a:off x="16159255" y="2593748"/>
            <a:ext cx="1207527" cy="1207527"/>
          </a:xfrm>
          <a:prstGeom prst="rect">
            <a:avLst/>
          </a:prstGeom>
        </p:spPr>
      </p:pic>
      <p:pic>
        <p:nvPicPr>
          <p:cNvPr id="9" name="Picture 8" descr="colorful-rainbow-arrow-instagram-stories-gif-sticker-created-by-tom-windeknecht-via-giphy…-rainbow-gif-powerpoint-background-templates-poster-background-design">
            <a:extLst>
              <a:ext uri="{FF2B5EF4-FFF2-40B4-BE49-F238E27FC236}">
                <a16:creationId xmlns:a16="http://schemas.microsoft.com/office/drawing/2014/main" id="{809FED7E-7B83-58C6-B59A-ABBCF37C53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742754">
            <a:off x="8121256" y="2461934"/>
            <a:ext cx="1207527" cy="1207527"/>
          </a:xfrm>
          <a:prstGeom prst="rect">
            <a:avLst/>
          </a:prstGeom>
        </p:spPr>
      </p:pic>
      <p:pic>
        <p:nvPicPr>
          <p:cNvPr id="10" name="Picture 9" descr="colorful-rainbow-arrow-instagram-stories-gif-sticker-created-by-tom-windeknecht-via-giphy…-rainbow-gif-powerpoint-background-templates-poster-background-design">
            <a:extLst>
              <a:ext uri="{FF2B5EF4-FFF2-40B4-BE49-F238E27FC236}">
                <a16:creationId xmlns:a16="http://schemas.microsoft.com/office/drawing/2014/main" id="{0C665E90-BC65-8D90-0FA3-E1519FB3AD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742754">
            <a:off x="4081806" y="2461935"/>
            <a:ext cx="1207527" cy="1207527"/>
          </a:xfrm>
          <a:prstGeom prst="rect">
            <a:avLst/>
          </a:prstGeom>
        </p:spPr>
      </p:pic>
      <p:pic>
        <p:nvPicPr>
          <p:cNvPr id="11" name="Picture 10" descr="colorful-rainbow-arrow-instagram-stories-gif-sticker-created-by-tom-windeknecht-via-giphy…-rainbow-gif-powerpoint-background-templates-poster-background-design">
            <a:extLst>
              <a:ext uri="{FF2B5EF4-FFF2-40B4-BE49-F238E27FC236}">
                <a16:creationId xmlns:a16="http://schemas.microsoft.com/office/drawing/2014/main" id="{4A51071C-0812-8195-6FC2-C79B742F9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860848">
            <a:off x="15795726" y="4864388"/>
            <a:ext cx="1207527" cy="1207527"/>
          </a:xfrm>
          <a:prstGeom prst="rect">
            <a:avLst/>
          </a:prstGeom>
        </p:spPr>
      </p:pic>
      <p:pic>
        <p:nvPicPr>
          <p:cNvPr id="12" name="Picture 11" descr="colorful-rainbow-arrow-instagram-stories-gif-sticker-created-by-tom-windeknecht-via-giphy…-rainbow-gif-powerpoint-background-templates-poster-background-design">
            <a:extLst>
              <a:ext uri="{FF2B5EF4-FFF2-40B4-BE49-F238E27FC236}">
                <a16:creationId xmlns:a16="http://schemas.microsoft.com/office/drawing/2014/main" id="{678D916C-074F-C27D-E1FF-8C3A43AD0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742754">
            <a:off x="-289536" y="2082570"/>
            <a:ext cx="1207527" cy="1207527"/>
          </a:xfrm>
          <a:prstGeom prst="rect">
            <a:avLst/>
          </a:prstGeom>
        </p:spPr>
      </p:pic>
      <p:pic>
        <p:nvPicPr>
          <p:cNvPr id="13" name="Picture 12" descr="colorful-rainbow-arrow-instagram-stories-gif-sticker-created-by-tom-windeknecht-via-giphy…-rainbow-gif-powerpoint-background-templates-poster-background-design">
            <a:extLst>
              <a:ext uri="{FF2B5EF4-FFF2-40B4-BE49-F238E27FC236}">
                <a16:creationId xmlns:a16="http://schemas.microsoft.com/office/drawing/2014/main" id="{C3F6CB44-3371-3FC0-0D0D-12C48039E1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860848">
            <a:off x="17234709" y="5730458"/>
            <a:ext cx="1207527" cy="12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76" name="Picture 75">
            <a:hlinkClick r:id="rId10"/>
            <a:extLst>
              <a:ext uri="{FF2B5EF4-FFF2-40B4-BE49-F238E27FC236}">
                <a16:creationId xmlns:a16="http://schemas.microsoft.com/office/drawing/2014/main" id="{E95D2871-9896-E3A9-204A-CC59E08E33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5AFB97CE-7A66-A5A0-E1DD-99F749EE14DB}"/>
              </a:ext>
            </a:extLst>
          </p:cNvPr>
          <p:cNvSpPr/>
          <p:nvPr/>
        </p:nvSpPr>
        <p:spPr>
          <a:xfrm rot="-4372744">
            <a:off x="8241108" y="545693"/>
            <a:ext cx="7157634" cy="9792127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Google Shape;1135;p42">
            <a:extLst>
              <a:ext uri="{FF2B5EF4-FFF2-40B4-BE49-F238E27FC236}">
                <a16:creationId xmlns:a16="http://schemas.microsoft.com/office/drawing/2014/main" id="{C09D508A-A221-23CC-33ED-DC57DB2CD8A8}"/>
              </a:ext>
            </a:extLst>
          </p:cNvPr>
          <p:cNvSpPr txBox="1">
            <a:spLocks/>
          </p:cNvSpPr>
          <p:nvPr/>
        </p:nvSpPr>
        <p:spPr>
          <a:xfrm>
            <a:off x="-1510398" y="4671934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Point and Say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6B39EB5-85F8-CAF1-A4D0-503441C65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1970" y="2598440"/>
            <a:ext cx="8133980" cy="5774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9A9D6-4748-FADF-3FBA-4D7D12305924}"/>
              </a:ext>
            </a:extLst>
          </p:cNvPr>
          <p:cNvSpPr/>
          <p:nvPr/>
        </p:nvSpPr>
        <p:spPr>
          <a:xfrm>
            <a:off x="-430916" y="3105974"/>
            <a:ext cx="8409812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pic>
        <p:nvPicPr>
          <p:cNvPr id="9" name="Dance Villageois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55520B0-C2AC-ACEB-35F6-D9DBB5C2F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1800" y="5707326"/>
            <a:ext cx="1342410" cy="13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599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6047159" y="302322"/>
            <a:ext cx="6380594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D9540-3FE4-E11F-C7FB-953019368A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607" b="51777"/>
          <a:stretch/>
        </p:blipFill>
        <p:spPr>
          <a:xfrm>
            <a:off x="4588970" y="2326592"/>
            <a:ext cx="8635384" cy="4717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FCA8100-15B1-31B8-9FBE-45EE3C6ED916}"/>
              </a:ext>
            </a:extLst>
          </p:cNvPr>
          <p:cNvSpPr/>
          <p:nvPr/>
        </p:nvSpPr>
        <p:spPr>
          <a:xfrm>
            <a:off x="3962399" y="8014732"/>
            <a:ext cx="9995193" cy="18100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B050"/>
                </a:solidFill>
                <a:latin typeface="Modern Love" panose="04090805081005020601" pitchFamily="82" charset="0"/>
              </a:rPr>
              <a:t>It can fly.</a:t>
            </a:r>
          </a:p>
        </p:txBody>
      </p:sp>
    </p:spTree>
    <p:extLst>
      <p:ext uri="{BB962C8B-B14F-4D97-AF65-F5344CB8AC3E}">
        <p14:creationId xmlns:p14="http://schemas.microsoft.com/office/powerpoint/2010/main" val="6632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6047159" y="302322"/>
            <a:ext cx="6380594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9B2CE-DC17-1949-6303-500132AA7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2353" y="3038662"/>
            <a:ext cx="10053792" cy="5472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FCA8100-15B1-31B8-9FBE-45EE3C6ED916}"/>
              </a:ext>
            </a:extLst>
          </p:cNvPr>
          <p:cNvSpPr/>
          <p:nvPr/>
        </p:nvSpPr>
        <p:spPr>
          <a:xfrm>
            <a:off x="598520" y="2313609"/>
            <a:ext cx="10755280" cy="14260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Modern Love" panose="04090805081005020601" pitchFamily="82" charset="0"/>
              </a:rPr>
              <a:t>He can’t catch the ball.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51A908E-6611-EB09-6D51-5A3B524CB4D0}"/>
              </a:ext>
            </a:extLst>
          </p:cNvPr>
          <p:cNvSpPr/>
          <p:nvPr/>
        </p:nvSpPr>
        <p:spPr>
          <a:xfrm>
            <a:off x="7010400" y="8329960"/>
            <a:ext cx="10370353" cy="14260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Modern Love" panose="04090805081005020601" pitchFamily="82" charset="0"/>
              </a:rPr>
              <a:t>He can play soccer.</a:t>
            </a:r>
          </a:p>
        </p:txBody>
      </p:sp>
    </p:spTree>
    <p:extLst>
      <p:ext uri="{BB962C8B-B14F-4D97-AF65-F5344CB8AC3E}">
        <p14:creationId xmlns:p14="http://schemas.microsoft.com/office/powerpoint/2010/main" val="32505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6047159" y="302322"/>
            <a:ext cx="6380594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035A9-5BF2-6562-7B3A-CABE301A6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2682138"/>
            <a:ext cx="8067631" cy="5518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FCA8100-15B1-31B8-9FBE-45EE3C6ED916}"/>
              </a:ext>
            </a:extLst>
          </p:cNvPr>
          <p:cNvSpPr/>
          <p:nvPr/>
        </p:nvSpPr>
        <p:spPr>
          <a:xfrm>
            <a:off x="1752600" y="2282465"/>
            <a:ext cx="6411880" cy="14260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Modern Love" panose="04090805081005020601" pitchFamily="82" charset="0"/>
              </a:rPr>
              <a:t>It can fly.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51A908E-6611-EB09-6D51-5A3B524CB4D0}"/>
              </a:ext>
            </a:extLst>
          </p:cNvPr>
          <p:cNvSpPr/>
          <p:nvPr/>
        </p:nvSpPr>
        <p:spPr>
          <a:xfrm>
            <a:off x="8181931" y="7995683"/>
            <a:ext cx="9067800" cy="14260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Modern Love" panose="04090805081005020601" pitchFamily="82" charset="0"/>
              </a:rPr>
              <a:t>She can’t fly.</a:t>
            </a:r>
          </a:p>
        </p:txBody>
      </p:sp>
    </p:spTree>
    <p:extLst>
      <p:ext uri="{BB962C8B-B14F-4D97-AF65-F5344CB8AC3E}">
        <p14:creationId xmlns:p14="http://schemas.microsoft.com/office/powerpoint/2010/main" val="2332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6047159" y="302322"/>
            <a:ext cx="6380594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FCA8100-15B1-31B8-9FBE-45EE3C6ED916}"/>
              </a:ext>
            </a:extLst>
          </p:cNvPr>
          <p:cNvSpPr/>
          <p:nvPr/>
        </p:nvSpPr>
        <p:spPr>
          <a:xfrm>
            <a:off x="3962399" y="8014732"/>
            <a:ext cx="9995193" cy="18100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B050"/>
                </a:solidFill>
                <a:latin typeface="Modern Love" panose="04090805081005020601" pitchFamily="82" charset="0"/>
              </a:rPr>
              <a:t>It can fly.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D2388-C5FF-00BF-52C1-E97AE4CA94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2320883"/>
            <a:ext cx="8237612" cy="4768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38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9992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981075"/>
              <a:ext cx="16230600" cy="2400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u="sng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.VnVogue" panose="020B0604020202020204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.VnVogue" panose="020B0604020202020204"/>
                </a:rPr>
                <a:t>LUCKY WINDOWS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/>
          </p:cNvPicPr>
          <p:nvPr/>
        </p:nvPicPr>
        <p:blipFill rotWithShape="1">
          <a:blip r:embed="rId9"/>
          <a:srcRect l="6131" t="7166" r="7515" b="6161"/>
          <a:stretch/>
        </p:blipFill>
        <p:spPr>
          <a:xfrm>
            <a:off x="3122741" y="6743700"/>
            <a:ext cx="3200400" cy="320040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/>
          </p:cNvPicPr>
          <p:nvPr/>
        </p:nvPicPr>
        <p:blipFill rotWithShape="1">
          <a:blip r:embed="rId11"/>
          <a:srcRect l="6719" t="7110" r="7204" b="4849"/>
          <a:stretch/>
        </p:blipFill>
        <p:spPr>
          <a:xfrm>
            <a:off x="7543800" y="6743700"/>
            <a:ext cx="3200400" cy="320040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/>
          </p:cNvPicPr>
          <p:nvPr/>
        </p:nvPicPr>
        <p:blipFill rotWithShape="1">
          <a:blip r:embed="rId13"/>
          <a:srcRect l="5822" t="6235" r="5535" b="5595"/>
          <a:stretch/>
        </p:blipFill>
        <p:spPr>
          <a:xfrm>
            <a:off x="11964859" y="3077473"/>
            <a:ext cx="3200400" cy="3200400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</p:cNvPr>
          <p:cNvPicPr>
            <a:picLocks/>
          </p:cNvPicPr>
          <p:nvPr/>
        </p:nvPicPr>
        <p:blipFill rotWithShape="1">
          <a:blip r:embed="rId15"/>
          <a:srcRect l="6019" t="5575" r="11245" b="10361"/>
          <a:stretch/>
        </p:blipFill>
        <p:spPr>
          <a:xfrm>
            <a:off x="3122741" y="3077473"/>
            <a:ext cx="3200400" cy="3200400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sldjump"/>
          </p:cNvPr>
          <p:cNvPicPr>
            <a:picLocks/>
          </p:cNvPicPr>
          <p:nvPr/>
        </p:nvPicPr>
        <p:blipFill rotWithShape="1">
          <a:blip r:embed="rId17"/>
          <a:srcRect l="7058" t="7017" r="6588" b="6310"/>
          <a:stretch/>
        </p:blipFill>
        <p:spPr>
          <a:xfrm>
            <a:off x="7543800" y="3077473"/>
            <a:ext cx="3200400" cy="3200400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</p:cNvPr>
          <p:cNvPicPr>
            <a:picLocks/>
          </p:cNvPicPr>
          <p:nvPr/>
        </p:nvPicPr>
        <p:blipFill rotWithShape="1">
          <a:blip r:embed="rId19"/>
          <a:srcRect l="7645" t="7176" r="11146" b="7505"/>
          <a:stretch/>
        </p:blipFill>
        <p:spPr>
          <a:xfrm>
            <a:off x="11964859" y="6743700"/>
            <a:ext cx="3200400" cy="3200400"/>
          </a:xfrm>
          <a:prstGeom prst="rect">
            <a:avLst/>
          </a:prstGeom>
        </p:spPr>
      </p:pic>
      <p:sp>
        <p:nvSpPr>
          <p:cNvPr id="26" name="Right Arrow 25">
            <a:hlinkClick r:id="rId20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060402020202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877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21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666420"/>
              <a:ext cx="16230600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9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.VnVogue" panose="020B0604020202020204"/>
                </a:rPr>
                <a:t>Look and choose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63344" y="3543300"/>
            <a:ext cx="54864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7620000" y="4076700"/>
            <a:ext cx="9995193" cy="18100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He ________ ride a bike.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9086768" y="6781629"/>
            <a:ext cx="3073365" cy="2311365"/>
          </a:xfrm>
          <a:prstGeom prst="star8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can</a:t>
            </a:r>
          </a:p>
        </p:txBody>
      </p:sp>
      <p:sp>
        <p:nvSpPr>
          <p:cNvPr id="27" name="8-Point Star 26"/>
          <p:cNvSpPr/>
          <p:nvPr/>
        </p:nvSpPr>
        <p:spPr>
          <a:xfrm>
            <a:off x="13075060" y="6781629"/>
            <a:ext cx="3073365" cy="2311365"/>
          </a:xfrm>
          <a:prstGeom prst="star8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can’t</a:t>
            </a:r>
          </a:p>
        </p:txBody>
      </p:sp>
      <p:pic>
        <p:nvPicPr>
          <p:cNvPr id="29" name="OH 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50787" y="2713678"/>
            <a:ext cx="487363" cy="487363"/>
          </a:xfrm>
          <a:prstGeom prst="rect">
            <a:avLst/>
          </a:prstGeom>
        </p:spPr>
      </p:pic>
      <p:pic>
        <p:nvPicPr>
          <p:cNvPr id="30" name="tic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80534" y="4160068"/>
            <a:ext cx="487363" cy="48736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263011" y="4457823"/>
            <a:ext cx="1897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can’t</a:t>
            </a:r>
          </a:p>
        </p:txBody>
      </p:sp>
      <p:sp>
        <p:nvSpPr>
          <p:cNvPr id="39" name="Right Arrow 38">
            <a:hlinkClick r:id="rId11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Vogue" panose="020B060402020202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09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27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666420"/>
              <a:ext cx="16230600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9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.VnVogue" panose="020B0604020202020204"/>
                </a:rPr>
                <a:t>Look and choose</a:t>
              </a:r>
            </a:p>
          </p:txBody>
        </p:sp>
      </p:grpSp>
      <p:pic>
        <p:nvPicPr>
          <p:cNvPr id="10" name="Picture 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63344" y="3543300"/>
            <a:ext cx="54864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8-Point Star 31"/>
          <p:cNvSpPr/>
          <p:nvPr/>
        </p:nvSpPr>
        <p:spPr>
          <a:xfrm>
            <a:off x="13075060" y="6781629"/>
            <a:ext cx="3073365" cy="2311365"/>
          </a:xfrm>
          <a:prstGeom prst="star8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can’t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9086768" y="6781629"/>
            <a:ext cx="3073365" cy="2311365"/>
          </a:xfrm>
          <a:prstGeom prst="star8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can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000" y="4076700"/>
            <a:ext cx="9995193" cy="18100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He ________ catch.</a:t>
            </a:r>
          </a:p>
        </p:txBody>
      </p:sp>
      <p:pic>
        <p:nvPicPr>
          <p:cNvPr id="29" name="OH 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50787" y="2713678"/>
            <a:ext cx="487363" cy="487363"/>
          </a:xfrm>
          <a:prstGeom prst="rect">
            <a:avLst/>
          </a:prstGeom>
        </p:spPr>
      </p:pic>
      <p:pic>
        <p:nvPicPr>
          <p:cNvPr id="30" name="tic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80534" y="4160068"/>
            <a:ext cx="487363" cy="48736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298407" y="4520074"/>
            <a:ext cx="1426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can</a:t>
            </a:r>
          </a:p>
        </p:txBody>
      </p:sp>
      <p:sp>
        <p:nvSpPr>
          <p:cNvPr id="28" name="Right Arrow 27">
            <a:hlinkClick r:id="rId11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Vogue" panose="020B060402020202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051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10394C-1533-4EE5-389D-30396E61E7B6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5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9981D285-44D4-F061-5E35-2FC11A2B6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7048AB6E-6FB7-3361-098F-20B58EF2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7" name="Picture 6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C4B074C-C477-7492-6CC7-6BD37870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8" name="Picture 7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8104665D-F857-FC7C-30BD-0EE1C84F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9" name="Picture 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7604CF-3495-DE63-3DD2-7A5679DE0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0" name="Picture 9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1F9B8D0B-1724-9586-2FCA-5DFA9003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666420"/>
              <a:ext cx="16230600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9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.VnVogue" panose="020B0604020202020204"/>
                </a:rPr>
                <a:t>Look and choose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63344" y="3543300"/>
            <a:ext cx="54864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7620000" y="4076700"/>
            <a:ext cx="9995193" cy="18100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He ________ fly.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3075060" y="6781629"/>
            <a:ext cx="3073365" cy="2311365"/>
          </a:xfrm>
          <a:prstGeom prst="star8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can’t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9086768" y="6781629"/>
            <a:ext cx="3073365" cy="2311365"/>
          </a:xfrm>
          <a:prstGeom prst="star8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can</a:t>
            </a:r>
          </a:p>
        </p:txBody>
      </p:sp>
      <p:pic>
        <p:nvPicPr>
          <p:cNvPr id="29" name="OH 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50787" y="2713678"/>
            <a:ext cx="487363" cy="487363"/>
          </a:xfrm>
          <a:prstGeom prst="rect">
            <a:avLst/>
          </a:prstGeom>
        </p:spPr>
      </p:pic>
      <p:pic>
        <p:nvPicPr>
          <p:cNvPr id="30" name="tic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80534" y="4160068"/>
            <a:ext cx="487363" cy="48736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742678" y="4520074"/>
            <a:ext cx="1897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can’t</a:t>
            </a:r>
          </a:p>
        </p:txBody>
      </p:sp>
      <p:sp>
        <p:nvSpPr>
          <p:cNvPr id="28" name="Right Arrow 27">
            <a:hlinkClick r:id="rId11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Vogue" panose="020B060402020202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090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666420"/>
              <a:ext cx="16230600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9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.VnVogue" panose="020B0604020202020204"/>
                </a:rPr>
                <a:t>Look and choose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63344" y="3543300"/>
            <a:ext cx="54864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7620000" y="4076700"/>
            <a:ext cx="9995193" cy="18100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He ________ run.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3100460" y="6781629"/>
            <a:ext cx="3073365" cy="2311365"/>
          </a:xfrm>
          <a:prstGeom prst="star8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can’t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9112168" y="6781629"/>
            <a:ext cx="3073365" cy="2311365"/>
          </a:xfrm>
          <a:prstGeom prst="star8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can</a:t>
            </a:r>
          </a:p>
        </p:txBody>
      </p:sp>
      <p:pic>
        <p:nvPicPr>
          <p:cNvPr id="29" name="OH 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50787" y="2713678"/>
            <a:ext cx="487363" cy="487363"/>
          </a:xfrm>
          <a:prstGeom prst="rect">
            <a:avLst/>
          </a:prstGeom>
        </p:spPr>
      </p:pic>
      <p:pic>
        <p:nvPicPr>
          <p:cNvPr id="30" name="tic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80534" y="4160068"/>
            <a:ext cx="487363" cy="48736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755607" y="4520074"/>
            <a:ext cx="1426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can</a:t>
            </a:r>
          </a:p>
        </p:txBody>
      </p:sp>
      <p:sp>
        <p:nvSpPr>
          <p:cNvPr id="28" name="Right Arrow 27">
            <a:hlinkClick r:id="rId11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Vogue" panose="020B060402020202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545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Flying Gif Transparent Sta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82" y="-1028700"/>
            <a:ext cx="14924769" cy="149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918" y="-494527"/>
            <a:ext cx="15550204" cy="4666928"/>
          </a:xfrm>
          <a:prstGeom prst="rect">
            <a:avLst/>
          </a:prstGeom>
        </p:spPr>
      </p:pic>
      <p:sp>
        <p:nvSpPr>
          <p:cNvPr id="22" name="Right Arrow 21">
            <a:hlinkClick r:id="rId8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Vogue" panose="020B060402020202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900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 descr="Flying Gif Transparent Sta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104900"/>
            <a:ext cx="14636859" cy="146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768" y="-838428"/>
            <a:ext cx="17520506" cy="5258255"/>
          </a:xfrm>
          <a:prstGeom prst="rect">
            <a:avLst/>
          </a:prstGeom>
        </p:spPr>
      </p:pic>
      <p:sp>
        <p:nvSpPr>
          <p:cNvPr id="23" name="Right Arrow 22">
            <a:hlinkClick r:id="rId8" action="ppaction://hlinksldjump"/>
          </p:cNvPr>
          <p:cNvSpPr/>
          <p:nvPr/>
        </p:nvSpPr>
        <p:spPr>
          <a:xfrm>
            <a:off x="16148425" y="8838745"/>
            <a:ext cx="2139575" cy="14482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Vogue" panose="020B060402020202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2416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pic>
        <p:nvPicPr>
          <p:cNvPr id="15" name="Picture 60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022646" y="1287037"/>
              <a:ext cx="14242709" cy="1171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solidFill>
                    <a:srgbClr val="C00000"/>
                  </a:solidFill>
                  <a:latin typeface="Ravie" panose="04040805050809020602" pitchFamily="82" charset="0"/>
                </a:rPr>
                <a:t>Thank you for playing!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50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8" name="applaus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53438" y="1646687"/>
            <a:ext cx="10885039" cy="7475601"/>
            <a:chOff x="0" y="0"/>
            <a:chExt cx="1611185" cy="110652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26066" y="1855337"/>
            <a:ext cx="1073799" cy="916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11018" y="2830465"/>
            <a:ext cx="576982" cy="581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7886" y="8151415"/>
            <a:ext cx="576982" cy="5812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028" y="6591986"/>
            <a:ext cx="576982" cy="581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608" y="583504"/>
            <a:ext cx="576982" cy="58120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815172" y="1164712"/>
            <a:ext cx="1623305" cy="1623305"/>
            <a:chOff x="0" y="0"/>
            <a:chExt cx="2164407" cy="2164407"/>
          </a:xfrm>
        </p:grpSpPr>
        <p:grpSp>
          <p:nvGrpSpPr>
            <p:cNvPr id="13" name="Group 13"/>
            <p:cNvGrpSpPr/>
            <p:nvPr/>
          </p:nvGrpSpPr>
          <p:grpSpPr>
            <a:xfrm>
              <a:off x="90266" y="90266"/>
              <a:ext cx="1983876" cy="198387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64407" cy="216440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090255" y="5394737"/>
            <a:ext cx="1971470" cy="19640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46428" y="8442019"/>
            <a:ext cx="2529813" cy="2529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86719" y="-1367512"/>
            <a:ext cx="2541756" cy="25322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8151" y="8714398"/>
            <a:ext cx="1188552" cy="19850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77886" y="-426830"/>
            <a:ext cx="2011701" cy="2853477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606192" y="7725461"/>
            <a:ext cx="4550932" cy="143006"/>
            <a:chOff x="0" y="0"/>
            <a:chExt cx="6067909" cy="19067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78109" cy="19067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89799" y="0"/>
              <a:ext cx="2878109" cy="190675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5203154" y="2829631"/>
            <a:ext cx="7319622" cy="76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73A64"/>
                </a:solidFill>
                <a:latin typeface="Bobby Jones Soft"/>
              </a:rPr>
              <a:t>SEE YOU AGAIN!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63620" y="3121069"/>
            <a:ext cx="1819209" cy="1821486"/>
          </a:xfrm>
          <a:prstGeom prst="rect">
            <a:avLst/>
          </a:prstGeom>
        </p:spPr>
      </p:pic>
      <p:pic>
        <p:nvPicPr>
          <p:cNvPr id="28" name="Picture 27">
            <a:hlinkClick r:id="rId16"/>
            <a:extLst>
              <a:ext uri="{FF2B5EF4-FFF2-40B4-BE49-F238E27FC236}">
                <a16:creationId xmlns:a16="http://schemas.microsoft.com/office/drawing/2014/main" id="{55EF3D40-6203-046F-2625-57A40B0D50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07" y="3209996"/>
            <a:ext cx="5082699" cy="47972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57E169-8375-433B-8725-91505E5622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981075"/>
              <a:ext cx="16230600" cy="2400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u="sng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.VnVogue" panose="020B0604020202020204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MIMING ACTIONS</a:t>
              </a:r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70414" y="166499"/>
            <a:ext cx="703773" cy="708929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1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70414" y="166499"/>
            <a:ext cx="703773" cy="708929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3162300"/>
            <a:ext cx="5486400" cy="4572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Double Wave 22"/>
          <p:cNvSpPr/>
          <p:nvPr/>
        </p:nvSpPr>
        <p:spPr>
          <a:xfrm>
            <a:off x="6134100" y="8116549"/>
            <a:ext cx="6019800" cy="1735204"/>
          </a:xfrm>
          <a:prstGeom prst="doubleWave">
            <a:avLst/>
          </a:prstGeom>
          <a:solidFill>
            <a:srgbClr val="FFFF00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Vogue" panose="020B0604020202020204"/>
              </a:rPr>
              <a:t>ride a bike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3B7E11B5-BE16-B136-771B-92345C771DDF}"/>
              </a:ext>
            </a:extLst>
          </p:cNvPr>
          <p:cNvSpPr txBox="1"/>
          <p:nvPr/>
        </p:nvSpPr>
        <p:spPr>
          <a:xfrm>
            <a:off x="1028700" y="114300"/>
            <a:ext cx="16230600" cy="240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Rounded MT Bold" panose="020F0704030504030204" pitchFamily="34" charset="0"/>
              </a:rPr>
              <a:t>MIMING ACTIONS</a:t>
            </a:r>
          </a:p>
        </p:txBody>
      </p:sp>
    </p:spTree>
    <p:extLst>
      <p:ext uri="{BB962C8B-B14F-4D97-AF65-F5344CB8AC3E}">
        <p14:creationId xmlns:p14="http://schemas.microsoft.com/office/powerpoint/2010/main" val="16256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de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70414" y="166499"/>
            <a:ext cx="703773" cy="708929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348950" y="3059774"/>
            <a:ext cx="5486400" cy="4572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Double Wave 22"/>
          <p:cNvSpPr/>
          <p:nvPr/>
        </p:nvSpPr>
        <p:spPr>
          <a:xfrm>
            <a:off x="5791200" y="8129885"/>
            <a:ext cx="6400800" cy="1659004"/>
          </a:xfrm>
          <a:prstGeom prst="doubleWave">
            <a:avLst/>
          </a:prstGeom>
          <a:solidFill>
            <a:srgbClr val="FFFF00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Vogue" panose="020B0604020202020204"/>
              </a:rPr>
              <a:t>play soccer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95029E7-2FB7-7480-D375-88229770EDC2}"/>
              </a:ext>
            </a:extLst>
          </p:cNvPr>
          <p:cNvSpPr txBox="1"/>
          <p:nvPr/>
        </p:nvSpPr>
        <p:spPr>
          <a:xfrm>
            <a:off x="1028700" y="114300"/>
            <a:ext cx="16230600" cy="240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Rounded MT Bold" panose="020F0704030504030204" pitchFamily="34" charset="0"/>
              </a:rPr>
              <a:t>MIMING ACTIONS</a:t>
            </a:r>
          </a:p>
        </p:txBody>
      </p:sp>
    </p:spTree>
    <p:extLst>
      <p:ext uri="{BB962C8B-B14F-4D97-AF65-F5344CB8AC3E}">
        <p14:creationId xmlns:p14="http://schemas.microsoft.com/office/powerpoint/2010/main" val="18787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ay soc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70414" y="166499"/>
            <a:ext cx="703773" cy="708929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3162300"/>
            <a:ext cx="5486400" cy="4572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Double Wave 22"/>
          <p:cNvSpPr/>
          <p:nvPr/>
        </p:nvSpPr>
        <p:spPr>
          <a:xfrm>
            <a:off x="7003940" y="8139122"/>
            <a:ext cx="4159734" cy="1659004"/>
          </a:xfrm>
          <a:prstGeom prst="doubleWave">
            <a:avLst/>
          </a:prstGeom>
          <a:solidFill>
            <a:srgbClr val="FFFF00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Vogue" panose="020B0604020202020204"/>
              </a:rPr>
              <a:t>fly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A0D31363-F2D0-F60A-8A58-7EBABD50611A}"/>
              </a:ext>
            </a:extLst>
          </p:cNvPr>
          <p:cNvSpPr txBox="1"/>
          <p:nvPr/>
        </p:nvSpPr>
        <p:spPr>
          <a:xfrm>
            <a:off x="1028700" y="114300"/>
            <a:ext cx="16230600" cy="240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Rounded MT Bold" panose="020F0704030504030204" pitchFamily="34" charset="0"/>
              </a:rPr>
              <a:t>MIMING ACTIONS</a:t>
            </a:r>
          </a:p>
        </p:txBody>
      </p:sp>
    </p:spTree>
    <p:extLst>
      <p:ext uri="{BB962C8B-B14F-4D97-AF65-F5344CB8AC3E}">
        <p14:creationId xmlns:p14="http://schemas.microsoft.com/office/powerpoint/2010/main" val="977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70414" y="166499"/>
            <a:ext cx="703773" cy="708929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3162300"/>
            <a:ext cx="5486400" cy="4572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Double Wave 22"/>
          <p:cNvSpPr/>
          <p:nvPr/>
        </p:nvSpPr>
        <p:spPr>
          <a:xfrm>
            <a:off x="6858000" y="8039100"/>
            <a:ext cx="4365867" cy="1506604"/>
          </a:xfrm>
          <a:prstGeom prst="doubleWave">
            <a:avLst/>
          </a:prstGeom>
          <a:solidFill>
            <a:srgbClr val="FFFF00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Vogue" panose="020B0604020202020204"/>
              </a:rPr>
              <a:t>run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1AE6B19-970C-F607-5681-B8336A7A1155}"/>
              </a:ext>
            </a:extLst>
          </p:cNvPr>
          <p:cNvSpPr txBox="1"/>
          <p:nvPr/>
        </p:nvSpPr>
        <p:spPr>
          <a:xfrm>
            <a:off x="1028700" y="114300"/>
            <a:ext cx="16230600" cy="240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Rounded MT Bold" panose="020F0704030504030204" pitchFamily="34" charset="0"/>
              </a:rPr>
              <a:t>MIMING ACTIONS</a:t>
            </a:r>
          </a:p>
        </p:txBody>
      </p:sp>
    </p:spTree>
    <p:extLst>
      <p:ext uri="{BB962C8B-B14F-4D97-AF65-F5344CB8AC3E}">
        <p14:creationId xmlns:p14="http://schemas.microsoft.com/office/powerpoint/2010/main" val="8578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11430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70414" y="166499"/>
            <a:ext cx="703773" cy="708929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3162300"/>
            <a:ext cx="5486400" cy="4572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Double Wave 22"/>
          <p:cNvSpPr/>
          <p:nvPr/>
        </p:nvSpPr>
        <p:spPr>
          <a:xfrm>
            <a:off x="6638548" y="8028356"/>
            <a:ext cx="4965250" cy="1659004"/>
          </a:xfrm>
          <a:prstGeom prst="doubleWave">
            <a:avLst/>
          </a:prstGeom>
          <a:solidFill>
            <a:srgbClr val="FFFF00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Vogue" panose="020B0604020202020204"/>
              </a:rPr>
              <a:t>catch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381795E1-C4B6-C285-10C4-CD9C5EA5E0CE}"/>
              </a:ext>
            </a:extLst>
          </p:cNvPr>
          <p:cNvSpPr txBox="1"/>
          <p:nvPr/>
        </p:nvSpPr>
        <p:spPr>
          <a:xfrm>
            <a:off x="1028700" y="114300"/>
            <a:ext cx="16230600" cy="240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Game</a:t>
            </a:r>
          </a:p>
          <a:p>
            <a:pPr algn="ctr">
              <a:lnSpc>
                <a:spcPts val="9829"/>
              </a:lnSpc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Rounded MT Bold" panose="020F0704030504030204" pitchFamily="34" charset="0"/>
              </a:rPr>
              <a:t>MIMING ACTIONS</a:t>
            </a:r>
          </a:p>
        </p:txBody>
      </p:sp>
    </p:spTree>
    <p:extLst>
      <p:ext uri="{BB962C8B-B14F-4D97-AF65-F5344CB8AC3E}">
        <p14:creationId xmlns:p14="http://schemas.microsoft.com/office/powerpoint/2010/main" val="25626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302</Words>
  <Application>Microsoft Office PowerPoint</Application>
  <PresentationFormat>Custom</PresentationFormat>
  <Paragraphs>107</Paragraphs>
  <Slides>35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Berlin Sans FB Demi</vt:lpstr>
      <vt:lpstr>Ravie</vt:lpstr>
      <vt:lpstr>Jumble</vt:lpstr>
      <vt:lpstr>Modern Love</vt:lpstr>
      <vt:lpstr>Bobby Jones Soft</vt:lpstr>
      <vt:lpstr>.VnVogue</vt:lpstr>
      <vt:lpstr>Calibri</vt:lpstr>
      <vt:lpstr>Arial</vt:lpstr>
      <vt:lpstr>Arial Rounded MT Bold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trivia quiz slide presentation</dc:title>
  <dc:creator>Trang Nguyen</dc:creator>
  <cp:lastModifiedBy>Huu.ngph</cp:lastModifiedBy>
  <cp:revision>41</cp:revision>
  <dcterms:created xsi:type="dcterms:W3CDTF">2006-08-16T00:00:00Z</dcterms:created>
  <dcterms:modified xsi:type="dcterms:W3CDTF">2023-12-14T15:30:29Z</dcterms:modified>
  <dc:identifier>DAFKadW8LLU</dc:identifier>
</cp:coreProperties>
</file>