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75" r:id="rId3"/>
    <p:sldId id="258" r:id="rId4"/>
    <p:sldId id="276" r:id="rId5"/>
    <p:sldId id="277" r:id="rId6"/>
    <p:sldId id="259" r:id="rId7"/>
    <p:sldId id="299" r:id="rId8"/>
    <p:sldId id="300" r:id="rId9"/>
    <p:sldId id="301" r:id="rId10"/>
    <p:sldId id="302" r:id="rId11"/>
    <p:sldId id="303" r:id="rId12"/>
    <p:sldId id="304" r:id="rId13"/>
    <p:sldId id="278" r:id="rId14"/>
    <p:sldId id="260" r:id="rId15"/>
    <p:sldId id="279" r:id="rId16"/>
    <p:sldId id="286" r:id="rId17"/>
    <p:sldId id="287" r:id="rId18"/>
    <p:sldId id="288" r:id="rId19"/>
    <p:sldId id="280" r:id="rId20"/>
    <p:sldId id="281" r:id="rId21"/>
    <p:sldId id="283" r:id="rId22"/>
    <p:sldId id="284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74" r:id="rId31"/>
  </p:sldIdLst>
  <p:sldSz cx="18288000" cy="10287000"/>
  <p:notesSz cx="6858000" cy="9144000"/>
  <p:embeddedFontLst>
    <p:embeddedFont>
      <p:font typeface=".VnVogue" panose="020B7200000000000000" pitchFamily="34" charset="0"/>
      <p:regular r:id="rId33"/>
    </p:embeddedFont>
    <p:embeddedFont>
      <p:font typeface="Aptos Black" panose="020B0004020202020204" pitchFamily="34" charset="0"/>
      <p:bold r:id="rId34"/>
      <p:italic r:id="rId35"/>
      <p:boldItalic r:id="rId36"/>
    </p:embeddedFont>
    <p:embeddedFont>
      <p:font typeface="Berlin Sans FB Demi" panose="020E0802020502020306" pitchFamily="34" charset="0"/>
      <p:regular r:id="rId37"/>
      <p:bold r:id="rId38"/>
    </p:embeddedFont>
    <p:embeddedFont>
      <p:font typeface="Bobby Jones Soft" panose="020B0604020202020204" charset="0"/>
      <p:regular r:id="rId39"/>
    </p:embeddedFont>
    <p:embeddedFont>
      <p:font typeface="Jumble" panose="02000503000000020004" pitchFamily="2" charset="0"/>
      <p:regular r:id="rId40"/>
    </p:embeddedFont>
    <p:embeddedFont>
      <p:font typeface="Mystical Woods Rough Script" panose="02000500000000000000" pitchFamily="2" charset="0"/>
      <p:regular r:id="rId41"/>
    </p:embeddedFont>
    <p:embeddedFont>
      <p:font typeface="Poppins ExtraBold" panose="00000900000000000000" pitchFamily="2" charset="0"/>
      <p:bold r:id="rId42"/>
      <p:italic r:id="rId43"/>
      <p:boldItalic r:id="rId44"/>
    </p:embeddedFont>
    <p:embeddedFont>
      <p:font typeface="Quicksand" panose="020B0604020202020204" charset="0"/>
      <p:regular r:id="rId45"/>
    </p:embeddedFont>
    <p:embeddedFont>
      <p:font typeface="Ravie" panose="04040805050809020602" pitchFamily="82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87294" autoAdjust="0"/>
  </p:normalViewPr>
  <p:slideViewPr>
    <p:cSldViewPr>
      <p:cViewPr varScale="1">
        <p:scale>
          <a:sx n="57" d="100"/>
          <a:sy n="57" d="100"/>
        </p:scale>
        <p:origin x="3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E3CB7-8565-4564-8AFC-A5B26F50D22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6C86A-62FB-4E08-80B8-F766E10A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71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Where are the girl and her family? How many boys do you see? How many girls do you see? Do you see a blue shirt?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94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41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Look, listen and repeat.</a:t>
            </a:r>
          </a:p>
          <a:p>
            <a:r>
              <a:rPr lang="en-US" dirty="0" err="1"/>
              <a:t>Nhấp</a:t>
            </a:r>
            <a:r>
              <a:rPr lang="en-US" dirty="0"/>
              <a:t> để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mới.</a:t>
            </a:r>
          </a:p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để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Look, listen and repeat.</a:t>
            </a:r>
          </a:p>
          <a:p>
            <a:r>
              <a:rPr lang="en-US" dirty="0" err="1"/>
              <a:t>Nhấp</a:t>
            </a:r>
            <a:r>
              <a:rPr lang="en-US" dirty="0"/>
              <a:t> để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mới.</a:t>
            </a:r>
          </a:p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để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1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Look, listen and repeat.</a:t>
            </a:r>
          </a:p>
          <a:p>
            <a:r>
              <a:rPr lang="en-US" dirty="0" err="1"/>
              <a:t>Nhấp</a:t>
            </a:r>
            <a:r>
              <a:rPr lang="en-US" dirty="0"/>
              <a:t> để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mới.</a:t>
            </a:r>
          </a:p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để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9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Look, listen and repeat.</a:t>
            </a:r>
          </a:p>
          <a:p>
            <a:r>
              <a:rPr lang="en-US" dirty="0" err="1"/>
              <a:t>Nhấp</a:t>
            </a:r>
            <a:r>
              <a:rPr lang="en-US" dirty="0"/>
              <a:t> để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mới.</a:t>
            </a:r>
          </a:p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để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7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Look, listen and repeat.</a:t>
            </a:r>
          </a:p>
          <a:p>
            <a:r>
              <a:rPr lang="en-US" dirty="0" err="1"/>
              <a:t>Nhấp</a:t>
            </a:r>
            <a:r>
              <a:rPr lang="en-US" dirty="0"/>
              <a:t> để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mới.</a:t>
            </a:r>
          </a:p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để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62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4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50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5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2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2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2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2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21.png"/><Relationship Id="rId9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17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14.jpeg"/><Relationship Id="rId9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7.wav"/><Relationship Id="rId7" Type="http://schemas.openxmlformats.org/officeDocument/2006/relationships/image" Target="../media/image17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14.jpeg"/><Relationship Id="rId9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9.png"/><Relationship Id="rId4" Type="http://schemas.openxmlformats.org/officeDocument/2006/relationships/image" Target="../media/image14.jpeg"/><Relationship Id="rId9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9.wav"/><Relationship Id="rId7" Type="http://schemas.openxmlformats.org/officeDocument/2006/relationships/image" Target="../media/image17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14.jpeg"/><Relationship Id="rId9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0.wav"/><Relationship Id="rId7" Type="http://schemas.openxmlformats.org/officeDocument/2006/relationships/image" Target="../media/image17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14.jpeg"/><Relationship Id="rId9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6.png"/><Relationship Id="rId18" Type="http://schemas.openxmlformats.org/officeDocument/2006/relationships/image" Target="../media/image21.png"/><Relationship Id="rId3" Type="http://schemas.openxmlformats.org/officeDocument/2006/relationships/image" Target="../media/image52.gif"/><Relationship Id="rId7" Type="http://schemas.openxmlformats.org/officeDocument/2006/relationships/image" Target="../media/image54.svg"/><Relationship Id="rId12" Type="http://schemas.openxmlformats.org/officeDocument/2006/relationships/image" Target="../media/image6.png"/><Relationship Id="rId17" Type="http://schemas.openxmlformats.org/officeDocument/2006/relationships/image" Target="../media/image59.png"/><Relationship Id="rId2" Type="http://schemas.openxmlformats.org/officeDocument/2006/relationships/image" Target="../media/image1.jpeg"/><Relationship Id="rId16" Type="http://schemas.openxmlformats.org/officeDocument/2006/relationships/hyperlink" Target="https://www.youtube.com/watch?v=E7BRrNU25l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5.png"/><Relationship Id="rId5" Type="http://schemas.openxmlformats.org/officeDocument/2006/relationships/image" Target="../media/image9.svg"/><Relationship Id="rId15" Type="http://schemas.openxmlformats.org/officeDocument/2006/relationships/image" Target="../media/image58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2.png"/><Relationship Id="rId14" Type="http://schemas.openxmlformats.org/officeDocument/2006/relationships/image" Target="../media/image5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0" Type="http://schemas.openxmlformats.org/officeDocument/2006/relationships/image" Target="../media/image9.svg"/><Relationship Id="rId4" Type="http://schemas.openxmlformats.org/officeDocument/2006/relationships/image" Target="../media/image28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jpeg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2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2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2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2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500" y="8283998"/>
            <a:ext cx="2529813" cy="2529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30466">
            <a:off x="16315097" y="-620873"/>
            <a:ext cx="2078907" cy="31086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49612" y="3081266"/>
            <a:ext cx="1814132" cy="364649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349956" y="1623455"/>
            <a:ext cx="11116910" cy="7634845"/>
            <a:chOff x="0" y="0"/>
            <a:chExt cx="1611185" cy="1106526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1507045" cy="987146"/>
            </a:xfrm>
            <a:custGeom>
              <a:avLst/>
              <a:gdLst/>
              <a:ahLst/>
              <a:cxnLst/>
              <a:rect l="l" t="t" r="r" b="b"/>
              <a:pathLst>
                <a:path w="1507045" h="987146">
                  <a:moveTo>
                    <a:pt x="1480375" y="797916"/>
                  </a:moveTo>
                  <a:cubicBezTo>
                    <a:pt x="1480375" y="885546"/>
                    <a:pt x="1404175" y="956666"/>
                    <a:pt x="1322895" y="956666"/>
                  </a:cubicBezTo>
                  <a:lnTo>
                    <a:pt x="66040" y="956666"/>
                  </a:lnTo>
                  <a:cubicBezTo>
                    <a:pt x="43180" y="956666"/>
                    <a:pt x="20320" y="951586"/>
                    <a:pt x="0" y="942696"/>
                  </a:cubicBezTo>
                  <a:cubicBezTo>
                    <a:pt x="26670" y="970636"/>
                    <a:pt x="63500" y="987146"/>
                    <a:pt x="103732" y="987146"/>
                  </a:cubicBezTo>
                  <a:lnTo>
                    <a:pt x="1360995" y="987146"/>
                  </a:lnTo>
                  <a:cubicBezTo>
                    <a:pt x="1441005" y="987146"/>
                    <a:pt x="1507045" y="921106"/>
                    <a:pt x="1507045" y="841096"/>
                  </a:cubicBezTo>
                  <a:lnTo>
                    <a:pt x="1507045" y="95250"/>
                  </a:lnTo>
                  <a:cubicBezTo>
                    <a:pt x="1507045" y="58420"/>
                    <a:pt x="1493075" y="25400"/>
                    <a:pt x="1471485" y="0"/>
                  </a:cubicBezTo>
                  <a:cubicBezTo>
                    <a:pt x="1477835" y="16510"/>
                    <a:pt x="1480375" y="34290"/>
                    <a:pt x="1480375" y="52070"/>
                  </a:cubicBezTo>
                  <a:lnTo>
                    <a:pt x="1480375" y="797916"/>
                  </a:lnTo>
                  <a:lnTo>
                    <a:pt x="1480375" y="797916"/>
                  </a:lnTo>
                  <a:close/>
                </a:path>
              </a:pathLst>
            </a:custGeom>
            <a:solidFill>
              <a:srgbClr val="8BAF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00" y="12700"/>
              <a:ext cx="1546415" cy="1037946"/>
            </a:xfrm>
            <a:custGeom>
              <a:avLst/>
              <a:gdLst/>
              <a:ahLst/>
              <a:cxnLst/>
              <a:rect l="l" t="t" r="r" b="b"/>
              <a:pathLst>
                <a:path w="1546415" h="1037946">
                  <a:moveTo>
                    <a:pt x="146050" y="1037946"/>
                  </a:moveTo>
                  <a:lnTo>
                    <a:pt x="1400365" y="1037946"/>
                  </a:lnTo>
                  <a:cubicBezTo>
                    <a:pt x="1480375" y="1037946"/>
                    <a:pt x="1546415" y="971906"/>
                    <a:pt x="1546415" y="891896"/>
                  </a:cubicBezTo>
                  <a:lnTo>
                    <a:pt x="1546415" y="146050"/>
                  </a:lnTo>
                  <a:cubicBezTo>
                    <a:pt x="1546415" y="66040"/>
                    <a:pt x="1480375" y="0"/>
                    <a:pt x="140036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891896"/>
                  </a:lnTo>
                  <a:cubicBezTo>
                    <a:pt x="0" y="973176"/>
                    <a:pt x="66040" y="1037946"/>
                    <a:pt x="146050" y="10379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611185" cy="1106526"/>
            </a:xfrm>
            <a:custGeom>
              <a:avLst/>
              <a:gdLst/>
              <a:ahLst/>
              <a:cxnLst/>
              <a:rect l="l" t="t" r="r" b="b"/>
              <a:pathLst>
                <a:path w="1611185" h="1106526">
                  <a:moveTo>
                    <a:pt x="1547685" y="74930"/>
                  </a:moveTo>
                  <a:cubicBezTo>
                    <a:pt x="1519745" y="30480"/>
                    <a:pt x="1470215" y="0"/>
                    <a:pt x="141306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04596"/>
                  </a:lnTo>
                  <a:cubicBezTo>
                    <a:pt x="0" y="956666"/>
                    <a:pt x="25400" y="1002386"/>
                    <a:pt x="63500" y="1031596"/>
                  </a:cubicBezTo>
                  <a:cubicBezTo>
                    <a:pt x="91440" y="1076046"/>
                    <a:pt x="140970" y="1106526"/>
                    <a:pt x="197649" y="1106526"/>
                  </a:cubicBezTo>
                  <a:lnTo>
                    <a:pt x="1452435" y="1106526"/>
                  </a:lnTo>
                  <a:cubicBezTo>
                    <a:pt x="1540065" y="1106526"/>
                    <a:pt x="1611185" y="1035406"/>
                    <a:pt x="1611185" y="947776"/>
                  </a:cubicBezTo>
                  <a:lnTo>
                    <a:pt x="1611185" y="201930"/>
                  </a:lnTo>
                  <a:cubicBezTo>
                    <a:pt x="1611185" y="149860"/>
                    <a:pt x="1585785" y="104140"/>
                    <a:pt x="1547685" y="74930"/>
                  </a:cubicBezTo>
                  <a:close/>
                  <a:moveTo>
                    <a:pt x="12700" y="9045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413065" y="12700"/>
                  </a:lnTo>
                  <a:cubicBezTo>
                    <a:pt x="1493075" y="12700"/>
                    <a:pt x="1559115" y="78740"/>
                    <a:pt x="1559115" y="158750"/>
                  </a:cubicBezTo>
                  <a:lnTo>
                    <a:pt x="1559115" y="904596"/>
                  </a:lnTo>
                  <a:cubicBezTo>
                    <a:pt x="1559115" y="984606"/>
                    <a:pt x="1493075" y="1050646"/>
                    <a:pt x="1413065" y="1050646"/>
                  </a:cubicBezTo>
                  <a:lnTo>
                    <a:pt x="158750" y="1050646"/>
                  </a:lnTo>
                  <a:cubicBezTo>
                    <a:pt x="78740" y="1050646"/>
                    <a:pt x="12700" y="985876"/>
                    <a:pt x="12700" y="904596"/>
                  </a:cubicBezTo>
                  <a:close/>
                  <a:moveTo>
                    <a:pt x="1599755" y="947776"/>
                  </a:moveTo>
                  <a:cubicBezTo>
                    <a:pt x="1599755" y="1027786"/>
                    <a:pt x="1532445" y="1093826"/>
                    <a:pt x="1452435" y="1093826"/>
                  </a:cubicBezTo>
                  <a:lnTo>
                    <a:pt x="197649" y="1093826"/>
                  </a:lnTo>
                  <a:cubicBezTo>
                    <a:pt x="157480" y="1093826"/>
                    <a:pt x="120650" y="1077316"/>
                    <a:pt x="93980" y="1049376"/>
                  </a:cubicBezTo>
                  <a:cubicBezTo>
                    <a:pt x="114300" y="1058266"/>
                    <a:pt x="135890" y="1063346"/>
                    <a:pt x="160020" y="1063346"/>
                  </a:cubicBezTo>
                  <a:lnTo>
                    <a:pt x="1414335" y="1063346"/>
                  </a:lnTo>
                  <a:cubicBezTo>
                    <a:pt x="1501965" y="1063346"/>
                    <a:pt x="1573085" y="992226"/>
                    <a:pt x="1573085" y="904596"/>
                  </a:cubicBezTo>
                  <a:lnTo>
                    <a:pt x="1573085" y="158750"/>
                  </a:lnTo>
                  <a:cubicBezTo>
                    <a:pt x="1573085" y="140970"/>
                    <a:pt x="1569275" y="123190"/>
                    <a:pt x="1564195" y="106680"/>
                  </a:cubicBezTo>
                  <a:cubicBezTo>
                    <a:pt x="1585785" y="132080"/>
                    <a:pt x="1599755" y="165100"/>
                    <a:pt x="1599755" y="201930"/>
                  </a:cubicBezTo>
                  <a:lnTo>
                    <a:pt x="1599755" y="947776"/>
                  </a:lnTo>
                  <a:cubicBezTo>
                    <a:pt x="1599755" y="947776"/>
                    <a:pt x="1599755" y="947776"/>
                    <a:pt x="1599755" y="947776"/>
                  </a:cubicBezTo>
                  <a:close/>
                </a:path>
              </a:pathLst>
            </a:custGeom>
            <a:solidFill>
              <a:srgbClr val="2A547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57798" y="-767112"/>
            <a:ext cx="2463864" cy="24546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17718" y="4211192"/>
            <a:ext cx="2011701" cy="28534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915862" y="7561404"/>
            <a:ext cx="2292097" cy="22835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91874" y="3271766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65587" y="8962841"/>
            <a:ext cx="576982" cy="5812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44680" y="9448800"/>
            <a:ext cx="576982" cy="5812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66954" y="1396908"/>
            <a:ext cx="576982" cy="58120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554929" y="3427064"/>
            <a:ext cx="10480820" cy="277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6"/>
              </a:lnSpc>
            </a:pPr>
            <a:r>
              <a:rPr lang="en-US" sz="12200" spc="736" dirty="0">
                <a:solidFill>
                  <a:srgbClr val="073A64"/>
                </a:solidFill>
                <a:latin typeface="Bobby Jones Soft"/>
              </a:rPr>
              <a:t>He can run.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031201" y="8090486"/>
            <a:ext cx="1754420" cy="175442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75305" y="6485362"/>
            <a:ext cx="4866212" cy="97324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942831" y="6593985"/>
            <a:ext cx="3931161" cy="68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13446A"/>
                </a:solidFill>
                <a:latin typeface="Quicksand"/>
              </a:rPr>
              <a:t>Lesson 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66651" y="2656346"/>
            <a:ext cx="648352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73A64"/>
                </a:solidFill>
                <a:latin typeface="Quicksand"/>
              </a:rPr>
              <a:t>Unit 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1925" y="5905958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357" y="-354361"/>
            <a:ext cx="703568" cy="70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573261">
            <a:off x="17165868" y="8168512"/>
            <a:ext cx="1402544" cy="392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71327" y="-1894657"/>
            <a:ext cx="2998813" cy="35228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555640" y="1056151"/>
            <a:ext cx="9521360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8000" spc="479" dirty="0">
                <a:solidFill>
                  <a:srgbClr val="13446A"/>
                </a:solidFill>
                <a:latin typeface="Bobby Jones Soft"/>
              </a:rPr>
              <a:t>Listen and point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8B805-279D-59FE-E642-937BB3206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1962FE-F619-AABD-65A4-69A5A25480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5394"/>
          <a:stretch/>
        </p:blipFill>
        <p:spPr>
          <a:xfrm>
            <a:off x="3875245" y="2759047"/>
            <a:ext cx="6438754" cy="62938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04">
            <a:hlinkClick r:id="" action="ppaction://media"/>
            <a:extLst>
              <a:ext uri="{FF2B5EF4-FFF2-40B4-BE49-F238E27FC236}">
                <a16:creationId xmlns:a16="http://schemas.microsoft.com/office/drawing/2014/main" id="{6FA3C935-93AF-C25B-4B93-E6C4DC4334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91" end="32451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82513" y="4838700"/>
            <a:ext cx="2555648" cy="25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1925" y="5905958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357" y="-354361"/>
            <a:ext cx="703568" cy="70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573261">
            <a:off x="17165868" y="8168512"/>
            <a:ext cx="1402544" cy="392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71327" y="-1894657"/>
            <a:ext cx="2998813" cy="35228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876800" y="1549296"/>
            <a:ext cx="7830109" cy="73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7200" spc="479" dirty="0">
                <a:solidFill>
                  <a:srgbClr val="13446A"/>
                </a:solidFill>
                <a:latin typeface="Bobby Jones Soft"/>
              </a:rPr>
              <a:t>Listen and POINT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8B805-279D-59FE-E642-937BB3206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2DBEA-5F00-246F-7434-8A1D898C9D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366" y="2774319"/>
            <a:ext cx="17235268" cy="4338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FAFSE National 3 SB Track 104">
            <a:hlinkClick r:id="" action="ppaction://media"/>
            <a:extLst>
              <a:ext uri="{FF2B5EF4-FFF2-40B4-BE49-F238E27FC236}">
                <a16:creationId xmlns:a16="http://schemas.microsoft.com/office/drawing/2014/main" id="{DB4C98B8-F065-038D-B55E-0ACBBE32B6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9" end="17796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67885" y="887167"/>
            <a:ext cx="1641248" cy="1641248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77F50FE-87A8-B19F-CA61-6779DDE50BEF}"/>
              </a:ext>
            </a:extLst>
          </p:cNvPr>
          <p:cNvSpPr/>
          <p:nvPr/>
        </p:nvSpPr>
        <p:spPr>
          <a:xfrm>
            <a:off x="648357" y="4076699"/>
            <a:ext cx="875643" cy="4883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18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1925" y="5905958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357" y="-354361"/>
            <a:ext cx="703568" cy="70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573261">
            <a:off x="17165868" y="8168512"/>
            <a:ext cx="1402544" cy="392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71327" y="-1894657"/>
            <a:ext cx="2998813" cy="35228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038600" y="1549296"/>
            <a:ext cx="8668309" cy="73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7200" spc="479" dirty="0">
                <a:solidFill>
                  <a:srgbClr val="13446A"/>
                </a:solidFill>
                <a:latin typeface="Bobby Jones Soft"/>
              </a:rPr>
              <a:t>Listen and REPEAT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8B805-279D-59FE-E642-937BB3206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2DBEA-5F00-246F-7434-8A1D898C9D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366" y="2774319"/>
            <a:ext cx="17235268" cy="4338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FAFSE National 3 SB Track 104">
            <a:hlinkClick r:id="" action="ppaction://media"/>
            <a:extLst>
              <a:ext uri="{FF2B5EF4-FFF2-40B4-BE49-F238E27FC236}">
                <a16:creationId xmlns:a16="http://schemas.microsoft.com/office/drawing/2014/main" id="{DB4C98B8-F065-038D-B55E-0ACBBE32B6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676" end="0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97870" y="861615"/>
            <a:ext cx="1641248" cy="16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4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1925" y="5905958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357" y="-354361"/>
            <a:ext cx="703568" cy="70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573261">
            <a:off x="17165868" y="8168512"/>
            <a:ext cx="1402544" cy="392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71327" y="-1894657"/>
            <a:ext cx="2998813" cy="35228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733801" y="1528252"/>
            <a:ext cx="8763000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8000" spc="479" dirty="0">
                <a:solidFill>
                  <a:srgbClr val="13446A"/>
                </a:solidFill>
                <a:latin typeface="Bobby Jones Soft"/>
              </a:rPr>
              <a:t>Listen and chant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8B805-279D-59FE-E642-937BB3206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2DBEA-5F00-246F-7434-8A1D898C9D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00" y="3455255"/>
            <a:ext cx="16344243" cy="36579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FAFSE National 3 SB Track 105">
            <a:hlinkClick r:id="" action="ppaction://media"/>
            <a:extLst>
              <a:ext uri="{FF2B5EF4-FFF2-40B4-BE49-F238E27FC236}">
                <a16:creationId xmlns:a16="http://schemas.microsoft.com/office/drawing/2014/main" id="{98ABC6DE-C0A8-8D0F-F179-81A37D517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92737" y="1171209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5638800" y="800100"/>
            <a:ext cx="555184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Who’s this?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18607E-7188-C96B-3387-0A16C3DD0C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2591699"/>
            <a:ext cx="3787183" cy="45987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DAF93C-9ECC-1AA5-8E54-C52DEFD449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1709" y="2536281"/>
            <a:ext cx="3352800" cy="45572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FEECBEF-D0CA-FD68-F819-905B4F7F5593}"/>
              </a:ext>
            </a:extLst>
          </p:cNvPr>
          <p:cNvSpPr txBox="1"/>
          <p:nvPr/>
        </p:nvSpPr>
        <p:spPr>
          <a:xfrm>
            <a:off x="4648200" y="7124700"/>
            <a:ext cx="271157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1DB890-4BE8-F1D8-C6F2-37F6D90A1B33}"/>
              </a:ext>
            </a:extLst>
          </p:cNvPr>
          <p:cNvSpPr txBox="1"/>
          <p:nvPr/>
        </p:nvSpPr>
        <p:spPr>
          <a:xfrm>
            <a:off x="9144000" y="7124700"/>
            <a:ext cx="3580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3788135" y="800100"/>
            <a:ext cx="925317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4BD8E3-A9B7-E005-6E7B-383584357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2478436"/>
            <a:ext cx="9067800" cy="759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4402394" y="547969"/>
            <a:ext cx="925317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3808E3-844F-8779-8A00-3A483E03F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2462662"/>
            <a:ext cx="8915399" cy="75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4402394" y="547969"/>
            <a:ext cx="925317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80189-C51F-A2A8-A2C1-4F13D1146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669" y="2310400"/>
            <a:ext cx="8926731" cy="76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4402394" y="547969"/>
            <a:ext cx="925317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97CB6-4969-7EB2-CA96-B891857C8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6770" y="2021447"/>
            <a:ext cx="9448799" cy="794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9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2705BF58-1CB8-7991-BAFD-136755107166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6705600" cy="18330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Listen and Point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4D81C2-A6A0-A425-C8C6-74A48FA17A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9292" y="1638300"/>
            <a:ext cx="9200945" cy="771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06">
            <a:hlinkClick r:id="" action="ppaction://media"/>
            <a:extLst>
              <a:ext uri="{FF2B5EF4-FFF2-40B4-BE49-F238E27FC236}">
                <a16:creationId xmlns:a16="http://schemas.microsoft.com/office/drawing/2014/main" id="{8D8E2AA8-C787-BA16-F2FF-A598FFDE3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10958" y="5356242"/>
            <a:ext cx="1702412" cy="17024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053CCC2-E7D9-631A-9B7F-D6C2D0A75DBD}"/>
              </a:ext>
            </a:extLst>
          </p:cNvPr>
          <p:cNvGrpSpPr/>
          <p:nvPr/>
        </p:nvGrpSpPr>
        <p:grpSpPr>
          <a:xfrm>
            <a:off x="12538663" y="2736290"/>
            <a:ext cx="3900703" cy="2215991"/>
            <a:chOff x="1019112" y="2143078"/>
            <a:chExt cx="2468806" cy="1404845"/>
          </a:xfrm>
          <a:solidFill>
            <a:schemeClr val="bg2">
              <a:lumMod val="50000"/>
            </a:schemeClr>
          </a:solidFill>
        </p:grpSpPr>
        <p:sp>
          <p:nvSpPr>
            <p:cNvPr id="6" name="Google Shape;971;p38">
              <a:extLst>
                <a:ext uri="{FF2B5EF4-FFF2-40B4-BE49-F238E27FC236}">
                  <a16:creationId xmlns:a16="http://schemas.microsoft.com/office/drawing/2014/main" id="{3A5CF7D2-EA1C-A8FB-655F-D79DA719D506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rgbClr val="0070C0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D9889D-E381-EC38-0511-8ADAC51FAC85}"/>
                </a:ext>
              </a:extLst>
            </p:cNvPr>
            <p:cNvSpPr/>
            <p:nvPr/>
          </p:nvSpPr>
          <p:spPr>
            <a:xfrm>
              <a:off x="1546767" y="2143078"/>
              <a:ext cx="1413487" cy="14048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FFFFFF"/>
                  </a:solidFill>
                  <a:latin typeface="Aptos Black" panose="020B0004020202020204" pitchFamily="34" charset="0"/>
                </a:rPr>
                <a:t>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67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2705BF58-1CB8-7991-BAFD-136755107166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6328584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Give me Five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10394C-1533-4EE5-389D-30396E61E7B6}"/>
              </a:ext>
            </a:extLst>
          </p:cNvPr>
          <p:cNvGrpSpPr/>
          <p:nvPr/>
        </p:nvGrpSpPr>
        <p:grpSpPr>
          <a:xfrm>
            <a:off x="4172291" y="1907765"/>
            <a:ext cx="10820400" cy="8379235"/>
            <a:chOff x="1901426" y="726665"/>
            <a:chExt cx="5776453" cy="4416835"/>
          </a:xfrm>
        </p:grpSpPr>
        <p:pic>
          <p:nvPicPr>
            <p:cNvPr id="5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9981D285-44D4-F061-5E35-2FC11A2B6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7048AB6E-6FB7-3361-098F-20B58EF20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7" name="Picture 6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9C4B074C-C477-7492-6CC7-6BD378700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8" name="Picture 7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8104665D-F857-FC7C-30BD-0EE1C84F2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9" name="Picture 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367604CF-3495-DE63-3DD2-7A5679DE0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0" name="Picture 9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1F9B8D0B-1724-9586-2FCA-5DFA9003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2705BF58-1CB8-7991-BAFD-136755107166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8077200" cy="183300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Listen and Repeat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A70F7A-C9C9-083C-AE7A-D8A105FA60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5244" y="1943100"/>
            <a:ext cx="8362745" cy="701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06">
            <a:hlinkClick r:id="" action="ppaction://media"/>
            <a:extLst>
              <a:ext uri="{FF2B5EF4-FFF2-40B4-BE49-F238E27FC236}">
                <a16:creationId xmlns:a16="http://schemas.microsoft.com/office/drawing/2014/main" id="{22882A5F-8E69-6B14-29BF-4718772A9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115215" y="5549692"/>
            <a:ext cx="1952689" cy="19526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357054-F741-A3AA-6F0D-CD66AF930D3C}"/>
              </a:ext>
            </a:extLst>
          </p:cNvPr>
          <p:cNvGrpSpPr/>
          <p:nvPr/>
        </p:nvGrpSpPr>
        <p:grpSpPr>
          <a:xfrm>
            <a:off x="12155397" y="3006804"/>
            <a:ext cx="3900703" cy="2215991"/>
            <a:chOff x="1019112" y="2143078"/>
            <a:chExt cx="2468806" cy="1404845"/>
          </a:xfrm>
          <a:solidFill>
            <a:schemeClr val="bg2">
              <a:lumMod val="50000"/>
            </a:schemeClr>
          </a:solidFill>
        </p:grpSpPr>
        <p:sp>
          <p:nvSpPr>
            <p:cNvPr id="6" name="Google Shape;971;p38">
              <a:extLst>
                <a:ext uri="{FF2B5EF4-FFF2-40B4-BE49-F238E27FC236}">
                  <a16:creationId xmlns:a16="http://schemas.microsoft.com/office/drawing/2014/main" id="{48D495E2-FE12-E6E8-4A53-2A9C926B97A5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rgbClr val="0070C0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3DEA67-AA4C-F956-014B-899E23A89E89}"/>
                </a:ext>
              </a:extLst>
            </p:cNvPr>
            <p:cNvSpPr/>
            <p:nvPr/>
          </p:nvSpPr>
          <p:spPr>
            <a:xfrm>
              <a:off x="1546767" y="2143078"/>
              <a:ext cx="1413487" cy="14048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FFFFFF"/>
                  </a:solidFill>
                  <a:latin typeface="Aptos Black" panose="020B0004020202020204" pitchFamily="34" charset="0"/>
                </a:rPr>
                <a:t>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04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5AFB97CE-7A66-A5A0-E1DD-99F749EE14DB}"/>
              </a:ext>
            </a:extLst>
          </p:cNvPr>
          <p:cNvSpPr/>
          <p:nvPr/>
        </p:nvSpPr>
        <p:spPr>
          <a:xfrm rot="-4372744">
            <a:off x="8241108" y="545693"/>
            <a:ext cx="7157634" cy="9792127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Google Shape;1135;p42">
            <a:extLst>
              <a:ext uri="{FF2B5EF4-FFF2-40B4-BE49-F238E27FC236}">
                <a16:creationId xmlns:a16="http://schemas.microsoft.com/office/drawing/2014/main" id="{C09D508A-A221-23CC-33ED-DC57DB2CD8A8}"/>
              </a:ext>
            </a:extLst>
          </p:cNvPr>
          <p:cNvSpPr txBox="1">
            <a:spLocks/>
          </p:cNvSpPr>
          <p:nvPr/>
        </p:nvSpPr>
        <p:spPr>
          <a:xfrm>
            <a:off x="-1828800" y="5232127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Role-Play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6B39EB5-85F8-CAF1-A4D0-503441C65D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5836" y="2659350"/>
            <a:ext cx="8133980" cy="57747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E9A9D6-4748-FADF-3FBA-4D7D12305924}"/>
              </a:ext>
            </a:extLst>
          </p:cNvPr>
          <p:cNvSpPr/>
          <p:nvPr/>
        </p:nvSpPr>
        <p:spPr>
          <a:xfrm>
            <a:off x="-533400" y="3973477"/>
            <a:ext cx="840981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groups</a:t>
            </a:r>
          </a:p>
        </p:txBody>
      </p:sp>
      <p:pic>
        <p:nvPicPr>
          <p:cNvPr id="10" name="Dance Villageois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397E5402-2FCA-602B-381A-12EA44A9F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80933" y="6476468"/>
            <a:ext cx="1342410" cy="13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AB7E934A-3B56-7AEB-45B7-041E00DC2277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0BCB044-4599-511A-7F5C-DB9834FA3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4091" y="-201789"/>
            <a:ext cx="9609050" cy="9609050"/>
          </a:xfrm>
          <a:prstGeom prst="rect">
            <a:avLst/>
          </a:prstGeom>
        </p:spPr>
      </p:pic>
      <p:sp>
        <p:nvSpPr>
          <p:cNvPr id="6" name="Google Shape;3251;p48">
            <a:extLst>
              <a:ext uri="{FF2B5EF4-FFF2-40B4-BE49-F238E27FC236}">
                <a16:creationId xmlns:a16="http://schemas.microsoft.com/office/drawing/2014/main" id="{5F4D9AE1-5A7F-E866-0454-4866416EFFEE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70464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DDA19F85-67C2-723B-7D80-698E31AB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952092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pic>
        <p:nvPicPr>
          <p:cNvPr id="13" name="Picture 60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4FBC00B9-BF25-3927-7239-09BE5A01122D}"/>
              </a:ext>
            </a:extLst>
          </p:cNvPr>
          <p:cNvSpPr txBox="1"/>
          <p:nvPr/>
        </p:nvSpPr>
        <p:spPr>
          <a:xfrm>
            <a:off x="1028700" y="114300"/>
            <a:ext cx="16230600" cy="243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ystical Woods Rough Script" panose="02000500000000000000" pitchFamily="2" charset="0"/>
              </a:rPr>
              <a:t>Game</a:t>
            </a:r>
          </a:p>
          <a:p>
            <a:pPr algn="ctr">
              <a:lnSpc>
                <a:spcPts val="9829"/>
              </a:lnSpc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Ravie" panose="04040805050809020602" pitchFamily="82" charset="0"/>
              </a:rPr>
              <a:t>FAST REVEAL</a:t>
            </a:r>
          </a:p>
        </p:txBody>
      </p:sp>
    </p:spTree>
    <p:extLst>
      <p:ext uri="{BB962C8B-B14F-4D97-AF65-F5344CB8AC3E}">
        <p14:creationId xmlns:p14="http://schemas.microsoft.com/office/powerpoint/2010/main" val="5783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9" name="happy-logoversion-3-13398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981075"/>
              <a:ext cx="16230600" cy="2433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200" u="sng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ystical Woods Rough Script" panose="02000500000000000000" pitchFamily="2" charset="0"/>
                </a:rPr>
                <a:t>Game</a:t>
              </a:r>
            </a:p>
            <a:p>
              <a:pPr algn="ctr">
                <a:lnSpc>
                  <a:spcPts val="9829"/>
                </a:lnSpc>
              </a:pPr>
              <a:r>
                <a:rPr lang="en-US" sz="72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Ravie" panose="04040805050809020602" pitchFamily="82" charset="0"/>
                </a:rPr>
                <a:t>FAST REVEAL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pic>
        <p:nvPicPr>
          <p:cNvPr id="13" name="Picture 6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-2779073" y="-4171949"/>
            <a:ext cx="4572000" cy="41148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3238500"/>
            <a:ext cx="54864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5486400" y="8179061"/>
            <a:ext cx="6873210" cy="144655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 soccer</a:t>
            </a:r>
          </a:p>
        </p:txBody>
      </p:sp>
    </p:spTree>
    <p:extLst>
      <p:ext uri="{BB962C8B-B14F-4D97-AF65-F5344CB8AC3E}">
        <p14:creationId xmlns:p14="http://schemas.microsoft.com/office/powerpoint/2010/main" val="33630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4.44444E-6 L 1.227 1.4166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45" y="7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 socc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pic>
        <p:nvPicPr>
          <p:cNvPr id="13" name="Picture 6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-4955064" y="10038958"/>
            <a:ext cx="4572000" cy="41148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3238500"/>
            <a:ext cx="54864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5943600" y="8039100"/>
            <a:ext cx="6196676" cy="132343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ride a bike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DD554E00-77C2-C443-B24A-FF052DB443CA}"/>
              </a:ext>
            </a:extLst>
          </p:cNvPr>
          <p:cNvSpPr txBox="1"/>
          <p:nvPr/>
        </p:nvSpPr>
        <p:spPr>
          <a:xfrm>
            <a:off x="1028700" y="114300"/>
            <a:ext cx="16230600" cy="243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ystical Woods Rough Script" panose="02000500000000000000" pitchFamily="2" charset="0"/>
              </a:rPr>
              <a:t>Game</a:t>
            </a:r>
          </a:p>
          <a:p>
            <a:pPr algn="ctr">
              <a:lnSpc>
                <a:spcPts val="9829"/>
              </a:lnSpc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Ravie" panose="04040805050809020602" pitchFamily="82" charset="0"/>
              </a:rPr>
              <a:t>FAST REVEAL</a:t>
            </a:r>
          </a:p>
        </p:txBody>
      </p:sp>
    </p:spTree>
    <p:extLst>
      <p:ext uri="{BB962C8B-B14F-4D97-AF65-F5344CB8AC3E}">
        <p14:creationId xmlns:p14="http://schemas.microsoft.com/office/powerpoint/2010/main" val="41117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4.07407E-6 L 1.24783 -1.3976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87" y="-698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de a 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238500"/>
            <a:ext cx="54864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pic>
        <p:nvPicPr>
          <p:cNvPr id="13" name="Picture 60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5065073" y="-4471997"/>
            <a:ext cx="4572000" cy="4114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10950" y="8192071"/>
            <a:ext cx="3962400" cy="156966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fly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6FCCB333-808F-BB61-6501-230C3D6C72A1}"/>
              </a:ext>
            </a:extLst>
          </p:cNvPr>
          <p:cNvSpPr txBox="1"/>
          <p:nvPr/>
        </p:nvSpPr>
        <p:spPr>
          <a:xfrm>
            <a:off x="1028700" y="114300"/>
            <a:ext cx="16230600" cy="243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ystical Woods Rough Script" panose="02000500000000000000" pitchFamily="2" charset="0"/>
              </a:rPr>
              <a:t>Game</a:t>
            </a:r>
          </a:p>
          <a:p>
            <a:pPr algn="ctr">
              <a:lnSpc>
                <a:spcPts val="9829"/>
              </a:lnSpc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Ravie" panose="04040805050809020602" pitchFamily="82" charset="0"/>
              </a:rPr>
              <a:t>FAST REVEAL</a:t>
            </a:r>
          </a:p>
        </p:txBody>
      </p:sp>
    </p:spTree>
    <p:extLst>
      <p:ext uri="{BB962C8B-B14F-4D97-AF65-F5344CB8AC3E}">
        <p14:creationId xmlns:p14="http://schemas.microsoft.com/office/powerpoint/2010/main" val="40132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2.22222E-6 L 1.33117 1.3273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54" y="6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pic>
        <p:nvPicPr>
          <p:cNvPr id="13" name="Picture 6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4099064" y="-4886326"/>
            <a:ext cx="4572000" cy="4114800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3238500"/>
            <a:ext cx="54864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7203721" y="8153971"/>
            <a:ext cx="4038600" cy="156966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F54820B4-DD28-0A5A-E1F9-ED9D08C2F00B}"/>
              </a:ext>
            </a:extLst>
          </p:cNvPr>
          <p:cNvSpPr txBox="1"/>
          <p:nvPr/>
        </p:nvSpPr>
        <p:spPr>
          <a:xfrm>
            <a:off x="1028700" y="114300"/>
            <a:ext cx="16230600" cy="243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ystical Woods Rough Script" panose="02000500000000000000" pitchFamily="2" charset="0"/>
              </a:rPr>
              <a:t>Game</a:t>
            </a:r>
          </a:p>
          <a:p>
            <a:pPr algn="ctr">
              <a:lnSpc>
                <a:spcPts val="9829"/>
              </a:lnSpc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Ravie" panose="04040805050809020602" pitchFamily="82" charset="0"/>
              </a:rPr>
              <a:t>FAST REVEAL</a:t>
            </a:r>
          </a:p>
        </p:txBody>
      </p:sp>
    </p:spTree>
    <p:extLst>
      <p:ext uri="{BB962C8B-B14F-4D97-AF65-F5344CB8AC3E}">
        <p14:creationId xmlns:p14="http://schemas.microsoft.com/office/powerpoint/2010/main" val="791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5.55112E-17 L -0.88759 1.5638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84" y="7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pic>
        <p:nvPicPr>
          <p:cNvPr id="13" name="Picture 6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9354800" y="9343430"/>
            <a:ext cx="4572000" cy="4114800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3238500"/>
            <a:ext cx="54864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6691850" y="8140961"/>
            <a:ext cx="4800599" cy="144655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catch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7B8B85BF-BE15-417C-311F-BFAD4BB591AA}"/>
              </a:ext>
            </a:extLst>
          </p:cNvPr>
          <p:cNvSpPr txBox="1"/>
          <p:nvPr/>
        </p:nvSpPr>
        <p:spPr>
          <a:xfrm>
            <a:off x="1028700" y="114300"/>
            <a:ext cx="16230600" cy="243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ystical Woods Rough Script" panose="02000500000000000000" pitchFamily="2" charset="0"/>
              </a:rPr>
              <a:t>Game</a:t>
            </a:r>
          </a:p>
          <a:p>
            <a:pPr algn="ctr">
              <a:lnSpc>
                <a:spcPts val="9829"/>
              </a:lnSpc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Ravie" panose="04040805050809020602" pitchFamily="82" charset="0"/>
              </a:rPr>
              <a:t>FAST REVEAL</a:t>
            </a:r>
          </a:p>
        </p:txBody>
      </p:sp>
    </p:spTree>
    <p:extLst>
      <p:ext uri="{BB962C8B-B14F-4D97-AF65-F5344CB8AC3E}">
        <p14:creationId xmlns:p14="http://schemas.microsoft.com/office/powerpoint/2010/main" val="404444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1.29123 -1.3300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66" y="-6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pic>
        <p:nvPicPr>
          <p:cNvPr id="15" name="Picture 60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2604158"/>
            <a:chOff x="-503504" y="641468"/>
            <a:chExt cx="19295008" cy="260415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2022646" y="1287037"/>
              <a:ext cx="14242709" cy="1258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8800" dirty="0">
                  <a:solidFill>
                    <a:srgbClr val="C00000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Thank you for playing!</a:t>
              </a: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7516155-D494-372A-87C8-254C694277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789" y="7295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8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96D5145-6664-CD92-A529-8CEA66AA1A39}"/>
              </a:ext>
            </a:extLst>
          </p:cNvPr>
          <p:cNvSpPr/>
          <p:nvPr/>
        </p:nvSpPr>
        <p:spPr>
          <a:xfrm>
            <a:off x="5013254" y="540193"/>
            <a:ext cx="81195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Watch and Think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857AC8-008B-4027-7564-10F3C45F897A}"/>
              </a:ext>
            </a:extLst>
          </p:cNvPr>
          <p:cNvSpPr/>
          <p:nvPr/>
        </p:nvSpPr>
        <p:spPr>
          <a:xfrm>
            <a:off x="1862930" y="2938208"/>
            <a:ext cx="13937726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 are the girl and her family?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721A35-AA98-186B-5FBB-35182743C1D7}"/>
              </a:ext>
            </a:extLst>
          </p:cNvPr>
          <p:cNvSpPr txBox="1"/>
          <p:nvPr/>
        </p:nvSpPr>
        <p:spPr>
          <a:xfrm>
            <a:off x="1865978" y="4637450"/>
            <a:ext cx="128016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How many boys do you see?</a:t>
            </a:r>
            <a:endParaRPr lang="en-US" sz="7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1A4E6FB-DD21-2729-592C-DD5DA5E63439}"/>
              </a:ext>
            </a:extLst>
          </p:cNvPr>
          <p:cNvSpPr txBox="1"/>
          <p:nvPr/>
        </p:nvSpPr>
        <p:spPr>
          <a:xfrm>
            <a:off x="1865978" y="6331344"/>
            <a:ext cx="128016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How many girls do you see?</a:t>
            </a:r>
            <a:endParaRPr lang="en-US" sz="7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F8505F-9424-BDE9-A558-14A7250DDAE0}"/>
              </a:ext>
            </a:extLst>
          </p:cNvPr>
          <p:cNvSpPr txBox="1"/>
          <p:nvPr/>
        </p:nvSpPr>
        <p:spPr>
          <a:xfrm>
            <a:off x="1865978" y="8124681"/>
            <a:ext cx="128016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Do you see a blue shirt?</a:t>
            </a:r>
            <a:endParaRPr lang="en-US" sz="7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53438" y="1646687"/>
            <a:ext cx="10885039" cy="7475601"/>
            <a:chOff x="0" y="0"/>
            <a:chExt cx="1611185" cy="1106526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507045" cy="987146"/>
            </a:xfrm>
            <a:custGeom>
              <a:avLst/>
              <a:gdLst/>
              <a:ahLst/>
              <a:cxnLst/>
              <a:rect l="l" t="t" r="r" b="b"/>
              <a:pathLst>
                <a:path w="1507045" h="987146">
                  <a:moveTo>
                    <a:pt x="1480375" y="797916"/>
                  </a:moveTo>
                  <a:cubicBezTo>
                    <a:pt x="1480375" y="885546"/>
                    <a:pt x="1404175" y="956666"/>
                    <a:pt x="1322895" y="956666"/>
                  </a:cubicBezTo>
                  <a:lnTo>
                    <a:pt x="66040" y="956666"/>
                  </a:lnTo>
                  <a:cubicBezTo>
                    <a:pt x="43180" y="956666"/>
                    <a:pt x="20320" y="951586"/>
                    <a:pt x="0" y="942696"/>
                  </a:cubicBezTo>
                  <a:cubicBezTo>
                    <a:pt x="26670" y="970636"/>
                    <a:pt x="63500" y="987146"/>
                    <a:pt x="103732" y="987146"/>
                  </a:cubicBezTo>
                  <a:lnTo>
                    <a:pt x="1360995" y="987146"/>
                  </a:lnTo>
                  <a:cubicBezTo>
                    <a:pt x="1441005" y="987146"/>
                    <a:pt x="1507045" y="921106"/>
                    <a:pt x="1507045" y="841096"/>
                  </a:cubicBezTo>
                  <a:lnTo>
                    <a:pt x="1507045" y="95250"/>
                  </a:lnTo>
                  <a:cubicBezTo>
                    <a:pt x="1507045" y="58420"/>
                    <a:pt x="1493075" y="25400"/>
                    <a:pt x="1471485" y="0"/>
                  </a:cubicBezTo>
                  <a:cubicBezTo>
                    <a:pt x="1477835" y="16510"/>
                    <a:pt x="1480375" y="34290"/>
                    <a:pt x="1480375" y="52070"/>
                  </a:cubicBezTo>
                  <a:lnTo>
                    <a:pt x="1480375" y="797916"/>
                  </a:lnTo>
                  <a:lnTo>
                    <a:pt x="1480375" y="797916"/>
                  </a:lnTo>
                  <a:close/>
                </a:path>
              </a:pathLst>
            </a:custGeom>
            <a:solidFill>
              <a:srgbClr val="8BAF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46415" cy="1037946"/>
            </a:xfrm>
            <a:custGeom>
              <a:avLst/>
              <a:gdLst/>
              <a:ahLst/>
              <a:cxnLst/>
              <a:rect l="l" t="t" r="r" b="b"/>
              <a:pathLst>
                <a:path w="1546415" h="1037946">
                  <a:moveTo>
                    <a:pt x="146050" y="1037946"/>
                  </a:moveTo>
                  <a:lnTo>
                    <a:pt x="1400365" y="1037946"/>
                  </a:lnTo>
                  <a:cubicBezTo>
                    <a:pt x="1480375" y="1037946"/>
                    <a:pt x="1546415" y="971906"/>
                    <a:pt x="1546415" y="891896"/>
                  </a:cubicBezTo>
                  <a:lnTo>
                    <a:pt x="1546415" y="146050"/>
                  </a:lnTo>
                  <a:cubicBezTo>
                    <a:pt x="1546415" y="66040"/>
                    <a:pt x="1480375" y="0"/>
                    <a:pt x="140036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891896"/>
                  </a:lnTo>
                  <a:cubicBezTo>
                    <a:pt x="0" y="973176"/>
                    <a:pt x="66040" y="1037946"/>
                    <a:pt x="146050" y="10379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611185" cy="1106526"/>
            </a:xfrm>
            <a:custGeom>
              <a:avLst/>
              <a:gdLst/>
              <a:ahLst/>
              <a:cxnLst/>
              <a:rect l="l" t="t" r="r" b="b"/>
              <a:pathLst>
                <a:path w="1611185" h="1106526">
                  <a:moveTo>
                    <a:pt x="1547685" y="74930"/>
                  </a:moveTo>
                  <a:cubicBezTo>
                    <a:pt x="1519745" y="30480"/>
                    <a:pt x="1470215" y="0"/>
                    <a:pt x="141306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04596"/>
                  </a:lnTo>
                  <a:cubicBezTo>
                    <a:pt x="0" y="956666"/>
                    <a:pt x="25400" y="1002386"/>
                    <a:pt x="63500" y="1031596"/>
                  </a:cubicBezTo>
                  <a:cubicBezTo>
                    <a:pt x="91440" y="1076046"/>
                    <a:pt x="140970" y="1106526"/>
                    <a:pt x="197649" y="1106526"/>
                  </a:cubicBezTo>
                  <a:lnTo>
                    <a:pt x="1452435" y="1106526"/>
                  </a:lnTo>
                  <a:cubicBezTo>
                    <a:pt x="1540065" y="1106526"/>
                    <a:pt x="1611185" y="1035406"/>
                    <a:pt x="1611185" y="947776"/>
                  </a:cubicBezTo>
                  <a:lnTo>
                    <a:pt x="1611185" y="201930"/>
                  </a:lnTo>
                  <a:cubicBezTo>
                    <a:pt x="1611185" y="149860"/>
                    <a:pt x="1585785" y="104140"/>
                    <a:pt x="1547685" y="74930"/>
                  </a:cubicBezTo>
                  <a:close/>
                  <a:moveTo>
                    <a:pt x="12700" y="9045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413065" y="12700"/>
                  </a:lnTo>
                  <a:cubicBezTo>
                    <a:pt x="1493075" y="12700"/>
                    <a:pt x="1559115" y="78740"/>
                    <a:pt x="1559115" y="158750"/>
                  </a:cubicBezTo>
                  <a:lnTo>
                    <a:pt x="1559115" y="904596"/>
                  </a:lnTo>
                  <a:cubicBezTo>
                    <a:pt x="1559115" y="984606"/>
                    <a:pt x="1493075" y="1050646"/>
                    <a:pt x="1413065" y="1050646"/>
                  </a:cubicBezTo>
                  <a:lnTo>
                    <a:pt x="158750" y="1050646"/>
                  </a:lnTo>
                  <a:cubicBezTo>
                    <a:pt x="78740" y="1050646"/>
                    <a:pt x="12700" y="985876"/>
                    <a:pt x="12700" y="904596"/>
                  </a:cubicBezTo>
                  <a:close/>
                  <a:moveTo>
                    <a:pt x="1599755" y="947776"/>
                  </a:moveTo>
                  <a:cubicBezTo>
                    <a:pt x="1599755" y="1027786"/>
                    <a:pt x="1532445" y="1093826"/>
                    <a:pt x="1452435" y="1093826"/>
                  </a:cubicBezTo>
                  <a:lnTo>
                    <a:pt x="197649" y="1093826"/>
                  </a:lnTo>
                  <a:cubicBezTo>
                    <a:pt x="157480" y="1093826"/>
                    <a:pt x="120650" y="1077316"/>
                    <a:pt x="93980" y="1049376"/>
                  </a:cubicBezTo>
                  <a:cubicBezTo>
                    <a:pt x="114300" y="1058266"/>
                    <a:pt x="135890" y="1063346"/>
                    <a:pt x="160020" y="1063346"/>
                  </a:cubicBezTo>
                  <a:lnTo>
                    <a:pt x="1414335" y="1063346"/>
                  </a:lnTo>
                  <a:cubicBezTo>
                    <a:pt x="1501965" y="1063346"/>
                    <a:pt x="1573085" y="992226"/>
                    <a:pt x="1573085" y="904596"/>
                  </a:cubicBezTo>
                  <a:lnTo>
                    <a:pt x="1573085" y="158750"/>
                  </a:lnTo>
                  <a:cubicBezTo>
                    <a:pt x="1573085" y="140970"/>
                    <a:pt x="1569275" y="123190"/>
                    <a:pt x="1564195" y="106680"/>
                  </a:cubicBezTo>
                  <a:cubicBezTo>
                    <a:pt x="1585785" y="132080"/>
                    <a:pt x="1599755" y="165100"/>
                    <a:pt x="1599755" y="201930"/>
                  </a:cubicBezTo>
                  <a:lnTo>
                    <a:pt x="1599755" y="947776"/>
                  </a:lnTo>
                  <a:cubicBezTo>
                    <a:pt x="1599755" y="947776"/>
                    <a:pt x="1599755" y="947776"/>
                    <a:pt x="1599755" y="947776"/>
                  </a:cubicBezTo>
                  <a:close/>
                </a:path>
              </a:pathLst>
            </a:custGeom>
            <a:solidFill>
              <a:srgbClr val="2A547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26067" y="1877332"/>
            <a:ext cx="1073799" cy="916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11018" y="2830465"/>
            <a:ext cx="576982" cy="581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77886" y="8151415"/>
            <a:ext cx="576982" cy="5812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028" y="6591986"/>
            <a:ext cx="576982" cy="581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608" y="583504"/>
            <a:ext cx="576982" cy="58120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815172" y="1164712"/>
            <a:ext cx="1623305" cy="1623305"/>
            <a:chOff x="0" y="0"/>
            <a:chExt cx="2164407" cy="2164407"/>
          </a:xfrm>
        </p:grpSpPr>
        <p:grpSp>
          <p:nvGrpSpPr>
            <p:cNvPr id="13" name="Group 13"/>
            <p:cNvGrpSpPr/>
            <p:nvPr/>
          </p:nvGrpSpPr>
          <p:grpSpPr>
            <a:xfrm>
              <a:off x="90266" y="90266"/>
              <a:ext cx="1983876" cy="1983876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164407" cy="216440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090255" y="5394737"/>
            <a:ext cx="1971470" cy="196407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646428" y="8442019"/>
            <a:ext cx="2529813" cy="2529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386719" y="-1367512"/>
            <a:ext cx="2541756" cy="25322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8151" y="8714398"/>
            <a:ext cx="1188552" cy="198505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77886" y="-426830"/>
            <a:ext cx="2011701" cy="2853477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6606192" y="7725461"/>
            <a:ext cx="4550932" cy="143006"/>
            <a:chOff x="0" y="0"/>
            <a:chExt cx="6067909" cy="190675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78109" cy="19067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89799" y="0"/>
              <a:ext cx="2878109" cy="190675"/>
            </a:xfrm>
            <a:prstGeom prst="rect">
              <a:avLst/>
            </a:prstGeom>
          </p:spPr>
        </p:pic>
      </p:grpSp>
      <p:sp>
        <p:nvSpPr>
          <p:cNvPr id="25" name="TextBox 25"/>
          <p:cNvSpPr txBox="1"/>
          <p:nvPr/>
        </p:nvSpPr>
        <p:spPr>
          <a:xfrm>
            <a:off x="5203155" y="2938285"/>
            <a:ext cx="7319622" cy="76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73A64"/>
                </a:solidFill>
                <a:latin typeface="Bobby Jones Soft"/>
              </a:rPr>
              <a:t>See you again!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63620" y="3121069"/>
            <a:ext cx="1819209" cy="1821486"/>
          </a:xfrm>
          <a:prstGeom prst="rect">
            <a:avLst/>
          </a:prstGeom>
        </p:spPr>
      </p:pic>
      <p:pic>
        <p:nvPicPr>
          <p:cNvPr id="28" name="Picture 27">
            <a:hlinkClick r:id="rId16"/>
            <a:extLst>
              <a:ext uri="{FF2B5EF4-FFF2-40B4-BE49-F238E27FC236}">
                <a16:creationId xmlns:a16="http://schemas.microsoft.com/office/drawing/2014/main" id="{55EF3D40-6203-046F-2625-57A40B0D50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16" y="3231007"/>
            <a:ext cx="5082699" cy="47972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57E169-8375-433B-8725-91505E5622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Unit 09">
            <a:hlinkClick r:id="" action="ppaction://media"/>
            <a:extLst>
              <a:ext uri="{FF2B5EF4-FFF2-40B4-BE49-F238E27FC236}">
                <a16:creationId xmlns:a16="http://schemas.microsoft.com/office/drawing/2014/main" id="{6444DB18-C6DA-1B09-2047-8C55379EB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0632" y="1986149"/>
            <a:ext cx="14721352" cy="82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7545;p47">
            <a:extLst>
              <a:ext uri="{FF2B5EF4-FFF2-40B4-BE49-F238E27FC236}">
                <a16:creationId xmlns:a16="http://schemas.microsoft.com/office/drawing/2014/main" id="{104DF234-9B89-359B-B8BD-ABB4241655E6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BB11253-0192-39F8-D20D-71D4B73AC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6" name="Google Shape;3251;p48">
            <a:extLst>
              <a:ext uri="{FF2B5EF4-FFF2-40B4-BE49-F238E27FC236}">
                <a16:creationId xmlns:a16="http://schemas.microsoft.com/office/drawing/2014/main" id="{C2FC3BDA-59EA-3285-AE48-D462A0A21DC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1246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1925" y="5905958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357" y="-354361"/>
            <a:ext cx="703568" cy="70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573261">
            <a:off x="17165868" y="8168512"/>
            <a:ext cx="1402544" cy="392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71327" y="-1894657"/>
            <a:ext cx="2998813" cy="35228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774617" y="864764"/>
            <a:ext cx="9262881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8000" spc="479" dirty="0">
                <a:solidFill>
                  <a:srgbClr val="13446A"/>
                </a:solidFill>
                <a:latin typeface="Bobby Jones Soft"/>
              </a:rPr>
              <a:t>Listen and point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8B805-279D-59FE-E642-937BB3206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1962FE-F619-AABD-65A4-69A5A25480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9159"/>
          <a:stretch/>
        </p:blipFill>
        <p:spPr>
          <a:xfrm>
            <a:off x="2743200" y="2171700"/>
            <a:ext cx="8077200" cy="68873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FAFSE National 3 SB Track 104">
            <a:hlinkClick r:id="" action="ppaction://media"/>
            <a:extLst>
              <a:ext uri="{FF2B5EF4-FFF2-40B4-BE49-F238E27FC236}">
                <a16:creationId xmlns:a16="http://schemas.microsoft.com/office/drawing/2014/main" id="{6FA3C935-93AF-C25B-4B93-E6C4DC4334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99" end="43143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4693" y="4375029"/>
            <a:ext cx="2440905" cy="2440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1925" y="5905958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357" y="-354361"/>
            <a:ext cx="703568" cy="70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573261">
            <a:off x="17165868" y="8168512"/>
            <a:ext cx="1402544" cy="392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71327" y="-1894657"/>
            <a:ext cx="2998813" cy="35228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251388" y="828349"/>
            <a:ext cx="9735109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8000" spc="479" dirty="0">
                <a:solidFill>
                  <a:srgbClr val="13446A"/>
                </a:solidFill>
                <a:latin typeface="Bobby Jones Soft"/>
              </a:rPr>
              <a:t>Listen and point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8B805-279D-59FE-E642-937BB3206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1962FE-F619-AABD-65A4-69A5A25480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324" r="53158"/>
          <a:stretch/>
        </p:blipFill>
        <p:spPr>
          <a:xfrm>
            <a:off x="3581400" y="2110021"/>
            <a:ext cx="7620001" cy="68953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FAFSE National 3 SB Track 104">
            <a:hlinkClick r:id="" action="ppaction://media"/>
            <a:extLst>
              <a:ext uri="{FF2B5EF4-FFF2-40B4-BE49-F238E27FC236}">
                <a16:creationId xmlns:a16="http://schemas.microsoft.com/office/drawing/2014/main" id="{6FA3C935-93AF-C25B-4B93-E6C4DC4334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90" end="40277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4825" y="4317279"/>
            <a:ext cx="2557976" cy="25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1925" y="5905958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357" y="-354361"/>
            <a:ext cx="703568" cy="70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573261">
            <a:off x="17165868" y="8168512"/>
            <a:ext cx="1402544" cy="392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71327" y="-1894657"/>
            <a:ext cx="2998813" cy="35228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724400" y="967913"/>
            <a:ext cx="9982200" cy="793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8800" spc="479" dirty="0">
                <a:solidFill>
                  <a:srgbClr val="13446A"/>
                </a:solidFill>
                <a:latin typeface="Bobby Jones Soft"/>
              </a:rPr>
              <a:t>Listen and point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8B805-279D-59FE-E642-937BB3206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1962FE-F619-AABD-65A4-69A5A25480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099" r="34331"/>
          <a:stretch/>
        </p:blipFill>
        <p:spPr>
          <a:xfrm>
            <a:off x="2286000" y="2476500"/>
            <a:ext cx="9047787" cy="64434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04">
            <a:hlinkClick r:id="" action="ppaction://media"/>
            <a:extLst>
              <a:ext uri="{FF2B5EF4-FFF2-40B4-BE49-F238E27FC236}">
                <a16:creationId xmlns:a16="http://schemas.microsoft.com/office/drawing/2014/main" id="{6FA3C935-93AF-C25B-4B93-E6C4DC4334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48" end="37954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52382" y="4499361"/>
            <a:ext cx="2734810" cy="27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2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1925" y="5905958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357" y="-354361"/>
            <a:ext cx="703568" cy="70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573261">
            <a:off x="17165868" y="8168512"/>
            <a:ext cx="1402544" cy="392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71327" y="-1894657"/>
            <a:ext cx="2998813" cy="35228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46214" y="761501"/>
            <a:ext cx="11350160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8000" spc="479" dirty="0">
                <a:solidFill>
                  <a:srgbClr val="13446A"/>
                </a:solidFill>
                <a:latin typeface="Bobby Jones Soft"/>
              </a:rPr>
              <a:t>Listen and point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8B805-279D-59FE-E642-937BB3206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1962FE-F619-AABD-65A4-69A5A25480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670" r="14606"/>
          <a:stretch/>
        </p:blipFill>
        <p:spPr>
          <a:xfrm>
            <a:off x="3048000" y="2014771"/>
            <a:ext cx="7391400" cy="71931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FAFSE National 3 SB Track 104">
            <a:hlinkClick r:id="" action="ppaction://media"/>
            <a:extLst>
              <a:ext uri="{FF2B5EF4-FFF2-40B4-BE49-F238E27FC236}">
                <a16:creationId xmlns:a16="http://schemas.microsoft.com/office/drawing/2014/main" id="{6FA3C935-93AF-C25B-4B93-E6C4DC4334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28" end="35207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8834" y="4408104"/>
            <a:ext cx="2995707" cy="29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306</Words>
  <Application>Microsoft Office PowerPoint</Application>
  <PresentationFormat>Custom</PresentationFormat>
  <Paragraphs>80</Paragraphs>
  <Slides>30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Poppins ExtraBold</vt:lpstr>
      <vt:lpstr>Aptos Black</vt:lpstr>
      <vt:lpstr>Berlin Sans FB Demi</vt:lpstr>
      <vt:lpstr>Mystical Woods Rough Script</vt:lpstr>
      <vt:lpstr>Bobby Jones Soft</vt:lpstr>
      <vt:lpstr>Arial</vt:lpstr>
      <vt:lpstr>Ravie</vt:lpstr>
      <vt:lpstr>Quicksand</vt:lpstr>
      <vt:lpstr>Times New Roman</vt:lpstr>
      <vt:lpstr>Jumble</vt:lpstr>
      <vt:lpstr>Calibri</vt:lpstr>
      <vt:lpstr>.VnVogue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trivia quiz slide presentation</dc:title>
  <dc:creator>Trang Nguyen</dc:creator>
  <cp:lastModifiedBy>Administrator</cp:lastModifiedBy>
  <cp:revision>20</cp:revision>
  <dcterms:created xsi:type="dcterms:W3CDTF">2006-08-16T00:00:00Z</dcterms:created>
  <dcterms:modified xsi:type="dcterms:W3CDTF">2025-02-27T11:13:01Z</dcterms:modified>
  <dc:identifier>DAFKadW8LLU</dc:identifier>
</cp:coreProperties>
</file>