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74" r:id="rId2"/>
    <p:sldId id="256" r:id="rId3"/>
    <p:sldId id="257" r:id="rId4"/>
    <p:sldId id="258" r:id="rId5"/>
    <p:sldId id="466" r:id="rId6"/>
    <p:sldId id="472" r:id="rId7"/>
    <p:sldId id="467" r:id="rId8"/>
    <p:sldId id="473" r:id="rId9"/>
    <p:sldId id="468" r:id="rId10"/>
    <p:sldId id="474" r:id="rId11"/>
    <p:sldId id="469" r:id="rId12"/>
    <p:sldId id="475" r:id="rId13"/>
    <p:sldId id="470" r:id="rId14"/>
    <p:sldId id="476" r:id="rId15"/>
    <p:sldId id="471" r:id="rId16"/>
    <p:sldId id="477" r:id="rId17"/>
    <p:sldId id="479" r:id="rId18"/>
    <p:sldId id="449" r:id="rId19"/>
    <p:sldId id="478" r:id="rId20"/>
    <p:sldId id="480" r:id="rId21"/>
    <p:sldId id="481" r:id="rId22"/>
    <p:sldId id="482" r:id="rId23"/>
    <p:sldId id="328" r:id="rId24"/>
    <p:sldId id="448" r:id="rId25"/>
    <p:sldId id="483" r:id="rId26"/>
    <p:sldId id="484" r:id="rId27"/>
    <p:sldId id="485" r:id="rId28"/>
    <p:sldId id="486" r:id="rId29"/>
    <p:sldId id="487" r:id="rId30"/>
    <p:sldId id="488" r:id="rId31"/>
    <p:sldId id="489" r:id="rId32"/>
    <p:sldId id="259" r:id="rId33"/>
    <p:sldId id="260" r:id="rId34"/>
    <p:sldId id="261" r:id="rId35"/>
    <p:sldId id="262" r:id="rId36"/>
    <p:sldId id="263" r:id="rId37"/>
    <p:sldId id="264" r:id="rId38"/>
    <p:sldId id="265" r:id="rId39"/>
    <p:sldId id="266" r:id="rId40"/>
    <p:sldId id="267" r:id="rId41"/>
    <p:sldId id="268" r:id="rId42"/>
    <p:sldId id="269" r:id="rId43"/>
    <p:sldId id="280" r:id="rId44"/>
    <p:sldId id="272" r:id="rId45"/>
  </p:sldIdLst>
  <p:sldSz cx="18288000" cy="10287000"/>
  <p:notesSz cx="6858000" cy="9144000"/>
  <p:embeddedFontLst>
    <p:embeddedFont>
      <p:font typeface="Abadi Extra Light" panose="020B0204020104020204" pitchFamily="34" charset="0"/>
      <p:regular r:id="rId47"/>
    </p:embeddedFont>
    <p:embeddedFont>
      <p:font typeface="Berlin Sans FB Demi" panose="020E0802020502020306" pitchFamily="34" charset="0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ongenial Black" panose="02000503040000020004" pitchFamily="2" charset="0"/>
      <p:bold r:id="rId53"/>
      <p:boldItalic r:id="rId54"/>
    </p:embeddedFont>
    <p:embeddedFont>
      <p:font typeface="Dreaming Outloud Pro" panose="03050502040302030504" pitchFamily="66" charset="0"/>
      <p:regular r:id="rId55"/>
      <p:italic r:id="rId56"/>
    </p:embeddedFont>
    <p:embeddedFont>
      <p:font typeface="Fredoka One" panose="02000000000000000000" pitchFamily="2" charset="0"/>
      <p:regular r:id="rId57"/>
    </p:embeddedFont>
    <p:embeddedFont>
      <p:font typeface="Jumble" panose="02000503000000020004" pitchFamily="2" charset="0"/>
      <p:regular r:id="rId58"/>
    </p:embeddedFont>
    <p:embeddedFont>
      <p:font typeface="Kristen ITC" panose="03050502040202030202" pitchFamily="66" charset="0"/>
      <p:regular r:id="rId59"/>
    </p:embeddedFont>
    <p:embeddedFont>
      <p:font typeface="Nunito Sans Regular" panose="020B0604020202020204" charset="0"/>
      <p:regular r:id="rId60"/>
    </p:embeddedFont>
    <p:embeddedFont>
      <p:font typeface="Quicksand Medium" panose="020B0604020202020204" charset="0"/>
      <p:regular r:id="rId61"/>
    </p:embeddedFont>
    <p:embeddedFont>
      <p:font typeface="Sniglet" panose="020B0604020202020204" charset="0"/>
      <p:regular r:id="rId62"/>
    </p:embeddedFont>
    <p:embeddedFont>
      <p:font typeface="Tenor Sans" panose="020B0604020202020204" charset="0"/>
      <p:regular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E59C"/>
    <a:srgbClr val="F9E89F"/>
    <a:srgbClr val="F7E3A1"/>
    <a:srgbClr val="F6E6A2"/>
    <a:srgbClr val="FFCC66"/>
    <a:srgbClr val="FFFFCC"/>
    <a:srgbClr val="008000"/>
    <a:srgbClr val="CCFFCC"/>
    <a:srgbClr val="FFFF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9" autoAdjust="0"/>
    <p:restoredTop sz="79099" autoAdjust="0"/>
  </p:normalViewPr>
  <p:slideViewPr>
    <p:cSldViewPr>
      <p:cViewPr varScale="1">
        <p:scale>
          <a:sx n="38" d="100"/>
          <a:sy n="38" d="100"/>
        </p:scale>
        <p:origin x="127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10/21/2023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https://www.youtube.com/watch?v=pqDEwPi7vxg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Replace the daily activity phrases in each question and sentence with flashcards to elicit sentences with the same pattern,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time is it? It’s seven o’clock.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9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Replace the daily activity phrases in each question and sentence with flashcards to elicit sentences with the same pattern,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time is it? It’s seven o’clock.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56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Replace the daily activity phrases in each question and sentence with flashcards to elicit sentences with the same pattern,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time is it? It’s seven o’clock.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91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Replace the daily activity phrases in each question and sentence with flashcards to elicit sentences with the same pattern,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time is it? It’s seven o’clock.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28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144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* Mingle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9144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b="0" i="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Ask children to draw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clock face on their mini board with the big hand to 12 and the little hand to any number on the clock.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9144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music, children move around to ask and answer about the time and what they do at these times of the day.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06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04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Listen and say. 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Track 108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446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Let’s learn!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box.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can you see?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446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recording, pausing after each question and sentence for children to point to the picture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446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questions and sentences on the board. Play the recording again, miming the actions in the pictures.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40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827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Replace the daily activity phrases in each question and sentence with flashcards to elicit sentences with the same pattern,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time does he get up? He gets up at six o’clock.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28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827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Replace the daily activity phrases in each question and sentence with flashcards to elicit sentences with the same pattern,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time does he get up? He gets up at six o’clock.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49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8270" lvl="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Replace the daily activity phrases in each question and sentence with flashcards to elicit sentences with the same pattern,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time does he get up? He gets up at six o’clock.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70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choose the correct answers.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76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2446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ask and answer the questions.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723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 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446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identify the everyday activities and times.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446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Allow time for children to write the complete sentences in their notebooks.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59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 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446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identify the everyday activities and times.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446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Allow time for children to write the complete sentences in their notebooks.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125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 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446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identify the everyday activities and times.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446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Allow time for children to write the complete sentences in their notebooks.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96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 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446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identify the everyday activities and times.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446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Allow time for children to write the complete sentences in their notebooks.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71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965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choose the correct answers.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6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Replace the daily activity phrases in each question and sentence with flashcards to elicit sentences with the same pattern,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time is it? It’s seven o’clock.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52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Replace the daily activity phrases in each question and sentence with flashcards to elicit sentences with the same pattern,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time is it? It’s seven o’clock.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24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Replace the daily activity phrases in each question and sentence with flashcards to elicit sentences with the same pattern,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time is it? It’s seven o’clock.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44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Replace the daily activity phrases in each question and sentence with flashcards to elicit sentences with the same pattern,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time is it? It’s seven o’clock.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137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Replace the daily activity phrases in each question and sentence with flashcards to elicit sentences with the same pattern,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time is it? It’s seven o’clock.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22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Replace the daily activity phrases in each question and sentence with flashcards to elicit sentences with the same pattern,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time is it? It’s seven o’clock.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6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8.png"/><Relationship Id="rId18" Type="http://schemas.openxmlformats.org/officeDocument/2006/relationships/image" Target="../media/image4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17" Type="http://schemas.openxmlformats.org/officeDocument/2006/relationships/image" Target="../media/image40.png"/><Relationship Id="rId2" Type="http://schemas.openxmlformats.org/officeDocument/2006/relationships/audio" Target="../media/media3.mp3"/><Relationship Id="rId16" Type="http://schemas.openxmlformats.org/officeDocument/2006/relationships/image" Target="../media/image25.svg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11" Type="http://schemas.openxmlformats.org/officeDocument/2006/relationships/image" Target="../media/image6.png"/><Relationship Id="rId5" Type="http://schemas.openxmlformats.org/officeDocument/2006/relationships/image" Target="../media/image43.png"/><Relationship Id="rId15" Type="http://schemas.openxmlformats.org/officeDocument/2006/relationships/image" Target="../media/image24.png"/><Relationship Id="rId10" Type="http://schemas.openxmlformats.org/officeDocument/2006/relationships/image" Target="../media/image5.png"/><Relationship Id="rId19" Type="http://schemas.openxmlformats.org/officeDocument/2006/relationships/image" Target="../media/image42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Relationship Id="rId1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39.sv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8.png"/><Relationship Id="rId5" Type="http://schemas.openxmlformats.org/officeDocument/2006/relationships/image" Target="../media/image8.png"/><Relationship Id="rId15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42.gif"/><Relationship Id="rId4" Type="http://schemas.openxmlformats.org/officeDocument/2006/relationships/image" Target="../media/image35.png"/><Relationship Id="rId9" Type="http://schemas.openxmlformats.org/officeDocument/2006/relationships/image" Target="../media/image6.png"/><Relationship Id="rId14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8.png"/><Relationship Id="rId18" Type="http://schemas.openxmlformats.org/officeDocument/2006/relationships/image" Target="../media/image4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17" Type="http://schemas.openxmlformats.org/officeDocument/2006/relationships/image" Target="../media/image40.png"/><Relationship Id="rId2" Type="http://schemas.openxmlformats.org/officeDocument/2006/relationships/audio" Target="../media/media4.mp3"/><Relationship Id="rId16" Type="http://schemas.openxmlformats.org/officeDocument/2006/relationships/image" Target="../media/image25.svg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11" Type="http://schemas.openxmlformats.org/officeDocument/2006/relationships/image" Target="../media/image6.png"/><Relationship Id="rId5" Type="http://schemas.openxmlformats.org/officeDocument/2006/relationships/image" Target="../media/image43.png"/><Relationship Id="rId15" Type="http://schemas.openxmlformats.org/officeDocument/2006/relationships/image" Target="../media/image24.png"/><Relationship Id="rId10" Type="http://schemas.openxmlformats.org/officeDocument/2006/relationships/image" Target="../media/image5.png"/><Relationship Id="rId19" Type="http://schemas.openxmlformats.org/officeDocument/2006/relationships/image" Target="../media/image42.gi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png"/><Relationship Id="rId1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39.sv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8.png"/><Relationship Id="rId5" Type="http://schemas.openxmlformats.org/officeDocument/2006/relationships/image" Target="../media/image8.png"/><Relationship Id="rId15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42.gif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8.png"/><Relationship Id="rId18" Type="http://schemas.openxmlformats.org/officeDocument/2006/relationships/image" Target="../media/image4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17" Type="http://schemas.openxmlformats.org/officeDocument/2006/relationships/image" Target="../media/image40.png"/><Relationship Id="rId2" Type="http://schemas.openxmlformats.org/officeDocument/2006/relationships/audio" Target="../media/media5.mp3"/><Relationship Id="rId16" Type="http://schemas.openxmlformats.org/officeDocument/2006/relationships/image" Target="../media/image25.svg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43.png"/><Relationship Id="rId15" Type="http://schemas.openxmlformats.org/officeDocument/2006/relationships/image" Target="../media/image24.png"/><Relationship Id="rId10" Type="http://schemas.openxmlformats.org/officeDocument/2006/relationships/image" Target="../media/image5.png"/><Relationship Id="rId19" Type="http://schemas.openxmlformats.org/officeDocument/2006/relationships/image" Target="../media/image42.gi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Relationship Id="rId1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39.sv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8.png"/><Relationship Id="rId5" Type="http://schemas.openxmlformats.org/officeDocument/2006/relationships/image" Target="../media/image8.png"/><Relationship Id="rId15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42.gif"/><Relationship Id="rId4" Type="http://schemas.openxmlformats.org/officeDocument/2006/relationships/image" Target="../media/image44.png"/><Relationship Id="rId9" Type="http://schemas.openxmlformats.org/officeDocument/2006/relationships/image" Target="../media/image6.png"/><Relationship Id="rId14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8.png"/><Relationship Id="rId18" Type="http://schemas.openxmlformats.org/officeDocument/2006/relationships/image" Target="../media/image4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17" Type="http://schemas.openxmlformats.org/officeDocument/2006/relationships/image" Target="../media/image40.png"/><Relationship Id="rId2" Type="http://schemas.openxmlformats.org/officeDocument/2006/relationships/audio" Target="../media/media6.mp3"/><Relationship Id="rId16" Type="http://schemas.openxmlformats.org/officeDocument/2006/relationships/image" Target="../media/image25.svg"/><Relationship Id="rId1" Type="http://schemas.microsoft.com/office/2007/relationships/media" Target="../media/media6.mp3"/><Relationship Id="rId6" Type="http://schemas.openxmlformats.org/officeDocument/2006/relationships/image" Target="../media/image44.png"/><Relationship Id="rId11" Type="http://schemas.openxmlformats.org/officeDocument/2006/relationships/image" Target="../media/image6.png"/><Relationship Id="rId5" Type="http://schemas.openxmlformats.org/officeDocument/2006/relationships/image" Target="../media/image43.png"/><Relationship Id="rId15" Type="http://schemas.openxmlformats.org/officeDocument/2006/relationships/image" Target="../media/image24.png"/><Relationship Id="rId10" Type="http://schemas.openxmlformats.org/officeDocument/2006/relationships/image" Target="../media/image5.png"/><Relationship Id="rId19" Type="http://schemas.openxmlformats.org/officeDocument/2006/relationships/image" Target="../media/image42.gif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.png"/><Relationship Id="rId1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4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5" Type="http://schemas.openxmlformats.org/officeDocument/2006/relationships/image" Target="../media/image35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6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44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8.svg"/><Relationship Id="rId3" Type="http://schemas.openxmlformats.org/officeDocument/2006/relationships/audio" Target="../media/audio3.wav"/><Relationship Id="rId7" Type="http://schemas.openxmlformats.org/officeDocument/2006/relationships/image" Target="../media/image3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50.png"/><Relationship Id="rId10" Type="http://schemas.openxmlformats.org/officeDocument/2006/relationships/image" Target="../media/image6.png"/><Relationship Id="rId4" Type="http://schemas.openxmlformats.org/officeDocument/2006/relationships/audio" Target="../media/audio4.wav"/><Relationship Id="rId9" Type="http://schemas.openxmlformats.org/officeDocument/2006/relationships/image" Target="../media/image5.pn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8.svg"/><Relationship Id="rId5" Type="http://schemas.openxmlformats.org/officeDocument/2006/relationships/image" Target="../media/image3.png"/><Relationship Id="rId10" Type="http://schemas.openxmlformats.org/officeDocument/2006/relationships/image" Target="../media/image47.png"/><Relationship Id="rId4" Type="http://schemas.openxmlformats.org/officeDocument/2006/relationships/image" Target="../media/image8.png"/><Relationship Id="rId9" Type="http://schemas.openxmlformats.org/officeDocument/2006/relationships/image" Target="../media/image7.png"/><Relationship Id="rId14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8.svg"/><Relationship Id="rId5" Type="http://schemas.openxmlformats.org/officeDocument/2006/relationships/image" Target="../media/image3.png"/><Relationship Id="rId10" Type="http://schemas.openxmlformats.org/officeDocument/2006/relationships/image" Target="../media/image47.png"/><Relationship Id="rId4" Type="http://schemas.openxmlformats.org/officeDocument/2006/relationships/image" Target="../media/image8.png"/><Relationship Id="rId9" Type="http://schemas.openxmlformats.org/officeDocument/2006/relationships/image" Target="../media/image7.png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8.svg"/><Relationship Id="rId5" Type="http://schemas.openxmlformats.org/officeDocument/2006/relationships/image" Target="../media/image3.png"/><Relationship Id="rId10" Type="http://schemas.openxmlformats.org/officeDocument/2006/relationships/image" Target="../media/image47.png"/><Relationship Id="rId4" Type="http://schemas.openxmlformats.org/officeDocument/2006/relationships/image" Target="../media/image8.png"/><Relationship Id="rId9" Type="http://schemas.openxmlformats.org/officeDocument/2006/relationships/image" Target="../media/image7.png"/><Relationship Id="rId1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36.png"/><Relationship Id="rId2" Type="http://schemas.openxmlformats.org/officeDocument/2006/relationships/audio" Target="../media/media8.mp3"/><Relationship Id="rId16" Type="http://schemas.openxmlformats.org/officeDocument/2006/relationships/image" Target="../media/image56.png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11" Type="http://schemas.openxmlformats.org/officeDocument/2006/relationships/image" Target="../media/image7.png"/><Relationship Id="rId5" Type="http://schemas.openxmlformats.org/officeDocument/2006/relationships/image" Target="../media/image35.png"/><Relationship Id="rId15" Type="http://schemas.openxmlformats.org/officeDocument/2006/relationships/image" Target="../media/image55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.pn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microsoft.com/office/2007/relationships/media" Target="../media/media9.mp3"/><Relationship Id="rId16" Type="http://schemas.openxmlformats.org/officeDocument/2006/relationships/image" Target="../media/image57.gif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6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.png"/><Relationship Id="rId14" Type="http://schemas.openxmlformats.org/officeDocument/2006/relationships/image" Target="../media/image3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.png"/><Relationship Id="rId18" Type="http://schemas.openxmlformats.org/officeDocument/2006/relationships/image" Target="../media/image58.png"/><Relationship Id="rId3" Type="http://schemas.openxmlformats.org/officeDocument/2006/relationships/audio" Target="NULL" TargetMode="External"/><Relationship Id="rId7" Type="http://schemas.openxmlformats.org/officeDocument/2006/relationships/image" Target="../media/image43.png"/><Relationship Id="rId12" Type="http://schemas.openxmlformats.org/officeDocument/2006/relationships/image" Target="../media/image5.png"/><Relationship Id="rId17" Type="http://schemas.openxmlformats.org/officeDocument/2006/relationships/image" Target="../media/image57.gif"/><Relationship Id="rId2" Type="http://schemas.openxmlformats.org/officeDocument/2006/relationships/audio" Target="../media/media10.mp3"/><Relationship Id="rId16" Type="http://schemas.openxmlformats.org/officeDocument/2006/relationships/image" Target="../media/image37.svg"/><Relationship Id="rId1" Type="http://schemas.microsoft.com/office/2007/relationships/media" Target="../media/media10.mp3"/><Relationship Id="rId6" Type="http://schemas.openxmlformats.org/officeDocument/2006/relationships/notesSlide" Target="../notesSlides/notesSlide2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6.png"/><Relationship Id="rId10" Type="http://schemas.openxmlformats.org/officeDocument/2006/relationships/image" Target="../media/image3.png"/><Relationship Id="rId19" Type="http://schemas.openxmlformats.org/officeDocument/2006/relationships/image" Target="../media/image59.png"/><Relationship Id="rId4" Type="http://schemas.microsoft.com/office/2007/relationships/media" Target="../media/media9.mp3"/><Relationship Id="rId9" Type="http://schemas.openxmlformats.org/officeDocument/2006/relationships/image" Target="../media/image8.png"/><Relationship Id="rId1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microsoft.com/office/2007/relationships/media" Target="../media/media9.mp3"/><Relationship Id="rId16" Type="http://schemas.openxmlformats.org/officeDocument/2006/relationships/image" Target="../media/image58.pn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6.png"/><Relationship Id="rId5" Type="http://schemas.openxmlformats.org/officeDocument/2006/relationships/image" Target="../media/image43.png"/><Relationship Id="rId15" Type="http://schemas.openxmlformats.org/officeDocument/2006/relationships/image" Target="../media/image57.gif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.png"/><Relationship Id="rId14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microsoft.com/office/2007/relationships/media" Target="../media/media9.mp3"/><Relationship Id="rId16" Type="http://schemas.openxmlformats.org/officeDocument/2006/relationships/image" Target="../media/image59.pn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6.png"/><Relationship Id="rId5" Type="http://schemas.openxmlformats.org/officeDocument/2006/relationships/image" Target="../media/image43.png"/><Relationship Id="rId15" Type="http://schemas.openxmlformats.org/officeDocument/2006/relationships/image" Target="../media/image57.gif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.png"/><Relationship Id="rId14" Type="http://schemas.openxmlformats.org/officeDocument/2006/relationships/image" Target="../media/image3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6.png"/><Relationship Id="rId5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2.png"/><Relationship Id="rId7" Type="http://schemas.openxmlformats.org/officeDocument/2006/relationships/image" Target="../media/image6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12" Type="http://schemas.openxmlformats.org/officeDocument/2006/relationships/image" Target="../media/image68.sv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0.png"/><Relationship Id="rId11" Type="http://schemas.openxmlformats.org/officeDocument/2006/relationships/image" Target="../media/image67.png"/><Relationship Id="rId5" Type="http://schemas.openxmlformats.org/officeDocument/2006/relationships/image" Target="../media/image43.png"/><Relationship Id="rId10" Type="http://schemas.openxmlformats.org/officeDocument/2006/relationships/image" Target="../media/image66.svg"/><Relationship Id="rId4" Type="http://schemas.openxmlformats.org/officeDocument/2006/relationships/audio" Target="../media/audio6.wav"/><Relationship Id="rId9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2.png"/><Relationship Id="rId7" Type="http://schemas.openxmlformats.org/officeDocument/2006/relationships/image" Target="../media/image7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12" Type="http://schemas.openxmlformats.org/officeDocument/2006/relationships/image" Target="../media/image70.sv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0.png"/><Relationship Id="rId11" Type="http://schemas.openxmlformats.org/officeDocument/2006/relationships/image" Target="../media/image69.png"/><Relationship Id="rId5" Type="http://schemas.openxmlformats.org/officeDocument/2006/relationships/image" Target="../media/image43.png"/><Relationship Id="rId10" Type="http://schemas.openxmlformats.org/officeDocument/2006/relationships/image" Target="../media/image73.svg"/><Relationship Id="rId4" Type="http://schemas.openxmlformats.org/officeDocument/2006/relationships/audio" Target="../media/audio6.wav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audio" Target="../media/audio7.wav"/><Relationship Id="rId7" Type="http://schemas.openxmlformats.org/officeDocument/2006/relationships/image" Target="../media/image6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75.svg"/><Relationship Id="rId4" Type="http://schemas.openxmlformats.org/officeDocument/2006/relationships/image" Target="../media/image60.png"/><Relationship Id="rId9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2.png"/><Relationship Id="rId11" Type="http://schemas.openxmlformats.org/officeDocument/2006/relationships/image" Target="../media/image78.svg"/><Relationship Id="rId5" Type="http://schemas.openxmlformats.org/officeDocument/2006/relationships/image" Target="../media/image43.png"/><Relationship Id="rId10" Type="http://schemas.openxmlformats.org/officeDocument/2006/relationships/image" Target="../media/image77.png"/><Relationship Id="rId4" Type="http://schemas.openxmlformats.org/officeDocument/2006/relationships/audio" Target="../media/audio6.wav"/><Relationship Id="rId9" Type="http://schemas.openxmlformats.org/officeDocument/2006/relationships/image" Target="../media/image6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12" Type="http://schemas.openxmlformats.org/officeDocument/2006/relationships/image" Target="../media/image78.sv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0.png"/><Relationship Id="rId11" Type="http://schemas.openxmlformats.org/officeDocument/2006/relationships/image" Target="../media/image77.png"/><Relationship Id="rId5" Type="http://schemas.openxmlformats.org/officeDocument/2006/relationships/image" Target="../media/image43.png"/><Relationship Id="rId10" Type="http://schemas.openxmlformats.org/officeDocument/2006/relationships/image" Target="../media/image66.svg"/><Relationship Id="rId4" Type="http://schemas.openxmlformats.org/officeDocument/2006/relationships/audio" Target="../media/audio6.wav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6.png"/><Relationship Id="rId18" Type="http://schemas.openxmlformats.org/officeDocument/2006/relationships/image" Target="../media/image24.png"/><Relationship Id="rId3" Type="http://schemas.openxmlformats.org/officeDocument/2006/relationships/image" Target="../media/image8.png"/><Relationship Id="rId21" Type="http://schemas.openxmlformats.org/officeDocument/2006/relationships/image" Target="../media/image34.svg"/><Relationship Id="rId7" Type="http://schemas.openxmlformats.org/officeDocument/2006/relationships/image" Target="../media/image30.png"/><Relationship Id="rId12" Type="http://schemas.openxmlformats.org/officeDocument/2006/relationships/image" Target="../media/image5.png"/><Relationship Id="rId17" Type="http://schemas.openxmlformats.org/officeDocument/2006/relationships/image" Target="../media/image15.png"/><Relationship Id="rId2" Type="http://schemas.openxmlformats.org/officeDocument/2006/relationships/image" Target="../media/image26.png"/><Relationship Id="rId16" Type="http://schemas.openxmlformats.org/officeDocument/2006/relationships/image" Target="../media/image14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11" Type="http://schemas.openxmlformats.org/officeDocument/2006/relationships/image" Target="../media/image4.png"/><Relationship Id="rId5" Type="http://schemas.openxmlformats.org/officeDocument/2006/relationships/image" Target="../media/image28.svg"/><Relationship Id="rId15" Type="http://schemas.openxmlformats.org/officeDocument/2006/relationships/image" Target="../media/image13.jpeg"/><Relationship Id="rId10" Type="http://schemas.openxmlformats.org/officeDocument/2006/relationships/image" Target="../media/image3.png"/><Relationship Id="rId19" Type="http://schemas.openxmlformats.org/officeDocument/2006/relationships/image" Target="../media/image25.svg"/><Relationship Id="rId4" Type="http://schemas.openxmlformats.org/officeDocument/2006/relationships/image" Target="../media/image27.png"/><Relationship Id="rId9" Type="http://schemas.openxmlformats.org/officeDocument/2006/relationships/image" Target="../media/image32.gif"/><Relationship Id="rId1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62.png"/><Relationship Id="rId7" Type="http://schemas.openxmlformats.org/officeDocument/2006/relationships/image" Target="../media/image8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sv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9.png"/><Relationship Id="rId11" Type="http://schemas.openxmlformats.org/officeDocument/2006/relationships/image" Target="../media/image81.svg"/><Relationship Id="rId5" Type="http://schemas.openxmlformats.org/officeDocument/2006/relationships/image" Target="../media/image60.png"/><Relationship Id="rId10" Type="http://schemas.openxmlformats.org/officeDocument/2006/relationships/image" Target="../media/image80.png"/><Relationship Id="rId4" Type="http://schemas.openxmlformats.org/officeDocument/2006/relationships/image" Target="../media/image43.png"/><Relationship Id="rId9" Type="http://schemas.openxmlformats.org/officeDocument/2006/relationships/image" Target="../media/image66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5.jpe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8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4.jpeg"/><Relationship Id="rId5" Type="http://schemas.openxmlformats.org/officeDocument/2006/relationships/image" Target="../media/image3.png"/><Relationship Id="rId15" Type="http://schemas.openxmlformats.org/officeDocument/2006/relationships/image" Target="../media/image88.png"/><Relationship Id="rId10" Type="http://schemas.openxmlformats.org/officeDocument/2006/relationships/image" Target="../media/image83.jpeg"/><Relationship Id="rId4" Type="http://schemas.openxmlformats.org/officeDocument/2006/relationships/image" Target="../media/image8.png"/><Relationship Id="rId9" Type="http://schemas.openxmlformats.org/officeDocument/2006/relationships/image" Target="../media/image7.png"/><Relationship Id="rId14" Type="http://schemas.openxmlformats.org/officeDocument/2006/relationships/image" Target="../media/image87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98.png"/><Relationship Id="rId18" Type="http://schemas.openxmlformats.org/officeDocument/2006/relationships/image" Target="../media/image103.svg"/><Relationship Id="rId26" Type="http://schemas.openxmlformats.org/officeDocument/2006/relationships/image" Target="../media/image7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92.png"/><Relationship Id="rId12" Type="http://schemas.openxmlformats.org/officeDocument/2006/relationships/image" Target="../media/image97.svg"/><Relationship Id="rId17" Type="http://schemas.openxmlformats.org/officeDocument/2006/relationships/image" Target="../media/image102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01.sv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11" Type="http://schemas.openxmlformats.org/officeDocument/2006/relationships/image" Target="../media/image96.png"/><Relationship Id="rId24" Type="http://schemas.openxmlformats.org/officeDocument/2006/relationships/image" Target="../media/image5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4.png"/><Relationship Id="rId10" Type="http://schemas.openxmlformats.org/officeDocument/2006/relationships/image" Target="../media/image95.svg"/><Relationship Id="rId19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image" Target="../media/image94.png"/><Relationship Id="rId14" Type="http://schemas.openxmlformats.org/officeDocument/2006/relationships/image" Target="../media/image99.svg"/><Relationship Id="rId2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8.png"/><Relationship Id="rId18" Type="http://schemas.openxmlformats.org/officeDocument/2006/relationships/image" Target="../media/image41.sv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37.sv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6.png"/><Relationship Id="rId5" Type="http://schemas.openxmlformats.org/officeDocument/2006/relationships/image" Target="../media/image8.png"/><Relationship Id="rId15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42.gif"/><Relationship Id="rId4" Type="http://schemas.openxmlformats.org/officeDocument/2006/relationships/image" Target="../media/image35.png"/><Relationship Id="rId9" Type="http://schemas.openxmlformats.org/officeDocument/2006/relationships/image" Target="../media/image6.png"/><Relationship Id="rId14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8.png"/><Relationship Id="rId18" Type="http://schemas.openxmlformats.org/officeDocument/2006/relationships/image" Target="../media/image4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17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openxmlformats.org/officeDocument/2006/relationships/image" Target="../media/image25.svg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6.png"/><Relationship Id="rId5" Type="http://schemas.openxmlformats.org/officeDocument/2006/relationships/image" Target="../media/image43.png"/><Relationship Id="rId15" Type="http://schemas.openxmlformats.org/officeDocument/2006/relationships/image" Target="../media/image24.png"/><Relationship Id="rId10" Type="http://schemas.openxmlformats.org/officeDocument/2006/relationships/image" Target="../media/image5.png"/><Relationship Id="rId19" Type="http://schemas.openxmlformats.org/officeDocument/2006/relationships/image" Target="../media/image42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Relationship Id="rId14" Type="http://schemas.openxmlformats.org/officeDocument/2006/relationships/image" Target="../media/image3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39.sv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8.png"/><Relationship Id="rId5" Type="http://schemas.openxmlformats.org/officeDocument/2006/relationships/image" Target="../media/image8.png"/><Relationship Id="rId15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42.gif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8.png"/><Relationship Id="rId18" Type="http://schemas.openxmlformats.org/officeDocument/2006/relationships/image" Target="../media/image4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17" Type="http://schemas.openxmlformats.org/officeDocument/2006/relationships/image" Target="../media/image40.png"/><Relationship Id="rId2" Type="http://schemas.openxmlformats.org/officeDocument/2006/relationships/audio" Target="../media/media2.wav"/><Relationship Id="rId16" Type="http://schemas.openxmlformats.org/officeDocument/2006/relationships/image" Target="../media/image25.svg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43.png"/><Relationship Id="rId15" Type="http://schemas.openxmlformats.org/officeDocument/2006/relationships/image" Target="../media/image24.png"/><Relationship Id="rId10" Type="http://schemas.openxmlformats.org/officeDocument/2006/relationships/image" Target="../media/image5.png"/><Relationship Id="rId19" Type="http://schemas.openxmlformats.org/officeDocument/2006/relationships/image" Target="../media/image42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.png"/><Relationship Id="rId1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39.sv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8.png"/><Relationship Id="rId5" Type="http://schemas.openxmlformats.org/officeDocument/2006/relationships/image" Target="../media/image8.png"/><Relationship Id="rId15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42.gif"/><Relationship Id="rId4" Type="http://schemas.openxmlformats.org/officeDocument/2006/relationships/image" Target="../media/image44.png"/><Relationship Id="rId9" Type="http://schemas.openxmlformats.org/officeDocument/2006/relationships/image" Target="../media/image6.png"/><Relationship Id="rId1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five">
            <a:hlinkClick r:id="" action="ppaction://media"/>
            <a:extLst>
              <a:ext uri="{FF2B5EF4-FFF2-40B4-BE49-F238E27FC236}">
                <a16:creationId xmlns:a16="http://schemas.microsoft.com/office/drawing/2014/main" id="{93F37708-9A5D-2EFB-7DC8-59F86D76A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1763" y="5021263"/>
            <a:ext cx="244475" cy="24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5E7484-B2FA-4828-AAC1-24D5BFEAA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727" y="877256"/>
            <a:ext cx="18411659" cy="9409744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FBAB704-C33B-C2AA-927D-035B560ECBE9}"/>
              </a:ext>
            </a:extLst>
          </p:cNvPr>
          <p:cNvSpPr/>
          <p:nvPr/>
        </p:nvSpPr>
        <p:spPr>
          <a:xfrm>
            <a:off x="8903016" y="80858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120B263-46CE-F4C5-E982-348D6D1042E3}"/>
              </a:ext>
            </a:extLst>
          </p:cNvPr>
          <p:cNvSpPr/>
          <p:nvPr/>
        </p:nvSpPr>
        <p:spPr>
          <a:xfrm>
            <a:off x="-1053053" y="81538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4B7923-C263-673F-989F-916B9D9A7C76}"/>
              </a:ext>
            </a:extLst>
          </p:cNvPr>
          <p:cNvGrpSpPr/>
          <p:nvPr/>
        </p:nvGrpSpPr>
        <p:grpSpPr>
          <a:xfrm>
            <a:off x="10439400" y="1774341"/>
            <a:ext cx="7756781" cy="7618035"/>
            <a:chOff x="8638215" y="1875843"/>
            <a:chExt cx="7756781" cy="7618035"/>
          </a:xfrm>
        </p:grpSpPr>
        <p:sp>
          <p:nvSpPr>
            <p:cNvPr id="51" name="Freeform 4">
              <a:extLst>
                <a:ext uri="{FF2B5EF4-FFF2-40B4-BE49-F238E27FC236}">
                  <a16:creationId xmlns:a16="http://schemas.microsoft.com/office/drawing/2014/main" id="{AD055A50-04C9-D575-9E97-23F268DB4B03}"/>
                </a:ext>
              </a:extLst>
            </p:cNvPr>
            <p:cNvSpPr/>
            <p:nvPr/>
          </p:nvSpPr>
          <p:spPr>
            <a:xfrm>
              <a:off x="8638215" y="1875843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5">
              <a:extLst>
                <a:ext uri="{FF2B5EF4-FFF2-40B4-BE49-F238E27FC236}">
                  <a16:creationId xmlns:a16="http://schemas.microsoft.com/office/drawing/2014/main" id="{3829E32D-FC01-2E1D-04C3-2AD8C2AE338B}"/>
                </a:ext>
              </a:extLst>
            </p:cNvPr>
            <p:cNvSpPr/>
            <p:nvPr/>
          </p:nvSpPr>
          <p:spPr>
            <a:xfrm rot="5478342" flipV="1">
              <a:off x="11215838" y="4143587"/>
              <a:ext cx="2535059" cy="61664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AutoShape 6">
              <a:extLst>
                <a:ext uri="{FF2B5EF4-FFF2-40B4-BE49-F238E27FC236}">
                  <a16:creationId xmlns:a16="http://schemas.microsoft.com/office/drawing/2014/main" id="{F95C0844-D90C-E86C-7E35-0CD101224DB3}"/>
                </a:ext>
              </a:extLst>
            </p:cNvPr>
            <p:cNvSpPr/>
            <p:nvPr/>
          </p:nvSpPr>
          <p:spPr>
            <a:xfrm rot="12549347">
              <a:off x="12196725" y="6021905"/>
              <a:ext cx="1411294" cy="753763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34813297-EE87-202D-E3BF-BB478BA0A088}"/>
                </a:ext>
              </a:extLst>
            </p:cNvPr>
            <p:cNvSpPr txBox="1"/>
            <p:nvPr/>
          </p:nvSpPr>
          <p:spPr>
            <a:xfrm>
              <a:off x="12184823" y="214448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56" name="TextBox 12">
              <a:extLst>
                <a:ext uri="{FF2B5EF4-FFF2-40B4-BE49-F238E27FC236}">
                  <a16:creationId xmlns:a16="http://schemas.microsoft.com/office/drawing/2014/main" id="{B2D0FE88-AAF2-E897-6B65-C5A01E0D3013}"/>
                </a:ext>
              </a:extLst>
            </p:cNvPr>
            <p:cNvSpPr txBox="1"/>
            <p:nvPr/>
          </p:nvSpPr>
          <p:spPr>
            <a:xfrm>
              <a:off x="12147667" y="8833475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57" name="TextBox 13">
              <a:extLst>
                <a:ext uri="{FF2B5EF4-FFF2-40B4-BE49-F238E27FC236}">
                  <a16:creationId xmlns:a16="http://schemas.microsoft.com/office/drawing/2014/main" id="{3B45E087-1E68-754E-1AC5-F69A8F962758}"/>
                </a:ext>
              </a:extLst>
            </p:cNvPr>
            <p:cNvSpPr txBox="1"/>
            <p:nvPr/>
          </p:nvSpPr>
          <p:spPr>
            <a:xfrm>
              <a:off x="15563721" y="539469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603BD2F4-5F2C-68E6-E9A1-C4AE22FECFA0}"/>
                </a:ext>
              </a:extLst>
            </p:cNvPr>
            <p:cNvSpPr txBox="1"/>
            <p:nvPr/>
          </p:nvSpPr>
          <p:spPr>
            <a:xfrm>
              <a:off x="8903016" y="544232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59" name="TextBox 15">
              <a:extLst>
                <a:ext uri="{FF2B5EF4-FFF2-40B4-BE49-F238E27FC236}">
                  <a16:creationId xmlns:a16="http://schemas.microsoft.com/office/drawing/2014/main" id="{86D532D2-220F-E7B2-9F60-688A559AA91B}"/>
                </a:ext>
              </a:extLst>
            </p:cNvPr>
            <p:cNvSpPr txBox="1"/>
            <p:nvPr/>
          </p:nvSpPr>
          <p:spPr>
            <a:xfrm>
              <a:off x="14025344" y="25842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60" name="TextBox 16">
              <a:extLst>
                <a:ext uri="{FF2B5EF4-FFF2-40B4-BE49-F238E27FC236}">
                  <a16:creationId xmlns:a16="http://schemas.microsoft.com/office/drawing/2014/main" id="{5D673636-5854-A63F-38CB-76EC8986FCEF}"/>
                </a:ext>
              </a:extLst>
            </p:cNvPr>
            <p:cNvSpPr txBox="1"/>
            <p:nvPr/>
          </p:nvSpPr>
          <p:spPr>
            <a:xfrm>
              <a:off x="15129034" y="37164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61" name="TextBox 17">
              <a:extLst>
                <a:ext uri="{FF2B5EF4-FFF2-40B4-BE49-F238E27FC236}">
                  <a16:creationId xmlns:a16="http://schemas.microsoft.com/office/drawing/2014/main" id="{75C26D3B-0FE4-C501-C082-9792C2A1DFB3}"/>
                </a:ext>
              </a:extLst>
            </p:cNvPr>
            <p:cNvSpPr txBox="1"/>
            <p:nvPr/>
          </p:nvSpPr>
          <p:spPr>
            <a:xfrm>
              <a:off x="15093985" y="7163843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62" name="TextBox 18">
              <a:extLst>
                <a:ext uri="{FF2B5EF4-FFF2-40B4-BE49-F238E27FC236}">
                  <a16:creationId xmlns:a16="http://schemas.microsoft.com/office/drawing/2014/main" id="{98B4CD84-9689-83BD-3AF6-FC3BC5600DDD}"/>
                </a:ext>
              </a:extLst>
            </p:cNvPr>
            <p:cNvSpPr txBox="1"/>
            <p:nvPr/>
          </p:nvSpPr>
          <p:spPr>
            <a:xfrm>
              <a:off x="13910712" y="834118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63" name="TextBox 19">
              <a:extLst>
                <a:ext uri="{FF2B5EF4-FFF2-40B4-BE49-F238E27FC236}">
                  <a16:creationId xmlns:a16="http://schemas.microsoft.com/office/drawing/2014/main" id="{4109E79B-D858-10CB-BF42-3FD27CFB1B9C}"/>
                </a:ext>
              </a:extLst>
            </p:cNvPr>
            <p:cNvSpPr txBox="1"/>
            <p:nvPr/>
          </p:nvSpPr>
          <p:spPr>
            <a:xfrm>
              <a:off x="10570834" y="836023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64" name="TextBox 20">
              <a:extLst>
                <a:ext uri="{FF2B5EF4-FFF2-40B4-BE49-F238E27FC236}">
                  <a16:creationId xmlns:a16="http://schemas.microsoft.com/office/drawing/2014/main" id="{C501C140-D029-B287-329B-26C809720506}"/>
                </a:ext>
              </a:extLst>
            </p:cNvPr>
            <p:cNvSpPr txBox="1"/>
            <p:nvPr/>
          </p:nvSpPr>
          <p:spPr>
            <a:xfrm>
              <a:off x="9401460" y="7287668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65" name="TextBox 21">
              <a:extLst>
                <a:ext uri="{FF2B5EF4-FFF2-40B4-BE49-F238E27FC236}">
                  <a16:creationId xmlns:a16="http://schemas.microsoft.com/office/drawing/2014/main" id="{A4A58DBB-B441-E132-8A4C-703F8E231A30}"/>
                </a:ext>
              </a:extLst>
            </p:cNvPr>
            <p:cNvSpPr txBox="1"/>
            <p:nvPr/>
          </p:nvSpPr>
          <p:spPr>
            <a:xfrm>
              <a:off x="9318654" y="37545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66" name="TextBox 22">
              <a:extLst>
                <a:ext uri="{FF2B5EF4-FFF2-40B4-BE49-F238E27FC236}">
                  <a16:creationId xmlns:a16="http://schemas.microsoft.com/office/drawing/2014/main" id="{A81ED3F4-ECB2-A9EB-25B1-0FD58ADF9CFE}"/>
                </a:ext>
              </a:extLst>
            </p:cNvPr>
            <p:cNvSpPr txBox="1"/>
            <p:nvPr/>
          </p:nvSpPr>
          <p:spPr>
            <a:xfrm>
              <a:off x="10589884" y="25461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sp>
        <p:nvSpPr>
          <p:cNvPr id="17" name="TextBox 6">
            <a:extLst>
              <a:ext uri="{FF2B5EF4-FFF2-40B4-BE49-F238E27FC236}">
                <a16:creationId xmlns:a16="http://schemas.microsoft.com/office/drawing/2014/main" id="{3B54DB29-1399-93E1-907C-D368C7444482}"/>
              </a:ext>
            </a:extLst>
          </p:cNvPr>
          <p:cNvSpPr txBox="1"/>
          <p:nvPr/>
        </p:nvSpPr>
        <p:spPr>
          <a:xfrm>
            <a:off x="-151184" y="1187152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 TIME IS IT?</a:t>
            </a: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2F114CA9-5958-B8FB-E5B8-C84E1209DEB6}"/>
              </a:ext>
            </a:extLst>
          </p:cNvPr>
          <p:cNvSpPr txBox="1"/>
          <p:nvPr/>
        </p:nvSpPr>
        <p:spPr>
          <a:xfrm>
            <a:off x="930967" y="5691320"/>
            <a:ext cx="8435951" cy="1312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16600" b="1" dirty="0">
                <a:solidFill>
                  <a:srgbClr val="FFFF00"/>
                </a:solidFill>
                <a:latin typeface="Abadi Extra Light" panose="020B0204020104020204" pitchFamily="34" charset="0"/>
              </a:rPr>
              <a:t>c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. It’s </a:t>
            </a:r>
            <a:r>
              <a:rPr lang="en-US" sz="8000" b="1" dirty="0">
                <a:solidFill>
                  <a:srgbClr val="FFFF00"/>
                </a:solidFill>
                <a:latin typeface="Abadi Extra Light" panose="020B0204020104020204" pitchFamily="34" charset="0"/>
              </a:rPr>
              <a:t>five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8D213EC-B2C6-0038-A9CB-E411EE8D5A82}"/>
              </a:ext>
            </a:extLst>
          </p:cNvPr>
          <p:cNvSpPr/>
          <p:nvPr/>
        </p:nvSpPr>
        <p:spPr>
          <a:xfrm>
            <a:off x="-1966277" y="9804389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69FF34B1-4999-5BC8-D01B-5C52DF0EDBFA}"/>
              </a:ext>
            </a:extLst>
          </p:cNvPr>
          <p:cNvSpPr/>
          <p:nvPr/>
        </p:nvSpPr>
        <p:spPr>
          <a:xfrm>
            <a:off x="8387095" y="8133397"/>
            <a:ext cx="1782191" cy="2031436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E372A1C9-A1AE-0C72-7819-3145554C67C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2700000">
            <a:off x="8710874" y="7290131"/>
            <a:ext cx="1221230" cy="1199093"/>
          </a:xfrm>
          <a:prstGeom prst="rect">
            <a:avLst/>
          </a:prstGeom>
        </p:spPr>
      </p:pic>
      <p:pic>
        <p:nvPicPr>
          <p:cNvPr id="23" name="Picture 25">
            <a:extLst>
              <a:ext uri="{FF2B5EF4-FFF2-40B4-BE49-F238E27FC236}">
                <a16:creationId xmlns:a16="http://schemas.microsoft.com/office/drawing/2014/main" id="{9D0CE76C-7955-F335-6A52-DF267591609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3915700">
            <a:off x="9023379" y="6239724"/>
            <a:ext cx="1221230" cy="1199093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A6E94F38-C20C-8D27-F5E5-7E53D05A84A6}"/>
              </a:ext>
            </a:extLst>
          </p:cNvPr>
          <p:cNvSpPr txBox="1"/>
          <p:nvPr/>
        </p:nvSpPr>
        <p:spPr>
          <a:xfrm>
            <a:off x="1244762" y="3324418"/>
            <a:ext cx="6982800" cy="127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39"/>
              </a:lnSpc>
            </a:pPr>
            <a:r>
              <a:rPr lang="en-US" sz="7876" dirty="0">
                <a:solidFill>
                  <a:srgbClr val="000000"/>
                </a:solidFill>
                <a:latin typeface="Kristen ITC" panose="03050502040202030202" pitchFamily="66" charset="0"/>
              </a:rPr>
              <a:t>The answer is:</a:t>
            </a:r>
          </a:p>
        </p:txBody>
      </p:sp>
    </p:spTree>
    <p:extLst>
      <p:ext uri="{BB962C8B-B14F-4D97-AF65-F5344CB8AC3E}">
        <p14:creationId xmlns:p14="http://schemas.microsoft.com/office/powerpoint/2010/main" val="38374388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C13D11-08D9-8929-7947-75C46F204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29" y="731779"/>
            <a:ext cx="18304229" cy="9683179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787C820C-26BE-EEBF-AE1C-227AF0A24FA8}"/>
              </a:ext>
            </a:extLst>
          </p:cNvPr>
          <p:cNvSpPr/>
          <p:nvPr/>
        </p:nvSpPr>
        <p:spPr>
          <a:xfrm>
            <a:off x="-619286" y="85035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D12BBAF1-8EDC-FB3D-7DD7-A861C599F5D4}"/>
              </a:ext>
            </a:extLst>
          </p:cNvPr>
          <p:cNvSpPr/>
          <p:nvPr/>
        </p:nvSpPr>
        <p:spPr>
          <a:xfrm>
            <a:off x="9318654" y="850356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4B7923-C263-673F-989F-916B9D9A7C76}"/>
              </a:ext>
            </a:extLst>
          </p:cNvPr>
          <p:cNvGrpSpPr/>
          <p:nvPr/>
        </p:nvGrpSpPr>
        <p:grpSpPr>
          <a:xfrm>
            <a:off x="10480629" y="1937186"/>
            <a:ext cx="7756781" cy="7618035"/>
            <a:chOff x="8638215" y="1875843"/>
            <a:chExt cx="7756781" cy="7618035"/>
          </a:xfrm>
        </p:grpSpPr>
        <p:sp>
          <p:nvSpPr>
            <p:cNvPr id="51" name="Freeform 4">
              <a:extLst>
                <a:ext uri="{FF2B5EF4-FFF2-40B4-BE49-F238E27FC236}">
                  <a16:creationId xmlns:a16="http://schemas.microsoft.com/office/drawing/2014/main" id="{AD055A50-04C9-D575-9E97-23F268DB4B03}"/>
                </a:ext>
              </a:extLst>
            </p:cNvPr>
            <p:cNvSpPr/>
            <p:nvPr/>
          </p:nvSpPr>
          <p:spPr>
            <a:xfrm>
              <a:off x="8638215" y="1875843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5">
              <a:extLst>
                <a:ext uri="{FF2B5EF4-FFF2-40B4-BE49-F238E27FC236}">
                  <a16:creationId xmlns:a16="http://schemas.microsoft.com/office/drawing/2014/main" id="{3829E32D-FC01-2E1D-04C3-2AD8C2AE338B}"/>
                </a:ext>
              </a:extLst>
            </p:cNvPr>
            <p:cNvSpPr/>
            <p:nvPr/>
          </p:nvSpPr>
          <p:spPr>
            <a:xfrm rot="5478342" flipV="1">
              <a:off x="11215838" y="4143587"/>
              <a:ext cx="2535059" cy="61664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AutoShape 6">
              <a:extLst>
                <a:ext uri="{FF2B5EF4-FFF2-40B4-BE49-F238E27FC236}">
                  <a16:creationId xmlns:a16="http://schemas.microsoft.com/office/drawing/2014/main" id="{F95C0844-D90C-E86C-7E35-0CD101224DB3}"/>
                </a:ext>
              </a:extLst>
            </p:cNvPr>
            <p:cNvSpPr/>
            <p:nvPr/>
          </p:nvSpPr>
          <p:spPr>
            <a:xfrm rot="12549347" flipH="1" flipV="1">
              <a:off x="10928456" y="5209062"/>
              <a:ext cx="1584861" cy="95806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34813297-EE87-202D-E3BF-BB478BA0A088}"/>
                </a:ext>
              </a:extLst>
            </p:cNvPr>
            <p:cNvSpPr txBox="1"/>
            <p:nvPr/>
          </p:nvSpPr>
          <p:spPr>
            <a:xfrm>
              <a:off x="12184823" y="214448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56" name="TextBox 12">
              <a:extLst>
                <a:ext uri="{FF2B5EF4-FFF2-40B4-BE49-F238E27FC236}">
                  <a16:creationId xmlns:a16="http://schemas.microsoft.com/office/drawing/2014/main" id="{B2D0FE88-AAF2-E897-6B65-C5A01E0D3013}"/>
                </a:ext>
              </a:extLst>
            </p:cNvPr>
            <p:cNvSpPr txBox="1"/>
            <p:nvPr/>
          </p:nvSpPr>
          <p:spPr>
            <a:xfrm>
              <a:off x="12147667" y="8833475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57" name="TextBox 13">
              <a:extLst>
                <a:ext uri="{FF2B5EF4-FFF2-40B4-BE49-F238E27FC236}">
                  <a16:creationId xmlns:a16="http://schemas.microsoft.com/office/drawing/2014/main" id="{3B45E087-1E68-754E-1AC5-F69A8F962758}"/>
                </a:ext>
              </a:extLst>
            </p:cNvPr>
            <p:cNvSpPr txBox="1"/>
            <p:nvPr/>
          </p:nvSpPr>
          <p:spPr>
            <a:xfrm>
              <a:off x="15563721" y="539469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603BD2F4-5F2C-68E6-E9A1-C4AE22FECFA0}"/>
                </a:ext>
              </a:extLst>
            </p:cNvPr>
            <p:cNvSpPr txBox="1"/>
            <p:nvPr/>
          </p:nvSpPr>
          <p:spPr>
            <a:xfrm>
              <a:off x="8903016" y="544232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59" name="TextBox 15">
              <a:extLst>
                <a:ext uri="{FF2B5EF4-FFF2-40B4-BE49-F238E27FC236}">
                  <a16:creationId xmlns:a16="http://schemas.microsoft.com/office/drawing/2014/main" id="{86D532D2-220F-E7B2-9F60-688A559AA91B}"/>
                </a:ext>
              </a:extLst>
            </p:cNvPr>
            <p:cNvSpPr txBox="1"/>
            <p:nvPr/>
          </p:nvSpPr>
          <p:spPr>
            <a:xfrm>
              <a:off x="14025344" y="25842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60" name="TextBox 16">
              <a:extLst>
                <a:ext uri="{FF2B5EF4-FFF2-40B4-BE49-F238E27FC236}">
                  <a16:creationId xmlns:a16="http://schemas.microsoft.com/office/drawing/2014/main" id="{5D673636-5854-A63F-38CB-76EC8986FCEF}"/>
                </a:ext>
              </a:extLst>
            </p:cNvPr>
            <p:cNvSpPr txBox="1"/>
            <p:nvPr/>
          </p:nvSpPr>
          <p:spPr>
            <a:xfrm>
              <a:off x="15129034" y="37164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61" name="TextBox 17">
              <a:extLst>
                <a:ext uri="{FF2B5EF4-FFF2-40B4-BE49-F238E27FC236}">
                  <a16:creationId xmlns:a16="http://schemas.microsoft.com/office/drawing/2014/main" id="{75C26D3B-0FE4-C501-C082-9792C2A1DFB3}"/>
                </a:ext>
              </a:extLst>
            </p:cNvPr>
            <p:cNvSpPr txBox="1"/>
            <p:nvPr/>
          </p:nvSpPr>
          <p:spPr>
            <a:xfrm>
              <a:off x="15093985" y="7163843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62" name="TextBox 18">
              <a:extLst>
                <a:ext uri="{FF2B5EF4-FFF2-40B4-BE49-F238E27FC236}">
                  <a16:creationId xmlns:a16="http://schemas.microsoft.com/office/drawing/2014/main" id="{98B4CD84-9689-83BD-3AF6-FC3BC5600DDD}"/>
                </a:ext>
              </a:extLst>
            </p:cNvPr>
            <p:cNvSpPr txBox="1"/>
            <p:nvPr/>
          </p:nvSpPr>
          <p:spPr>
            <a:xfrm>
              <a:off x="13910712" y="834118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63" name="TextBox 19">
              <a:extLst>
                <a:ext uri="{FF2B5EF4-FFF2-40B4-BE49-F238E27FC236}">
                  <a16:creationId xmlns:a16="http://schemas.microsoft.com/office/drawing/2014/main" id="{4109E79B-D858-10CB-BF42-3FD27CFB1B9C}"/>
                </a:ext>
              </a:extLst>
            </p:cNvPr>
            <p:cNvSpPr txBox="1"/>
            <p:nvPr/>
          </p:nvSpPr>
          <p:spPr>
            <a:xfrm>
              <a:off x="10570834" y="836023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64" name="TextBox 20">
              <a:extLst>
                <a:ext uri="{FF2B5EF4-FFF2-40B4-BE49-F238E27FC236}">
                  <a16:creationId xmlns:a16="http://schemas.microsoft.com/office/drawing/2014/main" id="{C501C140-D029-B287-329B-26C809720506}"/>
                </a:ext>
              </a:extLst>
            </p:cNvPr>
            <p:cNvSpPr txBox="1"/>
            <p:nvPr/>
          </p:nvSpPr>
          <p:spPr>
            <a:xfrm>
              <a:off x="9401460" y="7287668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65" name="TextBox 21">
              <a:extLst>
                <a:ext uri="{FF2B5EF4-FFF2-40B4-BE49-F238E27FC236}">
                  <a16:creationId xmlns:a16="http://schemas.microsoft.com/office/drawing/2014/main" id="{A4A58DBB-B441-E132-8A4C-703F8E231A30}"/>
                </a:ext>
              </a:extLst>
            </p:cNvPr>
            <p:cNvSpPr txBox="1"/>
            <p:nvPr/>
          </p:nvSpPr>
          <p:spPr>
            <a:xfrm>
              <a:off x="9318654" y="37545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66" name="TextBox 22">
              <a:extLst>
                <a:ext uri="{FF2B5EF4-FFF2-40B4-BE49-F238E27FC236}">
                  <a16:creationId xmlns:a16="http://schemas.microsoft.com/office/drawing/2014/main" id="{A81ED3F4-ECB2-A9EB-25B1-0FD58ADF9CFE}"/>
                </a:ext>
              </a:extLst>
            </p:cNvPr>
            <p:cNvSpPr txBox="1"/>
            <p:nvPr/>
          </p:nvSpPr>
          <p:spPr>
            <a:xfrm>
              <a:off x="10589884" y="25461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sp>
        <p:nvSpPr>
          <p:cNvPr id="2" name="Freeform 9">
            <a:extLst>
              <a:ext uri="{FF2B5EF4-FFF2-40B4-BE49-F238E27FC236}">
                <a16:creationId xmlns:a16="http://schemas.microsoft.com/office/drawing/2014/main" id="{DA32D974-B0C5-654E-733F-BD4FB444948B}"/>
              </a:ext>
            </a:extLst>
          </p:cNvPr>
          <p:cNvSpPr/>
          <p:nvPr/>
        </p:nvSpPr>
        <p:spPr>
          <a:xfrm>
            <a:off x="570079" y="2496962"/>
            <a:ext cx="7694712" cy="6268813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id="{A974A5EC-D8A7-29D3-18E9-EF906BDFAAAF}"/>
              </a:ext>
            </a:extLst>
          </p:cNvPr>
          <p:cNvSpPr txBox="1"/>
          <p:nvPr/>
        </p:nvSpPr>
        <p:spPr>
          <a:xfrm>
            <a:off x="1447153" y="3966957"/>
            <a:ext cx="6115598" cy="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70C0"/>
                </a:solidFill>
                <a:latin typeface="Berlin Sans FB Demi" panose="020E0802020502020306" pitchFamily="34" charset="0"/>
              </a:rPr>
              <a:t>What time is it?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C606BA1D-B779-4B95-CA24-1E835665DD14}"/>
              </a:ext>
            </a:extLst>
          </p:cNvPr>
          <p:cNvSpPr txBox="1"/>
          <p:nvPr/>
        </p:nvSpPr>
        <p:spPr>
          <a:xfrm>
            <a:off x="1447153" y="5024405"/>
            <a:ext cx="6115598" cy="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a. It’s </a:t>
            </a:r>
            <a:r>
              <a:rPr lang="en-US" sz="6000" dirty="0">
                <a:solidFill>
                  <a:srgbClr val="FF0000"/>
                </a:solidFill>
                <a:latin typeface="Abadi Extra Light" panose="020B0204020104020204" pitchFamily="34" charset="0"/>
              </a:rPr>
              <a:t>ten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48C7CC07-A81D-44A7-77D8-B07B6DF58534}"/>
              </a:ext>
            </a:extLst>
          </p:cNvPr>
          <p:cNvSpPr txBox="1"/>
          <p:nvPr/>
        </p:nvSpPr>
        <p:spPr>
          <a:xfrm>
            <a:off x="-151184" y="1187152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 TIME IS IT?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D5780AC5-540D-5458-DF48-70DF91863557}"/>
              </a:ext>
            </a:extLst>
          </p:cNvPr>
          <p:cNvSpPr txBox="1"/>
          <p:nvPr/>
        </p:nvSpPr>
        <p:spPr>
          <a:xfrm>
            <a:off x="1450418" y="6080988"/>
            <a:ext cx="6630075" cy="971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b. It’s </a:t>
            </a:r>
            <a:r>
              <a:rPr lang="en-US" sz="6000" dirty="0">
                <a:solidFill>
                  <a:srgbClr val="FF0000"/>
                </a:solidFill>
                <a:latin typeface="Abadi Extra Light" panose="020B0204020104020204" pitchFamily="34" charset="0"/>
              </a:rPr>
              <a:t>eleven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9CC9D18B-8252-02EA-31B4-5EE47861ECC7}"/>
              </a:ext>
            </a:extLst>
          </p:cNvPr>
          <p:cNvSpPr txBox="1"/>
          <p:nvPr/>
        </p:nvSpPr>
        <p:spPr>
          <a:xfrm>
            <a:off x="1388947" y="7150304"/>
            <a:ext cx="6115598" cy="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c. It’s </a:t>
            </a:r>
            <a:r>
              <a:rPr lang="en-US" sz="6000" dirty="0">
                <a:solidFill>
                  <a:srgbClr val="FF0000"/>
                </a:solidFill>
                <a:latin typeface="Abadi Extra Light" panose="020B0204020104020204" pitchFamily="34" charset="0"/>
              </a:rPr>
              <a:t>nine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09D36D75-D158-9BEA-E469-803062CA104B}"/>
              </a:ext>
            </a:extLst>
          </p:cNvPr>
          <p:cNvSpPr/>
          <p:nvPr/>
        </p:nvSpPr>
        <p:spPr>
          <a:xfrm>
            <a:off x="-1966277" y="9804389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EC6C2AC4-AE9A-3DC2-8256-6707091F3037}"/>
              </a:ext>
            </a:extLst>
          </p:cNvPr>
          <p:cNvSpPr/>
          <p:nvPr/>
        </p:nvSpPr>
        <p:spPr>
          <a:xfrm>
            <a:off x="8387095" y="8133397"/>
            <a:ext cx="1782191" cy="2031436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3F1F35E1-706C-4352-DBB1-E14A577369CF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2700000">
            <a:off x="8710874" y="7290131"/>
            <a:ext cx="1221230" cy="1199093"/>
          </a:xfrm>
          <a:prstGeom prst="rect">
            <a:avLst/>
          </a:prstGeom>
        </p:spPr>
      </p:pic>
      <p:pic>
        <p:nvPicPr>
          <p:cNvPr id="23" name="Picture 25">
            <a:extLst>
              <a:ext uri="{FF2B5EF4-FFF2-40B4-BE49-F238E27FC236}">
                <a16:creationId xmlns:a16="http://schemas.microsoft.com/office/drawing/2014/main" id="{18629D33-CC1D-3A40-4E95-AF99ACEFDBB5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3915700">
            <a:off x="9023379" y="6239724"/>
            <a:ext cx="1221230" cy="119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8613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time i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en">
            <a:hlinkClick r:id="" action="ppaction://media"/>
            <a:extLst>
              <a:ext uri="{FF2B5EF4-FFF2-40B4-BE49-F238E27FC236}">
                <a16:creationId xmlns:a16="http://schemas.microsoft.com/office/drawing/2014/main" id="{C284079F-424A-912D-760B-C6567E449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1763" y="5021263"/>
            <a:ext cx="244475" cy="244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C13D11-08D9-8929-7947-75C46F204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229" y="731779"/>
            <a:ext cx="18304229" cy="9683179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787C820C-26BE-EEBF-AE1C-227AF0A24FA8}"/>
              </a:ext>
            </a:extLst>
          </p:cNvPr>
          <p:cNvSpPr/>
          <p:nvPr/>
        </p:nvSpPr>
        <p:spPr>
          <a:xfrm>
            <a:off x="-619286" y="85035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D12BBAF1-8EDC-FB3D-7DD7-A861C599F5D4}"/>
              </a:ext>
            </a:extLst>
          </p:cNvPr>
          <p:cNvSpPr/>
          <p:nvPr/>
        </p:nvSpPr>
        <p:spPr>
          <a:xfrm>
            <a:off x="9318654" y="850356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4B7923-C263-673F-989F-916B9D9A7C76}"/>
              </a:ext>
            </a:extLst>
          </p:cNvPr>
          <p:cNvGrpSpPr/>
          <p:nvPr/>
        </p:nvGrpSpPr>
        <p:grpSpPr>
          <a:xfrm>
            <a:off x="10480629" y="1937186"/>
            <a:ext cx="7756781" cy="7618035"/>
            <a:chOff x="8638215" y="1875843"/>
            <a:chExt cx="7756781" cy="7618035"/>
          </a:xfrm>
        </p:grpSpPr>
        <p:sp>
          <p:nvSpPr>
            <p:cNvPr id="51" name="Freeform 4">
              <a:extLst>
                <a:ext uri="{FF2B5EF4-FFF2-40B4-BE49-F238E27FC236}">
                  <a16:creationId xmlns:a16="http://schemas.microsoft.com/office/drawing/2014/main" id="{AD055A50-04C9-D575-9E97-23F268DB4B03}"/>
                </a:ext>
              </a:extLst>
            </p:cNvPr>
            <p:cNvSpPr/>
            <p:nvPr/>
          </p:nvSpPr>
          <p:spPr>
            <a:xfrm>
              <a:off x="8638215" y="1875843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5">
              <a:extLst>
                <a:ext uri="{FF2B5EF4-FFF2-40B4-BE49-F238E27FC236}">
                  <a16:creationId xmlns:a16="http://schemas.microsoft.com/office/drawing/2014/main" id="{3829E32D-FC01-2E1D-04C3-2AD8C2AE338B}"/>
                </a:ext>
              </a:extLst>
            </p:cNvPr>
            <p:cNvSpPr/>
            <p:nvPr/>
          </p:nvSpPr>
          <p:spPr>
            <a:xfrm rot="5478342" flipV="1">
              <a:off x="11215838" y="4143587"/>
              <a:ext cx="2535059" cy="61664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AutoShape 6">
              <a:extLst>
                <a:ext uri="{FF2B5EF4-FFF2-40B4-BE49-F238E27FC236}">
                  <a16:creationId xmlns:a16="http://schemas.microsoft.com/office/drawing/2014/main" id="{F95C0844-D90C-E86C-7E35-0CD101224DB3}"/>
                </a:ext>
              </a:extLst>
            </p:cNvPr>
            <p:cNvSpPr/>
            <p:nvPr/>
          </p:nvSpPr>
          <p:spPr>
            <a:xfrm rot="12549347" flipH="1" flipV="1">
              <a:off x="10928456" y="5209062"/>
              <a:ext cx="1584861" cy="95806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34813297-EE87-202D-E3BF-BB478BA0A088}"/>
                </a:ext>
              </a:extLst>
            </p:cNvPr>
            <p:cNvSpPr txBox="1"/>
            <p:nvPr/>
          </p:nvSpPr>
          <p:spPr>
            <a:xfrm>
              <a:off x="12184823" y="214448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56" name="TextBox 12">
              <a:extLst>
                <a:ext uri="{FF2B5EF4-FFF2-40B4-BE49-F238E27FC236}">
                  <a16:creationId xmlns:a16="http://schemas.microsoft.com/office/drawing/2014/main" id="{B2D0FE88-AAF2-E897-6B65-C5A01E0D3013}"/>
                </a:ext>
              </a:extLst>
            </p:cNvPr>
            <p:cNvSpPr txBox="1"/>
            <p:nvPr/>
          </p:nvSpPr>
          <p:spPr>
            <a:xfrm>
              <a:off x="12147667" y="8833475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57" name="TextBox 13">
              <a:extLst>
                <a:ext uri="{FF2B5EF4-FFF2-40B4-BE49-F238E27FC236}">
                  <a16:creationId xmlns:a16="http://schemas.microsoft.com/office/drawing/2014/main" id="{3B45E087-1E68-754E-1AC5-F69A8F962758}"/>
                </a:ext>
              </a:extLst>
            </p:cNvPr>
            <p:cNvSpPr txBox="1"/>
            <p:nvPr/>
          </p:nvSpPr>
          <p:spPr>
            <a:xfrm>
              <a:off x="15563721" y="539469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603BD2F4-5F2C-68E6-E9A1-C4AE22FECFA0}"/>
                </a:ext>
              </a:extLst>
            </p:cNvPr>
            <p:cNvSpPr txBox="1"/>
            <p:nvPr/>
          </p:nvSpPr>
          <p:spPr>
            <a:xfrm>
              <a:off x="8903016" y="544232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59" name="TextBox 15">
              <a:extLst>
                <a:ext uri="{FF2B5EF4-FFF2-40B4-BE49-F238E27FC236}">
                  <a16:creationId xmlns:a16="http://schemas.microsoft.com/office/drawing/2014/main" id="{86D532D2-220F-E7B2-9F60-688A559AA91B}"/>
                </a:ext>
              </a:extLst>
            </p:cNvPr>
            <p:cNvSpPr txBox="1"/>
            <p:nvPr/>
          </p:nvSpPr>
          <p:spPr>
            <a:xfrm>
              <a:off x="14025344" y="25842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60" name="TextBox 16">
              <a:extLst>
                <a:ext uri="{FF2B5EF4-FFF2-40B4-BE49-F238E27FC236}">
                  <a16:creationId xmlns:a16="http://schemas.microsoft.com/office/drawing/2014/main" id="{5D673636-5854-A63F-38CB-76EC8986FCEF}"/>
                </a:ext>
              </a:extLst>
            </p:cNvPr>
            <p:cNvSpPr txBox="1"/>
            <p:nvPr/>
          </p:nvSpPr>
          <p:spPr>
            <a:xfrm>
              <a:off x="15129034" y="37164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61" name="TextBox 17">
              <a:extLst>
                <a:ext uri="{FF2B5EF4-FFF2-40B4-BE49-F238E27FC236}">
                  <a16:creationId xmlns:a16="http://schemas.microsoft.com/office/drawing/2014/main" id="{75C26D3B-0FE4-C501-C082-9792C2A1DFB3}"/>
                </a:ext>
              </a:extLst>
            </p:cNvPr>
            <p:cNvSpPr txBox="1"/>
            <p:nvPr/>
          </p:nvSpPr>
          <p:spPr>
            <a:xfrm>
              <a:off x="15093985" y="7163843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62" name="TextBox 18">
              <a:extLst>
                <a:ext uri="{FF2B5EF4-FFF2-40B4-BE49-F238E27FC236}">
                  <a16:creationId xmlns:a16="http://schemas.microsoft.com/office/drawing/2014/main" id="{98B4CD84-9689-83BD-3AF6-FC3BC5600DDD}"/>
                </a:ext>
              </a:extLst>
            </p:cNvPr>
            <p:cNvSpPr txBox="1"/>
            <p:nvPr/>
          </p:nvSpPr>
          <p:spPr>
            <a:xfrm>
              <a:off x="13910712" y="834118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63" name="TextBox 19">
              <a:extLst>
                <a:ext uri="{FF2B5EF4-FFF2-40B4-BE49-F238E27FC236}">
                  <a16:creationId xmlns:a16="http://schemas.microsoft.com/office/drawing/2014/main" id="{4109E79B-D858-10CB-BF42-3FD27CFB1B9C}"/>
                </a:ext>
              </a:extLst>
            </p:cNvPr>
            <p:cNvSpPr txBox="1"/>
            <p:nvPr/>
          </p:nvSpPr>
          <p:spPr>
            <a:xfrm>
              <a:off x="10570834" y="836023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64" name="TextBox 20">
              <a:extLst>
                <a:ext uri="{FF2B5EF4-FFF2-40B4-BE49-F238E27FC236}">
                  <a16:creationId xmlns:a16="http://schemas.microsoft.com/office/drawing/2014/main" id="{C501C140-D029-B287-329B-26C809720506}"/>
                </a:ext>
              </a:extLst>
            </p:cNvPr>
            <p:cNvSpPr txBox="1"/>
            <p:nvPr/>
          </p:nvSpPr>
          <p:spPr>
            <a:xfrm>
              <a:off x="9401460" y="7287668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65" name="TextBox 21">
              <a:extLst>
                <a:ext uri="{FF2B5EF4-FFF2-40B4-BE49-F238E27FC236}">
                  <a16:creationId xmlns:a16="http://schemas.microsoft.com/office/drawing/2014/main" id="{A4A58DBB-B441-E132-8A4C-703F8E231A30}"/>
                </a:ext>
              </a:extLst>
            </p:cNvPr>
            <p:cNvSpPr txBox="1"/>
            <p:nvPr/>
          </p:nvSpPr>
          <p:spPr>
            <a:xfrm>
              <a:off x="9318654" y="37545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66" name="TextBox 22">
              <a:extLst>
                <a:ext uri="{FF2B5EF4-FFF2-40B4-BE49-F238E27FC236}">
                  <a16:creationId xmlns:a16="http://schemas.microsoft.com/office/drawing/2014/main" id="{A81ED3F4-ECB2-A9EB-25B1-0FD58ADF9CFE}"/>
                </a:ext>
              </a:extLst>
            </p:cNvPr>
            <p:cNvSpPr txBox="1"/>
            <p:nvPr/>
          </p:nvSpPr>
          <p:spPr>
            <a:xfrm>
              <a:off x="10589884" y="25461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sp>
        <p:nvSpPr>
          <p:cNvPr id="6" name="TextBox 24">
            <a:extLst>
              <a:ext uri="{FF2B5EF4-FFF2-40B4-BE49-F238E27FC236}">
                <a16:creationId xmlns:a16="http://schemas.microsoft.com/office/drawing/2014/main" id="{C606BA1D-B779-4B95-CA24-1E835665DD14}"/>
              </a:ext>
            </a:extLst>
          </p:cNvPr>
          <p:cNvSpPr txBox="1"/>
          <p:nvPr/>
        </p:nvSpPr>
        <p:spPr>
          <a:xfrm>
            <a:off x="1004693" y="5607835"/>
            <a:ext cx="7696847" cy="1312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166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a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. It’s </a:t>
            </a:r>
            <a:r>
              <a:rPr lang="en-US" sz="80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ten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48C7CC07-A81D-44A7-77D8-B07B6DF58534}"/>
              </a:ext>
            </a:extLst>
          </p:cNvPr>
          <p:cNvSpPr txBox="1"/>
          <p:nvPr/>
        </p:nvSpPr>
        <p:spPr>
          <a:xfrm>
            <a:off x="-151184" y="1187152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 TIME IS IT?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09D36D75-D158-9BEA-E469-803062CA104B}"/>
              </a:ext>
            </a:extLst>
          </p:cNvPr>
          <p:cNvSpPr/>
          <p:nvPr/>
        </p:nvSpPr>
        <p:spPr>
          <a:xfrm>
            <a:off x="-1966277" y="9804389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EC6C2AC4-AE9A-3DC2-8256-6707091F3037}"/>
              </a:ext>
            </a:extLst>
          </p:cNvPr>
          <p:cNvSpPr/>
          <p:nvPr/>
        </p:nvSpPr>
        <p:spPr>
          <a:xfrm>
            <a:off x="8387095" y="8133397"/>
            <a:ext cx="1782191" cy="2031436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3F1F35E1-706C-4352-DBB1-E14A577369CF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2700000">
            <a:off x="8710874" y="7290131"/>
            <a:ext cx="1221230" cy="1199093"/>
          </a:xfrm>
          <a:prstGeom prst="rect">
            <a:avLst/>
          </a:prstGeom>
        </p:spPr>
      </p:pic>
      <p:pic>
        <p:nvPicPr>
          <p:cNvPr id="23" name="Picture 25">
            <a:extLst>
              <a:ext uri="{FF2B5EF4-FFF2-40B4-BE49-F238E27FC236}">
                <a16:creationId xmlns:a16="http://schemas.microsoft.com/office/drawing/2014/main" id="{18629D33-CC1D-3A40-4E95-AF99ACEFDBB5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3915700">
            <a:off x="9023379" y="6239724"/>
            <a:ext cx="1221230" cy="1199093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9EDAFA74-1E89-8D47-6067-C6A05A1775B6}"/>
              </a:ext>
            </a:extLst>
          </p:cNvPr>
          <p:cNvSpPr txBox="1"/>
          <p:nvPr/>
        </p:nvSpPr>
        <p:spPr>
          <a:xfrm>
            <a:off x="1245869" y="3441542"/>
            <a:ext cx="6982800" cy="127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39"/>
              </a:lnSpc>
            </a:pPr>
            <a:r>
              <a:rPr lang="en-US" sz="7876" dirty="0">
                <a:solidFill>
                  <a:srgbClr val="000000"/>
                </a:solidFill>
                <a:latin typeface="Kristen ITC" panose="03050502040202030202" pitchFamily="66" charset="0"/>
              </a:rPr>
              <a:t>The answer is:</a:t>
            </a:r>
          </a:p>
        </p:txBody>
      </p:sp>
    </p:spTree>
    <p:extLst>
      <p:ext uri="{BB962C8B-B14F-4D97-AF65-F5344CB8AC3E}">
        <p14:creationId xmlns:p14="http://schemas.microsoft.com/office/powerpoint/2010/main" val="25387977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5E19D-F16C-EF3D-F6D9-A5FB327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7" y="858212"/>
            <a:ext cx="18289147" cy="9611055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FBAB704-C33B-C2AA-927D-035B560ECBE9}"/>
              </a:ext>
            </a:extLst>
          </p:cNvPr>
          <p:cNvSpPr/>
          <p:nvPr/>
        </p:nvSpPr>
        <p:spPr>
          <a:xfrm>
            <a:off x="8663794" y="83831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120B263-46CE-F4C5-E982-348D6D1042E3}"/>
              </a:ext>
            </a:extLst>
          </p:cNvPr>
          <p:cNvSpPr/>
          <p:nvPr/>
        </p:nvSpPr>
        <p:spPr>
          <a:xfrm>
            <a:off x="-1292275" y="84510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4B7923-C263-673F-989F-916B9D9A7C76}"/>
              </a:ext>
            </a:extLst>
          </p:cNvPr>
          <p:cNvGrpSpPr/>
          <p:nvPr/>
        </p:nvGrpSpPr>
        <p:grpSpPr>
          <a:xfrm>
            <a:off x="10488383" y="1744051"/>
            <a:ext cx="7756781" cy="7618035"/>
            <a:chOff x="8638215" y="1875843"/>
            <a:chExt cx="7756781" cy="7618035"/>
          </a:xfrm>
        </p:grpSpPr>
        <p:sp>
          <p:nvSpPr>
            <p:cNvPr id="51" name="Freeform 4">
              <a:extLst>
                <a:ext uri="{FF2B5EF4-FFF2-40B4-BE49-F238E27FC236}">
                  <a16:creationId xmlns:a16="http://schemas.microsoft.com/office/drawing/2014/main" id="{AD055A50-04C9-D575-9E97-23F268DB4B03}"/>
                </a:ext>
              </a:extLst>
            </p:cNvPr>
            <p:cNvSpPr/>
            <p:nvPr/>
          </p:nvSpPr>
          <p:spPr>
            <a:xfrm>
              <a:off x="8638215" y="1875843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5">
              <a:extLst>
                <a:ext uri="{FF2B5EF4-FFF2-40B4-BE49-F238E27FC236}">
                  <a16:creationId xmlns:a16="http://schemas.microsoft.com/office/drawing/2014/main" id="{3829E32D-FC01-2E1D-04C3-2AD8C2AE338B}"/>
                </a:ext>
              </a:extLst>
            </p:cNvPr>
            <p:cNvSpPr/>
            <p:nvPr/>
          </p:nvSpPr>
          <p:spPr>
            <a:xfrm rot="5478342" flipV="1">
              <a:off x="11215838" y="4143587"/>
              <a:ext cx="2535059" cy="61664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AutoShape 6">
              <a:extLst>
                <a:ext uri="{FF2B5EF4-FFF2-40B4-BE49-F238E27FC236}">
                  <a16:creationId xmlns:a16="http://schemas.microsoft.com/office/drawing/2014/main" id="{F95C0844-D90C-E86C-7E35-0CD101224DB3}"/>
                </a:ext>
              </a:extLst>
            </p:cNvPr>
            <p:cNvSpPr/>
            <p:nvPr/>
          </p:nvSpPr>
          <p:spPr>
            <a:xfrm rot="12549347" flipV="1">
              <a:off x="12478267" y="5243366"/>
              <a:ext cx="1564683" cy="893028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34813297-EE87-202D-E3BF-BB478BA0A088}"/>
                </a:ext>
              </a:extLst>
            </p:cNvPr>
            <p:cNvSpPr txBox="1"/>
            <p:nvPr/>
          </p:nvSpPr>
          <p:spPr>
            <a:xfrm>
              <a:off x="12184823" y="214448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56" name="TextBox 12">
              <a:extLst>
                <a:ext uri="{FF2B5EF4-FFF2-40B4-BE49-F238E27FC236}">
                  <a16:creationId xmlns:a16="http://schemas.microsoft.com/office/drawing/2014/main" id="{B2D0FE88-AAF2-E897-6B65-C5A01E0D3013}"/>
                </a:ext>
              </a:extLst>
            </p:cNvPr>
            <p:cNvSpPr txBox="1"/>
            <p:nvPr/>
          </p:nvSpPr>
          <p:spPr>
            <a:xfrm>
              <a:off x="12147667" y="8833475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57" name="TextBox 13">
              <a:extLst>
                <a:ext uri="{FF2B5EF4-FFF2-40B4-BE49-F238E27FC236}">
                  <a16:creationId xmlns:a16="http://schemas.microsoft.com/office/drawing/2014/main" id="{3B45E087-1E68-754E-1AC5-F69A8F962758}"/>
                </a:ext>
              </a:extLst>
            </p:cNvPr>
            <p:cNvSpPr txBox="1"/>
            <p:nvPr/>
          </p:nvSpPr>
          <p:spPr>
            <a:xfrm>
              <a:off x="15563721" y="539469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603BD2F4-5F2C-68E6-E9A1-C4AE22FECFA0}"/>
                </a:ext>
              </a:extLst>
            </p:cNvPr>
            <p:cNvSpPr txBox="1"/>
            <p:nvPr/>
          </p:nvSpPr>
          <p:spPr>
            <a:xfrm>
              <a:off x="8903016" y="544232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59" name="TextBox 15">
              <a:extLst>
                <a:ext uri="{FF2B5EF4-FFF2-40B4-BE49-F238E27FC236}">
                  <a16:creationId xmlns:a16="http://schemas.microsoft.com/office/drawing/2014/main" id="{86D532D2-220F-E7B2-9F60-688A559AA91B}"/>
                </a:ext>
              </a:extLst>
            </p:cNvPr>
            <p:cNvSpPr txBox="1"/>
            <p:nvPr/>
          </p:nvSpPr>
          <p:spPr>
            <a:xfrm>
              <a:off x="14025344" y="25842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60" name="TextBox 16">
              <a:extLst>
                <a:ext uri="{FF2B5EF4-FFF2-40B4-BE49-F238E27FC236}">
                  <a16:creationId xmlns:a16="http://schemas.microsoft.com/office/drawing/2014/main" id="{5D673636-5854-A63F-38CB-76EC8986FCEF}"/>
                </a:ext>
              </a:extLst>
            </p:cNvPr>
            <p:cNvSpPr txBox="1"/>
            <p:nvPr/>
          </p:nvSpPr>
          <p:spPr>
            <a:xfrm>
              <a:off x="15129034" y="37164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61" name="TextBox 17">
              <a:extLst>
                <a:ext uri="{FF2B5EF4-FFF2-40B4-BE49-F238E27FC236}">
                  <a16:creationId xmlns:a16="http://schemas.microsoft.com/office/drawing/2014/main" id="{75C26D3B-0FE4-C501-C082-9792C2A1DFB3}"/>
                </a:ext>
              </a:extLst>
            </p:cNvPr>
            <p:cNvSpPr txBox="1"/>
            <p:nvPr/>
          </p:nvSpPr>
          <p:spPr>
            <a:xfrm>
              <a:off x="15093985" y="7163843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62" name="TextBox 18">
              <a:extLst>
                <a:ext uri="{FF2B5EF4-FFF2-40B4-BE49-F238E27FC236}">
                  <a16:creationId xmlns:a16="http://schemas.microsoft.com/office/drawing/2014/main" id="{98B4CD84-9689-83BD-3AF6-FC3BC5600DDD}"/>
                </a:ext>
              </a:extLst>
            </p:cNvPr>
            <p:cNvSpPr txBox="1"/>
            <p:nvPr/>
          </p:nvSpPr>
          <p:spPr>
            <a:xfrm>
              <a:off x="13910712" y="834118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63" name="TextBox 19">
              <a:extLst>
                <a:ext uri="{FF2B5EF4-FFF2-40B4-BE49-F238E27FC236}">
                  <a16:creationId xmlns:a16="http://schemas.microsoft.com/office/drawing/2014/main" id="{4109E79B-D858-10CB-BF42-3FD27CFB1B9C}"/>
                </a:ext>
              </a:extLst>
            </p:cNvPr>
            <p:cNvSpPr txBox="1"/>
            <p:nvPr/>
          </p:nvSpPr>
          <p:spPr>
            <a:xfrm>
              <a:off x="10570834" y="836023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64" name="TextBox 20">
              <a:extLst>
                <a:ext uri="{FF2B5EF4-FFF2-40B4-BE49-F238E27FC236}">
                  <a16:creationId xmlns:a16="http://schemas.microsoft.com/office/drawing/2014/main" id="{C501C140-D029-B287-329B-26C809720506}"/>
                </a:ext>
              </a:extLst>
            </p:cNvPr>
            <p:cNvSpPr txBox="1"/>
            <p:nvPr/>
          </p:nvSpPr>
          <p:spPr>
            <a:xfrm>
              <a:off x="9401460" y="7287668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65" name="TextBox 21">
              <a:extLst>
                <a:ext uri="{FF2B5EF4-FFF2-40B4-BE49-F238E27FC236}">
                  <a16:creationId xmlns:a16="http://schemas.microsoft.com/office/drawing/2014/main" id="{A4A58DBB-B441-E132-8A4C-703F8E231A30}"/>
                </a:ext>
              </a:extLst>
            </p:cNvPr>
            <p:cNvSpPr txBox="1"/>
            <p:nvPr/>
          </p:nvSpPr>
          <p:spPr>
            <a:xfrm>
              <a:off x="9318654" y="37545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66" name="TextBox 22">
              <a:extLst>
                <a:ext uri="{FF2B5EF4-FFF2-40B4-BE49-F238E27FC236}">
                  <a16:creationId xmlns:a16="http://schemas.microsoft.com/office/drawing/2014/main" id="{A81ED3F4-ECB2-A9EB-25B1-0FD58ADF9CFE}"/>
                </a:ext>
              </a:extLst>
            </p:cNvPr>
            <p:cNvSpPr txBox="1"/>
            <p:nvPr/>
          </p:nvSpPr>
          <p:spPr>
            <a:xfrm>
              <a:off x="10589884" y="25461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sp>
        <p:nvSpPr>
          <p:cNvPr id="2" name="Freeform 9">
            <a:extLst>
              <a:ext uri="{FF2B5EF4-FFF2-40B4-BE49-F238E27FC236}">
                <a16:creationId xmlns:a16="http://schemas.microsoft.com/office/drawing/2014/main" id="{FE54F74F-840A-8EFA-4A6D-58213E69ED28}"/>
              </a:ext>
            </a:extLst>
          </p:cNvPr>
          <p:cNvSpPr/>
          <p:nvPr/>
        </p:nvSpPr>
        <p:spPr>
          <a:xfrm>
            <a:off x="611515" y="2455753"/>
            <a:ext cx="7694712" cy="6268813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id="{98EA0210-4EA9-1BEF-F2C1-0AA22FBF8441}"/>
              </a:ext>
            </a:extLst>
          </p:cNvPr>
          <p:cNvSpPr txBox="1"/>
          <p:nvPr/>
        </p:nvSpPr>
        <p:spPr>
          <a:xfrm>
            <a:off x="1447153" y="3966957"/>
            <a:ext cx="6115598" cy="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70C0"/>
                </a:solidFill>
                <a:latin typeface="Berlin Sans FB Demi" panose="020E0802020502020306" pitchFamily="34" charset="0"/>
              </a:rPr>
              <a:t>What time is it?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A1654151-3297-44D8-BD9E-FE52AB2078AE}"/>
              </a:ext>
            </a:extLst>
          </p:cNvPr>
          <p:cNvSpPr txBox="1"/>
          <p:nvPr/>
        </p:nvSpPr>
        <p:spPr>
          <a:xfrm>
            <a:off x="1078537" y="5040661"/>
            <a:ext cx="6115598" cy="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a. It’s </a:t>
            </a:r>
            <a:r>
              <a:rPr lang="en-US" sz="6000" dirty="0">
                <a:solidFill>
                  <a:srgbClr val="FF0000"/>
                </a:solidFill>
                <a:latin typeface="Abadi Extra Light" panose="020B0204020104020204" pitchFamily="34" charset="0"/>
              </a:rPr>
              <a:t>six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330C50EB-E359-E296-E36F-A5FEE35E79BB}"/>
              </a:ext>
            </a:extLst>
          </p:cNvPr>
          <p:cNvSpPr txBox="1"/>
          <p:nvPr/>
        </p:nvSpPr>
        <p:spPr>
          <a:xfrm>
            <a:off x="-151184" y="1187152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 TIME IS IT?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81165E57-CA32-84FD-678F-7B9E5C91A0D7}"/>
              </a:ext>
            </a:extLst>
          </p:cNvPr>
          <p:cNvSpPr txBox="1"/>
          <p:nvPr/>
        </p:nvSpPr>
        <p:spPr>
          <a:xfrm>
            <a:off x="932676" y="6111690"/>
            <a:ext cx="6630075" cy="971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b. It’s </a:t>
            </a:r>
            <a:r>
              <a:rPr lang="en-US" sz="6000" dirty="0">
                <a:solidFill>
                  <a:srgbClr val="FF0000"/>
                </a:solidFill>
                <a:latin typeface="Abadi Extra Light" panose="020B0204020104020204" pitchFamily="34" charset="0"/>
              </a:rPr>
              <a:t>four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EF9135E3-0F68-7AA6-4157-64D372C80742}"/>
              </a:ext>
            </a:extLst>
          </p:cNvPr>
          <p:cNvSpPr txBox="1"/>
          <p:nvPr/>
        </p:nvSpPr>
        <p:spPr>
          <a:xfrm>
            <a:off x="1388947" y="7150304"/>
            <a:ext cx="6115598" cy="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c. It’s </a:t>
            </a:r>
            <a:r>
              <a:rPr lang="en-US" sz="6000" dirty="0">
                <a:solidFill>
                  <a:srgbClr val="FF0000"/>
                </a:solidFill>
                <a:latin typeface="Abadi Extra Light" panose="020B0204020104020204" pitchFamily="34" charset="0"/>
              </a:rPr>
              <a:t>three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6FDB0A0B-A8FA-1914-E967-EEF14C3C6DFF}"/>
              </a:ext>
            </a:extLst>
          </p:cNvPr>
          <p:cNvSpPr/>
          <p:nvPr/>
        </p:nvSpPr>
        <p:spPr>
          <a:xfrm>
            <a:off x="-1966277" y="9804389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6637303E-5163-BFB1-9C7F-AE73A9C93A15}"/>
              </a:ext>
            </a:extLst>
          </p:cNvPr>
          <p:cNvSpPr/>
          <p:nvPr/>
        </p:nvSpPr>
        <p:spPr>
          <a:xfrm>
            <a:off x="8387095" y="8133397"/>
            <a:ext cx="1782191" cy="2031436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9DB5B1C8-E129-1BDF-3034-6A840341C4A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2700000">
            <a:off x="8710874" y="7290131"/>
            <a:ext cx="1221230" cy="1199093"/>
          </a:xfrm>
          <a:prstGeom prst="rect">
            <a:avLst/>
          </a:prstGeom>
        </p:spPr>
      </p:pic>
      <p:pic>
        <p:nvPicPr>
          <p:cNvPr id="23" name="Picture 25">
            <a:extLst>
              <a:ext uri="{FF2B5EF4-FFF2-40B4-BE49-F238E27FC236}">
                <a16:creationId xmlns:a16="http://schemas.microsoft.com/office/drawing/2014/main" id="{EC0F3CB9-20C0-B242-27F1-5DB70D0D3484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3915700">
            <a:off x="9023379" y="6239724"/>
            <a:ext cx="1221230" cy="119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752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time i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hree">
            <a:hlinkClick r:id="" action="ppaction://media"/>
            <a:extLst>
              <a:ext uri="{FF2B5EF4-FFF2-40B4-BE49-F238E27FC236}">
                <a16:creationId xmlns:a16="http://schemas.microsoft.com/office/drawing/2014/main" id="{2B9CC0B0-4AB9-CD50-2157-A23A77DDB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1763" y="5021263"/>
            <a:ext cx="244475" cy="244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15E19D-F16C-EF3D-F6D9-A5FB32757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7" y="858212"/>
            <a:ext cx="18289147" cy="9611055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FBAB704-C33B-C2AA-927D-035B560ECBE9}"/>
              </a:ext>
            </a:extLst>
          </p:cNvPr>
          <p:cNvSpPr/>
          <p:nvPr/>
        </p:nvSpPr>
        <p:spPr>
          <a:xfrm>
            <a:off x="8663794" y="83831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120B263-46CE-F4C5-E982-348D6D1042E3}"/>
              </a:ext>
            </a:extLst>
          </p:cNvPr>
          <p:cNvSpPr/>
          <p:nvPr/>
        </p:nvSpPr>
        <p:spPr>
          <a:xfrm>
            <a:off x="-1292275" y="84510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4B7923-C263-673F-989F-916B9D9A7C76}"/>
              </a:ext>
            </a:extLst>
          </p:cNvPr>
          <p:cNvGrpSpPr/>
          <p:nvPr/>
        </p:nvGrpSpPr>
        <p:grpSpPr>
          <a:xfrm>
            <a:off x="10488383" y="1744051"/>
            <a:ext cx="7756781" cy="7618035"/>
            <a:chOff x="8638215" y="1875843"/>
            <a:chExt cx="7756781" cy="7618035"/>
          </a:xfrm>
        </p:grpSpPr>
        <p:sp>
          <p:nvSpPr>
            <p:cNvPr id="51" name="Freeform 4">
              <a:extLst>
                <a:ext uri="{FF2B5EF4-FFF2-40B4-BE49-F238E27FC236}">
                  <a16:creationId xmlns:a16="http://schemas.microsoft.com/office/drawing/2014/main" id="{AD055A50-04C9-D575-9E97-23F268DB4B03}"/>
                </a:ext>
              </a:extLst>
            </p:cNvPr>
            <p:cNvSpPr/>
            <p:nvPr/>
          </p:nvSpPr>
          <p:spPr>
            <a:xfrm>
              <a:off x="8638215" y="1875843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5">
              <a:extLst>
                <a:ext uri="{FF2B5EF4-FFF2-40B4-BE49-F238E27FC236}">
                  <a16:creationId xmlns:a16="http://schemas.microsoft.com/office/drawing/2014/main" id="{3829E32D-FC01-2E1D-04C3-2AD8C2AE338B}"/>
                </a:ext>
              </a:extLst>
            </p:cNvPr>
            <p:cNvSpPr/>
            <p:nvPr/>
          </p:nvSpPr>
          <p:spPr>
            <a:xfrm rot="5478342" flipV="1">
              <a:off x="11215838" y="4143587"/>
              <a:ext cx="2535059" cy="61664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AutoShape 6">
              <a:extLst>
                <a:ext uri="{FF2B5EF4-FFF2-40B4-BE49-F238E27FC236}">
                  <a16:creationId xmlns:a16="http://schemas.microsoft.com/office/drawing/2014/main" id="{F95C0844-D90C-E86C-7E35-0CD101224DB3}"/>
                </a:ext>
              </a:extLst>
            </p:cNvPr>
            <p:cNvSpPr/>
            <p:nvPr/>
          </p:nvSpPr>
          <p:spPr>
            <a:xfrm rot="12549347" flipV="1">
              <a:off x="12478267" y="5243366"/>
              <a:ext cx="1564683" cy="893028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34813297-EE87-202D-E3BF-BB478BA0A088}"/>
                </a:ext>
              </a:extLst>
            </p:cNvPr>
            <p:cNvSpPr txBox="1"/>
            <p:nvPr/>
          </p:nvSpPr>
          <p:spPr>
            <a:xfrm>
              <a:off x="12184823" y="214448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56" name="TextBox 12">
              <a:extLst>
                <a:ext uri="{FF2B5EF4-FFF2-40B4-BE49-F238E27FC236}">
                  <a16:creationId xmlns:a16="http://schemas.microsoft.com/office/drawing/2014/main" id="{B2D0FE88-AAF2-E897-6B65-C5A01E0D3013}"/>
                </a:ext>
              </a:extLst>
            </p:cNvPr>
            <p:cNvSpPr txBox="1"/>
            <p:nvPr/>
          </p:nvSpPr>
          <p:spPr>
            <a:xfrm>
              <a:off x="12147667" y="8833475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57" name="TextBox 13">
              <a:extLst>
                <a:ext uri="{FF2B5EF4-FFF2-40B4-BE49-F238E27FC236}">
                  <a16:creationId xmlns:a16="http://schemas.microsoft.com/office/drawing/2014/main" id="{3B45E087-1E68-754E-1AC5-F69A8F962758}"/>
                </a:ext>
              </a:extLst>
            </p:cNvPr>
            <p:cNvSpPr txBox="1"/>
            <p:nvPr/>
          </p:nvSpPr>
          <p:spPr>
            <a:xfrm>
              <a:off x="15563721" y="539469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603BD2F4-5F2C-68E6-E9A1-C4AE22FECFA0}"/>
                </a:ext>
              </a:extLst>
            </p:cNvPr>
            <p:cNvSpPr txBox="1"/>
            <p:nvPr/>
          </p:nvSpPr>
          <p:spPr>
            <a:xfrm>
              <a:off x="8903016" y="544232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59" name="TextBox 15">
              <a:extLst>
                <a:ext uri="{FF2B5EF4-FFF2-40B4-BE49-F238E27FC236}">
                  <a16:creationId xmlns:a16="http://schemas.microsoft.com/office/drawing/2014/main" id="{86D532D2-220F-E7B2-9F60-688A559AA91B}"/>
                </a:ext>
              </a:extLst>
            </p:cNvPr>
            <p:cNvSpPr txBox="1"/>
            <p:nvPr/>
          </p:nvSpPr>
          <p:spPr>
            <a:xfrm>
              <a:off x="14025344" y="25842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60" name="TextBox 16">
              <a:extLst>
                <a:ext uri="{FF2B5EF4-FFF2-40B4-BE49-F238E27FC236}">
                  <a16:creationId xmlns:a16="http://schemas.microsoft.com/office/drawing/2014/main" id="{5D673636-5854-A63F-38CB-76EC8986FCEF}"/>
                </a:ext>
              </a:extLst>
            </p:cNvPr>
            <p:cNvSpPr txBox="1"/>
            <p:nvPr/>
          </p:nvSpPr>
          <p:spPr>
            <a:xfrm>
              <a:off x="15129034" y="37164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61" name="TextBox 17">
              <a:extLst>
                <a:ext uri="{FF2B5EF4-FFF2-40B4-BE49-F238E27FC236}">
                  <a16:creationId xmlns:a16="http://schemas.microsoft.com/office/drawing/2014/main" id="{75C26D3B-0FE4-C501-C082-9792C2A1DFB3}"/>
                </a:ext>
              </a:extLst>
            </p:cNvPr>
            <p:cNvSpPr txBox="1"/>
            <p:nvPr/>
          </p:nvSpPr>
          <p:spPr>
            <a:xfrm>
              <a:off x="15093985" y="7163843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62" name="TextBox 18">
              <a:extLst>
                <a:ext uri="{FF2B5EF4-FFF2-40B4-BE49-F238E27FC236}">
                  <a16:creationId xmlns:a16="http://schemas.microsoft.com/office/drawing/2014/main" id="{98B4CD84-9689-83BD-3AF6-FC3BC5600DDD}"/>
                </a:ext>
              </a:extLst>
            </p:cNvPr>
            <p:cNvSpPr txBox="1"/>
            <p:nvPr/>
          </p:nvSpPr>
          <p:spPr>
            <a:xfrm>
              <a:off x="13910712" y="834118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63" name="TextBox 19">
              <a:extLst>
                <a:ext uri="{FF2B5EF4-FFF2-40B4-BE49-F238E27FC236}">
                  <a16:creationId xmlns:a16="http://schemas.microsoft.com/office/drawing/2014/main" id="{4109E79B-D858-10CB-BF42-3FD27CFB1B9C}"/>
                </a:ext>
              </a:extLst>
            </p:cNvPr>
            <p:cNvSpPr txBox="1"/>
            <p:nvPr/>
          </p:nvSpPr>
          <p:spPr>
            <a:xfrm>
              <a:off x="10570834" y="836023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64" name="TextBox 20">
              <a:extLst>
                <a:ext uri="{FF2B5EF4-FFF2-40B4-BE49-F238E27FC236}">
                  <a16:creationId xmlns:a16="http://schemas.microsoft.com/office/drawing/2014/main" id="{C501C140-D029-B287-329B-26C809720506}"/>
                </a:ext>
              </a:extLst>
            </p:cNvPr>
            <p:cNvSpPr txBox="1"/>
            <p:nvPr/>
          </p:nvSpPr>
          <p:spPr>
            <a:xfrm>
              <a:off x="9401460" y="7287668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65" name="TextBox 21">
              <a:extLst>
                <a:ext uri="{FF2B5EF4-FFF2-40B4-BE49-F238E27FC236}">
                  <a16:creationId xmlns:a16="http://schemas.microsoft.com/office/drawing/2014/main" id="{A4A58DBB-B441-E132-8A4C-703F8E231A30}"/>
                </a:ext>
              </a:extLst>
            </p:cNvPr>
            <p:cNvSpPr txBox="1"/>
            <p:nvPr/>
          </p:nvSpPr>
          <p:spPr>
            <a:xfrm>
              <a:off x="9318654" y="37545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66" name="TextBox 22">
              <a:extLst>
                <a:ext uri="{FF2B5EF4-FFF2-40B4-BE49-F238E27FC236}">
                  <a16:creationId xmlns:a16="http://schemas.microsoft.com/office/drawing/2014/main" id="{A81ED3F4-ECB2-A9EB-25B1-0FD58ADF9CFE}"/>
                </a:ext>
              </a:extLst>
            </p:cNvPr>
            <p:cNvSpPr txBox="1"/>
            <p:nvPr/>
          </p:nvSpPr>
          <p:spPr>
            <a:xfrm>
              <a:off x="10589884" y="25461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sp>
        <p:nvSpPr>
          <p:cNvPr id="17" name="TextBox 6">
            <a:extLst>
              <a:ext uri="{FF2B5EF4-FFF2-40B4-BE49-F238E27FC236}">
                <a16:creationId xmlns:a16="http://schemas.microsoft.com/office/drawing/2014/main" id="{330C50EB-E359-E296-E36F-A5FEE35E79BB}"/>
              </a:ext>
            </a:extLst>
          </p:cNvPr>
          <p:cNvSpPr txBox="1"/>
          <p:nvPr/>
        </p:nvSpPr>
        <p:spPr>
          <a:xfrm>
            <a:off x="-151184" y="1187152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 TIME IS IT?</a:t>
            </a: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EF9135E3-0F68-7AA6-4157-64D372C80742}"/>
              </a:ext>
            </a:extLst>
          </p:cNvPr>
          <p:cNvSpPr txBox="1"/>
          <p:nvPr/>
        </p:nvSpPr>
        <p:spPr>
          <a:xfrm>
            <a:off x="709922" y="5673517"/>
            <a:ext cx="8669453" cy="1312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16600" b="1" dirty="0">
                <a:solidFill>
                  <a:srgbClr val="FFFF00"/>
                </a:solidFill>
                <a:latin typeface="Abadi Extra Light" panose="020B0204020104020204" pitchFamily="34" charset="0"/>
              </a:rPr>
              <a:t>c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. It’s </a:t>
            </a:r>
            <a:r>
              <a:rPr lang="en-US" sz="8000" b="1" dirty="0">
                <a:solidFill>
                  <a:srgbClr val="FFFF00"/>
                </a:solidFill>
                <a:latin typeface="Abadi Extra Light" panose="020B0204020104020204" pitchFamily="34" charset="0"/>
              </a:rPr>
              <a:t>three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6FDB0A0B-A8FA-1914-E967-EEF14C3C6DFF}"/>
              </a:ext>
            </a:extLst>
          </p:cNvPr>
          <p:cNvSpPr/>
          <p:nvPr/>
        </p:nvSpPr>
        <p:spPr>
          <a:xfrm>
            <a:off x="-1966277" y="9804389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6637303E-5163-BFB1-9C7F-AE73A9C93A15}"/>
              </a:ext>
            </a:extLst>
          </p:cNvPr>
          <p:cNvSpPr/>
          <p:nvPr/>
        </p:nvSpPr>
        <p:spPr>
          <a:xfrm>
            <a:off x="8387095" y="8133397"/>
            <a:ext cx="1782191" cy="2031436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9DB5B1C8-E129-1BDF-3034-6A840341C4AC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2700000">
            <a:off x="8710874" y="7290131"/>
            <a:ext cx="1221230" cy="1199093"/>
          </a:xfrm>
          <a:prstGeom prst="rect">
            <a:avLst/>
          </a:prstGeom>
        </p:spPr>
      </p:pic>
      <p:pic>
        <p:nvPicPr>
          <p:cNvPr id="23" name="Picture 25">
            <a:extLst>
              <a:ext uri="{FF2B5EF4-FFF2-40B4-BE49-F238E27FC236}">
                <a16:creationId xmlns:a16="http://schemas.microsoft.com/office/drawing/2014/main" id="{EC0F3CB9-20C0-B242-27F1-5DB70D0D3484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3915700">
            <a:off x="9023379" y="6239724"/>
            <a:ext cx="1221230" cy="1199093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6F3F95CD-8789-F122-F736-3862E0D583F2}"/>
              </a:ext>
            </a:extLst>
          </p:cNvPr>
          <p:cNvSpPr txBox="1"/>
          <p:nvPr/>
        </p:nvSpPr>
        <p:spPr>
          <a:xfrm>
            <a:off x="1403467" y="3593323"/>
            <a:ext cx="6982800" cy="127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39"/>
              </a:lnSpc>
            </a:pPr>
            <a:r>
              <a:rPr lang="en-US" sz="7876" dirty="0">
                <a:solidFill>
                  <a:srgbClr val="000000"/>
                </a:solidFill>
                <a:latin typeface="Kristen ITC" panose="03050502040202030202" pitchFamily="66" charset="0"/>
              </a:rPr>
              <a:t>The answer is:</a:t>
            </a:r>
          </a:p>
        </p:txBody>
      </p:sp>
    </p:spTree>
    <p:extLst>
      <p:ext uri="{BB962C8B-B14F-4D97-AF65-F5344CB8AC3E}">
        <p14:creationId xmlns:p14="http://schemas.microsoft.com/office/powerpoint/2010/main" val="36559556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5E7484-B2FA-4828-AAC1-24D5BFEAA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727" y="877256"/>
            <a:ext cx="18411659" cy="9409744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FBAB704-C33B-C2AA-927D-035B560ECBE9}"/>
              </a:ext>
            </a:extLst>
          </p:cNvPr>
          <p:cNvSpPr/>
          <p:nvPr/>
        </p:nvSpPr>
        <p:spPr>
          <a:xfrm>
            <a:off x="8903016" y="80858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120B263-46CE-F4C5-E982-348D6D1042E3}"/>
              </a:ext>
            </a:extLst>
          </p:cNvPr>
          <p:cNvSpPr/>
          <p:nvPr/>
        </p:nvSpPr>
        <p:spPr>
          <a:xfrm>
            <a:off x="-1053053" y="81538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4B7923-C263-673F-989F-916B9D9A7C76}"/>
              </a:ext>
            </a:extLst>
          </p:cNvPr>
          <p:cNvGrpSpPr/>
          <p:nvPr/>
        </p:nvGrpSpPr>
        <p:grpSpPr>
          <a:xfrm>
            <a:off x="10488383" y="1742649"/>
            <a:ext cx="7756781" cy="7618035"/>
            <a:chOff x="8638215" y="1875843"/>
            <a:chExt cx="7756781" cy="7618035"/>
          </a:xfrm>
        </p:grpSpPr>
        <p:sp>
          <p:nvSpPr>
            <p:cNvPr id="51" name="Freeform 4">
              <a:extLst>
                <a:ext uri="{FF2B5EF4-FFF2-40B4-BE49-F238E27FC236}">
                  <a16:creationId xmlns:a16="http://schemas.microsoft.com/office/drawing/2014/main" id="{AD055A50-04C9-D575-9E97-23F268DB4B03}"/>
                </a:ext>
              </a:extLst>
            </p:cNvPr>
            <p:cNvSpPr/>
            <p:nvPr/>
          </p:nvSpPr>
          <p:spPr>
            <a:xfrm>
              <a:off x="8638215" y="1875843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5">
              <a:extLst>
                <a:ext uri="{FF2B5EF4-FFF2-40B4-BE49-F238E27FC236}">
                  <a16:creationId xmlns:a16="http://schemas.microsoft.com/office/drawing/2014/main" id="{3829E32D-FC01-2E1D-04C3-2AD8C2AE338B}"/>
                </a:ext>
              </a:extLst>
            </p:cNvPr>
            <p:cNvSpPr/>
            <p:nvPr/>
          </p:nvSpPr>
          <p:spPr>
            <a:xfrm rot="5478342" flipV="1">
              <a:off x="11215838" y="4143587"/>
              <a:ext cx="2535059" cy="61664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AutoShape 6">
              <a:extLst>
                <a:ext uri="{FF2B5EF4-FFF2-40B4-BE49-F238E27FC236}">
                  <a16:creationId xmlns:a16="http://schemas.microsoft.com/office/drawing/2014/main" id="{F95C0844-D90C-E86C-7E35-0CD101224DB3}"/>
                </a:ext>
              </a:extLst>
            </p:cNvPr>
            <p:cNvSpPr/>
            <p:nvPr/>
          </p:nvSpPr>
          <p:spPr>
            <a:xfrm rot="12549347" flipH="1">
              <a:off x="10985908" y="5264314"/>
              <a:ext cx="1418627" cy="792253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34813297-EE87-202D-E3BF-BB478BA0A088}"/>
                </a:ext>
              </a:extLst>
            </p:cNvPr>
            <p:cNvSpPr txBox="1"/>
            <p:nvPr/>
          </p:nvSpPr>
          <p:spPr>
            <a:xfrm>
              <a:off x="12184823" y="214448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56" name="TextBox 12">
              <a:extLst>
                <a:ext uri="{FF2B5EF4-FFF2-40B4-BE49-F238E27FC236}">
                  <a16:creationId xmlns:a16="http://schemas.microsoft.com/office/drawing/2014/main" id="{B2D0FE88-AAF2-E897-6B65-C5A01E0D3013}"/>
                </a:ext>
              </a:extLst>
            </p:cNvPr>
            <p:cNvSpPr txBox="1"/>
            <p:nvPr/>
          </p:nvSpPr>
          <p:spPr>
            <a:xfrm>
              <a:off x="12147667" y="8833475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57" name="TextBox 13">
              <a:extLst>
                <a:ext uri="{FF2B5EF4-FFF2-40B4-BE49-F238E27FC236}">
                  <a16:creationId xmlns:a16="http://schemas.microsoft.com/office/drawing/2014/main" id="{3B45E087-1E68-754E-1AC5-F69A8F962758}"/>
                </a:ext>
              </a:extLst>
            </p:cNvPr>
            <p:cNvSpPr txBox="1"/>
            <p:nvPr/>
          </p:nvSpPr>
          <p:spPr>
            <a:xfrm>
              <a:off x="15563721" y="539469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603BD2F4-5F2C-68E6-E9A1-C4AE22FECFA0}"/>
                </a:ext>
              </a:extLst>
            </p:cNvPr>
            <p:cNvSpPr txBox="1"/>
            <p:nvPr/>
          </p:nvSpPr>
          <p:spPr>
            <a:xfrm>
              <a:off x="8903016" y="544232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59" name="TextBox 15">
              <a:extLst>
                <a:ext uri="{FF2B5EF4-FFF2-40B4-BE49-F238E27FC236}">
                  <a16:creationId xmlns:a16="http://schemas.microsoft.com/office/drawing/2014/main" id="{86D532D2-220F-E7B2-9F60-688A559AA91B}"/>
                </a:ext>
              </a:extLst>
            </p:cNvPr>
            <p:cNvSpPr txBox="1"/>
            <p:nvPr/>
          </p:nvSpPr>
          <p:spPr>
            <a:xfrm>
              <a:off x="14025344" y="25842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60" name="TextBox 16">
              <a:extLst>
                <a:ext uri="{FF2B5EF4-FFF2-40B4-BE49-F238E27FC236}">
                  <a16:creationId xmlns:a16="http://schemas.microsoft.com/office/drawing/2014/main" id="{5D673636-5854-A63F-38CB-76EC8986FCEF}"/>
                </a:ext>
              </a:extLst>
            </p:cNvPr>
            <p:cNvSpPr txBox="1"/>
            <p:nvPr/>
          </p:nvSpPr>
          <p:spPr>
            <a:xfrm>
              <a:off x="15129034" y="37164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61" name="TextBox 17">
              <a:extLst>
                <a:ext uri="{FF2B5EF4-FFF2-40B4-BE49-F238E27FC236}">
                  <a16:creationId xmlns:a16="http://schemas.microsoft.com/office/drawing/2014/main" id="{75C26D3B-0FE4-C501-C082-9792C2A1DFB3}"/>
                </a:ext>
              </a:extLst>
            </p:cNvPr>
            <p:cNvSpPr txBox="1"/>
            <p:nvPr/>
          </p:nvSpPr>
          <p:spPr>
            <a:xfrm>
              <a:off x="15093985" y="7163843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62" name="TextBox 18">
              <a:extLst>
                <a:ext uri="{FF2B5EF4-FFF2-40B4-BE49-F238E27FC236}">
                  <a16:creationId xmlns:a16="http://schemas.microsoft.com/office/drawing/2014/main" id="{98B4CD84-9689-83BD-3AF6-FC3BC5600DDD}"/>
                </a:ext>
              </a:extLst>
            </p:cNvPr>
            <p:cNvSpPr txBox="1"/>
            <p:nvPr/>
          </p:nvSpPr>
          <p:spPr>
            <a:xfrm>
              <a:off x="13910712" y="834118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63" name="TextBox 19">
              <a:extLst>
                <a:ext uri="{FF2B5EF4-FFF2-40B4-BE49-F238E27FC236}">
                  <a16:creationId xmlns:a16="http://schemas.microsoft.com/office/drawing/2014/main" id="{4109E79B-D858-10CB-BF42-3FD27CFB1B9C}"/>
                </a:ext>
              </a:extLst>
            </p:cNvPr>
            <p:cNvSpPr txBox="1"/>
            <p:nvPr/>
          </p:nvSpPr>
          <p:spPr>
            <a:xfrm>
              <a:off x="10570834" y="836023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64" name="TextBox 20">
              <a:extLst>
                <a:ext uri="{FF2B5EF4-FFF2-40B4-BE49-F238E27FC236}">
                  <a16:creationId xmlns:a16="http://schemas.microsoft.com/office/drawing/2014/main" id="{C501C140-D029-B287-329B-26C809720506}"/>
                </a:ext>
              </a:extLst>
            </p:cNvPr>
            <p:cNvSpPr txBox="1"/>
            <p:nvPr/>
          </p:nvSpPr>
          <p:spPr>
            <a:xfrm>
              <a:off x="9401460" y="7287668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65" name="TextBox 21">
              <a:extLst>
                <a:ext uri="{FF2B5EF4-FFF2-40B4-BE49-F238E27FC236}">
                  <a16:creationId xmlns:a16="http://schemas.microsoft.com/office/drawing/2014/main" id="{A4A58DBB-B441-E132-8A4C-703F8E231A30}"/>
                </a:ext>
              </a:extLst>
            </p:cNvPr>
            <p:cNvSpPr txBox="1"/>
            <p:nvPr/>
          </p:nvSpPr>
          <p:spPr>
            <a:xfrm>
              <a:off x="9318654" y="37545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66" name="TextBox 22">
              <a:extLst>
                <a:ext uri="{FF2B5EF4-FFF2-40B4-BE49-F238E27FC236}">
                  <a16:creationId xmlns:a16="http://schemas.microsoft.com/office/drawing/2014/main" id="{A81ED3F4-ECB2-A9EB-25B1-0FD58ADF9CFE}"/>
                </a:ext>
              </a:extLst>
            </p:cNvPr>
            <p:cNvSpPr txBox="1"/>
            <p:nvPr/>
          </p:nvSpPr>
          <p:spPr>
            <a:xfrm>
              <a:off x="10589884" y="25461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sp>
        <p:nvSpPr>
          <p:cNvPr id="2" name="Freeform 9">
            <a:extLst>
              <a:ext uri="{FF2B5EF4-FFF2-40B4-BE49-F238E27FC236}">
                <a16:creationId xmlns:a16="http://schemas.microsoft.com/office/drawing/2014/main" id="{28A7D926-0266-E426-2613-9F2DE0A946D8}"/>
              </a:ext>
            </a:extLst>
          </p:cNvPr>
          <p:cNvSpPr/>
          <p:nvPr/>
        </p:nvSpPr>
        <p:spPr>
          <a:xfrm>
            <a:off x="570079" y="2496962"/>
            <a:ext cx="7694712" cy="6268813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28C1B119-8B71-D625-2A48-8D1DC1E2FD1D}"/>
              </a:ext>
            </a:extLst>
          </p:cNvPr>
          <p:cNvSpPr txBox="1"/>
          <p:nvPr/>
        </p:nvSpPr>
        <p:spPr>
          <a:xfrm>
            <a:off x="1447153" y="3966957"/>
            <a:ext cx="6115598" cy="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70C0"/>
                </a:solidFill>
                <a:latin typeface="Berlin Sans FB Demi" panose="020E0802020502020306" pitchFamily="34" charset="0"/>
              </a:rPr>
              <a:t>What time is it?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DB003C91-4F37-BE26-1E9F-6925CBE58E6D}"/>
              </a:ext>
            </a:extLst>
          </p:cNvPr>
          <p:cNvSpPr txBox="1"/>
          <p:nvPr/>
        </p:nvSpPr>
        <p:spPr>
          <a:xfrm>
            <a:off x="1447153" y="5024405"/>
            <a:ext cx="6115598" cy="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a. It’s </a:t>
            </a:r>
            <a:r>
              <a:rPr lang="en-US" sz="6000" dirty="0">
                <a:solidFill>
                  <a:srgbClr val="FF0000"/>
                </a:solidFill>
                <a:latin typeface="Abadi Extra Light" panose="020B0204020104020204" pitchFamily="34" charset="0"/>
              </a:rPr>
              <a:t>eight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01FAFCA8-1A24-82BD-6D30-3B73178E1D25}"/>
              </a:ext>
            </a:extLst>
          </p:cNvPr>
          <p:cNvSpPr txBox="1"/>
          <p:nvPr/>
        </p:nvSpPr>
        <p:spPr>
          <a:xfrm>
            <a:off x="-151184" y="1187152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 TIME IS IT?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4D22BE1A-22AF-9565-8430-4D4369A7006C}"/>
              </a:ext>
            </a:extLst>
          </p:cNvPr>
          <p:cNvSpPr txBox="1"/>
          <p:nvPr/>
        </p:nvSpPr>
        <p:spPr>
          <a:xfrm>
            <a:off x="1450418" y="6080988"/>
            <a:ext cx="6630075" cy="971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b. It’s </a:t>
            </a:r>
            <a:r>
              <a:rPr lang="en-US" sz="6000" dirty="0">
                <a:solidFill>
                  <a:srgbClr val="FF0000"/>
                </a:solidFill>
                <a:latin typeface="Abadi Extra Light" panose="020B0204020104020204" pitchFamily="34" charset="0"/>
              </a:rPr>
              <a:t>eleven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47F08F27-CC52-3FEB-88C4-1670F0A76DEE}"/>
              </a:ext>
            </a:extLst>
          </p:cNvPr>
          <p:cNvSpPr txBox="1"/>
          <p:nvPr/>
        </p:nvSpPr>
        <p:spPr>
          <a:xfrm>
            <a:off x="1388947" y="7150304"/>
            <a:ext cx="6115598" cy="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c. It’s </a:t>
            </a:r>
            <a:r>
              <a:rPr lang="en-US" sz="6000" dirty="0">
                <a:solidFill>
                  <a:srgbClr val="FF0000"/>
                </a:solidFill>
                <a:latin typeface="Abadi Extra Light" panose="020B0204020104020204" pitchFamily="34" charset="0"/>
              </a:rPr>
              <a:t>nine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EC3EDA46-ABEA-85EA-216C-F1DDC78ED38F}"/>
              </a:ext>
            </a:extLst>
          </p:cNvPr>
          <p:cNvSpPr/>
          <p:nvPr/>
        </p:nvSpPr>
        <p:spPr>
          <a:xfrm>
            <a:off x="-1966277" y="9804389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AB60D996-81DE-7914-9E23-C2B8B1671072}"/>
              </a:ext>
            </a:extLst>
          </p:cNvPr>
          <p:cNvSpPr/>
          <p:nvPr/>
        </p:nvSpPr>
        <p:spPr>
          <a:xfrm>
            <a:off x="8387095" y="8133397"/>
            <a:ext cx="1782191" cy="2031436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11CCA776-CECD-4AF9-411C-0ED118897C3F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2700000">
            <a:off x="8710874" y="7290131"/>
            <a:ext cx="1221230" cy="1199093"/>
          </a:xfrm>
          <a:prstGeom prst="rect">
            <a:avLst/>
          </a:prstGeom>
        </p:spPr>
      </p:pic>
      <p:pic>
        <p:nvPicPr>
          <p:cNvPr id="23" name="Picture 25">
            <a:extLst>
              <a:ext uri="{FF2B5EF4-FFF2-40B4-BE49-F238E27FC236}">
                <a16:creationId xmlns:a16="http://schemas.microsoft.com/office/drawing/2014/main" id="{8619CB5C-C490-89E7-1047-35038CEC195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3915700">
            <a:off x="9023379" y="6239724"/>
            <a:ext cx="1221230" cy="119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51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time i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ight">
            <a:hlinkClick r:id="" action="ppaction://media"/>
            <a:extLst>
              <a:ext uri="{FF2B5EF4-FFF2-40B4-BE49-F238E27FC236}">
                <a16:creationId xmlns:a16="http://schemas.microsoft.com/office/drawing/2014/main" id="{B00ADC3B-4ABC-F94F-8DCB-2321674C6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1763" y="5021263"/>
            <a:ext cx="244475" cy="24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5E7484-B2FA-4828-AAC1-24D5BFEAA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727" y="877256"/>
            <a:ext cx="18411659" cy="9409744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FBAB704-C33B-C2AA-927D-035B560ECBE9}"/>
              </a:ext>
            </a:extLst>
          </p:cNvPr>
          <p:cNvSpPr/>
          <p:nvPr/>
        </p:nvSpPr>
        <p:spPr>
          <a:xfrm>
            <a:off x="8739737" y="790806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120B263-46CE-F4C5-E982-348D6D1042E3}"/>
              </a:ext>
            </a:extLst>
          </p:cNvPr>
          <p:cNvSpPr/>
          <p:nvPr/>
        </p:nvSpPr>
        <p:spPr>
          <a:xfrm>
            <a:off x="-1216332" y="797602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4B7923-C263-673F-989F-916B9D9A7C76}"/>
              </a:ext>
            </a:extLst>
          </p:cNvPr>
          <p:cNvGrpSpPr/>
          <p:nvPr/>
        </p:nvGrpSpPr>
        <p:grpSpPr>
          <a:xfrm>
            <a:off x="10488383" y="1742649"/>
            <a:ext cx="7756781" cy="7618035"/>
            <a:chOff x="8638215" y="1875843"/>
            <a:chExt cx="7756781" cy="7618035"/>
          </a:xfrm>
        </p:grpSpPr>
        <p:sp>
          <p:nvSpPr>
            <p:cNvPr id="51" name="Freeform 4">
              <a:extLst>
                <a:ext uri="{FF2B5EF4-FFF2-40B4-BE49-F238E27FC236}">
                  <a16:creationId xmlns:a16="http://schemas.microsoft.com/office/drawing/2014/main" id="{AD055A50-04C9-D575-9E97-23F268DB4B03}"/>
                </a:ext>
              </a:extLst>
            </p:cNvPr>
            <p:cNvSpPr/>
            <p:nvPr/>
          </p:nvSpPr>
          <p:spPr>
            <a:xfrm>
              <a:off x="8638215" y="1875843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5">
              <a:extLst>
                <a:ext uri="{FF2B5EF4-FFF2-40B4-BE49-F238E27FC236}">
                  <a16:creationId xmlns:a16="http://schemas.microsoft.com/office/drawing/2014/main" id="{3829E32D-FC01-2E1D-04C3-2AD8C2AE338B}"/>
                </a:ext>
              </a:extLst>
            </p:cNvPr>
            <p:cNvSpPr/>
            <p:nvPr/>
          </p:nvSpPr>
          <p:spPr>
            <a:xfrm rot="5478342" flipV="1">
              <a:off x="11215838" y="4143587"/>
              <a:ext cx="2535059" cy="61664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AutoShape 6">
              <a:extLst>
                <a:ext uri="{FF2B5EF4-FFF2-40B4-BE49-F238E27FC236}">
                  <a16:creationId xmlns:a16="http://schemas.microsoft.com/office/drawing/2014/main" id="{F95C0844-D90C-E86C-7E35-0CD101224DB3}"/>
                </a:ext>
              </a:extLst>
            </p:cNvPr>
            <p:cNvSpPr/>
            <p:nvPr/>
          </p:nvSpPr>
          <p:spPr>
            <a:xfrm rot="12549347" flipH="1">
              <a:off x="10985908" y="5264314"/>
              <a:ext cx="1418627" cy="792253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34813297-EE87-202D-E3BF-BB478BA0A088}"/>
                </a:ext>
              </a:extLst>
            </p:cNvPr>
            <p:cNvSpPr txBox="1"/>
            <p:nvPr/>
          </p:nvSpPr>
          <p:spPr>
            <a:xfrm>
              <a:off x="12184823" y="214448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56" name="TextBox 12">
              <a:extLst>
                <a:ext uri="{FF2B5EF4-FFF2-40B4-BE49-F238E27FC236}">
                  <a16:creationId xmlns:a16="http://schemas.microsoft.com/office/drawing/2014/main" id="{B2D0FE88-AAF2-E897-6B65-C5A01E0D3013}"/>
                </a:ext>
              </a:extLst>
            </p:cNvPr>
            <p:cNvSpPr txBox="1"/>
            <p:nvPr/>
          </p:nvSpPr>
          <p:spPr>
            <a:xfrm>
              <a:off x="12147667" y="8833475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57" name="TextBox 13">
              <a:extLst>
                <a:ext uri="{FF2B5EF4-FFF2-40B4-BE49-F238E27FC236}">
                  <a16:creationId xmlns:a16="http://schemas.microsoft.com/office/drawing/2014/main" id="{3B45E087-1E68-754E-1AC5-F69A8F962758}"/>
                </a:ext>
              </a:extLst>
            </p:cNvPr>
            <p:cNvSpPr txBox="1"/>
            <p:nvPr/>
          </p:nvSpPr>
          <p:spPr>
            <a:xfrm>
              <a:off x="15563721" y="539469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603BD2F4-5F2C-68E6-E9A1-C4AE22FECFA0}"/>
                </a:ext>
              </a:extLst>
            </p:cNvPr>
            <p:cNvSpPr txBox="1"/>
            <p:nvPr/>
          </p:nvSpPr>
          <p:spPr>
            <a:xfrm>
              <a:off x="8903016" y="544232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59" name="TextBox 15">
              <a:extLst>
                <a:ext uri="{FF2B5EF4-FFF2-40B4-BE49-F238E27FC236}">
                  <a16:creationId xmlns:a16="http://schemas.microsoft.com/office/drawing/2014/main" id="{86D532D2-220F-E7B2-9F60-688A559AA91B}"/>
                </a:ext>
              </a:extLst>
            </p:cNvPr>
            <p:cNvSpPr txBox="1"/>
            <p:nvPr/>
          </p:nvSpPr>
          <p:spPr>
            <a:xfrm>
              <a:off x="14025344" y="25842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60" name="TextBox 16">
              <a:extLst>
                <a:ext uri="{FF2B5EF4-FFF2-40B4-BE49-F238E27FC236}">
                  <a16:creationId xmlns:a16="http://schemas.microsoft.com/office/drawing/2014/main" id="{5D673636-5854-A63F-38CB-76EC8986FCEF}"/>
                </a:ext>
              </a:extLst>
            </p:cNvPr>
            <p:cNvSpPr txBox="1"/>
            <p:nvPr/>
          </p:nvSpPr>
          <p:spPr>
            <a:xfrm>
              <a:off x="15129034" y="37164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61" name="TextBox 17">
              <a:extLst>
                <a:ext uri="{FF2B5EF4-FFF2-40B4-BE49-F238E27FC236}">
                  <a16:creationId xmlns:a16="http://schemas.microsoft.com/office/drawing/2014/main" id="{75C26D3B-0FE4-C501-C082-9792C2A1DFB3}"/>
                </a:ext>
              </a:extLst>
            </p:cNvPr>
            <p:cNvSpPr txBox="1"/>
            <p:nvPr/>
          </p:nvSpPr>
          <p:spPr>
            <a:xfrm>
              <a:off x="15093985" y="7163843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62" name="TextBox 18">
              <a:extLst>
                <a:ext uri="{FF2B5EF4-FFF2-40B4-BE49-F238E27FC236}">
                  <a16:creationId xmlns:a16="http://schemas.microsoft.com/office/drawing/2014/main" id="{98B4CD84-9689-83BD-3AF6-FC3BC5600DDD}"/>
                </a:ext>
              </a:extLst>
            </p:cNvPr>
            <p:cNvSpPr txBox="1"/>
            <p:nvPr/>
          </p:nvSpPr>
          <p:spPr>
            <a:xfrm>
              <a:off x="13910712" y="834118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63" name="TextBox 19">
              <a:extLst>
                <a:ext uri="{FF2B5EF4-FFF2-40B4-BE49-F238E27FC236}">
                  <a16:creationId xmlns:a16="http://schemas.microsoft.com/office/drawing/2014/main" id="{4109E79B-D858-10CB-BF42-3FD27CFB1B9C}"/>
                </a:ext>
              </a:extLst>
            </p:cNvPr>
            <p:cNvSpPr txBox="1"/>
            <p:nvPr/>
          </p:nvSpPr>
          <p:spPr>
            <a:xfrm>
              <a:off x="10570834" y="836023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64" name="TextBox 20">
              <a:extLst>
                <a:ext uri="{FF2B5EF4-FFF2-40B4-BE49-F238E27FC236}">
                  <a16:creationId xmlns:a16="http://schemas.microsoft.com/office/drawing/2014/main" id="{C501C140-D029-B287-329B-26C809720506}"/>
                </a:ext>
              </a:extLst>
            </p:cNvPr>
            <p:cNvSpPr txBox="1"/>
            <p:nvPr/>
          </p:nvSpPr>
          <p:spPr>
            <a:xfrm>
              <a:off x="9401460" y="7287668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65" name="TextBox 21">
              <a:extLst>
                <a:ext uri="{FF2B5EF4-FFF2-40B4-BE49-F238E27FC236}">
                  <a16:creationId xmlns:a16="http://schemas.microsoft.com/office/drawing/2014/main" id="{A4A58DBB-B441-E132-8A4C-703F8E231A30}"/>
                </a:ext>
              </a:extLst>
            </p:cNvPr>
            <p:cNvSpPr txBox="1"/>
            <p:nvPr/>
          </p:nvSpPr>
          <p:spPr>
            <a:xfrm>
              <a:off x="9318654" y="37545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66" name="TextBox 22">
              <a:extLst>
                <a:ext uri="{FF2B5EF4-FFF2-40B4-BE49-F238E27FC236}">
                  <a16:creationId xmlns:a16="http://schemas.microsoft.com/office/drawing/2014/main" id="{A81ED3F4-ECB2-A9EB-25B1-0FD58ADF9CFE}"/>
                </a:ext>
              </a:extLst>
            </p:cNvPr>
            <p:cNvSpPr txBox="1"/>
            <p:nvPr/>
          </p:nvSpPr>
          <p:spPr>
            <a:xfrm>
              <a:off x="10589884" y="25461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sp>
        <p:nvSpPr>
          <p:cNvPr id="6" name="TextBox 24">
            <a:extLst>
              <a:ext uri="{FF2B5EF4-FFF2-40B4-BE49-F238E27FC236}">
                <a16:creationId xmlns:a16="http://schemas.microsoft.com/office/drawing/2014/main" id="{DB003C91-4F37-BE26-1E9F-6925CBE58E6D}"/>
              </a:ext>
            </a:extLst>
          </p:cNvPr>
          <p:cNvSpPr txBox="1"/>
          <p:nvPr/>
        </p:nvSpPr>
        <p:spPr>
          <a:xfrm>
            <a:off x="540260" y="5587639"/>
            <a:ext cx="8800469" cy="1312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16600" dirty="0">
                <a:solidFill>
                  <a:srgbClr val="FFFF00"/>
                </a:solidFill>
                <a:latin typeface="Abadi Extra Light" panose="020B0204020104020204" pitchFamily="34" charset="0"/>
              </a:rPr>
              <a:t>a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. It’s </a:t>
            </a:r>
            <a:r>
              <a:rPr lang="en-US" sz="8000" b="1" dirty="0">
                <a:solidFill>
                  <a:srgbClr val="FFFF00"/>
                </a:solidFill>
                <a:latin typeface="Abadi Extra Light" panose="020B0204020104020204" pitchFamily="34" charset="0"/>
              </a:rPr>
              <a:t>eight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01FAFCA8-1A24-82BD-6D30-3B73178E1D25}"/>
              </a:ext>
            </a:extLst>
          </p:cNvPr>
          <p:cNvSpPr txBox="1"/>
          <p:nvPr/>
        </p:nvSpPr>
        <p:spPr>
          <a:xfrm>
            <a:off x="-151184" y="1187152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 TIME IS IT?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EC3EDA46-ABEA-85EA-216C-F1DDC78ED38F}"/>
              </a:ext>
            </a:extLst>
          </p:cNvPr>
          <p:cNvSpPr/>
          <p:nvPr/>
        </p:nvSpPr>
        <p:spPr>
          <a:xfrm>
            <a:off x="-1966277" y="9804389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AB60D996-81DE-7914-9E23-C2B8B1671072}"/>
              </a:ext>
            </a:extLst>
          </p:cNvPr>
          <p:cNvSpPr/>
          <p:nvPr/>
        </p:nvSpPr>
        <p:spPr>
          <a:xfrm>
            <a:off x="8387095" y="8133397"/>
            <a:ext cx="1782191" cy="2031436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11CCA776-CECD-4AF9-411C-0ED118897C3F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2700000">
            <a:off x="8710874" y="7290131"/>
            <a:ext cx="1221230" cy="1199093"/>
          </a:xfrm>
          <a:prstGeom prst="rect">
            <a:avLst/>
          </a:prstGeom>
        </p:spPr>
      </p:pic>
      <p:pic>
        <p:nvPicPr>
          <p:cNvPr id="23" name="Picture 25">
            <a:extLst>
              <a:ext uri="{FF2B5EF4-FFF2-40B4-BE49-F238E27FC236}">
                <a16:creationId xmlns:a16="http://schemas.microsoft.com/office/drawing/2014/main" id="{8619CB5C-C490-89E7-1047-35038CEC195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3915700">
            <a:off x="9023379" y="6239724"/>
            <a:ext cx="1221230" cy="1199093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794203F5-3CDD-DC39-98EC-B7D025E5976C}"/>
              </a:ext>
            </a:extLst>
          </p:cNvPr>
          <p:cNvSpPr txBox="1"/>
          <p:nvPr/>
        </p:nvSpPr>
        <p:spPr>
          <a:xfrm>
            <a:off x="1403467" y="3593323"/>
            <a:ext cx="6982800" cy="127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39"/>
              </a:lnSpc>
            </a:pPr>
            <a:r>
              <a:rPr lang="en-US" sz="7876" dirty="0">
                <a:solidFill>
                  <a:srgbClr val="000000"/>
                </a:solidFill>
                <a:latin typeface="Kristen ITC" panose="03050502040202030202" pitchFamily="66" charset="0"/>
              </a:rPr>
              <a:t>The answer is:</a:t>
            </a:r>
          </a:p>
        </p:txBody>
      </p:sp>
    </p:spTree>
    <p:extLst>
      <p:ext uri="{BB962C8B-B14F-4D97-AF65-F5344CB8AC3E}">
        <p14:creationId xmlns:p14="http://schemas.microsoft.com/office/powerpoint/2010/main" val="31169394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4E8D45-D9DB-7732-A577-784DC4DEA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229" y="731779"/>
            <a:ext cx="18304229" cy="9683179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B339BA3F-F76D-7949-6FE4-F08FA3A917F7}"/>
              </a:ext>
            </a:extLst>
          </p:cNvPr>
          <p:cNvSpPr/>
          <p:nvPr/>
        </p:nvSpPr>
        <p:spPr>
          <a:xfrm>
            <a:off x="-523042" y="717458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2C879430-44A5-4982-857B-3FDD11CB94E5}"/>
              </a:ext>
            </a:extLst>
          </p:cNvPr>
          <p:cNvSpPr/>
          <p:nvPr/>
        </p:nvSpPr>
        <p:spPr>
          <a:xfrm>
            <a:off x="9199524" y="57950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44755" y="377896"/>
            <a:ext cx="14325600" cy="2065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96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KG Primary Penmanship Bold"/>
              </a:rPr>
              <a:t>Game</a:t>
            </a:r>
            <a:r>
              <a:rPr lang="en-US" sz="9600" dirty="0">
                <a:solidFill>
                  <a:schemeClr val="tx1">
                    <a:lumMod val="65000"/>
                    <a:lumOff val="35000"/>
                  </a:schemeClr>
                </a:solidFill>
                <a:latin typeface="KG Primary Penmanship Bold"/>
              </a:rPr>
              <a:t>: </a:t>
            </a:r>
            <a:r>
              <a:rPr lang="en-US" sz="9600" b="1" dirty="0">
                <a:solidFill>
                  <a:srgbClr val="C00000"/>
                </a:solidFill>
                <a:latin typeface="KG Primary Penmanship Bold"/>
              </a:rPr>
              <a:t>MINGLE!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610E314-2BAE-1995-CE09-4EAD04BAA9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8800" y="3194021"/>
            <a:ext cx="8821776" cy="6299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2" name="carefree-ukulele-claps-playful-positive-corporate-cheerful-music-16391">
            <a:hlinkClick r:id="" action="ppaction://media"/>
            <a:extLst>
              <a:ext uri="{FF2B5EF4-FFF2-40B4-BE49-F238E27FC236}">
                <a16:creationId xmlns:a16="http://schemas.microsoft.com/office/drawing/2014/main" id="{D9AD43D5-7A09-8FAB-4BAC-6A3C3C084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946636" y="3899726"/>
            <a:ext cx="4129982" cy="412998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587600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0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1D8CAF-B9EF-16A1-D6E6-121099840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727" y="877256"/>
            <a:ext cx="18411659" cy="9409744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195FA4E3-7124-AEA2-963C-0228DB3AB9A5}"/>
              </a:ext>
            </a:extLst>
          </p:cNvPr>
          <p:cNvSpPr/>
          <p:nvPr/>
        </p:nvSpPr>
        <p:spPr>
          <a:xfrm>
            <a:off x="-870140" y="785364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374C0039-A809-1049-E663-F7773A5826BA}"/>
              </a:ext>
            </a:extLst>
          </p:cNvPr>
          <p:cNvSpPr/>
          <p:nvPr/>
        </p:nvSpPr>
        <p:spPr>
          <a:xfrm>
            <a:off x="9067800" y="785363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797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5E19D-F16C-EF3D-F6D9-A5FB32757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7" y="858212"/>
            <a:ext cx="18289147" cy="9611055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FBAB704-C33B-C2AA-927D-035B560ECBE9}"/>
              </a:ext>
            </a:extLst>
          </p:cNvPr>
          <p:cNvSpPr/>
          <p:nvPr/>
        </p:nvSpPr>
        <p:spPr>
          <a:xfrm>
            <a:off x="8663794" y="83831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120B263-46CE-F4C5-E982-348D6D1042E3}"/>
              </a:ext>
            </a:extLst>
          </p:cNvPr>
          <p:cNvSpPr/>
          <p:nvPr/>
        </p:nvSpPr>
        <p:spPr>
          <a:xfrm>
            <a:off x="-1292275" y="84510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05418922-F14A-A3DF-F0BC-B1BD4A6A9B76}"/>
              </a:ext>
            </a:extLst>
          </p:cNvPr>
          <p:cNvSpPr txBox="1"/>
          <p:nvPr/>
        </p:nvSpPr>
        <p:spPr>
          <a:xfrm>
            <a:off x="1258710" y="433823"/>
            <a:ext cx="620889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latin typeface="KG Primary Penmanship Bold"/>
              </a:rPr>
              <a:t>Look and Say.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C9AC9067-8118-769B-9C77-4D3A596434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85515" y="1128341"/>
            <a:ext cx="1397084" cy="1397084"/>
          </a:xfrm>
          <a:prstGeom prst="rect">
            <a:avLst/>
          </a:prstGeom>
        </p:spPr>
      </p:pic>
      <p:pic>
        <p:nvPicPr>
          <p:cNvPr id="29" name="Picture 28" descr="A cartoon of a child and child talking&#10;&#10;Description automatically generated">
            <a:extLst>
              <a:ext uri="{FF2B5EF4-FFF2-40B4-BE49-F238E27FC236}">
                <a16:creationId xmlns:a16="http://schemas.microsoft.com/office/drawing/2014/main" id="{E94BDA19-9A2E-B024-4B38-BCE98D91FE3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1" t="33093" r="11868"/>
          <a:stretch/>
        </p:blipFill>
        <p:spPr>
          <a:xfrm>
            <a:off x="3383011" y="5060569"/>
            <a:ext cx="1765932" cy="2924548"/>
          </a:xfrm>
          <a:prstGeom prst="rect">
            <a:avLst/>
          </a:prstGeom>
        </p:spPr>
      </p:pic>
      <p:pic>
        <p:nvPicPr>
          <p:cNvPr id="30" name="Picture 29" descr="A cartoon of a child&#10;&#10;Description automatically generated">
            <a:extLst>
              <a:ext uri="{FF2B5EF4-FFF2-40B4-BE49-F238E27FC236}">
                <a16:creationId xmlns:a16="http://schemas.microsoft.com/office/drawing/2014/main" id="{DFDE5BEB-2CC6-3B85-AFB2-5EB0A5AB74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90" y="4887638"/>
            <a:ext cx="2147438" cy="294789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4FE8CA6-D3CF-86EC-9BB1-E87D08294104}"/>
              </a:ext>
            </a:extLst>
          </p:cNvPr>
          <p:cNvGrpSpPr/>
          <p:nvPr/>
        </p:nvGrpSpPr>
        <p:grpSpPr>
          <a:xfrm>
            <a:off x="1191872" y="8399814"/>
            <a:ext cx="15185262" cy="1640464"/>
            <a:chOff x="7760791" y="5503786"/>
            <a:chExt cx="13765623" cy="2065752"/>
          </a:xfrm>
        </p:grpSpPr>
        <p:sp>
          <p:nvSpPr>
            <p:cNvPr id="32" name="Speech Bubble: Oval 31">
              <a:extLst>
                <a:ext uri="{FF2B5EF4-FFF2-40B4-BE49-F238E27FC236}">
                  <a16:creationId xmlns:a16="http://schemas.microsoft.com/office/drawing/2014/main" id="{0AA90C00-AB7A-4DDC-A4DC-CBEBE1BCD65A}"/>
                </a:ext>
              </a:extLst>
            </p:cNvPr>
            <p:cNvSpPr/>
            <p:nvPr/>
          </p:nvSpPr>
          <p:spPr>
            <a:xfrm>
              <a:off x="7760791" y="5503786"/>
              <a:ext cx="13765623" cy="2065752"/>
            </a:xfrm>
            <a:prstGeom prst="wedgeEllipseCallout">
              <a:avLst>
                <a:gd name="adj1" fmla="val -27242"/>
                <a:gd name="adj2" fmla="val -141475"/>
              </a:avLst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2D49542-F198-5EC5-763A-068635E0816B}"/>
                </a:ext>
              </a:extLst>
            </p:cNvPr>
            <p:cNvSpPr/>
            <p:nvPr/>
          </p:nvSpPr>
          <p:spPr>
            <a:xfrm>
              <a:off x="9324018" y="5891253"/>
              <a:ext cx="11618274" cy="116270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He </a:t>
              </a:r>
              <a:r>
                <a:rPr lang="en-US" sz="54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goes </a:t>
              </a:r>
              <a:r>
                <a:rPr lang="en-US" sz="54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to bed </a:t>
              </a:r>
              <a:r>
                <a:rPr lang="en-US" sz="54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at</a:t>
              </a:r>
              <a:r>
                <a:rPr lang="en-US" sz="54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nine o’clock in the evening.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1617DB5-410D-71AE-F8A8-E67225FE59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80005" y="1284880"/>
            <a:ext cx="7142996" cy="6662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355CBBE-A78B-ACC9-6A0F-C352F6066B3A}"/>
              </a:ext>
            </a:extLst>
          </p:cNvPr>
          <p:cNvGrpSpPr/>
          <p:nvPr/>
        </p:nvGrpSpPr>
        <p:grpSpPr>
          <a:xfrm>
            <a:off x="1909857" y="2584496"/>
            <a:ext cx="10406035" cy="1875881"/>
            <a:chOff x="7163250" y="5981316"/>
            <a:chExt cx="9743245" cy="2362200"/>
          </a:xfrm>
          <a:solidFill>
            <a:srgbClr val="00B050"/>
          </a:solidFill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B9902541-7787-9E11-30BA-2DE1EE4987FB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-45960"/>
                <a:gd name="adj2" fmla="val 7953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52F4491-6181-C176-9C4B-CEB9D5D6F4F2}"/>
                </a:ext>
              </a:extLst>
            </p:cNvPr>
            <p:cNvSpPr/>
            <p:nvPr/>
          </p:nvSpPr>
          <p:spPr>
            <a:xfrm>
              <a:off x="8155467" y="6505663"/>
              <a:ext cx="7845941" cy="1162702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What time </a:t>
              </a:r>
              <a:r>
                <a:rPr lang="en-US" sz="54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does he </a:t>
              </a:r>
              <a:r>
                <a:rPr lang="en-US" sz="5400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go to bed?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97440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time does he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 goes to bed..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7427F4F3-D059-C07F-549D-73B729A87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7" y="858212"/>
            <a:ext cx="18289147" cy="961105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931E9E7-318E-7522-C33B-E400053455A2}"/>
              </a:ext>
            </a:extLst>
          </p:cNvPr>
          <p:cNvGrpSpPr/>
          <p:nvPr/>
        </p:nvGrpSpPr>
        <p:grpSpPr>
          <a:xfrm>
            <a:off x="0" y="-90803"/>
            <a:ext cx="18288000" cy="2415143"/>
            <a:chOff x="-42836" y="-56804"/>
            <a:chExt cx="18288000" cy="24151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B35E3A-2677-06AD-FC58-ABDA8842A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48A1D1-A264-5B50-D02A-2F8F78A65A79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93BADEF-F171-7EE9-0A11-69B359BCC9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2" name="Picture 2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C4050C6F-29EF-9CB4-496D-53F104E9EC8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23" name="Picture 2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BE76CE9F-DB6C-57FA-704B-CBA5F1DDAB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24" name="Picture 23" descr="Text&#10;&#10;Description automatically generated">
                <a:extLst>
                  <a:ext uri="{FF2B5EF4-FFF2-40B4-BE49-F238E27FC236}">
                    <a16:creationId xmlns:a16="http://schemas.microsoft.com/office/drawing/2014/main" id="{70E438CA-4AC2-06CB-14A2-8A340F2AA4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30" name="Freeform 2">
            <a:extLst>
              <a:ext uri="{FF2B5EF4-FFF2-40B4-BE49-F238E27FC236}">
                <a16:creationId xmlns:a16="http://schemas.microsoft.com/office/drawing/2014/main" id="{8DC8A59D-B9E7-A922-2205-3621C68A16AE}"/>
              </a:ext>
            </a:extLst>
          </p:cNvPr>
          <p:cNvSpPr/>
          <p:nvPr/>
        </p:nvSpPr>
        <p:spPr>
          <a:xfrm>
            <a:off x="8646934" y="852089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6">
            <a:extLst>
              <a:ext uri="{FF2B5EF4-FFF2-40B4-BE49-F238E27FC236}">
                <a16:creationId xmlns:a16="http://schemas.microsoft.com/office/drawing/2014/main" id="{78EEA81D-F33E-2A6B-FD02-93CFE4769924}"/>
              </a:ext>
            </a:extLst>
          </p:cNvPr>
          <p:cNvSpPr/>
          <p:nvPr/>
        </p:nvSpPr>
        <p:spPr>
          <a:xfrm>
            <a:off x="7416437" y="1042454"/>
            <a:ext cx="3692240" cy="3578117"/>
          </a:xfrm>
          <a:custGeom>
            <a:avLst/>
            <a:gdLst/>
            <a:ahLst/>
            <a:cxnLst/>
            <a:rect l="l" t="t" r="r" b="b"/>
            <a:pathLst>
              <a:path w="3692240" h="3578117">
                <a:moveTo>
                  <a:pt x="0" y="0"/>
                </a:moveTo>
                <a:lnTo>
                  <a:pt x="3692240" y="0"/>
                </a:lnTo>
                <a:lnTo>
                  <a:pt x="3692240" y="3578117"/>
                </a:lnTo>
                <a:lnTo>
                  <a:pt x="0" y="3578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8">
            <a:extLst>
              <a:ext uri="{FF2B5EF4-FFF2-40B4-BE49-F238E27FC236}">
                <a16:creationId xmlns:a16="http://schemas.microsoft.com/office/drawing/2014/main" id="{C73E6C78-4CEB-BEC9-8D51-59166649C8DE}"/>
              </a:ext>
            </a:extLst>
          </p:cNvPr>
          <p:cNvSpPr/>
          <p:nvPr/>
        </p:nvSpPr>
        <p:spPr>
          <a:xfrm flipV="1">
            <a:off x="1647002" y="3748006"/>
            <a:ext cx="15231110" cy="3826816"/>
          </a:xfrm>
          <a:custGeom>
            <a:avLst/>
            <a:gdLst/>
            <a:ahLst/>
            <a:cxnLst/>
            <a:rect l="l" t="t" r="r" b="b"/>
            <a:pathLst>
              <a:path w="15231110" h="3826816">
                <a:moveTo>
                  <a:pt x="0" y="3826816"/>
                </a:moveTo>
                <a:lnTo>
                  <a:pt x="15231110" y="3826816"/>
                </a:lnTo>
                <a:lnTo>
                  <a:pt x="15231110" y="0"/>
                </a:lnTo>
                <a:lnTo>
                  <a:pt x="0" y="0"/>
                </a:lnTo>
                <a:lnTo>
                  <a:pt x="0" y="382681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8">
            <a:extLst>
              <a:ext uri="{FF2B5EF4-FFF2-40B4-BE49-F238E27FC236}">
                <a16:creationId xmlns:a16="http://schemas.microsoft.com/office/drawing/2014/main" id="{D1511E6E-0032-64F4-D858-36B729AAA620}"/>
              </a:ext>
            </a:extLst>
          </p:cNvPr>
          <p:cNvSpPr/>
          <p:nvPr/>
        </p:nvSpPr>
        <p:spPr>
          <a:xfrm flipV="1">
            <a:off x="1266002" y="4435901"/>
            <a:ext cx="15231110" cy="3826816"/>
          </a:xfrm>
          <a:custGeom>
            <a:avLst/>
            <a:gdLst/>
            <a:ahLst/>
            <a:cxnLst/>
            <a:rect l="l" t="t" r="r" b="b"/>
            <a:pathLst>
              <a:path w="15231110" h="3826816">
                <a:moveTo>
                  <a:pt x="0" y="3826816"/>
                </a:moveTo>
                <a:lnTo>
                  <a:pt x="15231110" y="3826816"/>
                </a:lnTo>
                <a:lnTo>
                  <a:pt x="15231110" y="0"/>
                </a:lnTo>
                <a:lnTo>
                  <a:pt x="0" y="0"/>
                </a:lnTo>
                <a:lnTo>
                  <a:pt x="0" y="3826816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0314" y="1098676"/>
            <a:ext cx="1235400" cy="165543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5545185" y="791072"/>
            <a:ext cx="2752994" cy="1510614"/>
            <a:chOff x="0" y="0"/>
            <a:chExt cx="5507640" cy="314434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5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4514351" y="6349309"/>
            <a:ext cx="8941068" cy="110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2 – Grammar – Period 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82754" y="4327901"/>
            <a:ext cx="2864499" cy="1365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4800" b="1" dirty="0">
                <a:latin typeface="KG Primary Penmanship Bold"/>
              </a:rPr>
              <a:t>Unit 9 </a:t>
            </a:r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0B691BE4-499A-2E51-867F-15D769E7F3AA}"/>
              </a:ext>
            </a:extLst>
          </p:cNvPr>
          <p:cNvSpPr txBox="1"/>
          <p:nvPr/>
        </p:nvSpPr>
        <p:spPr>
          <a:xfrm>
            <a:off x="2637276" y="4854864"/>
            <a:ext cx="12851313" cy="1977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72"/>
              </a:lnSpc>
            </a:pPr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What time is it?</a:t>
            </a:r>
          </a:p>
        </p:txBody>
      </p:sp>
      <p:sp>
        <p:nvSpPr>
          <p:cNvPr id="38" name="Freeform 3">
            <a:extLst>
              <a:ext uri="{FF2B5EF4-FFF2-40B4-BE49-F238E27FC236}">
                <a16:creationId xmlns:a16="http://schemas.microsoft.com/office/drawing/2014/main" id="{9AA911D6-DD18-2805-5B17-614B5C546FCA}"/>
              </a:ext>
            </a:extLst>
          </p:cNvPr>
          <p:cNvSpPr/>
          <p:nvPr/>
        </p:nvSpPr>
        <p:spPr>
          <a:xfrm>
            <a:off x="-1239155" y="84326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383F3613-2A02-331A-AF41-6928CE8FB824}"/>
              </a:ext>
            </a:extLst>
          </p:cNvPr>
          <p:cNvSpPr/>
          <p:nvPr/>
        </p:nvSpPr>
        <p:spPr>
          <a:xfrm>
            <a:off x="-1786724" y="8023146"/>
            <a:ext cx="20680479" cy="10366090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4A11BD6D-CB26-A8F9-750C-29689928DF96}"/>
              </a:ext>
            </a:extLst>
          </p:cNvPr>
          <p:cNvSpPr/>
          <p:nvPr/>
        </p:nvSpPr>
        <p:spPr>
          <a:xfrm>
            <a:off x="15056813" y="5343869"/>
            <a:ext cx="2855620" cy="4461906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94692FBE-8539-8677-4D15-D29B2F8439DC}"/>
              </a:ext>
            </a:extLst>
          </p:cNvPr>
          <p:cNvSpPr/>
          <p:nvPr/>
        </p:nvSpPr>
        <p:spPr>
          <a:xfrm>
            <a:off x="1028700" y="6238782"/>
            <a:ext cx="1321039" cy="3019518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7" name="Picture 9">
            <a:extLst>
              <a:ext uri="{FF2B5EF4-FFF2-40B4-BE49-F238E27FC236}">
                <a16:creationId xmlns:a16="http://schemas.microsoft.com/office/drawing/2014/main" id="{ED801E41-9884-0F7F-0F1B-140F7CCC844F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-1751496">
            <a:off x="625535" y="2623493"/>
            <a:ext cx="3448408" cy="1612736"/>
          </a:xfrm>
          <a:prstGeom prst="rect">
            <a:avLst/>
          </a:prstGeom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33995992-9AE7-C011-66B2-8630E504D36F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rot="1948868">
            <a:off x="14539478" y="2562235"/>
            <a:ext cx="3448408" cy="161273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5E19D-F16C-EF3D-F6D9-A5FB32757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7" y="858212"/>
            <a:ext cx="18289147" cy="9611055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FBAB704-C33B-C2AA-927D-035B560ECBE9}"/>
              </a:ext>
            </a:extLst>
          </p:cNvPr>
          <p:cNvSpPr/>
          <p:nvPr/>
        </p:nvSpPr>
        <p:spPr>
          <a:xfrm>
            <a:off x="8663794" y="83831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120B263-46CE-F4C5-E982-348D6D1042E3}"/>
              </a:ext>
            </a:extLst>
          </p:cNvPr>
          <p:cNvSpPr/>
          <p:nvPr/>
        </p:nvSpPr>
        <p:spPr>
          <a:xfrm>
            <a:off x="-1292275" y="84510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9F3D92EA-B461-7099-713E-07031B1DB763}"/>
              </a:ext>
            </a:extLst>
          </p:cNvPr>
          <p:cNvSpPr txBox="1"/>
          <p:nvPr/>
        </p:nvSpPr>
        <p:spPr>
          <a:xfrm>
            <a:off x="1258710" y="433823"/>
            <a:ext cx="721293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Ask and Answer.</a:t>
            </a:r>
          </a:p>
        </p:txBody>
      </p:sp>
      <p:pic>
        <p:nvPicPr>
          <p:cNvPr id="5" name="Graphic 4" descr="Right pointing backhand index with solid fill">
            <a:extLst>
              <a:ext uri="{FF2B5EF4-FFF2-40B4-BE49-F238E27FC236}">
                <a16:creationId xmlns:a16="http://schemas.microsoft.com/office/drawing/2014/main" id="{84328815-BAD0-7198-393D-9B3744AE51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1276" y="1367887"/>
            <a:ext cx="1397084" cy="13970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A59A3B-AFA2-C41F-3362-AF5938BCE4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1000" y="3248811"/>
            <a:ext cx="6810708" cy="5943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A57AA5AF-8243-962E-B816-3188CC1E96A0}"/>
              </a:ext>
            </a:extLst>
          </p:cNvPr>
          <p:cNvSpPr/>
          <p:nvPr/>
        </p:nvSpPr>
        <p:spPr>
          <a:xfrm>
            <a:off x="7573855" y="3230376"/>
            <a:ext cx="10561745" cy="5450525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DD47C2-2E4C-B1D7-D64D-3B25898F2127}"/>
              </a:ext>
            </a:extLst>
          </p:cNvPr>
          <p:cNvSpPr/>
          <p:nvPr/>
        </p:nvSpPr>
        <p:spPr>
          <a:xfrm>
            <a:off x="8229600" y="4547841"/>
            <a:ext cx="8204234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What time </a:t>
            </a:r>
            <a:r>
              <a:rPr lang="en-US" sz="6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does he get up</a:t>
            </a:r>
            <a:r>
              <a:rPr lang="en-US" sz="6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95D4B9-7358-BAC5-53DE-61D04CD5A9C7}"/>
              </a:ext>
            </a:extLst>
          </p:cNvPr>
          <p:cNvSpPr/>
          <p:nvPr/>
        </p:nvSpPr>
        <p:spPr>
          <a:xfrm>
            <a:off x="8331931" y="5898791"/>
            <a:ext cx="8521399" cy="193899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6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He gets up </a:t>
            </a:r>
            <a:r>
              <a:rPr lang="en-US" sz="6000" cap="none" spc="0" dirty="0">
                <a:ln w="0"/>
                <a:latin typeface="Abadi Extra Light" panose="020B0204020104020204" pitchFamily="34" charset="0"/>
              </a:rPr>
              <a:t>at six o’clock in the morning. </a:t>
            </a:r>
          </a:p>
        </p:txBody>
      </p:sp>
    </p:spTree>
    <p:extLst>
      <p:ext uri="{BB962C8B-B14F-4D97-AF65-F5344CB8AC3E}">
        <p14:creationId xmlns:p14="http://schemas.microsoft.com/office/powerpoint/2010/main" val="2585796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5E19D-F16C-EF3D-F6D9-A5FB32757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7" y="858212"/>
            <a:ext cx="18289147" cy="9611055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FBAB704-C33B-C2AA-927D-035B560ECBE9}"/>
              </a:ext>
            </a:extLst>
          </p:cNvPr>
          <p:cNvSpPr/>
          <p:nvPr/>
        </p:nvSpPr>
        <p:spPr>
          <a:xfrm>
            <a:off x="8663794" y="83831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120B263-46CE-F4C5-E982-348D6D1042E3}"/>
              </a:ext>
            </a:extLst>
          </p:cNvPr>
          <p:cNvSpPr/>
          <p:nvPr/>
        </p:nvSpPr>
        <p:spPr>
          <a:xfrm>
            <a:off x="-1292275" y="84510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9F3D92EA-B461-7099-713E-07031B1DB763}"/>
              </a:ext>
            </a:extLst>
          </p:cNvPr>
          <p:cNvSpPr txBox="1"/>
          <p:nvPr/>
        </p:nvSpPr>
        <p:spPr>
          <a:xfrm>
            <a:off x="1258710" y="433823"/>
            <a:ext cx="721293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Ask and Answer.</a:t>
            </a:r>
          </a:p>
        </p:txBody>
      </p:sp>
      <p:pic>
        <p:nvPicPr>
          <p:cNvPr id="5" name="Graphic 4" descr="Right pointing backhand index with solid fill">
            <a:extLst>
              <a:ext uri="{FF2B5EF4-FFF2-40B4-BE49-F238E27FC236}">
                <a16:creationId xmlns:a16="http://schemas.microsoft.com/office/drawing/2014/main" id="{84328815-BAD0-7198-393D-9B3744AE51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1276" y="1367887"/>
            <a:ext cx="1397084" cy="1397084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A57AA5AF-8243-962E-B816-3188CC1E96A0}"/>
              </a:ext>
            </a:extLst>
          </p:cNvPr>
          <p:cNvSpPr/>
          <p:nvPr/>
        </p:nvSpPr>
        <p:spPr>
          <a:xfrm>
            <a:off x="7573855" y="3230376"/>
            <a:ext cx="10561745" cy="5450525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DD47C2-2E4C-B1D7-D64D-3B25898F2127}"/>
              </a:ext>
            </a:extLst>
          </p:cNvPr>
          <p:cNvSpPr/>
          <p:nvPr/>
        </p:nvSpPr>
        <p:spPr>
          <a:xfrm>
            <a:off x="8085377" y="4583037"/>
            <a:ext cx="9538700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What time </a:t>
            </a:r>
            <a:r>
              <a:rPr lang="en-US" sz="54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does he have breakfast</a:t>
            </a:r>
            <a:r>
              <a:rPr lang="en-US" sz="54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95D4B9-7358-BAC5-53DE-61D04CD5A9C7}"/>
              </a:ext>
            </a:extLst>
          </p:cNvPr>
          <p:cNvSpPr/>
          <p:nvPr/>
        </p:nvSpPr>
        <p:spPr>
          <a:xfrm>
            <a:off x="7752755" y="5955638"/>
            <a:ext cx="10046198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54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He has breakfast </a:t>
            </a:r>
            <a:r>
              <a:rPr lang="en-US" sz="5400" cap="none" spc="0" dirty="0">
                <a:ln w="0"/>
                <a:latin typeface="Abadi Extra Light" panose="020B0204020104020204" pitchFamily="34" charset="0"/>
              </a:rPr>
              <a:t>at seven o’clock in the morning.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FD0B83-36F8-BF2D-CCAB-3D7BDCBC0A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1454" y="3471893"/>
            <a:ext cx="6389441" cy="54472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30640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5E19D-F16C-EF3D-F6D9-A5FB32757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7" y="858212"/>
            <a:ext cx="18289147" cy="9611055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FBAB704-C33B-C2AA-927D-035B560ECBE9}"/>
              </a:ext>
            </a:extLst>
          </p:cNvPr>
          <p:cNvSpPr/>
          <p:nvPr/>
        </p:nvSpPr>
        <p:spPr>
          <a:xfrm>
            <a:off x="8663794" y="83831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120B263-46CE-F4C5-E982-348D6D1042E3}"/>
              </a:ext>
            </a:extLst>
          </p:cNvPr>
          <p:cNvSpPr/>
          <p:nvPr/>
        </p:nvSpPr>
        <p:spPr>
          <a:xfrm>
            <a:off x="-1292275" y="84510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9F3D92EA-B461-7099-713E-07031B1DB763}"/>
              </a:ext>
            </a:extLst>
          </p:cNvPr>
          <p:cNvSpPr txBox="1"/>
          <p:nvPr/>
        </p:nvSpPr>
        <p:spPr>
          <a:xfrm>
            <a:off x="1258710" y="433823"/>
            <a:ext cx="721293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FFF00"/>
                </a:solidFill>
                <a:latin typeface="KG Primary Penmanship Bold"/>
              </a:rPr>
              <a:t>Ask and Answer.</a:t>
            </a:r>
          </a:p>
        </p:txBody>
      </p:sp>
      <p:pic>
        <p:nvPicPr>
          <p:cNvPr id="5" name="Graphic 4" descr="Right pointing backhand index with solid fill">
            <a:extLst>
              <a:ext uri="{FF2B5EF4-FFF2-40B4-BE49-F238E27FC236}">
                <a16:creationId xmlns:a16="http://schemas.microsoft.com/office/drawing/2014/main" id="{84328815-BAD0-7198-393D-9B3744AE51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1276" y="1367887"/>
            <a:ext cx="1397084" cy="1397084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A57AA5AF-8243-962E-B816-3188CC1E96A0}"/>
              </a:ext>
            </a:extLst>
          </p:cNvPr>
          <p:cNvSpPr/>
          <p:nvPr/>
        </p:nvSpPr>
        <p:spPr>
          <a:xfrm>
            <a:off x="7162801" y="3230376"/>
            <a:ext cx="10972800" cy="5450525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DD47C2-2E4C-B1D7-D64D-3B25898F2127}"/>
              </a:ext>
            </a:extLst>
          </p:cNvPr>
          <p:cNvSpPr/>
          <p:nvPr/>
        </p:nvSpPr>
        <p:spPr>
          <a:xfrm>
            <a:off x="7543800" y="4547551"/>
            <a:ext cx="988059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What time </a:t>
            </a:r>
            <a:r>
              <a:rPr lang="en-US" sz="6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do they go to school</a:t>
            </a:r>
            <a:r>
              <a:rPr lang="en-US" sz="6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895D4B9-7358-BAC5-53DE-61D04CD5A9C7}"/>
              </a:ext>
            </a:extLst>
          </p:cNvPr>
          <p:cNvSpPr/>
          <p:nvPr/>
        </p:nvSpPr>
        <p:spPr>
          <a:xfrm>
            <a:off x="7498440" y="5955638"/>
            <a:ext cx="10687645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54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They go to school </a:t>
            </a:r>
            <a:r>
              <a:rPr lang="en-US" sz="5400" cap="none" spc="0" dirty="0">
                <a:ln w="0"/>
                <a:latin typeface="Abadi Extra Light" panose="020B0204020104020204" pitchFamily="34" charset="0"/>
              </a:rPr>
              <a:t>at eight o’clock in the morning.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B6128D-FBE3-BC2B-22C4-84AFB5C083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664" y="3485637"/>
            <a:ext cx="6224132" cy="5449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07832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BEDD42-4F87-AC4F-2F57-66D2ACBFAD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229" y="731779"/>
            <a:ext cx="18304229" cy="9683179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82DAE3AC-FDEA-BB9B-0C10-8A0018671DF3}"/>
              </a:ext>
            </a:extLst>
          </p:cNvPr>
          <p:cNvSpPr/>
          <p:nvPr/>
        </p:nvSpPr>
        <p:spPr>
          <a:xfrm>
            <a:off x="-523042" y="868824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203FC1D9-2697-92DC-72CF-7BACFC9CB06C}"/>
              </a:ext>
            </a:extLst>
          </p:cNvPr>
          <p:cNvSpPr/>
          <p:nvPr/>
        </p:nvSpPr>
        <p:spPr>
          <a:xfrm>
            <a:off x="9296400" y="893283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898A2CF-0163-F6FF-ACBB-EA8CA7F35F2E}"/>
              </a:ext>
            </a:extLst>
          </p:cNvPr>
          <p:cNvGrpSpPr/>
          <p:nvPr/>
        </p:nvGrpSpPr>
        <p:grpSpPr>
          <a:xfrm>
            <a:off x="5879092" y="1183448"/>
            <a:ext cx="6477000" cy="1553622"/>
            <a:chOff x="10521" y="1285654"/>
            <a:chExt cx="5927565" cy="3012444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88941F96-8D09-B586-FA30-3C65BE200E3A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24631F81-4945-0B2E-52E0-D980D3C8388B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latin typeface="KG Primary Penmanship Bold"/>
                </a:rPr>
                <a:t>Work in Pairs</a:t>
              </a:r>
            </a:p>
          </p:txBody>
        </p:sp>
      </p:grpSp>
      <p:pic>
        <p:nvPicPr>
          <p:cNvPr id="2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id="{ECF08972-C12A-D5A4-B8BC-BE5C2A632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906419" y="1382020"/>
            <a:ext cx="1272556" cy="1272556"/>
          </a:xfrm>
          <a:prstGeom prst="rect">
            <a:avLst/>
          </a:prstGeom>
        </p:spPr>
      </p:pic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38449970-C9EF-EACA-942E-088537F6DE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90476" y="811574"/>
            <a:ext cx="3036053" cy="21554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0C03AE-6828-352D-3F00-38933CA048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695" y="4542275"/>
            <a:ext cx="17250609" cy="46957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347F84B-56F5-D996-BEA4-3E5453087104}"/>
              </a:ext>
            </a:extLst>
          </p:cNvPr>
          <p:cNvSpPr/>
          <p:nvPr/>
        </p:nvSpPr>
        <p:spPr>
          <a:xfrm>
            <a:off x="1969487" y="3127116"/>
            <a:ext cx="14044229" cy="110799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857250" indent="-857250" algn="ctr">
              <a:buFont typeface="Wingdings" panose="05000000000000000000" pitchFamily="2" charset="2"/>
              <a:buChar char="Ø"/>
            </a:pPr>
            <a:r>
              <a:rPr lang="en-US" sz="6600" b="1" cap="none" spc="0" dirty="0">
                <a:ln w="0"/>
                <a:solidFill>
                  <a:srgbClr val="0070C0"/>
                </a:solidFill>
                <a:latin typeface="Kristen ITC" panose="03050502040202030202" pitchFamily="66" charset="0"/>
              </a:rPr>
              <a:t>Ask and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32515263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3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Track 105 02" hidden="1">
            <a:hlinkClick r:id="" action="ppaction://media"/>
            <a:extLst>
              <a:ext uri="{FF2B5EF4-FFF2-40B4-BE49-F238E27FC236}">
                <a16:creationId xmlns:a16="http://schemas.microsoft.com/office/drawing/2014/main" id="{042A4844-5327-0744-50D2-3E7A42B09A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89" end="4039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400" y="4838700"/>
            <a:ext cx="2560637" cy="2560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A70C11-A0E7-70AE-DACD-AB9F56836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395" y="838311"/>
            <a:ext cx="18329208" cy="9425181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A95D23E-7D4C-98BC-E549-786854141B89}"/>
              </a:ext>
            </a:extLst>
          </p:cNvPr>
          <p:cNvSpPr/>
          <p:nvPr/>
        </p:nvSpPr>
        <p:spPr>
          <a:xfrm>
            <a:off x="9144000" y="83831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093F196-D684-0B9D-0B21-732C7479D206}"/>
              </a:ext>
            </a:extLst>
          </p:cNvPr>
          <p:cNvSpPr/>
          <p:nvPr/>
        </p:nvSpPr>
        <p:spPr>
          <a:xfrm>
            <a:off x="-763732" y="87485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28D53F-B3DA-77BA-BD05-1068B866A1F5}"/>
              </a:ext>
            </a:extLst>
          </p:cNvPr>
          <p:cNvGrpSpPr/>
          <p:nvPr/>
        </p:nvGrpSpPr>
        <p:grpSpPr>
          <a:xfrm>
            <a:off x="794128" y="1577866"/>
            <a:ext cx="6477000" cy="1553622"/>
            <a:chOff x="10521" y="1285654"/>
            <a:chExt cx="5927565" cy="3012444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C802BEC-30C0-0348-B771-8E2BB151C600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F167C084-80FA-507C-B8E9-E79AB8A8DF21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Let’s write!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20269E-DCBD-AD13-DC4C-DD07C6110F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48689" y="1222463"/>
            <a:ext cx="6810708" cy="5943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Freeform 3">
            <a:extLst>
              <a:ext uri="{FF2B5EF4-FFF2-40B4-BE49-F238E27FC236}">
                <a16:creationId xmlns:a16="http://schemas.microsoft.com/office/drawing/2014/main" id="{6FCF7605-332F-06E5-CB4B-D6E0F6E9EA9A}"/>
              </a:ext>
            </a:extLst>
          </p:cNvPr>
          <p:cNvSpPr/>
          <p:nvPr/>
        </p:nvSpPr>
        <p:spPr>
          <a:xfrm>
            <a:off x="668151" y="7580940"/>
            <a:ext cx="17010249" cy="2389162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041D2B-A2F8-E505-A063-8DE2AB371805}"/>
              </a:ext>
            </a:extLst>
          </p:cNvPr>
          <p:cNvSpPr/>
          <p:nvPr/>
        </p:nvSpPr>
        <p:spPr>
          <a:xfrm>
            <a:off x="1385088" y="8243701"/>
            <a:ext cx="15761687" cy="120032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latin typeface="Abadi Extra Light" panose="020B0204020104020204" pitchFamily="34" charset="0"/>
              </a:rPr>
              <a:t>He ________ at six o’clock in the morning.</a:t>
            </a:r>
            <a:endParaRPr lang="en-US" sz="7200" cap="none" spc="0" dirty="0">
              <a:ln w="0"/>
              <a:latin typeface="Abadi Extra Light" panose="020B0204020104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9EF2D30-8ABB-3629-2D5B-924231810BA7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351752" y="3231653"/>
            <a:ext cx="4281851" cy="398212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5B75226-3438-5D11-4580-FAC23F657B3F}"/>
              </a:ext>
            </a:extLst>
          </p:cNvPr>
          <p:cNvSpPr/>
          <p:nvPr/>
        </p:nvSpPr>
        <p:spPr>
          <a:xfrm>
            <a:off x="2923012" y="8223605"/>
            <a:ext cx="3810000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8800" b="1" cap="none" spc="0" dirty="0">
                <a:ln w="0"/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gets up</a:t>
            </a:r>
          </a:p>
        </p:txBody>
      </p:sp>
    </p:spTree>
    <p:extLst>
      <p:ext uri="{BB962C8B-B14F-4D97-AF65-F5344CB8AC3E}">
        <p14:creationId xmlns:p14="http://schemas.microsoft.com/office/powerpoint/2010/main" val="35656156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1D527A3E-353D-7808-2874-952A6FBAD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070" y="7810500"/>
            <a:ext cx="1497056" cy="1497056"/>
          </a:xfrm>
          <a:prstGeom prst="rect">
            <a:avLst/>
          </a:prstGeom>
        </p:spPr>
      </p:pic>
      <p:pic>
        <p:nvPicPr>
          <p:cNvPr id="25" name="Track 105 02" hidden="1">
            <a:hlinkClick r:id="" action="ppaction://media"/>
            <a:extLst>
              <a:ext uri="{FF2B5EF4-FFF2-40B4-BE49-F238E27FC236}">
                <a16:creationId xmlns:a16="http://schemas.microsoft.com/office/drawing/2014/main" id="{042A4844-5327-0744-50D2-3E7A42B09A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1989" end="40397.96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0400" y="4838700"/>
            <a:ext cx="2560637" cy="2560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A70C11-A0E7-70AE-DACD-AB9F568368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395" y="838311"/>
            <a:ext cx="18329208" cy="9425181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A95D23E-7D4C-98BC-E549-786854141B89}"/>
              </a:ext>
            </a:extLst>
          </p:cNvPr>
          <p:cNvSpPr/>
          <p:nvPr/>
        </p:nvSpPr>
        <p:spPr>
          <a:xfrm>
            <a:off x="9144000" y="83831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093F196-D684-0B9D-0B21-732C7479D206}"/>
              </a:ext>
            </a:extLst>
          </p:cNvPr>
          <p:cNvSpPr/>
          <p:nvPr/>
        </p:nvSpPr>
        <p:spPr>
          <a:xfrm>
            <a:off x="-763732" y="87485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28D53F-B3DA-77BA-BD05-1068B866A1F5}"/>
              </a:ext>
            </a:extLst>
          </p:cNvPr>
          <p:cNvGrpSpPr/>
          <p:nvPr/>
        </p:nvGrpSpPr>
        <p:grpSpPr>
          <a:xfrm>
            <a:off x="234749" y="1834441"/>
            <a:ext cx="6477000" cy="1553622"/>
            <a:chOff x="10521" y="1285654"/>
            <a:chExt cx="5927565" cy="3012444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C802BEC-30C0-0348-B771-8E2BB151C600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F167C084-80FA-507C-B8E9-E79AB8A8DF21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Let’s write!</a:t>
              </a:r>
            </a:p>
          </p:txBody>
        </p:sp>
      </p:grpSp>
      <p:pic>
        <p:nvPicPr>
          <p:cNvPr id="24" name="Picture 2">
            <a:extLst>
              <a:ext uri="{FF2B5EF4-FFF2-40B4-BE49-F238E27FC236}">
                <a16:creationId xmlns:a16="http://schemas.microsoft.com/office/drawing/2014/main" id="{79EF2D30-8ABB-3629-2D5B-924231810BA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26979" y="3723282"/>
            <a:ext cx="5471180" cy="5088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7C345B-3CF4-3D93-6FCC-65D0FC5046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68142" y="1877327"/>
            <a:ext cx="5247132" cy="75713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457CAB-E965-3DA4-3830-A8B015E7842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r="14769"/>
          <a:stretch/>
        </p:blipFill>
        <p:spPr>
          <a:xfrm>
            <a:off x="12855531" y="1824851"/>
            <a:ext cx="5127223" cy="7623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42566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4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Track 105 02" hidden="1">
            <a:hlinkClick r:id="" action="ppaction://media"/>
            <a:extLst>
              <a:ext uri="{FF2B5EF4-FFF2-40B4-BE49-F238E27FC236}">
                <a16:creationId xmlns:a16="http://schemas.microsoft.com/office/drawing/2014/main" id="{042A4844-5327-0744-50D2-3E7A42B09A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89" end="4039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400" y="4838700"/>
            <a:ext cx="2560637" cy="2560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A70C11-A0E7-70AE-DACD-AB9F56836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395" y="838311"/>
            <a:ext cx="18329208" cy="9425181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A95D23E-7D4C-98BC-E549-786854141B89}"/>
              </a:ext>
            </a:extLst>
          </p:cNvPr>
          <p:cNvSpPr/>
          <p:nvPr/>
        </p:nvSpPr>
        <p:spPr>
          <a:xfrm>
            <a:off x="9144000" y="83831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093F196-D684-0B9D-0B21-732C7479D206}"/>
              </a:ext>
            </a:extLst>
          </p:cNvPr>
          <p:cNvSpPr/>
          <p:nvPr/>
        </p:nvSpPr>
        <p:spPr>
          <a:xfrm>
            <a:off x="-763732" y="87485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28D53F-B3DA-77BA-BD05-1068B866A1F5}"/>
              </a:ext>
            </a:extLst>
          </p:cNvPr>
          <p:cNvGrpSpPr/>
          <p:nvPr/>
        </p:nvGrpSpPr>
        <p:grpSpPr>
          <a:xfrm>
            <a:off x="794128" y="1577866"/>
            <a:ext cx="6477000" cy="1553622"/>
            <a:chOff x="10521" y="1285654"/>
            <a:chExt cx="5927565" cy="3012444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C802BEC-30C0-0348-B771-8E2BB151C600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F167C084-80FA-507C-B8E9-E79AB8A8DF21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Let’s check!</a:t>
              </a:r>
            </a:p>
          </p:txBody>
        </p:sp>
      </p:grpSp>
      <p:sp>
        <p:nvSpPr>
          <p:cNvPr id="22" name="Freeform 3">
            <a:extLst>
              <a:ext uri="{FF2B5EF4-FFF2-40B4-BE49-F238E27FC236}">
                <a16:creationId xmlns:a16="http://schemas.microsoft.com/office/drawing/2014/main" id="{6FCF7605-332F-06E5-CB4B-D6E0F6E9EA9A}"/>
              </a:ext>
            </a:extLst>
          </p:cNvPr>
          <p:cNvSpPr/>
          <p:nvPr/>
        </p:nvSpPr>
        <p:spPr>
          <a:xfrm>
            <a:off x="668151" y="7580940"/>
            <a:ext cx="17010249" cy="2389162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041D2B-A2F8-E505-A063-8DE2AB371805}"/>
              </a:ext>
            </a:extLst>
          </p:cNvPr>
          <p:cNvSpPr/>
          <p:nvPr/>
        </p:nvSpPr>
        <p:spPr>
          <a:xfrm>
            <a:off x="1388105" y="8243701"/>
            <a:ext cx="15755660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latin typeface="Abadi Extra Light" panose="020B0204020104020204" pitchFamily="34" charset="0"/>
              </a:rPr>
              <a:t>He ______________ at seven o’clock.</a:t>
            </a:r>
            <a:endParaRPr lang="en-US" sz="8000" cap="none" spc="0" dirty="0">
              <a:ln w="0"/>
              <a:latin typeface="Abadi Extra Light" panose="020B0204020104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9EF2D30-8ABB-3629-2D5B-924231810BA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351752" y="3231653"/>
            <a:ext cx="4281851" cy="398212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5B75226-3438-5D11-4580-FAC23F657B3F}"/>
              </a:ext>
            </a:extLst>
          </p:cNvPr>
          <p:cNvSpPr/>
          <p:nvPr/>
        </p:nvSpPr>
        <p:spPr>
          <a:xfrm>
            <a:off x="3124200" y="8273317"/>
            <a:ext cx="7135388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8800" b="1" cap="none" spc="0" dirty="0">
                <a:ln w="0"/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has breakfast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199133-B4BD-CB96-F54B-0A0BF3142F0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41700"/>
          <a:stretch/>
        </p:blipFill>
        <p:spPr>
          <a:xfrm>
            <a:off x="8353302" y="1409700"/>
            <a:ext cx="6602193" cy="55540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11271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Track 105 02" hidden="1">
            <a:hlinkClick r:id="" action="ppaction://media"/>
            <a:extLst>
              <a:ext uri="{FF2B5EF4-FFF2-40B4-BE49-F238E27FC236}">
                <a16:creationId xmlns:a16="http://schemas.microsoft.com/office/drawing/2014/main" id="{042A4844-5327-0744-50D2-3E7A42B09A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89" end="4039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400" y="4838700"/>
            <a:ext cx="2560637" cy="2560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A70C11-A0E7-70AE-DACD-AB9F568368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395" y="838311"/>
            <a:ext cx="18329208" cy="9425181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AA95D23E-7D4C-98BC-E549-786854141B89}"/>
              </a:ext>
            </a:extLst>
          </p:cNvPr>
          <p:cNvSpPr/>
          <p:nvPr/>
        </p:nvSpPr>
        <p:spPr>
          <a:xfrm>
            <a:off x="9144000" y="865459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A093F196-D684-0B9D-0B21-732C7479D206}"/>
              </a:ext>
            </a:extLst>
          </p:cNvPr>
          <p:cNvSpPr/>
          <p:nvPr/>
        </p:nvSpPr>
        <p:spPr>
          <a:xfrm>
            <a:off x="-763732" y="902003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F32EB3-3D46-624E-189F-4AF8B5B16AB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D0D18C-67E9-5464-75BC-B9B1CD5DC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ACC44CB-262A-0F39-7018-81BD54F76F34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87AC48-E2CD-1B88-BCA2-42371E9CF6D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63A82833-AFB0-319C-1EEF-337823E27B9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ED8ABE22-1B89-E7BB-8C2B-0C0A5E1B562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98D84FB8-F244-4895-382E-D6B77177C91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428D53F-B3DA-77BA-BD05-1068B866A1F5}"/>
              </a:ext>
            </a:extLst>
          </p:cNvPr>
          <p:cNvGrpSpPr/>
          <p:nvPr/>
        </p:nvGrpSpPr>
        <p:grpSpPr>
          <a:xfrm>
            <a:off x="794128" y="1577866"/>
            <a:ext cx="6477000" cy="1553622"/>
            <a:chOff x="10521" y="1285654"/>
            <a:chExt cx="5927565" cy="3012444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5C802BEC-30C0-0348-B771-8E2BB151C600}"/>
                </a:ext>
              </a:extLst>
            </p:cNvPr>
            <p:cNvSpPr/>
            <p:nvPr/>
          </p:nvSpPr>
          <p:spPr>
            <a:xfrm>
              <a:off x="10521" y="1285654"/>
              <a:ext cx="5927565" cy="3012444"/>
            </a:xfrm>
            <a:custGeom>
              <a:avLst/>
              <a:gdLst/>
              <a:ahLst/>
              <a:cxnLst/>
              <a:rect l="l" t="t" r="r" b="b"/>
              <a:pathLst>
                <a:path w="5927565" h="6639838">
                  <a:moveTo>
                    <a:pt x="0" y="0"/>
                  </a:moveTo>
                  <a:lnTo>
                    <a:pt x="5927565" y="0"/>
                  </a:lnTo>
                  <a:lnTo>
                    <a:pt x="5927565" y="6639838"/>
                  </a:lnTo>
                  <a:lnTo>
                    <a:pt x="0" y="6639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6">
              <a:extLst>
                <a:ext uri="{FF2B5EF4-FFF2-40B4-BE49-F238E27FC236}">
                  <a16:creationId xmlns:a16="http://schemas.microsoft.com/office/drawing/2014/main" id="{F167C084-80FA-507C-B8E9-E79AB8A8DF21}"/>
                </a:ext>
              </a:extLst>
            </p:cNvPr>
            <p:cNvSpPr txBox="1"/>
            <p:nvPr/>
          </p:nvSpPr>
          <p:spPr>
            <a:xfrm>
              <a:off x="195264" y="2025222"/>
              <a:ext cx="5558079" cy="21483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7200" b="1" dirty="0">
                  <a:solidFill>
                    <a:srgbClr val="C00000"/>
                  </a:solidFill>
                  <a:latin typeface="KG Primary Penmanship Bold"/>
                </a:rPr>
                <a:t>Let’s check!</a:t>
              </a:r>
            </a:p>
          </p:txBody>
        </p:sp>
      </p:grpSp>
      <p:sp>
        <p:nvSpPr>
          <p:cNvPr id="22" name="Freeform 3">
            <a:extLst>
              <a:ext uri="{FF2B5EF4-FFF2-40B4-BE49-F238E27FC236}">
                <a16:creationId xmlns:a16="http://schemas.microsoft.com/office/drawing/2014/main" id="{6FCF7605-332F-06E5-CB4B-D6E0F6E9EA9A}"/>
              </a:ext>
            </a:extLst>
          </p:cNvPr>
          <p:cNvSpPr/>
          <p:nvPr/>
        </p:nvSpPr>
        <p:spPr>
          <a:xfrm>
            <a:off x="668151" y="7580940"/>
            <a:ext cx="17010249" cy="2389162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041D2B-A2F8-E505-A063-8DE2AB371805}"/>
              </a:ext>
            </a:extLst>
          </p:cNvPr>
          <p:cNvSpPr/>
          <p:nvPr/>
        </p:nvSpPr>
        <p:spPr>
          <a:xfrm>
            <a:off x="1160384" y="8243701"/>
            <a:ext cx="16211106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n w="0"/>
                <a:latin typeface="Abadi Extra Light" panose="020B0204020104020204" pitchFamily="34" charset="0"/>
              </a:rPr>
              <a:t>They ______________ at eight o’clock.</a:t>
            </a:r>
            <a:endParaRPr lang="en-US" sz="8000" cap="none" spc="0" dirty="0">
              <a:ln w="0"/>
              <a:latin typeface="Abadi Extra Light" panose="020B0204020104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79EF2D30-8ABB-3629-2D5B-924231810BA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351752" y="3231653"/>
            <a:ext cx="4281851" cy="398212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5B75226-3438-5D11-4580-FAC23F657B3F}"/>
              </a:ext>
            </a:extLst>
          </p:cNvPr>
          <p:cNvSpPr/>
          <p:nvPr/>
        </p:nvSpPr>
        <p:spPr>
          <a:xfrm>
            <a:off x="4114800" y="8273317"/>
            <a:ext cx="7135388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8800" b="1" cap="none" spc="0" dirty="0">
                <a:ln w="0"/>
                <a:solidFill>
                  <a:srgbClr val="0070C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go to school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573717-0B0E-9F50-353E-B53ADA8ADFC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14769" b="41409"/>
          <a:stretch/>
        </p:blipFill>
        <p:spPr>
          <a:xfrm>
            <a:off x="8673844" y="1283955"/>
            <a:ext cx="6492602" cy="5656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48497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6E7CE1-1F07-7391-8C1A-1CA748D9D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395" y="838311"/>
            <a:ext cx="18329208" cy="9425181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195FA4E3-7124-AEA2-963C-0228DB3AB9A5}"/>
              </a:ext>
            </a:extLst>
          </p:cNvPr>
          <p:cNvSpPr/>
          <p:nvPr/>
        </p:nvSpPr>
        <p:spPr>
          <a:xfrm>
            <a:off x="-641540" y="832869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374C0039-A809-1049-E663-F7773A5826BA}"/>
              </a:ext>
            </a:extLst>
          </p:cNvPr>
          <p:cNvSpPr/>
          <p:nvPr/>
        </p:nvSpPr>
        <p:spPr>
          <a:xfrm>
            <a:off x="9296400" y="832868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08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EC12BC-03E0-0167-F3E5-87F840BB7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452" y="0"/>
            <a:ext cx="18407452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50613" y="2445663"/>
            <a:ext cx="18589227" cy="5395674"/>
            <a:chOff x="0" y="0"/>
            <a:chExt cx="7395358" cy="2146563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7331858" cy="2083063"/>
            </a:xfrm>
            <a:custGeom>
              <a:avLst/>
              <a:gdLst/>
              <a:ahLst/>
              <a:cxnLst/>
              <a:rect l="l" t="t" r="r" b="b"/>
              <a:pathLst>
                <a:path w="7331858" h="2083063">
                  <a:moveTo>
                    <a:pt x="7239148" y="2083063"/>
                  </a:moveTo>
                  <a:lnTo>
                    <a:pt x="92710" y="2083063"/>
                  </a:lnTo>
                  <a:cubicBezTo>
                    <a:pt x="41910" y="2083063"/>
                    <a:pt x="0" y="2041153"/>
                    <a:pt x="0" y="199035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7237878" y="0"/>
                  </a:lnTo>
                  <a:cubicBezTo>
                    <a:pt x="7288678" y="0"/>
                    <a:pt x="7330588" y="41910"/>
                    <a:pt x="7330588" y="92710"/>
                  </a:cubicBezTo>
                  <a:lnTo>
                    <a:pt x="7330588" y="1989083"/>
                  </a:lnTo>
                  <a:cubicBezTo>
                    <a:pt x="7331858" y="2041153"/>
                    <a:pt x="7289948" y="2083063"/>
                    <a:pt x="7239148" y="2083063"/>
                  </a:cubicBezTo>
                  <a:close/>
                </a:path>
              </a:pathLst>
            </a:custGeom>
            <a:solidFill>
              <a:srgbClr val="110F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7395359" cy="2146563"/>
            </a:xfrm>
            <a:custGeom>
              <a:avLst/>
              <a:gdLst/>
              <a:ahLst/>
              <a:cxnLst/>
              <a:rect l="l" t="t" r="r" b="b"/>
              <a:pathLst>
                <a:path w="7395359" h="2146563">
                  <a:moveTo>
                    <a:pt x="7270898" y="59690"/>
                  </a:moveTo>
                  <a:cubicBezTo>
                    <a:pt x="7306458" y="59690"/>
                    <a:pt x="7335669" y="88900"/>
                    <a:pt x="7335669" y="124460"/>
                  </a:cubicBezTo>
                  <a:lnTo>
                    <a:pt x="7335669" y="2022103"/>
                  </a:lnTo>
                  <a:cubicBezTo>
                    <a:pt x="7335669" y="2057663"/>
                    <a:pt x="7306458" y="2086873"/>
                    <a:pt x="7270898" y="2086873"/>
                  </a:cubicBezTo>
                  <a:lnTo>
                    <a:pt x="124460" y="2086873"/>
                  </a:lnTo>
                  <a:cubicBezTo>
                    <a:pt x="88900" y="2086873"/>
                    <a:pt x="59690" y="2057663"/>
                    <a:pt x="59690" y="202210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7270898" y="59690"/>
                  </a:lnTo>
                  <a:moveTo>
                    <a:pt x="72708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022103"/>
                  </a:lnTo>
                  <a:cubicBezTo>
                    <a:pt x="0" y="2090683"/>
                    <a:pt x="55880" y="2146563"/>
                    <a:pt x="124460" y="2146563"/>
                  </a:cubicBezTo>
                  <a:lnTo>
                    <a:pt x="7270898" y="2146563"/>
                  </a:lnTo>
                  <a:cubicBezTo>
                    <a:pt x="7339478" y="2146563"/>
                    <a:pt x="7395359" y="2090683"/>
                    <a:pt x="7395359" y="2022103"/>
                  </a:cubicBezTo>
                  <a:lnTo>
                    <a:pt x="7395359" y="124460"/>
                  </a:lnTo>
                  <a:cubicBezTo>
                    <a:pt x="7395359" y="55880"/>
                    <a:pt x="7339478" y="0"/>
                    <a:pt x="7270898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518275" y="5468620"/>
            <a:ext cx="9001881" cy="105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0"/>
              </a:lnSpc>
            </a:pPr>
            <a:r>
              <a:rPr lang="en-US" sz="8000" spc="160" dirty="0">
                <a:solidFill>
                  <a:srgbClr val="F5E0D7"/>
                </a:solidFill>
                <a:latin typeface="Quicksand Medium"/>
              </a:rPr>
              <a:t> </a:t>
            </a:r>
            <a:r>
              <a:rPr lang="en-US" sz="8000" b="1" spc="160" dirty="0">
                <a:solidFill>
                  <a:srgbClr val="F5E0D7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Time Quiz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80638" y="3975344"/>
            <a:ext cx="11277154" cy="1157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8800" spc="199" dirty="0">
                <a:solidFill>
                  <a:srgbClr val="F5E0D7"/>
                </a:solidFill>
                <a:latin typeface="Fredoka One" panose="02000000000000000000" pitchFamily="2" charset="0"/>
              </a:rPr>
              <a:t>DAILY ROUTINES</a:t>
            </a:r>
          </a:p>
        </p:txBody>
      </p:sp>
      <p:sp>
        <p:nvSpPr>
          <p:cNvPr id="7" name="Freeform 7"/>
          <p:cNvSpPr/>
          <p:nvPr/>
        </p:nvSpPr>
        <p:spPr>
          <a:xfrm>
            <a:off x="533400" y="1277279"/>
            <a:ext cx="6971597" cy="8382682"/>
          </a:xfrm>
          <a:custGeom>
            <a:avLst/>
            <a:gdLst/>
            <a:ahLst/>
            <a:cxnLst/>
            <a:rect l="l" t="t" r="r" b="b"/>
            <a:pathLst>
              <a:path w="6971597" h="8382682">
                <a:moveTo>
                  <a:pt x="0" y="0"/>
                </a:moveTo>
                <a:lnTo>
                  <a:pt x="6971597" y="0"/>
                </a:lnTo>
                <a:lnTo>
                  <a:pt x="6971597" y="8382681"/>
                </a:lnTo>
                <a:lnTo>
                  <a:pt x="0" y="8382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e-comedy-interesting-playful-sweet-bright-childish-music-570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3683D6F-D39F-EDD2-6A01-A86D44352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7" y="858212"/>
            <a:ext cx="18289147" cy="9611055"/>
          </a:xfrm>
          <a:prstGeom prst="rect">
            <a:avLst/>
          </a:prstGeom>
        </p:spPr>
      </p:pic>
      <p:sp>
        <p:nvSpPr>
          <p:cNvPr id="15" name="Freeform 2">
            <a:extLst>
              <a:ext uri="{FF2B5EF4-FFF2-40B4-BE49-F238E27FC236}">
                <a16:creationId xmlns:a16="http://schemas.microsoft.com/office/drawing/2014/main" id="{2539AE62-9847-DF6C-3362-6D30B753A514}"/>
              </a:ext>
            </a:extLst>
          </p:cNvPr>
          <p:cNvSpPr/>
          <p:nvPr/>
        </p:nvSpPr>
        <p:spPr>
          <a:xfrm>
            <a:off x="8564148" y="986519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3380E7C8-D72C-66CD-865A-54B17F237FED}"/>
              </a:ext>
            </a:extLst>
          </p:cNvPr>
          <p:cNvSpPr/>
          <p:nvPr/>
        </p:nvSpPr>
        <p:spPr>
          <a:xfrm>
            <a:off x="-1391921" y="99331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316300" y="1231094"/>
            <a:ext cx="13198198" cy="223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2926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5AC7AB-151F-A1F5-2DD1-7BF537358D3A}"/>
              </a:ext>
            </a:extLst>
          </p:cNvPr>
          <p:cNvGrpSpPr/>
          <p:nvPr/>
        </p:nvGrpSpPr>
        <p:grpSpPr>
          <a:xfrm>
            <a:off x="-76200" y="123958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5C272F-12D1-C252-424F-BEA78D66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25B9FF-558F-0145-E670-D8D7D7073AD7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16FBCD-4681-B963-D6A1-D49DBE3BE6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E57851F2-4D0F-2A6C-6747-20568DED54B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89D5F1B-77BA-0616-8978-C266068040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BE4273F1-7FEB-BEEC-6BBE-6899287006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4200" y="3469271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08E27FCC-34E5-B2C6-9323-E636F6A765FD}"/>
              </a:ext>
            </a:extLst>
          </p:cNvPr>
          <p:cNvSpPr/>
          <p:nvPr/>
        </p:nvSpPr>
        <p:spPr>
          <a:xfrm>
            <a:off x="-1867824" y="9486900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F79FB7-C2A3-1FCD-D898-5D1EBCB1C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7" y="0"/>
            <a:ext cx="1837800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6457025" cy="3273985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393525" cy="3210484"/>
            </a:xfrm>
            <a:custGeom>
              <a:avLst/>
              <a:gdLst/>
              <a:ahLst/>
              <a:cxnLst/>
              <a:rect l="l" t="t" r="r" b="b"/>
              <a:pathLst>
                <a:path w="6393525" h="3210484">
                  <a:moveTo>
                    <a:pt x="6300815" y="3210484"/>
                  </a:moveTo>
                  <a:lnTo>
                    <a:pt x="92710" y="3210484"/>
                  </a:lnTo>
                  <a:cubicBezTo>
                    <a:pt x="41910" y="3210484"/>
                    <a:pt x="0" y="3168574"/>
                    <a:pt x="0" y="311777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299545" y="0"/>
                  </a:lnTo>
                  <a:cubicBezTo>
                    <a:pt x="6350345" y="0"/>
                    <a:pt x="6392255" y="41910"/>
                    <a:pt x="6392255" y="92710"/>
                  </a:cubicBezTo>
                  <a:lnTo>
                    <a:pt x="6392255" y="3116505"/>
                  </a:lnTo>
                  <a:cubicBezTo>
                    <a:pt x="6393525" y="3168574"/>
                    <a:pt x="6351615" y="3210484"/>
                    <a:pt x="6300815" y="3210484"/>
                  </a:cubicBezTo>
                  <a:close/>
                </a:path>
              </a:pathLst>
            </a:custGeom>
            <a:solidFill>
              <a:srgbClr val="110F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457025" cy="3273985"/>
            </a:xfrm>
            <a:custGeom>
              <a:avLst/>
              <a:gdLst/>
              <a:ahLst/>
              <a:cxnLst/>
              <a:rect l="l" t="t" r="r" b="b"/>
              <a:pathLst>
                <a:path w="6457025" h="3273985">
                  <a:moveTo>
                    <a:pt x="6332565" y="59690"/>
                  </a:moveTo>
                  <a:cubicBezTo>
                    <a:pt x="6368125" y="59690"/>
                    <a:pt x="6397335" y="88900"/>
                    <a:pt x="6397335" y="124460"/>
                  </a:cubicBezTo>
                  <a:lnTo>
                    <a:pt x="6397335" y="3149525"/>
                  </a:lnTo>
                  <a:cubicBezTo>
                    <a:pt x="6397335" y="3185085"/>
                    <a:pt x="6368125" y="3214295"/>
                    <a:pt x="6332565" y="3214295"/>
                  </a:cubicBezTo>
                  <a:lnTo>
                    <a:pt x="124460" y="3214295"/>
                  </a:lnTo>
                  <a:cubicBezTo>
                    <a:pt x="88900" y="3214295"/>
                    <a:pt x="59690" y="3185085"/>
                    <a:pt x="59690" y="314952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32565" y="59690"/>
                  </a:lnTo>
                  <a:moveTo>
                    <a:pt x="633256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149525"/>
                  </a:lnTo>
                  <a:cubicBezTo>
                    <a:pt x="0" y="3218105"/>
                    <a:pt x="55880" y="3273985"/>
                    <a:pt x="124460" y="3273985"/>
                  </a:cubicBezTo>
                  <a:lnTo>
                    <a:pt x="6332565" y="3273985"/>
                  </a:lnTo>
                  <a:cubicBezTo>
                    <a:pt x="6401145" y="3273985"/>
                    <a:pt x="6457025" y="3218105"/>
                    <a:pt x="6457025" y="3149525"/>
                  </a:cubicBezTo>
                  <a:lnTo>
                    <a:pt x="6457025" y="124460"/>
                  </a:lnTo>
                  <a:cubicBezTo>
                    <a:pt x="6457025" y="55880"/>
                    <a:pt x="6401145" y="0"/>
                    <a:pt x="6332565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2151946" y="1934323"/>
            <a:ext cx="5371295" cy="9923870"/>
          </a:xfrm>
          <a:custGeom>
            <a:avLst/>
            <a:gdLst/>
            <a:ahLst/>
            <a:cxnLst/>
            <a:rect l="l" t="t" r="r" b="b"/>
            <a:pathLst>
              <a:path w="5371295" h="9923870">
                <a:moveTo>
                  <a:pt x="0" y="0"/>
                </a:moveTo>
                <a:lnTo>
                  <a:pt x="5371294" y="0"/>
                </a:lnTo>
                <a:lnTo>
                  <a:pt x="5371294" y="9923870"/>
                </a:lnTo>
                <a:lnTo>
                  <a:pt x="0" y="9923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057400" y="4000500"/>
            <a:ext cx="9494083" cy="3262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800" spc="-96" dirty="0">
                <a:solidFill>
                  <a:srgbClr val="F5E0D7"/>
                </a:solidFill>
                <a:latin typeface="Quicksand Medium"/>
              </a:rPr>
              <a:t>Pupils answer questions about the time of John's daily activities.</a:t>
            </a:r>
          </a:p>
          <a:p>
            <a:pPr marL="685800" indent="-68580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800" dirty="0">
                <a:solidFill>
                  <a:srgbClr val="F5E0D7"/>
                </a:solidFill>
                <a:latin typeface="Quicksand Medium"/>
              </a:rPr>
              <a:t>The student with the most correct answers wins the game!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64540" y="2382409"/>
            <a:ext cx="8874249" cy="948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8000" dirty="0">
                <a:solidFill>
                  <a:srgbClr val="F5E0D7"/>
                </a:solidFill>
                <a:latin typeface="Fredoka One" panose="02000000000000000000" pitchFamily="2" charset="0"/>
                <a:cs typeface="Forte Forward" pitchFamily="2" charset="0"/>
              </a:rPr>
              <a:t>INSTRUCTIONS</a:t>
            </a:r>
          </a:p>
        </p:txBody>
      </p:sp>
    </p:spTree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8DA52A-C2B6-EF3D-03C5-DA6EA1D7A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452" y="0"/>
            <a:ext cx="18407452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028700" y="3471408"/>
            <a:ext cx="16230600" cy="3677768"/>
            <a:chOff x="0" y="0"/>
            <a:chExt cx="6457025" cy="1463128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393525" cy="1399628"/>
            </a:xfrm>
            <a:custGeom>
              <a:avLst/>
              <a:gdLst/>
              <a:ahLst/>
              <a:cxnLst/>
              <a:rect l="l" t="t" r="r" b="b"/>
              <a:pathLst>
                <a:path w="6393525" h="1399628">
                  <a:moveTo>
                    <a:pt x="6300815" y="1399628"/>
                  </a:moveTo>
                  <a:lnTo>
                    <a:pt x="92710" y="1399628"/>
                  </a:lnTo>
                  <a:cubicBezTo>
                    <a:pt x="41910" y="1399628"/>
                    <a:pt x="0" y="1357718"/>
                    <a:pt x="0" y="130691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299545" y="0"/>
                  </a:lnTo>
                  <a:cubicBezTo>
                    <a:pt x="6350345" y="0"/>
                    <a:pt x="6392255" y="41910"/>
                    <a:pt x="6392255" y="92710"/>
                  </a:cubicBezTo>
                  <a:lnTo>
                    <a:pt x="6392255" y="1305648"/>
                  </a:lnTo>
                  <a:cubicBezTo>
                    <a:pt x="6393525" y="1357718"/>
                    <a:pt x="6351615" y="1399628"/>
                    <a:pt x="6300815" y="1399628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457025" cy="1463128"/>
            </a:xfrm>
            <a:custGeom>
              <a:avLst/>
              <a:gdLst/>
              <a:ahLst/>
              <a:cxnLst/>
              <a:rect l="l" t="t" r="r" b="b"/>
              <a:pathLst>
                <a:path w="6457025" h="1463128">
                  <a:moveTo>
                    <a:pt x="6332565" y="59690"/>
                  </a:moveTo>
                  <a:cubicBezTo>
                    <a:pt x="6368125" y="59690"/>
                    <a:pt x="6397335" y="88900"/>
                    <a:pt x="6397335" y="124460"/>
                  </a:cubicBezTo>
                  <a:lnTo>
                    <a:pt x="6397335" y="1338668"/>
                  </a:lnTo>
                  <a:cubicBezTo>
                    <a:pt x="6397335" y="1374228"/>
                    <a:pt x="6368125" y="1403438"/>
                    <a:pt x="6332565" y="1403438"/>
                  </a:cubicBezTo>
                  <a:lnTo>
                    <a:pt x="124460" y="1403438"/>
                  </a:lnTo>
                  <a:cubicBezTo>
                    <a:pt x="88900" y="1403438"/>
                    <a:pt x="59690" y="1374228"/>
                    <a:pt x="59690" y="133866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32565" y="59690"/>
                  </a:lnTo>
                  <a:moveTo>
                    <a:pt x="633256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668"/>
                  </a:lnTo>
                  <a:cubicBezTo>
                    <a:pt x="0" y="1407248"/>
                    <a:pt x="55880" y="1463128"/>
                    <a:pt x="124460" y="1463128"/>
                  </a:cubicBezTo>
                  <a:lnTo>
                    <a:pt x="6332565" y="1463128"/>
                  </a:lnTo>
                  <a:cubicBezTo>
                    <a:pt x="6401145" y="1463128"/>
                    <a:pt x="6457025" y="1407248"/>
                    <a:pt x="6457025" y="1338668"/>
                  </a:cubicBezTo>
                  <a:lnTo>
                    <a:pt x="6457025" y="124460"/>
                  </a:lnTo>
                  <a:cubicBezTo>
                    <a:pt x="6457025" y="55880"/>
                    <a:pt x="6401145" y="0"/>
                    <a:pt x="6332565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631673" y="1195492"/>
            <a:ext cx="7098030" cy="8229600"/>
          </a:xfrm>
          <a:custGeom>
            <a:avLst/>
            <a:gdLst/>
            <a:ahLst/>
            <a:cxnLst/>
            <a:rect l="l" t="t" r="r" b="b"/>
            <a:pathLst>
              <a:path w="7098030" h="8229600">
                <a:moveTo>
                  <a:pt x="0" y="0"/>
                </a:moveTo>
                <a:lnTo>
                  <a:pt x="7098030" y="0"/>
                </a:lnTo>
                <a:lnTo>
                  <a:pt x="70980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846179" y="4692815"/>
            <a:ext cx="11386325" cy="123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600" dirty="0">
                <a:solidFill>
                  <a:srgbClr val="110F0E"/>
                </a:solidFill>
                <a:latin typeface="Congenial Black" panose="02000503040000020004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ARE YOU READY?</a:t>
            </a:r>
          </a:p>
        </p:txBody>
      </p:sp>
    </p:spTree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1A0D2D3-E345-ACA6-DEF1-966B74E24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7" y="0"/>
            <a:ext cx="1837800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545617" y="813510"/>
            <a:ext cx="7936439" cy="3133070"/>
            <a:chOff x="0" y="0"/>
            <a:chExt cx="3073684" cy="1213399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010184" cy="1149899"/>
            </a:xfrm>
            <a:custGeom>
              <a:avLst/>
              <a:gdLst/>
              <a:ahLst/>
              <a:cxnLst/>
              <a:rect l="l" t="t" r="r" b="b"/>
              <a:pathLst>
                <a:path w="3010184" h="1149899">
                  <a:moveTo>
                    <a:pt x="2917474" y="1149899"/>
                  </a:moveTo>
                  <a:lnTo>
                    <a:pt x="92710" y="1149899"/>
                  </a:lnTo>
                  <a:cubicBezTo>
                    <a:pt x="41910" y="1149899"/>
                    <a:pt x="0" y="1107989"/>
                    <a:pt x="0" y="105718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1055919"/>
                  </a:lnTo>
                  <a:cubicBezTo>
                    <a:pt x="3010184" y="1107989"/>
                    <a:pt x="2968274" y="1149899"/>
                    <a:pt x="2917474" y="1149899"/>
                  </a:cubicBezTo>
                  <a:close/>
                </a:path>
              </a:pathLst>
            </a:custGeom>
            <a:solidFill>
              <a:srgbClr val="110F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073684" cy="1213399"/>
            </a:xfrm>
            <a:custGeom>
              <a:avLst/>
              <a:gdLst/>
              <a:ahLst/>
              <a:cxnLst/>
              <a:rect l="l" t="t" r="r" b="b"/>
              <a:pathLst>
                <a:path w="3073684" h="1213399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1088939"/>
                  </a:lnTo>
                  <a:cubicBezTo>
                    <a:pt x="3013994" y="1124499"/>
                    <a:pt x="2984784" y="1153709"/>
                    <a:pt x="2949224" y="1153709"/>
                  </a:cubicBezTo>
                  <a:lnTo>
                    <a:pt x="124460" y="1153709"/>
                  </a:lnTo>
                  <a:cubicBezTo>
                    <a:pt x="88900" y="1153709"/>
                    <a:pt x="59690" y="1124499"/>
                    <a:pt x="59690" y="108893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88939"/>
                  </a:lnTo>
                  <a:cubicBezTo>
                    <a:pt x="0" y="1157519"/>
                    <a:pt x="55880" y="1213399"/>
                    <a:pt x="124460" y="1213399"/>
                  </a:cubicBezTo>
                  <a:lnTo>
                    <a:pt x="2949224" y="1213399"/>
                  </a:lnTo>
                  <a:cubicBezTo>
                    <a:pt x="3017804" y="1213399"/>
                    <a:pt x="3073684" y="1157519"/>
                    <a:pt x="3073684" y="1088939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9625" y="813510"/>
            <a:ext cx="7915797" cy="8663865"/>
            <a:chOff x="0" y="0"/>
            <a:chExt cx="3065690" cy="3355407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002190" cy="3291907"/>
            </a:xfrm>
            <a:custGeom>
              <a:avLst/>
              <a:gdLst/>
              <a:ahLst/>
              <a:cxnLst/>
              <a:rect l="l" t="t" r="r" b="b"/>
              <a:pathLst>
                <a:path w="3002190" h="3291907">
                  <a:moveTo>
                    <a:pt x="2909480" y="3291907"/>
                  </a:moveTo>
                  <a:lnTo>
                    <a:pt x="92710" y="3291907"/>
                  </a:lnTo>
                  <a:cubicBezTo>
                    <a:pt x="41910" y="3291907"/>
                    <a:pt x="0" y="3249997"/>
                    <a:pt x="0" y="319919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08210" y="0"/>
                  </a:lnTo>
                  <a:cubicBezTo>
                    <a:pt x="2959010" y="0"/>
                    <a:pt x="3000920" y="41910"/>
                    <a:pt x="3000920" y="92710"/>
                  </a:cubicBezTo>
                  <a:lnTo>
                    <a:pt x="3000920" y="3197927"/>
                  </a:lnTo>
                  <a:cubicBezTo>
                    <a:pt x="3002190" y="3249997"/>
                    <a:pt x="2960280" y="3291907"/>
                    <a:pt x="2909480" y="3291907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065690" cy="3355407"/>
            </a:xfrm>
            <a:custGeom>
              <a:avLst/>
              <a:gdLst/>
              <a:ahLst/>
              <a:cxnLst/>
              <a:rect l="l" t="t" r="r" b="b"/>
              <a:pathLst>
                <a:path w="3065690" h="3355407">
                  <a:moveTo>
                    <a:pt x="2941230" y="59690"/>
                  </a:moveTo>
                  <a:cubicBezTo>
                    <a:pt x="2976790" y="59690"/>
                    <a:pt x="3006000" y="88900"/>
                    <a:pt x="3006000" y="124460"/>
                  </a:cubicBezTo>
                  <a:lnTo>
                    <a:pt x="3006000" y="3230947"/>
                  </a:lnTo>
                  <a:cubicBezTo>
                    <a:pt x="3006000" y="3266507"/>
                    <a:pt x="2976790" y="3295717"/>
                    <a:pt x="2941230" y="3295717"/>
                  </a:cubicBezTo>
                  <a:lnTo>
                    <a:pt x="124460" y="3295717"/>
                  </a:lnTo>
                  <a:cubicBezTo>
                    <a:pt x="88900" y="3295717"/>
                    <a:pt x="59690" y="3266507"/>
                    <a:pt x="59690" y="323094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1230" y="59690"/>
                  </a:lnTo>
                  <a:moveTo>
                    <a:pt x="29412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230947"/>
                  </a:lnTo>
                  <a:cubicBezTo>
                    <a:pt x="0" y="3299527"/>
                    <a:pt x="55880" y="3355407"/>
                    <a:pt x="124460" y="3355407"/>
                  </a:cubicBezTo>
                  <a:lnTo>
                    <a:pt x="2941230" y="3355407"/>
                  </a:lnTo>
                  <a:cubicBezTo>
                    <a:pt x="3009810" y="3355407"/>
                    <a:pt x="3065690" y="3299527"/>
                    <a:pt x="3065690" y="3230947"/>
                  </a:cubicBezTo>
                  <a:lnTo>
                    <a:pt x="3065690" y="124460"/>
                  </a:lnTo>
                  <a:cubicBezTo>
                    <a:pt x="3065690" y="55880"/>
                    <a:pt x="3009810" y="0"/>
                    <a:pt x="2941230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404727" y="2324621"/>
            <a:ext cx="6346793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 dirty="0">
                <a:solidFill>
                  <a:srgbClr val="FFF3EA"/>
                </a:solidFill>
                <a:latin typeface="Quicksand Medium"/>
              </a:rPr>
              <a:t>What time does he </a:t>
            </a:r>
          </a:p>
          <a:p>
            <a:pPr algn="ctr">
              <a:lnSpc>
                <a:spcPts val="4578"/>
              </a:lnSpc>
            </a:pPr>
            <a:r>
              <a:rPr lang="en-US" sz="4200" dirty="0">
                <a:solidFill>
                  <a:srgbClr val="FFF3EA"/>
                </a:solidFill>
                <a:latin typeface="Quicksand Medium"/>
              </a:rPr>
              <a:t>brush his teeth?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161223" y="1426058"/>
            <a:ext cx="6776651" cy="648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5599" dirty="0">
                <a:solidFill>
                  <a:srgbClr val="FFF3EA"/>
                </a:solidFill>
                <a:latin typeface="Fredoka One" panose="02000000000000000000" pitchFamily="2" charset="0"/>
              </a:rPr>
              <a:t>QUESTION 1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54117" y="3722986"/>
            <a:ext cx="4243166" cy="5102003"/>
          </a:xfrm>
          <a:custGeom>
            <a:avLst/>
            <a:gdLst/>
            <a:ahLst/>
            <a:cxnLst/>
            <a:rect l="l" t="t" r="r" b="b"/>
            <a:pathLst>
              <a:path w="4243166" h="5102003">
                <a:moveTo>
                  <a:pt x="0" y="0"/>
                </a:moveTo>
                <a:lnTo>
                  <a:pt x="4243165" y="0"/>
                </a:lnTo>
                <a:lnTo>
                  <a:pt x="4243165" y="5102003"/>
                </a:lnTo>
                <a:lnTo>
                  <a:pt x="0" y="5102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9545617" y="4070107"/>
            <a:ext cx="7936439" cy="1705193"/>
            <a:chOff x="0" y="0"/>
            <a:chExt cx="3073684" cy="660400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3010184" cy="596900"/>
            </a:xfrm>
            <a:custGeom>
              <a:avLst/>
              <a:gdLst/>
              <a:ahLst/>
              <a:cxnLst/>
              <a:rect l="l" t="t" r="r" b="b"/>
              <a:pathLst>
                <a:path w="3010184" h="596900">
                  <a:moveTo>
                    <a:pt x="2917474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502920"/>
                  </a:lnTo>
                  <a:cubicBezTo>
                    <a:pt x="3010184" y="554990"/>
                    <a:pt x="2968274" y="596900"/>
                    <a:pt x="2917474" y="596900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3073684" cy="660400"/>
            </a:xfrm>
            <a:custGeom>
              <a:avLst/>
              <a:gdLst/>
              <a:ahLst/>
              <a:cxnLst/>
              <a:rect l="l" t="t" r="r" b="b"/>
              <a:pathLst>
                <a:path w="3073684" h="660400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535940"/>
                  </a:lnTo>
                  <a:cubicBezTo>
                    <a:pt x="3013994" y="571500"/>
                    <a:pt x="2984784" y="600710"/>
                    <a:pt x="2949224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2949224" y="660400"/>
                  </a:lnTo>
                  <a:cubicBezTo>
                    <a:pt x="3017804" y="660400"/>
                    <a:pt x="3073684" y="604520"/>
                    <a:pt x="3073684" y="535940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545617" y="7727547"/>
            <a:ext cx="7936439" cy="1705193"/>
            <a:chOff x="0" y="0"/>
            <a:chExt cx="3073684" cy="660400"/>
          </a:xfrm>
        </p:grpSpPr>
        <p:sp>
          <p:nvSpPr>
            <p:cNvPr id="15" name="Freeform 15"/>
            <p:cNvSpPr/>
            <p:nvPr/>
          </p:nvSpPr>
          <p:spPr>
            <a:xfrm>
              <a:off x="31750" y="31750"/>
              <a:ext cx="3010184" cy="596900"/>
            </a:xfrm>
            <a:custGeom>
              <a:avLst/>
              <a:gdLst/>
              <a:ahLst/>
              <a:cxnLst/>
              <a:rect l="l" t="t" r="r" b="b"/>
              <a:pathLst>
                <a:path w="3010184" h="596900">
                  <a:moveTo>
                    <a:pt x="2917474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502920"/>
                  </a:lnTo>
                  <a:cubicBezTo>
                    <a:pt x="3010184" y="554990"/>
                    <a:pt x="2968274" y="596900"/>
                    <a:pt x="2917474" y="596900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073684" cy="660400"/>
            </a:xfrm>
            <a:custGeom>
              <a:avLst/>
              <a:gdLst/>
              <a:ahLst/>
              <a:cxnLst/>
              <a:rect l="l" t="t" r="r" b="b"/>
              <a:pathLst>
                <a:path w="3073684" h="660400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535940"/>
                  </a:lnTo>
                  <a:cubicBezTo>
                    <a:pt x="3013994" y="571500"/>
                    <a:pt x="2984784" y="600710"/>
                    <a:pt x="2949224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2949224" y="660400"/>
                  </a:lnTo>
                  <a:cubicBezTo>
                    <a:pt x="3017804" y="660400"/>
                    <a:pt x="3073684" y="604520"/>
                    <a:pt x="3073684" y="535940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545617" y="5898827"/>
            <a:ext cx="7936439" cy="1705193"/>
            <a:chOff x="0" y="0"/>
            <a:chExt cx="3073684" cy="660400"/>
          </a:xfrm>
        </p:grpSpPr>
        <p:sp>
          <p:nvSpPr>
            <p:cNvPr id="18" name="Freeform 18"/>
            <p:cNvSpPr/>
            <p:nvPr/>
          </p:nvSpPr>
          <p:spPr>
            <a:xfrm>
              <a:off x="31750" y="31750"/>
              <a:ext cx="3010184" cy="596900"/>
            </a:xfrm>
            <a:custGeom>
              <a:avLst/>
              <a:gdLst/>
              <a:ahLst/>
              <a:cxnLst/>
              <a:rect l="l" t="t" r="r" b="b"/>
              <a:pathLst>
                <a:path w="3010184" h="596900">
                  <a:moveTo>
                    <a:pt x="2917474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502920"/>
                  </a:lnTo>
                  <a:cubicBezTo>
                    <a:pt x="3010184" y="554990"/>
                    <a:pt x="2968274" y="596900"/>
                    <a:pt x="2917474" y="596900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3073684" cy="660400"/>
            </a:xfrm>
            <a:custGeom>
              <a:avLst/>
              <a:gdLst/>
              <a:ahLst/>
              <a:cxnLst/>
              <a:rect l="l" t="t" r="r" b="b"/>
              <a:pathLst>
                <a:path w="3073684" h="660400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535940"/>
                  </a:lnTo>
                  <a:cubicBezTo>
                    <a:pt x="3013994" y="571500"/>
                    <a:pt x="2984784" y="600710"/>
                    <a:pt x="2949224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2949224" y="660400"/>
                  </a:lnTo>
                  <a:cubicBezTo>
                    <a:pt x="3017804" y="660400"/>
                    <a:pt x="3073684" y="604520"/>
                    <a:pt x="3073684" y="535940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404727" y="4641772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at 8 o'clock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40440" y="6479199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at 7 o'clock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40440" y="8318395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at 9 o'clock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5658010" y="1273150"/>
            <a:ext cx="2585239" cy="2997378"/>
            <a:chOff x="0" y="0"/>
            <a:chExt cx="3446985" cy="399650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446985" cy="3996504"/>
            </a:xfrm>
            <a:custGeom>
              <a:avLst/>
              <a:gdLst/>
              <a:ahLst/>
              <a:cxnLst/>
              <a:rect l="l" t="t" r="r" b="b"/>
              <a:pathLst>
                <a:path w="3446985" h="3996504">
                  <a:moveTo>
                    <a:pt x="0" y="0"/>
                  </a:moveTo>
                  <a:lnTo>
                    <a:pt x="3446985" y="0"/>
                  </a:lnTo>
                  <a:lnTo>
                    <a:pt x="3446985" y="3996504"/>
                  </a:lnTo>
                  <a:lnTo>
                    <a:pt x="0" y="3996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77529" y="732073"/>
              <a:ext cx="2891928" cy="2807580"/>
            </a:xfrm>
            <a:custGeom>
              <a:avLst/>
              <a:gdLst/>
              <a:ahLst/>
              <a:cxnLst/>
              <a:rect l="l" t="t" r="r" b="b"/>
              <a:pathLst>
                <a:path w="2891928" h="2807580">
                  <a:moveTo>
                    <a:pt x="0" y="0"/>
                  </a:moveTo>
                  <a:lnTo>
                    <a:pt x="2891927" y="0"/>
                  </a:lnTo>
                  <a:lnTo>
                    <a:pt x="2891927" y="2807580"/>
                  </a:lnTo>
                  <a:lnTo>
                    <a:pt x="0" y="2807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comb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download">
            <a:hlinkClick r:id="" action="ppaction://media"/>
            <a:extLst>
              <a:ext uri="{FF2B5EF4-FFF2-40B4-BE49-F238E27FC236}">
                <a16:creationId xmlns:a16="http://schemas.microsoft.com/office/drawing/2014/main" id="{AC251E81-7C24-D09D-317C-4BAA7CBDDB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98617" y="8691179"/>
            <a:ext cx="1319159" cy="13191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3DDAFB9-997E-09B0-4228-E77EF56ED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9452" y="0"/>
            <a:ext cx="18407452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545617" y="813510"/>
            <a:ext cx="7936439" cy="3133070"/>
            <a:chOff x="0" y="0"/>
            <a:chExt cx="3073684" cy="1213399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010184" cy="1149899"/>
            </a:xfrm>
            <a:custGeom>
              <a:avLst/>
              <a:gdLst/>
              <a:ahLst/>
              <a:cxnLst/>
              <a:rect l="l" t="t" r="r" b="b"/>
              <a:pathLst>
                <a:path w="3010184" h="1149899">
                  <a:moveTo>
                    <a:pt x="2917474" y="1149899"/>
                  </a:moveTo>
                  <a:lnTo>
                    <a:pt x="92710" y="1149899"/>
                  </a:lnTo>
                  <a:cubicBezTo>
                    <a:pt x="41910" y="1149899"/>
                    <a:pt x="0" y="1107989"/>
                    <a:pt x="0" y="105718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1055919"/>
                  </a:lnTo>
                  <a:cubicBezTo>
                    <a:pt x="3010184" y="1107989"/>
                    <a:pt x="2968274" y="1149899"/>
                    <a:pt x="2917474" y="1149899"/>
                  </a:cubicBezTo>
                  <a:close/>
                </a:path>
              </a:pathLst>
            </a:custGeom>
            <a:solidFill>
              <a:srgbClr val="110F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073684" cy="1213399"/>
            </a:xfrm>
            <a:custGeom>
              <a:avLst/>
              <a:gdLst/>
              <a:ahLst/>
              <a:cxnLst/>
              <a:rect l="l" t="t" r="r" b="b"/>
              <a:pathLst>
                <a:path w="3073684" h="1213399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1088939"/>
                  </a:lnTo>
                  <a:cubicBezTo>
                    <a:pt x="3013994" y="1124499"/>
                    <a:pt x="2984784" y="1153709"/>
                    <a:pt x="2949224" y="1153709"/>
                  </a:cubicBezTo>
                  <a:lnTo>
                    <a:pt x="124460" y="1153709"/>
                  </a:lnTo>
                  <a:cubicBezTo>
                    <a:pt x="88900" y="1153709"/>
                    <a:pt x="59690" y="1124499"/>
                    <a:pt x="59690" y="108893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88939"/>
                  </a:lnTo>
                  <a:cubicBezTo>
                    <a:pt x="0" y="1157519"/>
                    <a:pt x="55880" y="1213399"/>
                    <a:pt x="124460" y="1213399"/>
                  </a:cubicBezTo>
                  <a:lnTo>
                    <a:pt x="2949224" y="1213399"/>
                  </a:lnTo>
                  <a:cubicBezTo>
                    <a:pt x="3017804" y="1213399"/>
                    <a:pt x="3073684" y="1157519"/>
                    <a:pt x="3073684" y="1088939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9625" y="813510"/>
            <a:ext cx="7915797" cy="8663865"/>
            <a:chOff x="0" y="0"/>
            <a:chExt cx="3065690" cy="3355407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002190" cy="3291907"/>
            </a:xfrm>
            <a:custGeom>
              <a:avLst/>
              <a:gdLst/>
              <a:ahLst/>
              <a:cxnLst/>
              <a:rect l="l" t="t" r="r" b="b"/>
              <a:pathLst>
                <a:path w="3002190" h="3291907">
                  <a:moveTo>
                    <a:pt x="2909480" y="3291907"/>
                  </a:moveTo>
                  <a:lnTo>
                    <a:pt x="92710" y="3291907"/>
                  </a:lnTo>
                  <a:cubicBezTo>
                    <a:pt x="41910" y="3291907"/>
                    <a:pt x="0" y="3249997"/>
                    <a:pt x="0" y="319919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08210" y="0"/>
                  </a:lnTo>
                  <a:cubicBezTo>
                    <a:pt x="2959010" y="0"/>
                    <a:pt x="3000920" y="41910"/>
                    <a:pt x="3000920" y="92710"/>
                  </a:cubicBezTo>
                  <a:lnTo>
                    <a:pt x="3000920" y="3197927"/>
                  </a:lnTo>
                  <a:cubicBezTo>
                    <a:pt x="3002190" y="3249997"/>
                    <a:pt x="2960280" y="3291907"/>
                    <a:pt x="2909480" y="3291907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065690" cy="3355407"/>
            </a:xfrm>
            <a:custGeom>
              <a:avLst/>
              <a:gdLst/>
              <a:ahLst/>
              <a:cxnLst/>
              <a:rect l="l" t="t" r="r" b="b"/>
              <a:pathLst>
                <a:path w="3065690" h="3355407">
                  <a:moveTo>
                    <a:pt x="2941230" y="59690"/>
                  </a:moveTo>
                  <a:cubicBezTo>
                    <a:pt x="2976790" y="59690"/>
                    <a:pt x="3006000" y="88900"/>
                    <a:pt x="3006000" y="124460"/>
                  </a:cubicBezTo>
                  <a:lnTo>
                    <a:pt x="3006000" y="3230947"/>
                  </a:lnTo>
                  <a:cubicBezTo>
                    <a:pt x="3006000" y="3266507"/>
                    <a:pt x="2976790" y="3295717"/>
                    <a:pt x="2941230" y="3295717"/>
                  </a:cubicBezTo>
                  <a:lnTo>
                    <a:pt x="124460" y="3295717"/>
                  </a:lnTo>
                  <a:cubicBezTo>
                    <a:pt x="88900" y="3295717"/>
                    <a:pt x="59690" y="3266507"/>
                    <a:pt x="59690" y="323094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1230" y="59690"/>
                  </a:lnTo>
                  <a:moveTo>
                    <a:pt x="29412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230947"/>
                  </a:lnTo>
                  <a:cubicBezTo>
                    <a:pt x="0" y="3299527"/>
                    <a:pt x="55880" y="3355407"/>
                    <a:pt x="124460" y="3355407"/>
                  </a:cubicBezTo>
                  <a:lnTo>
                    <a:pt x="2941230" y="3355407"/>
                  </a:lnTo>
                  <a:cubicBezTo>
                    <a:pt x="3009810" y="3355407"/>
                    <a:pt x="3065690" y="3299527"/>
                    <a:pt x="3065690" y="3230947"/>
                  </a:cubicBezTo>
                  <a:lnTo>
                    <a:pt x="3065690" y="124460"/>
                  </a:lnTo>
                  <a:cubicBezTo>
                    <a:pt x="3065690" y="55880"/>
                    <a:pt x="3009810" y="0"/>
                    <a:pt x="2941230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161223" y="1425550"/>
            <a:ext cx="6776651" cy="648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5599" dirty="0">
                <a:solidFill>
                  <a:srgbClr val="FFF3EA"/>
                </a:solidFill>
                <a:latin typeface="Fredoka One" panose="02000000000000000000" pitchFamily="2" charset="0"/>
              </a:rPr>
              <a:t>ANSWER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545617" y="4070107"/>
            <a:ext cx="7936439" cy="1705193"/>
            <a:chOff x="0" y="0"/>
            <a:chExt cx="3073684" cy="660400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3010184" cy="596900"/>
            </a:xfrm>
            <a:custGeom>
              <a:avLst/>
              <a:gdLst/>
              <a:ahLst/>
              <a:cxnLst/>
              <a:rect l="l" t="t" r="r" b="b"/>
              <a:pathLst>
                <a:path w="3010184" h="596900">
                  <a:moveTo>
                    <a:pt x="2917474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502920"/>
                  </a:lnTo>
                  <a:cubicBezTo>
                    <a:pt x="3010184" y="554990"/>
                    <a:pt x="2968274" y="596900"/>
                    <a:pt x="2917474" y="596900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073684" cy="660400"/>
            </a:xfrm>
            <a:custGeom>
              <a:avLst/>
              <a:gdLst/>
              <a:ahLst/>
              <a:cxnLst/>
              <a:rect l="l" t="t" r="r" b="b"/>
              <a:pathLst>
                <a:path w="3073684" h="660400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535940"/>
                  </a:lnTo>
                  <a:cubicBezTo>
                    <a:pt x="3013994" y="571500"/>
                    <a:pt x="2984784" y="600710"/>
                    <a:pt x="2949224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2949224" y="660400"/>
                  </a:lnTo>
                  <a:cubicBezTo>
                    <a:pt x="3017804" y="660400"/>
                    <a:pt x="3073684" y="604520"/>
                    <a:pt x="3073684" y="535940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545617" y="7727547"/>
            <a:ext cx="7936439" cy="1705193"/>
            <a:chOff x="0" y="0"/>
            <a:chExt cx="3073684" cy="660400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3010184" cy="596900"/>
            </a:xfrm>
            <a:custGeom>
              <a:avLst/>
              <a:gdLst/>
              <a:ahLst/>
              <a:cxnLst/>
              <a:rect l="l" t="t" r="r" b="b"/>
              <a:pathLst>
                <a:path w="3010184" h="596900">
                  <a:moveTo>
                    <a:pt x="2917474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502920"/>
                  </a:lnTo>
                  <a:cubicBezTo>
                    <a:pt x="3010184" y="554990"/>
                    <a:pt x="2968274" y="596900"/>
                    <a:pt x="2917474" y="596900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073684" cy="660400"/>
            </a:xfrm>
            <a:custGeom>
              <a:avLst/>
              <a:gdLst/>
              <a:ahLst/>
              <a:cxnLst/>
              <a:rect l="l" t="t" r="r" b="b"/>
              <a:pathLst>
                <a:path w="3073684" h="660400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535940"/>
                  </a:lnTo>
                  <a:cubicBezTo>
                    <a:pt x="3013994" y="571500"/>
                    <a:pt x="2984784" y="600710"/>
                    <a:pt x="2949224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2949224" y="660400"/>
                  </a:lnTo>
                  <a:cubicBezTo>
                    <a:pt x="3017804" y="660400"/>
                    <a:pt x="3073684" y="604520"/>
                    <a:pt x="3073684" y="535940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545617" y="5898827"/>
            <a:ext cx="7936439" cy="1705193"/>
            <a:chOff x="0" y="0"/>
            <a:chExt cx="3073684" cy="660400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3010184" cy="596900"/>
            </a:xfrm>
            <a:custGeom>
              <a:avLst/>
              <a:gdLst/>
              <a:ahLst/>
              <a:cxnLst/>
              <a:rect l="l" t="t" r="r" b="b"/>
              <a:pathLst>
                <a:path w="3010184" h="596900">
                  <a:moveTo>
                    <a:pt x="2917474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502920"/>
                  </a:lnTo>
                  <a:cubicBezTo>
                    <a:pt x="3010184" y="554990"/>
                    <a:pt x="2968274" y="596900"/>
                    <a:pt x="2917474" y="596900"/>
                  </a:cubicBezTo>
                  <a:close/>
                </a:path>
              </a:pathLst>
            </a:custGeom>
            <a:solidFill>
              <a:srgbClr val="D63C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3073684" cy="660400"/>
            </a:xfrm>
            <a:custGeom>
              <a:avLst/>
              <a:gdLst/>
              <a:ahLst/>
              <a:cxnLst/>
              <a:rect l="l" t="t" r="r" b="b"/>
              <a:pathLst>
                <a:path w="3073684" h="660400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535940"/>
                  </a:lnTo>
                  <a:cubicBezTo>
                    <a:pt x="3013994" y="571500"/>
                    <a:pt x="2984784" y="600710"/>
                    <a:pt x="2949224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2949224" y="660400"/>
                  </a:lnTo>
                  <a:cubicBezTo>
                    <a:pt x="3017804" y="660400"/>
                    <a:pt x="3073684" y="604520"/>
                    <a:pt x="3073684" y="535940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372584" y="4641772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at 8 o'clock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72584" y="6480083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FFF3EA"/>
                </a:solidFill>
                <a:latin typeface="Quicksand Medium"/>
              </a:rPr>
              <a:t>at 7 o'clock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372584" y="8318395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at 9 o'clock</a:t>
            </a:r>
          </a:p>
        </p:txBody>
      </p:sp>
      <p:sp>
        <p:nvSpPr>
          <p:cNvPr id="21" name="Freeform 21"/>
          <p:cNvSpPr/>
          <p:nvPr/>
        </p:nvSpPr>
        <p:spPr>
          <a:xfrm>
            <a:off x="13002892" y="4228176"/>
            <a:ext cx="1150465" cy="1371642"/>
          </a:xfrm>
          <a:custGeom>
            <a:avLst/>
            <a:gdLst/>
            <a:ahLst/>
            <a:cxnLst/>
            <a:rect l="l" t="t" r="r" b="b"/>
            <a:pathLst>
              <a:path w="1150465" h="1371642">
                <a:moveTo>
                  <a:pt x="0" y="0"/>
                </a:moveTo>
                <a:lnTo>
                  <a:pt x="1150464" y="0"/>
                </a:lnTo>
                <a:lnTo>
                  <a:pt x="1150464" y="1371642"/>
                </a:lnTo>
                <a:lnTo>
                  <a:pt x="0" y="13716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594127" y="7829279"/>
            <a:ext cx="6346793" cy="802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en-US" sz="5600">
                <a:solidFill>
                  <a:srgbClr val="000000"/>
                </a:solidFill>
                <a:latin typeface="Quicksand Medium"/>
              </a:rPr>
              <a:t>7:00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40440" y="2374979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 dirty="0">
                <a:solidFill>
                  <a:srgbClr val="FFF3EA"/>
                </a:solidFill>
                <a:latin typeface="Quicksand Medium"/>
              </a:rPr>
              <a:t> He </a:t>
            </a:r>
            <a:r>
              <a:rPr lang="en-US" sz="4200" b="1" dirty="0">
                <a:solidFill>
                  <a:srgbClr val="FFFF00"/>
                </a:solidFill>
                <a:latin typeface="Quicksand Medium"/>
              </a:rPr>
              <a:t>brushes</a:t>
            </a:r>
            <a:r>
              <a:rPr lang="en-US" sz="4200" dirty="0">
                <a:solidFill>
                  <a:srgbClr val="FFF3EA"/>
                </a:solidFill>
                <a:latin typeface="Quicksand Medium"/>
              </a:rPr>
              <a:t> his teeth ...</a:t>
            </a:r>
          </a:p>
        </p:txBody>
      </p:sp>
      <p:sp>
        <p:nvSpPr>
          <p:cNvPr id="24" name="Freeform 24"/>
          <p:cNvSpPr/>
          <p:nvPr/>
        </p:nvSpPr>
        <p:spPr>
          <a:xfrm>
            <a:off x="13002892" y="7886658"/>
            <a:ext cx="1150465" cy="1371642"/>
          </a:xfrm>
          <a:custGeom>
            <a:avLst/>
            <a:gdLst/>
            <a:ahLst/>
            <a:cxnLst/>
            <a:rect l="l" t="t" r="r" b="b"/>
            <a:pathLst>
              <a:path w="1150465" h="1371642">
                <a:moveTo>
                  <a:pt x="0" y="0"/>
                </a:moveTo>
                <a:lnTo>
                  <a:pt x="1150464" y="0"/>
                </a:lnTo>
                <a:lnTo>
                  <a:pt x="1150464" y="1371642"/>
                </a:lnTo>
                <a:lnTo>
                  <a:pt x="0" y="13716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2412133" y="1699426"/>
            <a:ext cx="4710781" cy="5461775"/>
            <a:chOff x="0" y="0"/>
            <a:chExt cx="6281042" cy="728236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281042" cy="7282367"/>
            </a:xfrm>
            <a:custGeom>
              <a:avLst/>
              <a:gdLst/>
              <a:ahLst/>
              <a:cxnLst/>
              <a:rect l="l" t="t" r="r" b="b"/>
              <a:pathLst>
                <a:path w="6281042" h="7282367">
                  <a:moveTo>
                    <a:pt x="0" y="0"/>
                  </a:moveTo>
                  <a:lnTo>
                    <a:pt x="6281042" y="0"/>
                  </a:lnTo>
                  <a:lnTo>
                    <a:pt x="6281042" y="7282367"/>
                  </a:lnTo>
                  <a:lnTo>
                    <a:pt x="0" y="7282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505708" y="1333972"/>
              <a:ext cx="5269625" cy="5115927"/>
            </a:xfrm>
            <a:custGeom>
              <a:avLst/>
              <a:gdLst/>
              <a:ahLst/>
              <a:cxnLst/>
              <a:rect l="l" t="t" r="r" b="b"/>
              <a:pathLst>
                <a:path w="5269625" h="5115927">
                  <a:moveTo>
                    <a:pt x="0" y="0"/>
                  </a:moveTo>
                  <a:lnTo>
                    <a:pt x="5269625" y="0"/>
                  </a:lnTo>
                  <a:lnTo>
                    <a:pt x="5269625" y="5115928"/>
                  </a:lnTo>
                  <a:lnTo>
                    <a:pt x="0" y="5115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comb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6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F2D8850B-B977-D5B0-19F5-1DAB59A99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7" y="0"/>
            <a:ext cx="1837800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566258" y="813510"/>
            <a:ext cx="7915797" cy="8663865"/>
            <a:chOff x="0" y="0"/>
            <a:chExt cx="3065690" cy="3355407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002190" cy="3291907"/>
            </a:xfrm>
            <a:custGeom>
              <a:avLst/>
              <a:gdLst/>
              <a:ahLst/>
              <a:cxnLst/>
              <a:rect l="l" t="t" r="r" b="b"/>
              <a:pathLst>
                <a:path w="3002190" h="3291907">
                  <a:moveTo>
                    <a:pt x="2909480" y="3291907"/>
                  </a:moveTo>
                  <a:lnTo>
                    <a:pt x="92710" y="3291907"/>
                  </a:lnTo>
                  <a:cubicBezTo>
                    <a:pt x="41910" y="3291907"/>
                    <a:pt x="0" y="3249997"/>
                    <a:pt x="0" y="319919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08210" y="0"/>
                  </a:lnTo>
                  <a:cubicBezTo>
                    <a:pt x="2959010" y="0"/>
                    <a:pt x="3000920" y="41910"/>
                    <a:pt x="3000920" y="92710"/>
                  </a:cubicBezTo>
                  <a:lnTo>
                    <a:pt x="3000920" y="3197927"/>
                  </a:lnTo>
                  <a:cubicBezTo>
                    <a:pt x="3002190" y="3249997"/>
                    <a:pt x="2960280" y="3291907"/>
                    <a:pt x="2909480" y="3291907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065690" cy="3355407"/>
            </a:xfrm>
            <a:custGeom>
              <a:avLst/>
              <a:gdLst/>
              <a:ahLst/>
              <a:cxnLst/>
              <a:rect l="l" t="t" r="r" b="b"/>
              <a:pathLst>
                <a:path w="3065690" h="3355407">
                  <a:moveTo>
                    <a:pt x="2941230" y="59690"/>
                  </a:moveTo>
                  <a:cubicBezTo>
                    <a:pt x="2976790" y="59690"/>
                    <a:pt x="3006000" y="88900"/>
                    <a:pt x="3006000" y="124460"/>
                  </a:cubicBezTo>
                  <a:lnTo>
                    <a:pt x="3006000" y="3230947"/>
                  </a:lnTo>
                  <a:cubicBezTo>
                    <a:pt x="3006000" y="3266507"/>
                    <a:pt x="2976790" y="3295717"/>
                    <a:pt x="2941230" y="3295717"/>
                  </a:cubicBezTo>
                  <a:lnTo>
                    <a:pt x="124460" y="3295717"/>
                  </a:lnTo>
                  <a:cubicBezTo>
                    <a:pt x="88900" y="3295717"/>
                    <a:pt x="59690" y="3266507"/>
                    <a:pt x="59690" y="323094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1230" y="59690"/>
                  </a:lnTo>
                  <a:moveTo>
                    <a:pt x="29412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230947"/>
                  </a:lnTo>
                  <a:cubicBezTo>
                    <a:pt x="0" y="3299527"/>
                    <a:pt x="55880" y="3355407"/>
                    <a:pt x="124460" y="3355407"/>
                  </a:cubicBezTo>
                  <a:lnTo>
                    <a:pt x="2941230" y="3355407"/>
                  </a:lnTo>
                  <a:cubicBezTo>
                    <a:pt x="3009810" y="3355407"/>
                    <a:pt x="3065690" y="3299527"/>
                    <a:pt x="3065690" y="3230947"/>
                  </a:cubicBezTo>
                  <a:lnTo>
                    <a:pt x="3065690" y="124460"/>
                  </a:lnTo>
                  <a:cubicBezTo>
                    <a:pt x="3065690" y="55880"/>
                    <a:pt x="3009810" y="0"/>
                    <a:pt x="2941230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3274627" y="3548078"/>
            <a:ext cx="3429137" cy="5195662"/>
          </a:xfrm>
          <a:custGeom>
            <a:avLst/>
            <a:gdLst/>
            <a:ahLst/>
            <a:cxnLst/>
            <a:rect l="l" t="t" r="r" b="b"/>
            <a:pathLst>
              <a:path w="3429137" h="5195662">
                <a:moveTo>
                  <a:pt x="0" y="0"/>
                </a:moveTo>
                <a:lnTo>
                  <a:pt x="3429137" y="0"/>
                </a:lnTo>
                <a:lnTo>
                  <a:pt x="3429137" y="5195662"/>
                </a:lnTo>
                <a:lnTo>
                  <a:pt x="0" y="51956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09625" y="858146"/>
            <a:ext cx="7936439" cy="3133070"/>
            <a:chOff x="0" y="0"/>
            <a:chExt cx="3073684" cy="1213399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3010184" cy="1149899"/>
            </a:xfrm>
            <a:custGeom>
              <a:avLst/>
              <a:gdLst/>
              <a:ahLst/>
              <a:cxnLst/>
              <a:rect l="l" t="t" r="r" b="b"/>
              <a:pathLst>
                <a:path w="3010184" h="1149899">
                  <a:moveTo>
                    <a:pt x="2917474" y="1149899"/>
                  </a:moveTo>
                  <a:lnTo>
                    <a:pt x="92710" y="1149899"/>
                  </a:lnTo>
                  <a:cubicBezTo>
                    <a:pt x="41910" y="1149899"/>
                    <a:pt x="0" y="1107989"/>
                    <a:pt x="0" y="105718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1055919"/>
                  </a:lnTo>
                  <a:cubicBezTo>
                    <a:pt x="3010184" y="1107989"/>
                    <a:pt x="2968274" y="1149899"/>
                    <a:pt x="2917474" y="1149899"/>
                  </a:cubicBezTo>
                  <a:close/>
                </a:path>
              </a:pathLst>
            </a:custGeom>
            <a:solidFill>
              <a:srgbClr val="110F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073684" cy="1213399"/>
            </a:xfrm>
            <a:custGeom>
              <a:avLst/>
              <a:gdLst/>
              <a:ahLst/>
              <a:cxnLst/>
              <a:rect l="l" t="t" r="r" b="b"/>
              <a:pathLst>
                <a:path w="3073684" h="1213399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1088939"/>
                  </a:lnTo>
                  <a:cubicBezTo>
                    <a:pt x="3013994" y="1124499"/>
                    <a:pt x="2984784" y="1153709"/>
                    <a:pt x="2949224" y="1153709"/>
                  </a:cubicBezTo>
                  <a:lnTo>
                    <a:pt x="124460" y="1153709"/>
                  </a:lnTo>
                  <a:cubicBezTo>
                    <a:pt x="88900" y="1153709"/>
                    <a:pt x="59690" y="1124499"/>
                    <a:pt x="59690" y="108893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88939"/>
                  </a:lnTo>
                  <a:cubicBezTo>
                    <a:pt x="0" y="1157519"/>
                    <a:pt x="55880" y="1213399"/>
                    <a:pt x="124460" y="1213399"/>
                  </a:cubicBezTo>
                  <a:lnTo>
                    <a:pt x="2949224" y="1213399"/>
                  </a:lnTo>
                  <a:cubicBezTo>
                    <a:pt x="3017804" y="1213399"/>
                    <a:pt x="3073684" y="1157519"/>
                    <a:pt x="3073684" y="1088939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09625" y="4114742"/>
            <a:ext cx="7936439" cy="1705193"/>
            <a:chOff x="0" y="0"/>
            <a:chExt cx="3073684" cy="660400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3010184" cy="596900"/>
            </a:xfrm>
            <a:custGeom>
              <a:avLst/>
              <a:gdLst/>
              <a:ahLst/>
              <a:cxnLst/>
              <a:rect l="l" t="t" r="r" b="b"/>
              <a:pathLst>
                <a:path w="3010184" h="596900">
                  <a:moveTo>
                    <a:pt x="2917474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502920"/>
                  </a:lnTo>
                  <a:cubicBezTo>
                    <a:pt x="3010184" y="554990"/>
                    <a:pt x="2968274" y="596900"/>
                    <a:pt x="2917474" y="596900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073684" cy="660400"/>
            </a:xfrm>
            <a:custGeom>
              <a:avLst/>
              <a:gdLst/>
              <a:ahLst/>
              <a:cxnLst/>
              <a:rect l="l" t="t" r="r" b="b"/>
              <a:pathLst>
                <a:path w="3073684" h="660400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535940"/>
                  </a:lnTo>
                  <a:cubicBezTo>
                    <a:pt x="3013994" y="571500"/>
                    <a:pt x="2984784" y="600710"/>
                    <a:pt x="2949224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2949224" y="660400"/>
                  </a:lnTo>
                  <a:cubicBezTo>
                    <a:pt x="3017804" y="660400"/>
                    <a:pt x="3073684" y="604520"/>
                    <a:pt x="3073684" y="535940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09625" y="7772182"/>
            <a:ext cx="7936439" cy="1705193"/>
            <a:chOff x="0" y="0"/>
            <a:chExt cx="3073684" cy="660400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3010184" cy="596900"/>
            </a:xfrm>
            <a:custGeom>
              <a:avLst/>
              <a:gdLst/>
              <a:ahLst/>
              <a:cxnLst/>
              <a:rect l="l" t="t" r="r" b="b"/>
              <a:pathLst>
                <a:path w="3010184" h="596900">
                  <a:moveTo>
                    <a:pt x="2917474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502920"/>
                  </a:lnTo>
                  <a:cubicBezTo>
                    <a:pt x="3010184" y="554990"/>
                    <a:pt x="2968274" y="596900"/>
                    <a:pt x="2917474" y="596900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073684" cy="660400"/>
            </a:xfrm>
            <a:custGeom>
              <a:avLst/>
              <a:gdLst/>
              <a:ahLst/>
              <a:cxnLst/>
              <a:rect l="l" t="t" r="r" b="b"/>
              <a:pathLst>
                <a:path w="3073684" h="660400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535940"/>
                  </a:lnTo>
                  <a:cubicBezTo>
                    <a:pt x="3013994" y="571500"/>
                    <a:pt x="2984784" y="600710"/>
                    <a:pt x="2949224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2949224" y="660400"/>
                  </a:lnTo>
                  <a:cubicBezTo>
                    <a:pt x="3017804" y="660400"/>
                    <a:pt x="3073684" y="604520"/>
                    <a:pt x="3073684" y="535940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09625" y="5943462"/>
            <a:ext cx="7936439" cy="1705193"/>
            <a:chOff x="0" y="0"/>
            <a:chExt cx="3073684" cy="660400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3010184" cy="596900"/>
            </a:xfrm>
            <a:custGeom>
              <a:avLst/>
              <a:gdLst/>
              <a:ahLst/>
              <a:cxnLst/>
              <a:rect l="l" t="t" r="r" b="b"/>
              <a:pathLst>
                <a:path w="3010184" h="596900">
                  <a:moveTo>
                    <a:pt x="2917474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502920"/>
                  </a:lnTo>
                  <a:cubicBezTo>
                    <a:pt x="3010184" y="554990"/>
                    <a:pt x="2968274" y="596900"/>
                    <a:pt x="2917474" y="596900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3073684" cy="660400"/>
            </a:xfrm>
            <a:custGeom>
              <a:avLst/>
              <a:gdLst/>
              <a:ahLst/>
              <a:cxnLst/>
              <a:rect l="l" t="t" r="r" b="b"/>
              <a:pathLst>
                <a:path w="3073684" h="660400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535940"/>
                  </a:lnTo>
                  <a:cubicBezTo>
                    <a:pt x="3013994" y="571500"/>
                    <a:pt x="2984784" y="600710"/>
                    <a:pt x="2949224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2949224" y="660400"/>
                  </a:lnTo>
                  <a:cubicBezTo>
                    <a:pt x="3017804" y="660400"/>
                    <a:pt x="3073684" y="604520"/>
                    <a:pt x="3073684" y="535940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205638" y="1317786"/>
            <a:ext cx="2585239" cy="2997378"/>
            <a:chOff x="0" y="0"/>
            <a:chExt cx="3446985" cy="39965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446985" cy="3996504"/>
            </a:xfrm>
            <a:custGeom>
              <a:avLst/>
              <a:gdLst/>
              <a:ahLst/>
              <a:cxnLst/>
              <a:rect l="l" t="t" r="r" b="b"/>
              <a:pathLst>
                <a:path w="3446985" h="3996504">
                  <a:moveTo>
                    <a:pt x="0" y="0"/>
                  </a:moveTo>
                  <a:lnTo>
                    <a:pt x="3446985" y="0"/>
                  </a:lnTo>
                  <a:lnTo>
                    <a:pt x="3446985" y="3996504"/>
                  </a:lnTo>
                  <a:lnTo>
                    <a:pt x="0" y="3996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78149" y="756993"/>
              <a:ext cx="2890687" cy="2807580"/>
            </a:xfrm>
            <a:custGeom>
              <a:avLst/>
              <a:gdLst/>
              <a:ahLst/>
              <a:cxnLst/>
              <a:rect l="l" t="t" r="r" b="b"/>
              <a:pathLst>
                <a:path w="2890687" h="2807580">
                  <a:moveTo>
                    <a:pt x="0" y="0"/>
                  </a:moveTo>
                  <a:lnTo>
                    <a:pt x="2890687" y="0"/>
                  </a:lnTo>
                  <a:lnTo>
                    <a:pt x="2890687" y="2807580"/>
                  </a:lnTo>
                  <a:lnTo>
                    <a:pt x="0" y="2807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604448" y="4695114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at 1 o'clock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04448" y="6529072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at 2 o'clock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04448" y="8363030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at 4 o'clock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68736" y="2419615"/>
            <a:ext cx="6346793" cy="11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 dirty="0">
                <a:solidFill>
                  <a:srgbClr val="FFF3EA"/>
                </a:solidFill>
                <a:latin typeface="Quicksand Medium"/>
              </a:rPr>
              <a:t>What time does he </a:t>
            </a:r>
          </a:p>
          <a:p>
            <a:pPr algn="ctr">
              <a:lnSpc>
                <a:spcPts val="4578"/>
              </a:lnSpc>
            </a:pPr>
            <a:r>
              <a:rPr lang="en-US" sz="4200" dirty="0">
                <a:solidFill>
                  <a:srgbClr val="FFF3EA"/>
                </a:solidFill>
                <a:latin typeface="Quicksand Medium"/>
              </a:rPr>
              <a:t>have lunch?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25232" y="1467963"/>
            <a:ext cx="6776651" cy="648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5599" dirty="0">
                <a:solidFill>
                  <a:srgbClr val="FFF3EA"/>
                </a:solidFill>
                <a:latin typeface="Fredoka One" panose="02000000000000000000" pitchFamily="2" charset="0"/>
              </a:rPr>
              <a:t>QUESTION 2</a:t>
            </a:r>
          </a:p>
        </p:txBody>
      </p:sp>
    </p:spTree>
  </p:cSld>
  <p:clrMapOvr>
    <a:masterClrMapping/>
  </p:clrMapOvr>
  <p:transition spd="slow">
    <p:comb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download (1)">
            <a:hlinkClick r:id="" action="ppaction://media"/>
            <a:extLst>
              <a:ext uri="{FF2B5EF4-FFF2-40B4-BE49-F238E27FC236}">
                <a16:creationId xmlns:a16="http://schemas.microsoft.com/office/drawing/2014/main" id="{96A45094-BE8C-8F29-FEA8-34F426D15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1763" y="4196723"/>
            <a:ext cx="1069016" cy="10690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E874CB5-06E4-A28B-238F-1098ABE1E5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9452" y="0"/>
            <a:ext cx="18407452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566258" y="813510"/>
            <a:ext cx="7915797" cy="8663865"/>
            <a:chOff x="0" y="0"/>
            <a:chExt cx="3065690" cy="3355407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002190" cy="3291907"/>
            </a:xfrm>
            <a:custGeom>
              <a:avLst/>
              <a:gdLst/>
              <a:ahLst/>
              <a:cxnLst/>
              <a:rect l="l" t="t" r="r" b="b"/>
              <a:pathLst>
                <a:path w="3002190" h="3291907">
                  <a:moveTo>
                    <a:pt x="2909480" y="3291907"/>
                  </a:moveTo>
                  <a:lnTo>
                    <a:pt x="92710" y="3291907"/>
                  </a:lnTo>
                  <a:cubicBezTo>
                    <a:pt x="41910" y="3291907"/>
                    <a:pt x="0" y="3249997"/>
                    <a:pt x="0" y="319919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08210" y="0"/>
                  </a:lnTo>
                  <a:cubicBezTo>
                    <a:pt x="2959010" y="0"/>
                    <a:pt x="3000920" y="41910"/>
                    <a:pt x="3000920" y="92710"/>
                  </a:cubicBezTo>
                  <a:lnTo>
                    <a:pt x="3000920" y="3197927"/>
                  </a:lnTo>
                  <a:cubicBezTo>
                    <a:pt x="3002190" y="3249997"/>
                    <a:pt x="2960280" y="3291907"/>
                    <a:pt x="2909480" y="3291907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065690" cy="3355407"/>
            </a:xfrm>
            <a:custGeom>
              <a:avLst/>
              <a:gdLst/>
              <a:ahLst/>
              <a:cxnLst/>
              <a:rect l="l" t="t" r="r" b="b"/>
              <a:pathLst>
                <a:path w="3065690" h="3355407">
                  <a:moveTo>
                    <a:pt x="2941230" y="59690"/>
                  </a:moveTo>
                  <a:cubicBezTo>
                    <a:pt x="2976790" y="59690"/>
                    <a:pt x="3006000" y="88900"/>
                    <a:pt x="3006000" y="124460"/>
                  </a:cubicBezTo>
                  <a:lnTo>
                    <a:pt x="3006000" y="3230947"/>
                  </a:lnTo>
                  <a:cubicBezTo>
                    <a:pt x="3006000" y="3266507"/>
                    <a:pt x="2976790" y="3295717"/>
                    <a:pt x="2941230" y="3295717"/>
                  </a:cubicBezTo>
                  <a:lnTo>
                    <a:pt x="124460" y="3295717"/>
                  </a:lnTo>
                  <a:cubicBezTo>
                    <a:pt x="88900" y="3295717"/>
                    <a:pt x="59690" y="3266507"/>
                    <a:pt x="59690" y="323094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1230" y="59690"/>
                  </a:lnTo>
                  <a:moveTo>
                    <a:pt x="29412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230947"/>
                  </a:lnTo>
                  <a:cubicBezTo>
                    <a:pt x="0" y="3299527"/>
                    <a:pt x="55880" y="3355407"/>
                    <a:pt x="124460" y="3355407"/>
                  </a:cubicBezTo>
                  <a:lnTo>
                    <a:pt x="2941230" y="3355407"/>
                  </a:lnTo>
                  <a:cubicBezTo>
                    <a:pt x="3009810" y="3355407"/>
                    <a:pt x="3065690" y="3299527"/>
                    <a:pt x="3065690" y="3230947"/>
                  </a:cubicBezTo>
                  <a:lnTo>
                    <a:pt x="3065690" y="124460"/>
                  </a:lnTo>
                  <a:cubicBezTo>
                    <a:pt x="3065690" y="55880"/>
                    <a:pt x="3009810" y="0"/>
                    <a:pt x="2941230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9625" y="858146"/>
            <a:ext cx="7936439" cy="3133070"/>
            <a:chOff x="0" y="0"/>
            <a:chExt cx="3073684" cy="1213399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010184" cy="1149899"/>
            </a:xfrm>
            <a:custGeom>
              <a:avLst/>
              <a:gdLst/>
              <a:ahLst/>
              <a:cxnLst/>
              <a:rect l="l" t="t" r="r" b="b"/>
              <a:pathLst>
                <a:path w="3010184" h="1149899">
                  <a:moveTo>
                    <a:pt x="2917474" y="1149899"/>
                  </a:moveTo>
                  <a:lnTo>
                    <a:pt x="92710" y="1149899"/>
                  </a:lnTo>
                  <a:cubicBezTo>
                    <a:pt x="41910" y="1149899"/>
                    <a:pt x="0" y="1107989"/>
                    <a:pt x="0" y="105718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1055919"/>
                  </a:lnTo>
                  <a:cubicBezTo>
                    <a:pt x="3010184" y="1107989"/>
                    <a:pt x="2968274" y="1149899"/>
                    <a:pt x="2917474" y="1149899"/>
                  </a:cubicBezTo>
                  <a:close/>
                </a:path>
              </a:pathLst>
            </a:custGeom>
            <a:solidFill>
              <a:srgbClr val="110F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073684" cy="1213399"/>
            </a:xfrm>
            <a:custGeom>
              <a:avLst/>
              <a:gdLst/>
              <a:ahLst/>
              <a:cxnLst/>
              <a:rect l="l" t="t" r="r" b="b"/>
              <a:pathLst>
                <a:path w="3073684" h="1213399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1088939"/>
                  </a:lnTo>
                  <a:cubicBezTo>
                    <a:pt x="3013994" y="1124499"/>
                    <a:pt x="2984784" y="1153709"/>
                    <a:pt x="2949224" y="1153709"/>
                  </a:cubicBezTo>
                  <a:lnTo>
                    <a:pt x="124460" y="1153709"/>
                  </a:lnTo>
                  <a:cubicBezTo>
                    <a:pt x="88900" y="1153709"/>
                    <a:pt x="59690" y="1124499"/>
                    <a:pt x="59690" y="108893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88939"/>
                  </a:lnTo>
                  <a:cubicBezTo>
                    <a:pt x="0" y="1157519"/>
                    <a:pt x="55880" y="1213399"/>
                    <a:pt x="124460" y="1213399"/>
                  </a:cubicBezTo>
                  <a:lnTo>
                    <a:pt x="2949224" y="1213399"/>
                  </a:lnTo>
                  <a:cubicBezTo>
                    <a:pt x="3017804" y="1213399"/>
                    <a:pt x="3073684" y="1157519"/>
                    <a:pt x="3073684" y="1088939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68736" y="2419615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 dirty="0">
                <a:solidFill>
                  <a:srgbClr val="FFF3EA"/>
                </a:solidFill>
                <a:latin typeface="Quicksand Medium"/>
              </a:rPr>
              <a:t>He </a:t>
            </a:r>
            <a:r>
              <a:rPr lang="en-US" sz="4200" b="1" dirty="0">
                <a:solidFill>
                  <a:srgbClr val="FFFF00"/>
                </a:solidFill>
                <a:latin typeface="Quicksand Medium"/>
              </a:rPr>
              <a:t>has lunch </a:t>
            </a:r>
            <a:r>
              <a:rPr lang="en-US" sz="4200" dirty="0">
                <a:solidFill>
                  <a:srgbClr val="FFF3EA"/>
                </a:solidFill>
                <a:latin typeface="Quicksand Medium"/>
              </a:rPr>
              <a:t>...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09625" y="4114742"/>
            <a:ext cx="7936439" cy="1705193"/>
            <a:chOff x="0" y="0"/>
            <a:chExt cx="3073684" cy="660400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3010184" cy="596900"/>
            </a:xfrm>
            <a:custGeom>
              <a:avLst/>
              <a:gdLst/>
              <a:ahLst/>
              <a:cxnLst/>
              <a:rect l="l" t="t" r="r" b="b"/>
              <a:pathLst>
                <a:path w="3010184" h="596900">
                  <a:moveTo>
                    <a:pt x="2917474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502920"/>
                  </a:lnTo>
                  <a:cubicBezTo>
                    <a:pt x="3010184" y="554990"/>
                    <a:pt x="2968274" y="596900"/>
                    <a:pt x="2917474" y="596900"/>
                  </a:cubicBezTo>
                  <a:close/>
                </a:path>
              </a:pathLst>
            </a:custGeom>
            <a:solidFill>
              <a:srgbClr val="D63C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073684" cy="660400"/>
            </a:xfrm>
            <a:custGeom>
              <a:avLst/>
              <a:gdLst/>
              <a:ahLst/>
              <a:cxnLst/>
              <a:rect l="l" t="t" r="r" b="b"/>
              <a:pathLst>
                <a:path w="3073684" h="660400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535940"/>
                  </a:lnTo>
                  <a:cubicBezTo>
                    <a:pt x="3013994" y="571500"/>
                    <a:pt x="2984784" y="600710"/>
                    <a:pt x="2949224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2949224" y="660400"/>
                  </a:lnTo>
                  <a:cubicBezTo>
                    <a:pt x="3017804" y="660400"/>
                    <a:pt x="3073684" y="604520"/>
                    <a:pt x="3073684" y="535940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09625" y="7772182"/>
            <a:ext cx="7936439" cy="1705193"/>
            <a:chOff x="0" y="0"/>
            <a:chExt cx="3073684" cy="660400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3010184" cy="596900"/>
            </a:xfrm>
            <a:custGeom>
              <a:avLst/>
              <a:gdLst/>
              <a:ahLst/>
              <a:cxnLst/>
              <a:rect l="l" t="t" r="r" b="b"/>
              <a:pathLst>
                <a:path w="3010184" h="596900">
                  <a:moveTo>
                    <a:pt x="2917474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502920"/>
                  </a:lnTo>
                  <a:cubicBezTo>
                    <a:pt x="3010184" y="554990"/>
                    <a:pt x="2968274" y="596900"/>
                    <a:pt x="2917474" y="596900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073684" cy="660400"/>
            </a:xfrm>
            <a:custGeom>
              <a:avLst/>
              <a:gdLst/>
              <a:ahLst/>
              <a:cxnLst/>
              <a:rect l="l" t="t" r="r" b="b"/>
              <a:pathLst>
                <a:path w="3073684" h="660400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535940"/>
                  </a:lnTo>
                  <a:cubicBezTo>
                    <a:pt x="3013994" y="571500"/>
                    <a:pt x="2984784" y="600710"/>
                    <a:pt x="2949224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2949224" y="660400"/>
                  </a:lnTo>
                  <a:cubicBezTo>
                    <a:pt x="3017804" y="660400"/>
                    <a:pt x="3073684" y="604520"/>
                    <a:pt x="3073684" y="535940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09625" y="5943462"/>
            <a:ext cx="7936439" cy="1705193"/>
            <a:chOff x="0" y="0"/>
            <a:chExt cx="3073684" cy="660400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3010184" cy="596900"/>
            </a:xfrm>
            <a:custGeom>
              <a:avLst/>
              <a:gdLst/>
              <a:ahLst/>
              <a:cxnLst/>
              <a:rect l="l" t="t" r="r" b="b"/>
              <a:pathLst>
                <a:path w="3010184" h="596900">
                  <a:moveTo>
                    <a:pt x="2917474" y="596900"/>
                  </a:moveTo>
                  <a:lnTo>
                    <a:pt x="92710" y="596900"/>
                  </a:lnTo>
                  <a:cubicBezTo>
                    <a:pt x="41910" y="596900"/>
                    <a:pt x="0" y="554990"/>
                    <a:pt x="0" y="5041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502920"/>
                  </a:lnTo>
                  <a:cubicBezTo>
                    <a:pt x="3010184" y="554990"/>
                    <a:pt x="2968274" y="596900"/>
                    <a:pt x="2917474" y="596900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3073684" cy="660400"/>
            </a:xfrm>
            <a:custGeom>
              <a:avLst/>
              <a:gdLst/>
              <a:ahLst/>
              <a:cxnLst/>
              <a:rect l="l" t="t" r="r" b="b"/>
              <a:pathLst>
                <a:path w="3073684" h="660400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535940"/>
                  </a:lnTo>
                  <a:cubicBezTo>
                    <a:pt x="3013994" y="571500"/>
                    <a:pt x="2984784" y="600710"/>
                    <a:pt x="2949224" y="600710"/>
                  </a:cubicBezTo>
                  <a:lnTo>
                    <a:pt x="124460" y="600710"/>
                  </a:lnTo>
                  <a:cubicBezTo>
                    <a:pt x="88900" y="600710"/>
                    <a:pt x="59690" y="571500"/>
                    <a:pt x="59690" y="5359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35940"/>
                  </a:lnTo>
                  <a:cubicBezTo>
                    <a:pt x="0" y="604520"/>
                    <a:pt x="55880" y="660400"/>
                    <a:pt x="124460" y="660400"/>
                  </a:cubicBezTo>
                  <a:lnTo>
                    <a:pt x="2949224" y="660400"/>
                  </a:lnTo>
                  <a:cubicBezTo>
                    <a:pt x="3017804" y="660400"/>
                    <a:pt x="3073684" y="604520"/>
                    <a:pt x="3073684" y="535940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205289" y="1744061"/>
            <a:ext cx="4637736" cy="5377085"/>
            <a:chOff x="0" y="0"/>
            <a:chExt cx="6183648" cy="716944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183648" cy="7169447"/>
            </a:xfrm>
            <a:custGeom>
              <a:avLst/>
              <a:gdLst/>
              <a:ahLst/>
              <a:cxnLst/>
              <a:rect l="l" t="t" r="r" b="b"/>
              <a:pathLst>
                <a:path w="6183648" h="7169447">
                  <a:moveTo>
                    <a:pt x="0" y="0"/>
                  </a:moveTo>
                  <a:lnTo>
                    <a:pt x="6183648" y="0"/>
                  </a:lnTo>
                  <a:lnTo>
                    <a:pt x="6183648" y="7169447"/>
                  </a:lnTo>
                  <a:lnTo>
                    <a:pt x="0" y="71694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498980" y="1357992"/>
              <a:ext cx="5185688" cy="5036600"/>
            </a:xfrm>
            <a:custGeom>
              <a:avLst/>
              <a:gdLst/>
              <a:ahLst/>
              <a:cxnLst/>
              <a:rect l="l" t="t" r="r" b="b"/>
              <a:pathLst>
                <a:path w="5185688" h="5036600">
                  <a:moveTo>
                    <a:pt x="0" y="0"/>
                  </a:moveTo>
                  <a:lnTo>
                    <a:pt x="5185688" y="0"/>
                  </a:lnTo>
                  <a:lnTo>
                    <a:pt x="5185688" y="5036600"/>
                  </a:lnTo>
                  <a:lnTo>
                    <a:pt x="0" y="5036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25232" y="1470186"/>
            <a:ext cx="6776651" cy="648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5599" dirty="0">
                <a:solidFill>
                  <a:srgbClr val="FFF3EA"/>
                </a:solidFill>
                <a:latin typeface="Fredoka One" panose="02000000000000000000" pitchFamily="2" charset="0"/>
              </a:rPr>
              <a:t>ANSWER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04448" y="4695114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FFF3EA"/>
                </a:solidFill>
                <a:latin typeface="Quicksand Medium"/>
              </a:rPr>
              <a:t>at 1 o'clock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04448" y="6529072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at 2 o'clock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04448" y="8363030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at 4 o'clock</a:t>
            </a:r>
          </a:p>
        </p:txBody>
      </p:sp>
      <p:sp>
        <p:nvSpPr>
          <p:cNvPr id="25" name="Freeform 25"/>
          <p:cNvSpPr/>
          <p:nvPr/>
        </p:nvSpPr>
        <p:spPr>
          <a:xfrm>
            <a:off x="4202612" y="6145909"/>
            <a:ext cx="1150465" cy="1371642"/>
          </a:xfrm>
          <a:custGeom>
            <a:avLst/>
            <a:gdLst/>
            <a:ahLst/>
            <a:cxnLst/>
            <a:rect l="l" t="t" r="r" b="b"/>
            <a:pathLst>
              <a:path w="1150465" h="1371642">
                <a:moveTo>
                  <a:pt x="0" y="0"/>
                </a:moveTo>
                <a:lnTo>
                  <a:pt x="1150465" y="0"/>
                </a:lnTo>
                <a:lnTo>
                  <a:pt x="1150465" y="1371642"/>
                </a:lnTo>
                <a:lnTo>
                  <a:pt x="0" y="13716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4202612" y="7938958"/>
            <a:ext cx="1150465" cy="1371642"/>
          </a:xfrm>
          <a:custGeom>
            <a:avLst/>
            <a:gdLst/>
            <a:ahLst/>
            <a:cxnLst/>
            <a:rect l="l" t="t" r="r" b="b"/>
            <a:pathLst>
              <a:path w="1150465" h="1371642">
                <a:moveTo>
                  <a:pt x="0" y="0"/>
                </a:moveTo>
                <a:lnTo>
                  <a:pt x="1150465" y="0"/>
                </a:lnTo>
                <a:lnTo>
                  <a:pt x="1150465" y="1371641"/>
                </a:lnTo>
                <a:lnTo>
                  <a:pt x="0" y="13716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10350761" y="7829279"/>
            <a:ext cx="6346793" cy="802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en-US" sz="5600">
                <a:solidFill>
                  <a:srgbClr val="000000"/>
                </a:solidFill>
                <a:latin typeface="Quicksand Medium"/>
              </a:rPr>
              <a:t>1:00</a:t>
            </a:r>
          </a:p>
        </p:txBody>
      </p:sp>
    </p:spTree>
  </p:cSld>
  <p:clrMapOvr>
    <a:masterClrMapping/>
  </p:clrMapOvr>
  <p:transition spd="slow">
    <p:comb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8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A0AF83F-1263-F86A-8656-B33BC359A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7" y="0"/>
            <a:ext cx="1837800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563473" y="813510"/>
            <a:ext cx="7936439" cy="3133070"/>
            <a:chOff x="0" y="0"/>
            <a:chExt cx="3073684" cy="1213399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010184" cy="1149899"/>
            </a:xfrm>
            <a:custGeom>
              <a:avLst/>
              <a:gdLst/>
              <a:ahLst/>
              <a:cxnLst/>
              <a:rect l="l" t="t" r="r" b="b"/>
              <a:pathLst>
                <a:path w="3010184" h="1149899">
                  <a:moveTo>
                    <a:pt x="2917474" y="1149899"/>
                  </a:moveTo>
                  <a:lnTo>
                    <a:pt x="92710" y="1149899"/>
                  </a:lnTo>
                  <a:cubicBezTo>
                    <a:pt x="41910" y="1149899"/>
                    <a:pt x="0" y="1107989"/>
                    <a:pt x="0" y="105718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1055919"/>
                  </a:lnTo>
                  <a:cubicBezTo>
                    <a:pt x="3010184" y="1107989"/>
                    <a:pt x="2968274" y="1149899"/>
                    <a:pt x="2917474" y="1149899"/>
                  </a:cubicBezTo>
                  <a:close/>
                </a:path>
              </a:pathLst>
            </a:custGeom>
            <a:solidFill>
              <a:srgbClr val="110F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073684" cy="1213399"/>
            </a:xfrm>
            <a:custGeom>
              <a:avLst/>
              <a:gdLst/>
              <a:ahLst/>
              <a:cxnLst/>
              <a:rect l="l" t="t" r="r" b="b"/>
              <a:pathLst>
                <a:path w="3073684" h="1213399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1088939"/>
                  </a:lnTo>
                  <a:cubicBezTo>
                    <a:pt x="3013994" y="1124499"/>
                    <a:pt x="2984784" y="1153709"/>
                    <a:pt x="2949224" y="1153709"/>
                  </a:cubicBezTo>
                  <a:lnTo>
                    <a:pt x="124460" y="1153709"/>
                  </a:lnTo>
                  <a:cubicBezTo>
                    <a:pt x="88900" y="1153709"/>
                    <a:pt x="59690" y="1124499"/>
                    <a:pt x="59690" y="108893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88939"/>
                  </a:lnTo>
                  <a:cubicBezTo>
                    <a:pt x="0" y="1157519"/>
                    <a:pt x="55880" y="1213399"/>
                    <a:pt x="124460" y="1213399"/>
                  </a:cubicBezTo>
                  <a:lnTo>
                    <a:pt x="2949224" y="1213399"/>
                  </a:lnTo>
                  <a:cubicBezTo>
                    <a:pt x="3017804" y="1213399"/>
                    <a:pt x="3073684" y="1157519"/>
                    <a:pt x="3073684" y="1088939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9625" y="813510"/>
            <a:ext cx="7915797" cy="8663865"/>
            <a:chOff x="0" y="0"/>
            <a:chExt cx="3065690" cy="3355407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002190" cy="3291907"/>
            </a:xfrm>
            <a:custGeom>
              <a:avLst/>
              <a:gdLst/>
              <a:ahLst/>
              <a:cxnLst/>
              <a:rect l="l" t="t" r="r" b="b"/>
              <a:pathLst>
                <a:path w="3002190" h="3291907">
                  <a:moveTo>
                    <a:pt x="2909480" y="3291907"/>
                  </a:moveTo>
                  <a:lnTo>
                    <a:pt x="92710" y="3291907"/>
                  </a:lnTo>
                  <a:cubicBezTo>
                    <a:pt x="41910" y="3291907"/>
                    <a:pt x="0" y="3249997"/>
                    <a:pt x="0" y="319919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08210" y="0"/>
                  </a:lnTo>
                  <a:cubicBezTo>
                    <a:pt x="2959010" y="0"/>
                    <a:pt x="3000920" y="41910"/>
                    <a:pt x="3000920" y="92710"/>
                  </a:cubicBezTo>
                  <a:lnTo>
                    <a:pt x="3000920" y="3197927"/>
                  </a:lnTo>
                  <a:cubicBezTo>
                    <a:pt x="3002190" y="3249997"/>
                    <a:pt x="2960280" y="3291907"/>
                    <a:pt x="2909480" y="3291907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065690" cy="3355407"/>
            </a:xfrm>
            <a:custGeom>
              <a:avLst/>
              <a:gdLst/>
              <a:ahLst/>
              <a:cxnLst/>
              <a:rect l="l" t="t" r="r" b="b"/>
              <a:pathLst>
                <a:path w="3065690" h="3355407">
                  <a:moveTo>
                    <a:pt x="2941230" y="59690"/>
                  </a:moveTo>
                  <a:cubicBezTo>
                    <a:pt x="2976790" y="59690"/>
                    <a:pt x="3006000" y="88900"/>
                    <a:pt x="3006000" y="124460"/>
                  </a:cubicBezTo>
                  <a:lnTo>
                    <a:pt x="3006000" y="3230947"/>
                  </a:lnTo>
                  <a:cubicBezTo>
                    <a:pt x="3006000" y="3266507"/>
                    <a:pt x="2976790" y="3295717"/>
                    <a:pt x="2941230" y="3295717"/>
                  </a:cubicBezTo>
                  <a:lnTo>
                    <a:pt x="124460" y="3295717"/>
                  </a:lnTo>
                  <a:cubicBezTo>
                    <a:pt x="88900" y="3295717"/>
                    <a:pt x="59690" y="3266507"/>
                    <a:pt x="59690" y="323094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1230" y="59690"/>
                  </a:lnTo>
                  <a:moveTo>
                    <a:pt x="29412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230947"/>
                  </a:lnTo>
                  <a:cubicBezTo>
                    <a:pt x="0" y="3299527"/>
                    <a:pt x="55880" y="3355407"/>
                    <a:pt x="124460" y="3355407"/>
                  </a:cubicBezTo>
                  <a:lnTo>
                    <a:pt x="2941230" y="3355407"/>
                  </a:lnTo>
                  <a:cubicBezTo>
                    <a:pt x="3009810" y="3355407"/>
                    <a:pt x="3065690" y="3299527"/>
                    <a:pt x="3065690" y="3230947"/>
                  </a:cubicBezTo>
                  <a:lnTo>
                    <a:pt x="3065690" y="124460"/>
                  </a:lnTo>
                  <a:cubicBezTo>
                    <a:pt x="3065690" y="55880"/>
                    <a:pt x="3009810" y="0"/>
                    <a:pt x="2941230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473" y="4108554"/>
            <a:ext cx="7936439" cy="2617992"/>
            <a:chOff x="0" y="0"/>
            <a:chExt cx="3073684" cy="1013916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3010184" cy="950416"/>
            </a:xfrm>
            <a:custGeom>
              <a:avLst/>
              <a:gdLst/>
              <a:ahLst/>
              <a:cxnLst/>
              <a:rect l="l" t="t" r="r" b="b"/>
              <a:pathLst>
                <a:path w="3010184" h="950416">
                  <a:moveTo>
                    <a:pt x="2917474" y="950416"/>
                  </a:moveTo>
                  <a:lnTo>
                    <a:pt x="92710" y="950416"/>
                  </a:lnTo>
                  <a:cubicBezTo>
                    <a:pt x="41910" y="950416"/>
                    <a:pt x="0" y="908505"/>
                    <a:pt x="0" y="85770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856436"/>
                  </a:lnTo>
                  <a:cubicBezTo>
                    <a:pt x="3010184" y="908505"/>
                    <a:pt x="2968274" y="950416"/>
                    <a:pt x="2917474" y="950416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3073684" cy="1013916"/>
            </a:xfrm>
            <a:custGeom>
              <a:avLst/>
              <a:gdLst/>
              <a:ahLst/>
              <a:cxnLst/>
              <a:rect l="l" t="t" r="r" b="b"/>
              <a:pathLst>
                <a:path w="3073684" h="1013916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889456"/>
                  </a:lnTo>
                  <a:cubicBezTo>
                    <a:pt x="3013994" y="925016"/>
                    <a:pt x="2984784" y="954226"/>
                    <a:pt x="2949224" y="954226"/>
                  </a:cubicBezTo>
                  <a:lnTo>
                    <a:pt x="124460" y="954226"/>
                  </a:lnTo>
                  <a:cubicBezTo>
                    <a:pt x="88900" y="954226"/>
                    <a:pt x="59690" y="925016"/>
                    <a:pt x="59690" y="88945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89456"/>
                  </a:lnTo>
                  <a:cubicBezTo>
                    <a:pt x="0" y="958036"/>
                    <a:pt x="55880" y="1013916"/>
                    <a:pt x="124460" y="1013916"/>
                  </a:cubicBezTo>
                  <a:lnTo>
                    <a:pt x="2949224" y="1013916"/>
                  </a:lnTo>
                  <a:cubicBezTo>
                    <a:pt x="3017804" y="1013916"/>
                    <a:pt x="3073684" y="958036"/>
                    <a:pt x="3073684" y="889456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63473" y="6888520"/>
            <a:ext cx="7936439" cy="2617992"/>
            <a:chOff x="0" y="0"/>
            <a:chExt cx="3073684" cy="1013916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3010184" cy="950416"/>
            </a:xfrm>
            <a:custGeom>
              <a:avLst/>
              <a:gdLst/>
              <a:ahLst/>
              <a:cxnLst/>
              <a:rect l="l" t="t" r="r" b="b"/>
              <a:pathLst>
                <a:path w="3010184" h="950416">
                  <a:moveTo>
                    <a:pt x="2917474" y="950416"/>
                  </a:moveTo>
                  <a:lnTo>
                    <a:pt x="92710" y="950416"/>
                  </a:lnTo>
                  <a:cubicBezTo>
                    <a:pt x="41910" y="950416"/>
                    <a:pt x="0" y="908505"/>
                    <a:pt x="0" y="85770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856436"/>
                  </a:lnTo>
                  <a:cubicBezTo>
                    <a:pt x="3010184" y="908505"/>
                    <a:pt x="2968274" y="950416"/>
                    <a:pt x="2917474" y="950416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3073684" cy="1013916"/>
            </a:xfrm>
            <a:custGeom>
              <a:avLst/>
              <a:gdLst/>
              <a:ahLst/>
              <a:cxnLst/>
              <a:rect l="l" t="t" r="r" b="b"/>
              <a:pathLst>
                <a:path w="3073684" h="1013916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889456"/>
                  </a:lnTo>
                  <a:cubicBezTo>
                    <a:pt x="3013994" y="925016"/>
                    <a:pt x="2984784" y="954226"/>
                    <a:pt x="2949224" y="954226"/>
                  </a:cubicBezTo>
                  <a:lnTo>
                    <a:pt x="124460" y="954226"/>
                  </a:lnTo>
                  <a:cubicBezTo>
                    <a:pt x="88900" y="954226"/>
                    <a:pt x="59690" y="925016"/>
                    <a:pt x="59690" y="88945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89456"/>
                  </a:lnTo>
                  <a:cubicBezTo>
                    <a:pt x="0" y="958036"/>
                    <a:pt x="55880" y="1013916"/>
                    <a:pt x="124460" y="1013916"/>
                  </a:cubicBezTo>
                  <a:lnTo>
                    <a:pt x="2949224" y="1013916"/>
                  </a:lnTo>
                  <a:cubicBezTo>
                    <a:pt x="3017804" y="1013916"/>
                    <a:pt x="3073684" y="958036"/>
                    <a:pt x="3073684" y="889456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380513" y="1350426"/>
            <a:ext cx="4478366" cy="5192308"/>
          </a:xfrm>
          <a:custGeom>
            <a:avLst/>
            <a:gdLst/>
            <a:ahLst/>
            <a:cxnLst/>
            <a:rect l="l" t="t" r="r" b="b"/>
            <a:pathLst>
              <a:path w="4478366" h="5192308">
                <a:moveTo>
                  <a:pt x="0" y="0"/>
                </a:moveTo>
                <a:lnTo>
                  <a:pt x="4478365" y="0"/>
                </a:lnTo>
                <a:lnTo>
                  <a:pt x="4478365" y="5192308"/>
                </a:lnTo>
                <a:lnTo>
                  <a:pt x="0" y="51923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5093580" y="5519987"/>
            <a:ext cx="2585239" cy="2997378"/>
            <a:chOff x="0" y="0"/>
            <a:chExt cx="3446985" cy="39965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446985" cy="3996504"/>
            </a:xfrm>
            <a:custGeom>
              <a:avLst/>
              <a:gdLst/>
              <a:ahLst/>
              <a:cxnLst/>
              <a:rect l="l" t="t" r="r" b="b"/>
              <a:pathLst>
                <a:path w="3446985" h="3996504">
                  <a:moveTo>
                    <a:pt x="0" y="0"/>
                  </a:moveTo>
                  <a:lnTo>
                    <a:pt x="3446985" y="0"/>
                  </a:lnTo>
                  <a:lnTo>
                    <a:pt x="3446985" y="3996504"/>
                  </a:lnTo>
                  <a:lnTo>
                    <a:pt x="0" y="3996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78149" y="762459"/>
              <a:ext cx="2890687" cy="2807580"/>
            </a:xfrm>
            <a:custGeom>
              <a:avLst/>
              <a:gdLst/>
              <a:ahLst/>
              <a:cxnLst/>
              <a:rect l="l" t="t" r="r" b="b"/>
              <a:pathLst>
                <a:path w="2890687" h="2807580">
                  <a:moveTo>
                    <a:pt x="0" y="0"/>
                  </a:moveTo>
                  <a:lnTo>
                    <a:pt x="2890687" y="0"/>
                  </a:lnTo>
                  <a:lnTo>
                    <a:pt x="2890687" y="2807579"/>
                  </a:lnTo>
                  <a:lnTo>
                    <a:pt x="0" y="2807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404727" y="2374979"/>
            <a:ext cx="6346793" cy="11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 dirty="0">
                <a:solidFill>
                  <a:srgbClr val="FFF3EA"/>
                </a:solidFill>
                <a:latin typeface="Quicksand Medium"/>
              </a:rPr>
              <a:t> </a:t>
            </a:r>
            <a:r>
              <a:rPr lang="en-US" sz="4200" b="1" dirty="0">
                <a:solidFill>
                  <a:srgbClr val="FFFF00"/>
                </a:solidFill>
                <a:latin typeface="Quicksand Medium"/>
              </a:rPr>
              <a:t>Does he play </a:t>
            </a:r>
            <a:r>
              <a:rPr lang="en-US" sz="4200" dirty="0">
                <a:solidFill>
                  <a:srgbClr val="FFF3EA"/>
                </a:solidFill>
                <a:latin typeface="Quicksand Medium"/>
              </a:rPr>
              <a:t>baseball </a:t>
            </a:r>
          </a:p>
          <a:p>
            <a:pPr algn="ctr">
              <a:lnSpc>
                <a:spcPts val="4578"/>
              </a:lnSpc>
            </a:pPr>
            <a:r>
              <a:rPr lang="en-US" sz="4200" dirty="0">
                <a:solidFill>
                  <a:srgbClr val="FFF3EA"/>
                </a:solidFill>
                <a:latin typeface="Quicksand Medium"/>
              </a:rPr>
              <a:t>at 4 o'clock?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161223" y="1425550"/>
            <a:ext cx="6776651" cy="648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5599" dirty="0">
                <a:solidFill>
                  <a:srgbClr val="FFF3EA"/>
                </a:solidFill>
                <a:latin typeface="Fredoka One" panose="02000000000000000000" pitchFamily="2" charset="0"/>
              </a:rPr>
              <a:t>QUESTION 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358296" y="5193068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True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58296" y="7925292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False</a:t>
            </a:r>
          </a:p>
        </p:txBody>
      </p:sp>
    </p:spTree>
  </p:cSld>
  <p:clrMapOvr>
    <a:masterClrMapping/>
  </p:clrMapOvr>
  <p:transition spd="slow">
    <p:comb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A450AE6-E86B-10FC-DC0B-DE1777F35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452" y="0"/>
            <a:ext cx="18407452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9563473" y="813510"/>
            <a:ext cx="7936439" cy="3133070"/>
            <a:chOff x="0" y="0"/>
            <a:chExt cx="3073684" cy="1213399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010184" cy="1149899"/>
            </a:xfrm>
            <a:custGeom>
              <a:avLst/>
              <a:gdLst/>
              <a:ahLst/>
              <a:cxnLst/>
              <a:rect l="l" t="t" r="r" b="b"/>
              <a:pathLst>
                <a:path w="3010184" h="1149899">
                  <a:moveTo>
                    <a:pt x="2917474" y="1149899"/>
                  </a:moveTo>
                  <a:lnTo>
                    <a:pt x="92710" y="1149899"/>
                  </a:lnTo>
                  <a:cubicBezTo>
                    <a:pt x="41910" y="1149899"/>
                    <a:pt x="0" y="1107989"/>
                    <a:pt x="0" y="105718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1055919"/>
                  </a:lnTo>
                  <a:cubicBezTo>
                    <a:pt x="3010184" y="1107989"/>
                    <a:pt x="2968274" y="1149899"/>
                    <a:pt x="2917474" y="1149899"/>
                  </a:cubicBezTo>
                  <a:close/>
                </a:path>
              </a:pathLst>
            </a:custGeom>
            <a:solidFill>
              <a:srgbClr val="110F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073684" cy="1213399"/>
            </a:xfrm>
            <a:custGeom>
              <a:avLst/>
              <a:gdLst/>
              <a:ahLst/>
              <a:cxnLst/>
              <a:rect l="l" t="t" r="r" b="b"/>
              <a:pathLst>
                <a:path w="3073684" h="1213399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1088939"/>
                  </a:lnTo>
                  <a:cubicBezTo>
                    <a:pt x="3013994" y="1124499"/>
                    <a:pt x="2984784" y="1153709"/>
                    <a:pt x="2949224" y="1153709"/>
                  </a:cubicBezTo>
                  <a:lnTo>
                    <a:pt x="124460" y="1153709"/>
                  </a:lnTo>
                  <a:cubicBezTo>
                    <a:pt x="88900" y="1153709"/>
                    <a:pt x="59690" y="1124499"/>
                    <a:pt x="59690" y="108893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88939"/>
                  </a:lnTo>
                  <a:cubicBezTo>
                    <a:pt x="0" y="1157519"/>
                    <a:pt x="55880" y="1213399"/>
                    <a:pt x="124460" y="1213399"/>
                  </a:cubicBezTo>
                  <a:lnTo>
                    <a:pt x="2949224" y="1213399"/>
                  </a:lnTo>
                  <a:cubicBezTo>
                    <a:pt x="3017804" y="1213399"/>
                    <a:pt x="3073684" y="1157519"/>
                    <a:pt x="3073684" y="1088939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9625" y="813510"/>
            <a:ext cx="7915797" cy="8663865"/>
            <a:chOff x="0" y="0"/>
            <a:chExt cx="3065690" cy="3355407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002190" cy="3291907"/>
            </a:xfrm>
            <a:custGeom>
              <a:avLst/>
              <a:gdLst/>
              <a:ahLst/>
              <a:cxnLst/>
              <a:rect l="l" t="t" r="r" b="b"/>
              <a:pathLst>
                <a:path w="3002190" h="3291907">
                  <a:moveTo>
                    <a:pt x="2909480" y="3291907"/>
                  </a:moveTo>
                  <a:lnTo>
                    <a:pt x="92710" y="3291907"/>
                  </a:lnTo>
                  <a:cubicBezTo>
                    <a:pt x="41910" y="3291907"/>
                    <a:pt x="0" y="3249997"/>
                    <a:pt x="0" y="319919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08210" y="0"/>
                  </a:lnTo>
                  <a:cubicBezTo>
                    <a:pt x="2959010" y="0"/>
                    <a:pt x="3000920" y="41910"/>
                    <a:pt x="3000920" y="92710"/>
                  </a:cubicBezTo>
                  <a:lnTo>
                    <a:pt x="3000920" y="3197927"/>
                  </a:lnTo>
                  <a:cubicBezTo>
                    <a:pt x="3002190" y="3249997"/>
                    <a:pt x="2960280" y="3291907"/>
                    <a:pt x="2909480" y="3291907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065690" cy="3355407"/>
            </a:xfrm>
            <a:custGeom>
              <a:avLst/>
              <a:gdLst/>
              <a:ahLst/>
              <a:cxnLst/>
              <a:rect l="l" t="t" r="r" b="b"/>
              <a:pathLst>
                <a:path w="3065690" h="3355407">
                  <a:moveTo>
                    <a:pt x="2941230" y="59690"/>
                  </a:moveTo>
                  <a:cubicBezTo>
                    <a:pt x="2976790" y="59690"/>
                    <a:pt x="3006000" y="88900"/>
                    <a:pt x="3006000" y="124460"/>
                  </a:cubicBezTo>
                  <a:lnTo>
                    <a:pt x="3006000" y="3230947"/>
                  </a:lnTo>
                  <a:cubicBezTo>
                    <a:pt x="3006000" y="3266507"/>
                    <a:pt x="2976790" y="3295717"/>
                    <a:pt x="2941230" y="3295717"/>
                  </a:cubicBezTo>
                  <a:lnTo>
                    <a:pt x="124460" y="3295717"/>
                  </a:lnTo>
                  <a:cubicBezTo>
                    <a:pt x="88900" y="3295717"/>
                    <a:pt x="59690" y="3266507"/>
                    <a:pt x="59690" y="323094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1230" y="59690"/>
                  </a:lnTo>
                  <a:moveTo>
                    <a:pt x="29412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230947"/>
                  </a:lnTo>
                  <a:cubicBezTo>
                    <a:pt x="0" y="3299527"/>
                    <a:pt x="55880" y="3355407"/>
                    <a:pt x="124460" y="3355407"/>
                  </a:cubicBezTo>
                  <a:lnTo>
                    <a:pt x="2941230" y="3355407"/>
                  </a:lnTo>
                  <a:cubicBezTo>
                    <a:pt x="3009810" y="3355407"/>
                    <a:pt x="3065690" y="3299527"/>
                    <a:pt x="3065690" y="3230947"/>
                  </a:cubicBezTo>
                  <a:lnTo>
                    <a:pt x="3065690" y="124460"/>
                  </a:lnTo>
                  <a:cubicBezTo>
                    <a:pt x="3065690" y="55880"/>
                    <a:pt x="3009810" y="0"/>
                    <a:pt x="2941230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473" y="4108554"/>
            <a:ext cx="7936439" cy="2617992"/>
            <a:chOff x="0" y="0"/>
            <a:chExt cx="3073684" cy="1013916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3010184" cy="950416"/>
            </a:xfrm>
            <a:custGeom>
              <a:avLst/>
              <a:gdLst/>
              <a:ahLst/>
              <a:cxnLst/>
              <a:rect l="l" t="t" r="r" b="b"/>
              <a:pathLst>
                <a:path w="3010184" h="950416">
                  <a:moveTo>
                    <a:pt x="2917474" y="950416"/>
                  </a:moveTo>
                  <a:lnTo>
                    <a:pt x="92710" y="950416"/>
                  </a:lnTo>
                  <a:cubicBezTo>
                    <a:pt x="41910" y="950416"/>
                    <a:pt x="0" y="908505"/>
                    <a:pt x="0" y="85770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856436"/>
                  </a:lnTo>
                  <a:cubicBezTo>
                    <a:pt x="3010184" y="908505"/>
                    <a:pt x="2968274" y="950416"/>
                    <a:pt x="2917474" y="950416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3073684" cy="1013916"/>
            </a:xfrm>
            <a:custGeom>
              <a:avLst/>
              <a:gdLst/>
              <a:ahLst/>
              <a:cxnLst/>
              <a:rect l="l" t="t" r="r" b="b"/>
              <a:pathLst>
                <a:path w="3073684" h="1013916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889456"/>
                  </a:lnTo>
                  <a:cubicBezTo>
                    <a:pt x="3013994" y="925016"/>
                    <a:pt x="2984784" y="954226"/>
                    <a:pt x="2949224" y="954226"/>
                  </a:cubicBezTo>
                  <a:lnTo>
                    <a:pt x="124460" y="954226"/>
                  </a:lnTo>
                  <a:cubicBezTo>
                    <a:pt x="88900" y="954226"/>
                    <a:pt x="59690" y="925016"/>
                    <a:pt x="59690" y="88945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89456"/>
                  </a:lnTo>
                  <a:cubicBezTo>
                    <a:pt x="0" y="958036"/>
                    <a:pt x="55880" y="1013916"/>
                    <a:pt x="124460" y="1013916"/>
                  </a:cubicBezTo>
                  <a:lnTo>
                    <a:pt x="2949224" y="1013916"/>
                  </a:lnTo>
                  <a:cubicBezTo>
                    <a:pt x="3017804" y="1013916"/>
                    <a:pt x="3073684" y="958036"/>
                    <a:pt x="3073684" y="889456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358296" y="5193068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True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563473" y="6888520"/>
            <a:ext cx="7936439" cy="2617992"/>
            <a:chOff x="0" y="0"/>
            <a:chExt cx="3073684" cy="1013916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3010184" cy="950416"/>
            </a:xfrm>
            <a:custGeom>
              <a:avLst/>
              <a:gdLst/>
              <a:ahLst/>
              <a:cxnLst/>
              <a:rect l="l" t="t" r="r" b="b"/>
              <a:pathLst>
                <a:path w="3010184" h="950416">
                  <a:moveTo>
                    <a:pt x="2917474" y="950416"/>
                  </a:moveTo>
                  <a:lnTo>
                    <a:pt x="92710" y="950416"/>
                  </a:lnTo>
                  <a:cubicBezTo>
                    <a:pt x="41910" y="950416"/>
                    <a:pt x="0" y="908505"/>
                    <a:pt x="0" y="85770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16204" y="0"/>
                  </a:lnTo>
                  <a:cubicBezTo>
                    <a:pt x="2967004" y="0"/>
                    <a:pt x="3008914" y="41910"/>
                    <a:pt x="3008914" y="92710"/>
                  </a:cubicBezTo>
                  <a:lnTo>
                    <a:pt x="3008914" y="856436"/>
                  </a:lnTo>
                  <a:cubicBezTo>
                    <a:pt x="3010184" y="908505"/>
                    <a:pt x="2968274" y="950416"/>
                    <a:pt x="2917474" y="950416"/>
                  </a:cubicBezTo>
                  <a:close/>
                </a:path>
              </a:pathLst>
            </a:custGeom>
            <a:solidFill>
              <a:srgbClr val="D63C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073684" cy="1013916"/>
            </a:xfrm>
            <a:custGeom>
              <a:avLst/>
              <a:gdLst/>
              <a:ahLst/>
              <a:cxnLst/>
              <a:rect l="l" t="t" r="r" b="b"/>
              <a:pathLst>
                <a:path w="3073684" h="1013916">
                  <a:moveTo>
                    <a:pt x="2949224" y="59690"/>
                  </a:moveTo>
                  <a:cubicBezTo>
                    <a:pt x="2984784" y="59690"/>
                    <a:pt x="3013994" y="88900"/>
                    <a:pt x="3013994" y="124460"/>
                  </a:cubicBezTo>
                  <a:lnTo>
                    <a:pt x="3013994" y="889456"/>
                  </a:lnTo>
                  <a:cubicBezTo>
                    <a:pt x="3013994" y="925016"/>
                    <a:pt x="2984784" y="954226"/>
                    <a:pt x="2949224" y="954226"/>
                  </a:cubicBezTo>
                  <a:lnTo>
                    <a:pt x="124460" y="954226"/>
                  </a:lnTo>
                  <a:cubicBezTo>
                    <a:pt x="88900" y="954226"/>
                    <a:pt x="59690" y="925016"/>
                    <a:pt x="59690" y="88945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949224" y="59690"/>
                  </a:lnTo>
                  <a:moveTo>
                    <a:pt x="29492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89456"/>
                  </a:lnTo>
                  <a:cubicBezTo>
                    <a:pt x="0" y="958036"/>
                    <a:pt x="55880" y="1013916"/>
                    <a:pt x="124460" y="1013916"/>
                  </a:cubicBezTo>
                  <a:lnTo>
                    <a:pt x="2949224" y="1013916"/>
                  </a:lnTo>
                  <a:cubicBezTo>
                    <a:pt x="3017804" y="1013916"/>
                    <a:pt x="3073684" y="958036"/>
                    <a:pt x="3073684" y="889456"/>
                  </a:cubicBezTo>
                  <a:lnTo>
                    <a:pt x="3073684" y="124460"/>
                  </a:lnTo>
                  <a:cubicBezTo>
                    <a:pt x="3073684" y="55880"/>
                    <a:pt x="3017804" y="0"/>
                    <a:pt x="2949224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358296" y="7925292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FFF3EA"/>
                </a:solidFill>
                <a:latin typeface="Quicksand Medium"/>
              </a:rPr>
              <a:t>False</a:t>
            </a:r>
          </a:p>
        </p:txBody>
      </p:sp>
      <p:sp>
        <p:nvSpPr>
          <p:cNvPr id="16" name="Freeform 16"/>
          <p:cNvSpPr/>
          <p:nvPr/>
        </p:nvSpPr>
        <p:spPr>
          <a:xfrm>
            <a:off x="13002892" y="4704160"/>
            <a:ext cx="1150465" cy="1371642"/>
          </a:xfrm>
          <a:custGeom>
            <a:avLst/>
            <a:gdLst/>
            <a:ahLst/>
            <a:cxnLst/>
            <a:rect l="l" t="t" r="r" b="b"/>
            <a:pathLst>
              <a:path w="1150465" h="1371642">
                <a:moveTo>
                  <a:pt x="0" y="0"/>
                </a:moveTo>
                <a:lnTo>
                  <a:pt x="1150464" y="0"/>
                </a:lnTo>
                <a:lnTo>
                  <a:pt x="1150464" y="1371641"/>
                </a:lnTo>
                <a:lnTo>
                  <a:pt x="0" y="13716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594127" y="7829279"/>
            <a:ext cx="6346793" cy="802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en-US" sz="5600">
                <a:solidFill>
                  <a:srgbClr val="000000"/>
                </a:solidFill>
                <a:latin typeface="Quicksand Medium"/>
              </a:rPr>
              <a:t>3:00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61223" y="1425550"/>
            <a:ext cx="6776651" cy="64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5599" b="1" dirty="0">
                <a:solidFill>
                  <a:srgbClr val="FFF3EA"/>
                </a:solidFill>
                <a:latin typeface="Fredoka One" panose="02000000000000000000" pitchFamily="2" charset="0"/>
              </a:rPr>
              <a:t>ANSWER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40440" y="2374979"/>
            <a:ext cx="6346793" cy="117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 dirty="0">
                <a:solidFill>
                  <a:srgbClr val="FFF3EA"/>
                </a:solidFill>
                <a:latin typeface="Quicksand Medium"/>
              </a:rPr>
              <a:t>He </a:t>
            </a:r>
            <a:r>
              <a:rPr lang="en-US" sz="4200" b="1" dirty="0">
                <a:solidFill>
                  <a:srgbClr val="FFFF00"/>
                </a:solidFill>
                <a:latin typeface="Quicksand Medium"/>
              </a:rPr>
              <a:t>plays</a:t>
            </a:r>
            <a:r>
              <a:rPr lang="en-US" sz="4200" dirty="0">
                <a:solidFill>
                  <a:srgbClr val="FFF3EA"/>
                </a:solidFill>
                <a:latin typeface="Quicksand Medium"/>
              </a:rPr>
              <a:t> baseball </a:t>
            </a:r>
          </a:p>
          <a:p>
            <a:pPr algn="ctr">
              <a:lnSpc>
                <a:spcPts val="4578"/>
              </a:lnSpc>
            </a:pPr>
            <a:r>
              <a:rPr lang="en-US" sz="4200" dirty="0">
                <a:solidFill>
                  <a:srgbClr val="FFF3EA"/>
                </a:solidFill>
                <a:latin typeface="Quicksand Medium"/>
              </a:rPr>
              <a:t>at 3 o'clock.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412133" y="1699426"/>
            <a:ext cx="4710781" cy="5461775"/>
            <a:chOff x="0" y="0"/>
            <a:chExt cx="6281042" cy="72823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281042" cy="7282367"/>
            </a:xfrm>
            <a:custGeom>
              <a:avLst/>
              <a:gdLst/>
              <a:ahLst/>
              <a:cxnLst/>
              <a:rect l="l" t="t" r="r" b="b"/>
              <a:pathLst>
                <a:path w="6281042" h="7282367">
                  <a:moveTo>
                    <a:pt x="0" y="0"/>
                  </a:moveTo>
                  <a:lnTo>
                    <a:pt x="6281042" y="0"/>
                  </a:lnTo>
                  <a:lnTo>
                    <a:pt x="6281042" y="7282367"/>
                  </a:lnTo>
                  <a:lnTo>
                    <a:pt x="0" y="7282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506839" y="1389340"/>
              <a:ext cx="5267364" cy="5115927"/>
            </a:xfrm>
            <a:custGeom>
              <a:avLst/>
              <a:gdLst/>
              <a:ahLst/>
              <a:cxnLst/>
              <a:rect l="l" t="t" r="r" b="b"/>
              <a:pathLst>
                <a:path w="5267364" h="5115927">
                  <a:moveTo>
                    <a:pt x="0" y="0"/>
                  </a:moveTo>
                  <a:lnTo>
                    <a:pt x="5267364" y="0"/>
                  </a:lnTo>
                  <a:lnTo>
                    <a:pt x="5267364" y="5115928"/>
                  </a:lnTo>
                  <a:lnTo>
                    <a:pt x="0" y="5115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comb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ownload (2)">
            <a:hlinkClick r:id="" action="ppaction://media"/>
            <a:extLst>
              <a:ext uri="{FF2B5EF4-FFF2-40B4-BE49-F238E27FC236}">
                <a16:creationId xmlns:a16="http://schemas.microsoft.com/office/drawing/2014/main" id="{58A3AD13-49F1-B32B-4009-6D2373C85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1763" y="5021263"/>
            <a:ext cx="244475" cy="244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FF6D0A-0AA4-9B9A-5BC0-40CB56F1A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27" y="0"/>
            <a:ext cx="1837800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9625" y="813510"/>
            <a:ext cx="16672431" cy="6280908"/>
            <a:chOff x="0" y="0"/>
            <a:chExt cx="6457025" cy="2432518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393525" cy="2369018"/>
            </a:xfrm>
            <a:custGeom>
              <a:avLst/>
              <a:gdLst/>
              <a:ahLst/>
              <a:cxnLst/>
              <a:rect l="l" t="t" r="r" b="b"/>
              <a:pathLst>
                <a:path w="6393525" h="2369018">
                  <a:moveTo>
                    <a:pt x="6300815" y="2369018"/>
                  </a:moveTo>
                  <a:lnTo>
                    <a:pt x="92710" y="2369018"/>
                  </a:lnTo>
                  <a:cubicBezTo>
                    <a:pt x="41910" y="2369018"/>
                    <a:pt x="0" y="2327108"/>
                    <a:pt x="0" y="227630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299545" y="0"/>
                  </a:lnTo>
                  <a:cubicBezTo>
                    <a:pt x="6350345" y="0"/>
                    <a:pt x="6392255" y="41910"/>
                    <a:pt x="6392255" y="92710"/>
                  </a:cubicBezTo>
                  <a:lnTo>
                    <a:pt x="6392255" y="2275038"/>
                  </a:lnTo>
                  <a:cubicBezTo>
                    <a:pt x="6393525" y="2327108"/>
                    <a:pt x="6351615" y="2369018"/>
                    <a:pt x="6300815" y="2369018"/>
                  </a:cubicBezTo>
                  <a:close/>
                </a:path>
              </a:pathLst>
            </a:custGeom>
            <a:solidFill>
              <a:srgbClr val="110F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457025" cy="2432518"/>
            </a:xfrm>
            <a:custGeom>
              <a:avLst/>
              <a:gdLst/>
              <a:ahLst/>
              <a:cxnLst/>
              <a:rect l="l" t="t" r="r" b="b"/>
              <a:pathLst>
                <a:path w="6457025" h="2432518">
                  <a:moveTo>
                    <a:pt x="6332565" y="59690"/>
                  </a:moveTo>
                  <a:cubicBezTo>
                    <a:pt x="6368125" y="59690"/>
                    <a:pt x="6397335" y="88900"/>
                    <a:pt x="6397335" y="124460"/>
                  </a:cubicBezTo>
                  <a:lnTo>
                    <a:pt x="6397335" y="2308058"/>
                  </a:lnTo>
                  <a:cubicBezTo>
                    <a:pt x="6397335" y="2343618"/>
                    <a:pt x="6368125" y="2372828"/>
                    <a:pt x="6332565" y="2372828"/>
                  </a:cubicBezTo>
                  <a:lnTo>
                    <a:pt x="124460" y="2372828"/>
                  </a:lnTo>
                  <a:cubicBezTo>
                    <a:pt x="88900" y="2372828"/>
                    <a:pt x="59690" y="2343618"/>
                    <a:pt x="59690" y="23080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32565" y="59690"/>
                  </a:lnTo>
                  <a:moveTo>
                    <a:pt x="633256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308058"/>
                  </a:lnTo>
                  <a:cubicBezTo>
                    <a:pt x="0" y="2376638"/>
                    <a:pt x="55880" y="2432518"/>
                    <a:pt x="124460" y="2432518"/>
                  </a:cubicBezTo>
                  <a:lnTo>
                    <a:pt x="6332565" y="2432518"/>
                  </a:lnTo>
                  <a:cubicBezTo>
                    <a:pt x="6401145" y="2432518"/>
                    <a:pt x="6457025" y="2376638"/>
                    <a:pt x="6457025" y="2308058"/>
                  </a:cubicBezTo>
                  <a:lnTo>
                    <a:pt x="6457025" y="124460"/>
                  </a:lnTo>
                  <a:cubicBezTo>
                    <a:pt x="6457025" y="55880"/>
                    <a:pt x="6401145" y="0"/>
                    <a:pt x="6332565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19861" y="3819712"/>
            <a:ext cx="599319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 dirty="0">
                <a:solidFill>
                  <a:srgbClr val="FFF3EA"/>
                </a:solidFill>
                <a:latin typeface="Quicksand Medium"/>
              </a:rPr>
              <a:t>What time does he </a:t>
            </a:r>
          </a:p>
          <a:p>
            <a:pPr algn="ctr">
              <a:lnSpc>
                <a:spcPts val="4578"/>
              </a:lnSpc>
            </a:pPr>
            <a:r>
              <a:rPr lang="en-US" sz="4200" dirty="0">
                <a:solidFill>
                  <a:srgbClr val="FFF3EA"/>
                </a:solidFill>
                <a:latin typeface="Quicksand Medium"/>
              </a:rPr>
              <a:t>take a bath?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19861" y="2671751"/>
            <a:ext cx="5933360" cy="648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5599" dirty="0">
                <a:solidFill>
                  <a:srgbClr val="FFF3EA"/>
                </a:solidFill>
                <a:latin typeface="Fredoka One" panose="02000000000000000000" pitchFamily="2" charset="0"/>
              </a:rPr>
              <a:t>QUESTION 4</a:t>
            </a:r>
          </a:p>
        </p:txBody>
      </p:sp>
      <p:sp>
        <p:nvSpPr>
          <p:cNvPr id="7" name="Freeform 7"/>
          <p:cNvSpPr/>
          <p:nvPr/>
        </p:nvSpPr>
        <p:spPr>
          <a:xfrm>
            <a:off x="11140633" y="1341310"/>
            <a:ext cx="4787690" cy="5225310"/>
          </a:xfrm>
          <a:custGeom>
            <a:avLst/>
            <a:gdLst/>
            <a:ahLst/>
            <a:cxnLst/>
            <a:rect l="l" t="t" r="r" b="b"/>
            <a:pathLst>
              <a:path w="4787690" h="5225310">
                <a:moveTo>
                  <a:pt x="0" y="0"/>
                </a:moveTo>
                <a:lnTo>
                  <a:pt x="4787690" y="0"/>
                </a:lnTo>
                <a:lnTo>
                  <a:pt x="4787690" y="5225309"/>
                </a:lnTo>
                <a:lnTo>
                  <a:pt x="0" y="5225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809625" y="7302636"/>
            <a:ext cx="8213665" cy="2174739"/>
            <a:chOff x="0" y="0"/>
            <a:chExt cx="3181050" cy="842250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3117550" cy="778750"/>
            </a:xfrm>
            <a:custGeom>
              <a:avLst/>
              <a:gdLst/>
              <a:ahLst/>
              <a:cxnLst/>
              <a:rect l="l" t="t" r="r" b="b"/>
              <a:pathLst>
                <a:path w="3117550" h="778750">
                  <a:moveTo>
                    <a:pt x="3024840" y="778750"/>
                  </a:moveTo>
                  <a:lnTo>
                    <a:pt x="92710" y="778750"/>
                  </a:lnTo>
                  <a:cubicBezTo>
                    <a:pt x="41910" y="778750"/>
                    <a:pt x="0" y="736839"/>
                    <a:pt x="0" y="68603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023570" y="0"/>
                  </a:lnTo>
                  <a:cubicBezTo>
                    <a:pt x="3074370" y="0"/>
                    <a:pt x="3116280" y="41910"/>
                    <a:pt x="3116280" y="92710"/>
                  </a:cubicBezTo>
                  <a:lnTo>
                    <a:pt x="3116280" y="684770"/>
                  </a:lnTo>
                  <a:cubicBezTo>
                    <a:pt x="3117550" y="736839"/>
                    <a:pt x="3075640" y="778750"/>
                    <a:pt x="3024840" y="778750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3181050" cy="842250"/>
            </a:xfrm>
            <a:custGeom>
              <a:avLst/>
              <a:gdLst/>
              <a:ahLst/>
              <a:cxnLst/>
              <a:rect l="l" t="t" r="r" b="b"/>
              <a:pathLst>
                <a:path w="3181050" h="842250">
                  <a:moveTo>
                    <a:pt x="3056590" y="59690"/>
                  </a:moveTo>
                  <a:cubicBezTo>
                    <a:pt x="3092150" y="59690"/>
                    <a:pt x="3121360" y="88900"/>
                    <a:pt x="3121360" y="124460"/>
                  </a:cubicBezTo>
                  <a:lnTo>
                    <a:pt x="3121360" y="717790"/>
                  </a:lnTo>
                  <a:cubicBezTo>
                    <a:pt x="3121360" y="753350"/>
                    <a:pt x="3092150" y="782560"/>
                    <a:pt x="3056590" y="782560"/>
                  </a:cubicBezTo>
                  <a:lnTo>
                    <a:pt x="124460" y="782560"/>
                  </a:lnTo>
                  <a:cubicBezTo>
                    <a:pt x="88900" y="782560"/>
                    <a:pt x="59690" y="753350"/>
                    <a:pt x="59690" y="71779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056590" y="59690"/>
                  </a:lnTo>
                  <a:moveTo>
                    <a:pt x="30565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17790"/>
                  </a:lnTo>
                  <a:cubicBezTo>
                    <a:pt x="0" y="786370"/>
                    <a:pt x="55880" y="842250"/>
                    <a:pt x="124460" y="842250"/>
                  </a:cubicBezTo>
                  <a:lnTo>
                    <a:pt x="3056590" y="842250"/>
                  </a:lnTo>
                  <a:cubicBezTo>
                    <a:pt x="3125170" y="842250"/>
                    <a:pt x="3181050" y="786370"/>
                    <a:pt x="3181050" y="717790"/>
                  </a:cubicBezTo>
                  <a:lnTo>
                    <a:pt x="3181050" y="124460"/>
                  </a:lnTo>
                  <a:cubicBezTo>
                    <a:pt x="3181050" y="55880"/>
                    <a:pt x="3125170" y="0"/>
                    <a:pt x="3056590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268391" y="7307874"/>
            <a:ext cx="8213665" cy="2174739"/>
            <a:chOff x="0" y="0"/>
            <a:chExt cx="3181050" cy="842250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3117550" cy="778750"/>
            </a:xfrm>
            <a:custGeom>
              <a:avLst/>
              <a:gdLst/>
              <a:ahLst/>
              <a:cxnLst/>
              <a:rect l="l" t="t" r="r" b="b"/>
              <a:pathLst>
                <a:path w="3117550" h="778750">
                  <a:moveTo>
                    <a:pt x="3024840" y="778750"/>
                  </a:moveTo>
                  <a:lnTo>
                    <a:pt x="92710" y="778750"/>
                  </a:lnTo>
                  <a:cubicBezTo>
                    <a:pt x="41910" y="778750"/>
                    <a:pt x="0" y="736839"/>
                    <a:pt x="0" y="68603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023570" y="0"/>
                  </a:lnTo>
                  <a:cubicBezTo>
                    <a:pt x="3074370" y="0"/>
                    <a:pt x="3116280" y="41910"/>
                    <a:pt x="3116280" y="92710"/>
                  </a:cubicBezTo>
                  <a:lnTo>
                    <a:pt x="3116280" y="684770"/>
                  </a:lnTo>
                  <a:cubicBezTo>
                    <a:pt x="3117550" y="736839"/>
                    <a:pt x="3075640" y="778750"/>
                    <a:pt x="3024840" y="778750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3181050" cy="842250"/>
            </a:xfrm>
            <a:custGeom>
              <a:avLst/>
              <a:gdLst/>
              <a:ahLst/>
              <a:cxnLst/>
              <a:rect l="l" t="t" r="r" b="b"/>
              <a:pathLst>
                <a:path w="3181050" h="842250">
                  <a:moveTo>
                    <a:pt x="3056590" y="59690"/>
                  </a:moveTo>
                  <a:cubicBezTo>
                    <a:pt x="3092150" y="59690"/>
                    <a:pt x="3121360" y="88900"/>
                    <a:pt x="3121360" y="124460"/>
                  </a:cubicBezTo>
                  <a:lnTo>
                    <a:pt x="3121360" y="717790"/>
                  </a:lnTo>
                  <a:cubicBezTo>
                    <a:pt x="3121360" y="753350"/>
                    <a:pt x="3092150" y="782560"/>
                    <a:pt x="3056590" y="782560"/>
                  </a:cubicBezTo>
                  <a:lnTo>
                    <a:pt x="124460" y="782560"/>
                  </a:lnTo>
                  <a:cubicBezTo>
                    <a:pt x="88900" y="782560"/>
                    <a:pt x="59690" y="753350"/>
                    <a:pt x="59690" y="71779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056590" y="59690"/>
                  </a:lnTo>
                  <a:moveTo>
                    <a:pt x="30565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17790"/>
                  </a:lnTo>
                  <a:cubicBezTo>
                    <a:pt x="0" y="786370"/>
                    <a:pt x="55880" y="842250"/>
                    <a:pt x="124460" y="842250"/>
                  </a:cubicBezTo>
                  <a:lnTo>
                    <a:pt x="3056590" y="842250"/>
                  </a:lnTo>
                  <a:cubicBezTo>
                    <a:pt x="3125170" y="842250"/>
                    <a:pt x="3181050" y="786370"/>
                    <a:pt x="3181050" y="717790"/>
                  </a:cubicBezTo>
                  <a:lnTo>
                    <a:pt x="3181050" y="124460"/>
                  </a:lnTo>
                  <a:cubicBezTo>
                    <a:pt x="3181050" y="55880"/>
                    <a:pt x="3125170" y="0"/>
                    <a:pt x="3056590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361081" y="8123019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at 7 o'clock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06428" y="8117781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at 8 o'clock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853221" y="2455275"/>
            <a:ext cx="2585239" cy="2997378"/>
            <a:chOff x="0" y="0"/>
            <a:chExt cx="3446985" cy="399650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46985" cy="3996504"/>
            </a:xfrm>
            <a:custGeom>
              <a:avLst/>
              <a:gdLst/>
              <a:ahLst/>
              <a:cxnLst/>
              <a:rect l="l" t="t" r="r" b="b"/>
              <a:pathLst>
                <a:path w="3446985" h="3996504">
                  <a:moveTo>
                    <a:pt x="0" y="0"/>
                  </a:moveTo>
                  <a:lnTo>
                    <a:pt x="3446985" y="0"/>
                  </a:lnTo>
                  <a:lnTo>
                    <a:pt x="3446985" y="3996504"/>
                  </a:lnTo>
                  <a:lnTo>
                    <a:pt x="0" y="3996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278149" y="756993"/>
              <a:ext cx="2890687" cy="2807580"/>
            </a:xfrm>
            <a:custGeom>
              <a:avLst/>
              <a:gdLst/>
              <a:ahLst/>
              <a:cxnLst/>
              <a:rect l="l" t="t" r="r" b="b"/>
              <a:pathLst>
                <a:path w="2890687" h="2807580">
                  <a:moveTo>
                    <a:pt x="0" y="0"/>
                  </a:moveTo>
                  <a:lnTo>
                    <a:pt x="2890687" y="0"/>
                  </a:lnTo>
                  <a:lnTo>
                    <a:pt x="2890687" y="2807580"/>
                  </a:lnTo>
                  <a:lnTo>
                    <a:pt x="0" y="2807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comb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download (2)">
            <a:hlinkClick r:id="" action="ppaction://media"/>
            <a:extLst>
              <a:ext uri="{FF2B5EF4-FFF2-40B4-BE49-F238E27FC236}">
                <a16:creationId xmlns:a16="http://schemas.microsoft.com/office/drawing/2014/main" id="{7D9917B1-56D8-366A-8F17-4F8FADAC5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1763" y="5021263"/>
            <a:ext cx="244475" cy="2444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78B27E-53C3-6FA8-7DF0-30219F9DA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9452" y="0"/>
            <a:ext cx="18407452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9625" y="813510"/>
            <a:ext cx="16672431" cy="6280908"/>
            <a:chOff x="0" y="0"/>
            <a:chExt cx="6457025" cy="2432518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393525" cy="2369018"/>
            </a:xfrm>
            <a:custGeom>
              <a:avLst/>
              <a:gdLst/>
              <a:ahLst/>
              <a:cxnLst/>
              <a:rect l="l" t="t" r="r" b="b"/>
              <a:pathLst>
                <a:path w="6393525" h="2369018">
                  <a:moveTo>
                    <a:pt x="6300815" y="2369018"/>
                  </a:moveTo>
                  <a:lnTo>
                    <a:pt x="92710" y="2369018"/>
                  </a:lnTo>
                  <a:cubicBezTo>
                    <a:pt x="41910" y="2369018"/>
                    <a:pt x="0" y="2327108"/>
                    <a:pt x="0" y="227630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299545" y="0"/>
                  </a:lnTo>
                  <a:cubicBezTo>
                    <a:pt x="6350345" y="0"/>
                    <a:pt x="6392255" y="41910"/>
                    <a:pt x="6392255" y="92710"/>
                  </a:cubicBezTo>
                  <a:lnTo>
                    <a:pt x="6392255" y="2275038"/>
                  </a:lnTo>
                  <a:cubicBezTo>
                    <a:pt x="6393525" y="2327108"/>
                    <a:pt x="6351615" y="2369018"/>
                    <a:pt x="6300815" y="2369018"/>
                  </a:cubicBezTo>
                  <a:close/>
                </a:path>
              </a:pathLst>
            </a:custGeom>
            <a:solidFill>
              <a:srgbClr val="110F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457025" cy="2432518"/>
            </a:xfrm>
            <a:custGeom>
              <a:avLst/>
              <a:gdLst/>
              <a:ahLst/>
              <a:cxnLst/>
              <a:rect l="l" t="t" r="r" b="b"/>
              <a:pathLst>
                <a:path w="6457025" h="2432518">
                  <a:moveTo>
                    <a:pt x="6332565" y="59690"/>
                  </a:moveTo>
                  <a:cubicBezTo>
                    <a:pt x="6368125" y="59690"/>
                    <a:pt x="6397335" y="88900"/>
                    <a:pt x="6397335" y="124460"/>
                  </a:cubicBezTo>
                  <a:lnTo>
                    <a:pt x="6397335" y="2308058"/>
                  </a:lnTo>
                  <a:cubicBezTo>
                    <a:pt x="6397335" y="2343618"/>
                    <a:pt x="6368125" y="2372828"/>
                    <a:pt x="6332565" y="2372828"/>
                  </a:cubicBezTo>
                  <a:lnTo>
                    <a:pt x="124460" y="2372828"/>
                  </a:lnTo>
                  <a:cubicBezTo>
                    <a:pt x="88900" y="2372828"/>
                    <a:pt x="59690" y="2343618"/>
                    <a:pt x="59690" y="23080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32565" y="59690"/>
                  </a:lnTo>
                  <a:moveTo>
                    <a:pt x="633256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308058"/>
                  </a:lnTo>
                  <a:cubicBezTo>
                    <a:pt x="0" y="2376638"/>
                    <a:pt x="55880" y="2432518"/>
                    <a:pt x="124460" y="2432518"/>
                  </a:cubicBezTo>
                  <a:lnTo>
                    <a:pt x="6332565" y="2432518"/>
                  </a:lnTo>
                  <a:cubicBezTo>
                    <a:pt x="6401145" y="2432518"/>
                    <a:pt x="6457025" y="2376638"/>
                    <a:pt x="6457025" y="2308058"/>
                  </a:cubicBezTo>
                  <a:lnTo>
                    <a:pt x="6457025" y="124460"/>
                  </a:lnTo>
                  <a:cubicBezTo>
                    <a:pt x="6457025" y="55880"/>
                    <a:pt x="6401145" y="0"/>
                    <a:pt x="6332565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9625" y="7302636"/>
            <a:ext cx="8213665" cy="2174739"/>
            <a:chOff x="0" y="0"/>
            <a:chExt cx="3181050" cy="842250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117550" cy="778750"/>
            </a:xfrm>
            <a:custGeom>
              <a:avLst/>
              <a:gdLst/>
              <a:ahLst/>
              <a:cxnLst/>
              <a:rect l="l" t="t" r="r" b="b"/>
              <a:pathLst>
                <a:path w="3117550" h="778750">
                  <a:moveTo>
                    <a:pt x="3024840" y="778750"/>
                  </a:moveTo>
                  <a:lnTo>
                    <a:pt x="92710" y="778750"/>
                  </a:lnTo>
                  <a:cubicBezTo>
                    <a:pt x="41910" y="778750"/>
                    <a:pt x="0" y="736839"/>
                    <a:pt x="0" y="68603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023570" y="0"/>
                  </a:lnTo>
                  <a:cubicBezTo>
                    <a:pt x="3074370" y="0"/>
                    <a:pt x="3116280" y="41910"/>
                    <a:pt x="3116280" y="92710"/>
                  </a:cubicBezTo>
                  <a:lnTo>
                    <a:pt x="3116280" y="684770"/>
                  </a:lnTo>
                  <a:cubicBezTo>
                    <a:pt x="3117550" y="736839"/>
                    <a:pt x="3075640" y="778750"/>
                    <a:pt x="3024840" y="778750"/>
                  </a:cubicBezTo>
                  <a:close/>
                </a:path>
              </a:pathLst>
            </a:custGeom>
            <a:solidFill>
              <a:srgbClr val="D63C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81050" cy="842250"/>
            </a:xfrm>
            <a:custGeom>
              <a:avLst/>
              <a:gdLst/>
              <a:ahLst/>
              <a:cxnLst/>
              <a:rect l="l" t="t" r="r" b="b"/>
              <a:pathLst>
                <a:path w="3181050" h="842250">
                  <a:moveTo>
                    <a:pt x="3056590" y="59690"/>
                  </a:moveTo>
                  <a:cubicBezTo>
                    <a:pt x="3092150" y="59690"/>
                    <a:pt x="3121360" y="88900"/>
                    <a:pt x="3121360" y="124460"/>
                  </a:cubicBezTo>
                  <a:lnTo>
                    <a:pt x="3121360" y="717790"/>
                  </a:lnTo>
                  <a:cubicBezTo>
                    <a:pt x="3121360" y="753350"/>
                    <a:pt x="3092150" y="782560"/>
                    <a:pt x="3056590" y="782560"/>
                  </a:cubicBezTo>
                  <a:lnTo>
                    <a:pt x="124460" y="782560"/>
                  </a:lnTo>
                  <a:cubicBezTo>
                    <a:pt x="88900" y="782560"/>
                    <a:pt x="59690" y="753350"/>
                    <a:pt x="59690" y="71779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056590" y="59690"/>
                  </a:lnTo>
                  <a:moveTo>
                    <a:pt x="30565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17790"/>
                  </a:lnTo>
                  <a:cubicBezTo>
                    <a:pt x="0" y="786370"/>
                    <a:pt x="55880" y="842250"/>
                    <a:pt x="124460" y="842250"/>
                  </a:cubicBezTo>
                  <a:lnTo>
                    <a:pt x="3056590" y="842250"/>
                  </a:lnTo>
                  <a:cubicBezTo>
                    <a:pt x="3125170" y="842250"/>
                    <a:pt x="3181050" y="786370"/>
                    <a:pt x="3181050" y="717790"/>
                  </a:cubicBezTo>
                  <a:lnTo>
                    <a:pt x="3181050" y="124460"/>
                  </a:lnTo>
                  <a:cubicBezTo>
                    <a:pt x="3181050" y="55880"/>
                    <a:pt x="3125170" y="0"/>
                    <a:pt x="3056590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68391" y="7307874"/>
            <a:ext cx="8213665" cy="2174739"/>
            <a:chOff x="0" y="0"/>
            <a:chExt cx="3181050" cy="842250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3117550" cy="778750"/>
            </a:xfrm>
            <a:custGeom>
              <a:avLst/>
              <a:gdLst/>
              <a:ahLst/>
              <a:cxnLst/>
              <a:rect l="l" t="t" r="r" b="b"/>
              <a:pathLst>
                <a:path w="3117550" h="778750">
                  <a:moveTo>
                    <a:pt x="3024840" y="778750"/>
                  </a:moveTo>
                  <a:lnTo>
                    <a:pt x="92710" y="778750"/>
                  </a:lnTo>
                  <a:cubicBezTo>
                    <a:pt x="41910" y="778750"/>
                    <a:pt x="0" y="736839"/>
                    <a:pt x="0" y="68603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023570" y="0"/>
                  </a:lnTo>
                  <a:cubicBezTo>
                    <a:pt x="3074370" y="0"/>
                    <a:pt x="3116280" y="41910"/>
                    <a:pt x="3116280" y="92710"/>
                  </a:cubicBezTo>
                  <a:lnTo>
                    <a:pt x="3116280" y="684770"/>
                  </a:lnTo>
                  <a:cubicBezTo>
                    <a:pt x="3117550" y="736839"/>
                    <a:pt x="3075640" y="778750"/>
                    <a:pt x="3024840" y="778750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3181050" cy="842250"/>
            </a:xfrm>
            <a:custGeom>
              <a:avLst/>
              <a:gdLst/>
              <a:ahLst/>
              <a:cxnLst/>
              <a:rect l="l" t="t" r="r" b="b"/>
              <a:pathLst>
                <a:path w="3181050" h="842250">
                  <a:moveTo>
                    <a:pt x="3056590" y="59690"/>
                  </a:moveTo>
                  <a:cubicBezTo>
                    <a:pt x="3092150" y="59690"/>
                    <a:pt x="3121360" y="88900"/>
                    <a:pt x="3121360" y="124460"/>
                  </a:cubicBezTo>
                  <a:lnTo>
                    <a:pt x="3121360" y="717790"/>
                  </a:lnTo>
                  <a:cubicBezTo>
                    <a:pt x="3121360" y="753350"/>
                    <a:pt x="3092150" y="782560"/>
                    <a:pt x="3056590" y="782560"/>
                  </a:cubicBezTo>
                  <a:lnTo>
                    <a:pt x="124460" y="782560"/>
                  </a:lnTo>
                  <a:cubicBezTo>
                    <a:pt x="88900" y="782560"/>
                    <a:pt x="59690" y="753350"/>
                    <a:pt x="59690" y="71779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056590" y="59690"/>
                  </a:lnTo>
                  <a:moveTo>
                    <a:pt x="30565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17790"/>
                  </a:lnTo>
                  <a:cubicBezTo>
                    <a:pt x="0" y="786370"/>
                    <a:pt x="55880" y="842250"/>
                    <a:pt x="124460" y="842250"/>
                  </a:cubicBezTo>
                  <a:lnTo>
                    <a:pt x="3056590" y="842250"/>
                  </a:lnTo>
                  <a:cubicBezTo>
                    <a:pt x="3125170" y="842250"/>
                    <a:pt x="3181050" y="786370"/>
                    <a:pt x="3181050" y="717790"/>
                  </a:cubicBezTo>
                  <a:lnTo>
                    <a:pt x="3181050" y="124460"/>
                  </a:lnTo>
                  <a:cubicBezTo>
                    <a:pt x="3181050" y="55880"/>
                    <a:pt x="3125170" y="0"/>
                    <a:pt x="3056590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361081" y="8123019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at 7 o'clock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6428" y="8117781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FFF3EA"/>
                </a:solidFill>
                <a:latin typeface="Quicksand Medium"/>
              </a:rPr>
              <a:t>at 8 o'clock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54698" y="3289805"/>
            <a:ext cx="3578604" cy="802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en-US" sz="5600">
                <a:solidFill>
                  <a:srgbClr val="FFF3EA"/>
                </a:solidFill>
                <a:latin typeface="Quicksand Medium"/>
              </a:rPr>
              <a:t>8:00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815934" y="-4176875"/>
            <a:ext cx="8092954" cy="2174739"/>
            <a:chOff x="0" y="0"/>
            <a:chExt cx="3134301" cy="842250"/>
          </a:xfrm>
        </p:grpSpPr>
        <p:sp>
          <p:nvSpPr>
            <p:cNvPr id="15" name="Freeform 15"/>
            <p:cNvSpPr/>
            <p:nvPr/>
          </p:nvSpPr>
          <p:spPr>
            <a:xfrm>
              <a:off x="31750" y="31750"/>
              <a:ext cx="3070801" cy="778750"/>
            </a:xfrm>
            <a:custGeom>
              <a:avLst/>
              <a:gdLst/>
              <a:ahLst/>
              <a:cxnLst/>
              <a:rect l="l" t="t" r="r" b="b"/>
              <a:pathLst>
                <a:path w="3070801" h="778750">
                  <a:moveTo>
                    <a:pt x="2978091" y="778750"/>
                  </a:moveTo>
                  <a:lnTo>
                    <a:pt x="92710" y="778750"/>
                  </a:lnTo>
                  <a:cubicBezTo>
                    <a:pt x="41910" y="778750"/>
                    <a:pt x="0" y="736839"/>
                    <a:pt x="0" y="68603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976821" y="0"/>
                  </a:lnTo>
                  <a:cubicBezTo>
                    <a:pt x="3027621" y="0"/>
                    <a:pt x="3069531" y="41910"/>
                    <a:pt x="3069531" y="92710"/>
                  </a:cubicBezTo>
                  <a:lnTo>
                    <a:pt x="3069531" y="684770"/>
                  </a:lnTo>
                  <a:cubicBezTo>
                    <a:pt x="3070801" y="736839"/>
                    <a:pt x="3028891" y="778750"/>
                    <a:pt x="2978091" y="778750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3134301" cy="842250"/>
            </a:xfrm>
            <a:custGeom>
              <a:avLst/>
              <a:gdLst/>
              <a:ahLst/>
              <a:cxnLst/>
              <a:rect l="l" t="t" r="r" b="b"/>
              <a:pathLst>
                <a:path w="3134301" h="842250">
                  <a:moveTo>
                    <a:pt x="3009841" y="59690"/>
                  </a:moveTo>
                  <a:cubicBezTo>
                    <a:pt x="3045401" y="59690"/>
                    <a:pt x="3074611" y="88900"/>
                    <a:pt x="3074611" y="124460"/>
                  </a:cubicBezTo>
                  <a:lnTo>
                    <a:pt x="3074611" y="717790"/>
                  </a:lnTo>
                  <a:cubicBezTo>
                    <a:pt x="3074611" y="753350"/>
                    <a:pt x="3045401" y="782560"/>
                    <a:pt x="3009841" y="782560"/>
                  </a:cubicBezTo>
                  <a:lnTo>
                    <a:pt x="124460" y="782560"/>
                  </a:lnTo>
                  <a:cubicBezTo>
                    <a:pt x="88900" y="782560"/>
                    <a:pt x="59690" y="753350"/>
                    <a:pt x="59690" y="71779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009841" y="59690"/>
                  </a:lnTo>
                  <a:moveTo>
                    <a:pt x="300984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17790"/>
                  </a:lnTo>
                  <a:cubicBezTo>
                    <a:pt x="0" y="786370"/>
                    <a:pt x="55880" y="842250"/>
                    <a:pt x="124460" y="842250"/>
                  </a:cubicBezTo>
                  <a:lnTo>
                    <a:pt x="3009841" y="842250"/>
                  </a:lnTo>
                  <a:cubicBezTo>
                    <a:pt x="3078421" y="842250"/>
                    <a:pt x="3134301" y="786370"/>
                    <a:pt x="3134301" y="717790"/>
                  </a:cubicBezTo>
                  <a:lnTo>
                    <a:pt x="3134301" y="124460"/>
                  </a:lnTo>
                  <a:cubicBezTo>
                    <a:pt x="3134301" y="55880"/>
                    <a:pt x="3078421" y="0"/>
                    <a:pt x="3009841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2959246" y="7704184"/>
            <a:ext cx="1150465" cy="1371642"/>
          </a:xfrm>
          <a:custGeom>
            <a:avLst/>
            <a:gdLst/>
            <a:ahLst/>
            <a:cxnLst/>
            <a:rect l="l" t="t" r="r" b="b"/>
            <a:pathLst>
              <a:path w="1150465" h="1371642">
                <a:moveTo>
                  <a:pt x="0" y="0"/>
                </a:moveTo>
                <a:lnTo>
                  <a:pt x="1150464" y="0"/>
                </a:lnTo>
                <a:lnTo>
                  <a:pt x="1150464" y="1371642"/>
                </a:lnTo>
                <a:lnTo>
                  <a:pt x="0" y="13716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1503442" y="1737112"/>
            <a:ext cx="3809771" cy="4417126"/>
            <a:chOff x="0" y="0"/>
            <a:chExt cx="5079695" cy="588950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079695" cy="5889501"/>
            </a:xfrm>
            <a:custGeom>
              <a:avLst/>
              <a:gdLst/>
              <a:ahLst/>
              <a:cxnLst/>
              <a:rect l="l" t="t" r="r" b="b"/>
              <a:pathLst>
                <a:path w="5079695" h="5889501">
                  <a:moveTo>
                    <a:pt x="0" y="0"/>
                  </a:moveTo>
                  <a:lnTo>
                    <a:pt x="5079695" y="0"/>
                  </a:lnTo>
                  <a:lnTo>
                    <a:pt x="5079695" y="5889501"/>
                  </a:lnTo>
                  <a:lnTo>
                    <a:pt x="0" y="588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409898" y="1115553"/>
              <a:ext cx="4259899" cy="4137427"/>
            </a:xfrm>
            <a:custGeom>
              <a:avLst/>
              <a:gdLst/>
              <a:ahLst/>
              <a:cxnLst/>
              <a:rect l="l" t="t" r="r" b="b"/>
              <a:pathLst>
                <a:path w="4259899" h="4137427">
                  <a:moveTo>
                    <a:pt x="0" y="0"/>
                  </a:moveTo>
                  <a:lnTo>
                    <a:pt x="4259899" y="0"/>
                  </a:lnTo>
                  <a:lnTo>
                    <a:pt x="4259899" y="4137427"/>
                  </a:lnTo>
                  <a:lnTo>
                    <a:pt x="0" y="4137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919861" y="3819712"/>
            <a:ext cx="5993194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 dirty="0">
                <a:solidFill>
                  <a:srgbClr val="FFF3EA"/>
                </a:solidFill>
                <a:latin typeface="Quicksand Medium"/>
              </a:rPr>
              <a:t> He </a:t>
            </a:r>
            <a:r>
              <a:rPr lang="en-US" sz="4200" b="1" dirty="0">
                <a:solidFill>
                  <a:srgbClr val="FFFF00"/>
                </a:solidFill>
                <a:latin typeface="Quicksand Medium"/>
              </a:rPr>
              <a:t>takes </a:t>
            </a:r>
            <a:r>
              <a:rPr lang="en-US" sz="4200" dirty="0">
                <a:solidFill>
                  <a:srgbClr val="FFF3EA"/>
                </a:solidFill>
                <a:latin typeface="Quicksand Medium"/>
              </a:rPr>
              <a:t>a bath ...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19861" y="2681276"/>
            <a:ext cx="5933360" cy="672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7"/>
              </a:lnSpc>
            </a:pPr>
            <a:r>
              <a:rPr lang="en-US" sz="5752" dirty="0">
                <a:solidFill>
                  <a:srgbClr val="FFF3EA"/>
                </a:solidFill>
                <a:latin typeface="Fredoka One" panose="02000000000000000000" pitchFamily="2" charset="0"/>
              </a:rPr>
              <a:t>ANSWER</a:t>
            </a:r>
          </a:p>
        </p:txBody>
      </p:sp>
    </p:spTree>
  </p:cSld>
  <p:clrMapOvr>
    <a:masterClrMapping/>
  </p:clrMapOvr>
  <p:transition spd="slow">
    <p:comb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9E80566-CFA3-4789-4060-7C15A52AF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95" y="838311"/>
            <a:ext cx="18329208" cy="9425181"/>
          </a:xfrm>
          <a:prstGeom prst="rect">
            <a:avLst/>
          </a:prstGeom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id="{9B47EC28-DBB8-1B9B-387B-3BE59598A9E2}"/>
              </a:ext>
            </a:extLst>
          </p:cNvPr>
          <p:cNvSpPr/>
          <p:nvPr/>
        </p:nvSpPr>
        <p:spPr>
          <a:xfrm>
            <a:off x="9144000" y="86356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614A0482-7A16-A80A-C7CF-23E80E6BA1E8}"/>
              </a:ext>
            </a:extLst>
          </p:cNvPr>
          <p:cNvSpPr/>
          <p:nvPr/>
        </p:nvSpPr>
        <p:spPr>
          <a:xfrm>
            <a:off x="-763732" y="90010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7EA21D-162C-833F-3802-740AC06B238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4B53F2-9E53-C115-1E51-F3C7DF5EC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A6EEC0-5E7C-DE94-8BF4-AC92E3542CD8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E938DF7-209A-4AA2-7BFA-8C7BAAC5360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365F7B2-5E87-EC30-7C11-FF87F3B91C2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5" name="Picture 14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98C5770-578E-34A2-FC5E-0863F323ED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6" name="Picture 15" descr="Text&#10;&#10;Description automatically generated">
                <a:extLst>
                  <a:ext uri="{FF2B5EF4-FFF2-40B4-BE49-F238E27FC236}">
                    <a16:creationId xmlns:a16="http://schemas.microsoft.com/office/drawing/2014/main" id="{26E157C1-FC8A-E724-72AE-425FA05754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id="{4362F392-2F42-53C2-DD81-3E06785CB80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06428" y="1076915"/>
            <a:ext cx="1235400" cy="1655435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93F2F970-1D3E-24C2-A8FA-C443274E4A94}"/>
              </a:ext>
            </a:extLst>
          </p:cNvPr>
          <p:cNvGrpSpPr/>
          <p:nvPr/>
        </p:nvGrpSpPr>
        <p:grpSpPr>
          <a:xfrm>
            <a:off x="15624997" y="765556"/>
            <a:ext cx="2752994" cy="1510614"/>
            <a:chOff x="0" y="0"/>
            <a:chExt cx="5507640" cy="3144349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1205E5DE-CF74-92E4-6085-FC84FC6C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E9DD5ABC-54E1-D9A3-DAD5-2D3D6EE3B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sp>
        <p:nvSpPr>
          <p:cNvPr id="25" name="Freeform 7">
            <a:extLst>
              <a:ext uri="{FF2B5EF4-FFF2-40B4-BE49-F238E27FC236}">
                <a16:creationId xmlns:a16="http://schemas.microsoft.com/office/drawing/2014/main" id="{7DFB50C1-6731-CD94-A26E-4CBAA489DEA6}"/>
              </a:ext>
            </a:extLst>
          </p:cNvPr>
          <p:cNvSpPr/>
          <p:nvPr/>
        </p:nvSpPr>
        <p:spPr>
          <a:xfrm>
            <a:off x="-1834460" y="9210085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20872341">
            <a:off x="446452" y="7758652"/>
            <a:ext cx="3368967" cy="242565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4702163-D36A-8E5F-385C-4A8CCDD7B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7" y="0"/>
            <a:ext cx="1837800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9625" y="813510"/>
            <a:ext cx="16672431" cy="6280908"/>
            <a:chOff x="0" y="0"/>
            <a:chExt cx="6457025" cy="2432518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393525" cy="2369018"/>
            </a:xfrm>
            <a:custGeom>
              <a:avLst/>
              <a:gdLst/>
              <a:ahLst/>
              <a:cxnLst/>
              <a:rect l="l" t="t" r="r" b="b"/>
              <a:pathLst>
                <a:path w="6393525" h="2369018">
                  <a:moveTo>
                    <a:pt x="6300815" y="2369018"/>
                  </a:moveTo>
                  <a:lnTo>
                    <a:pt x="92710" y="2369018"/>
                  </a:lnTo>
                  <a:cubicBezTo>
                    <a:pt x="41910" y="2369018"/>
                    <a:pt x="0" y="2327108"/>
                    <a:pt x="0" y="227630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299545" y="0"/>
                  </a:lnTo>
                  <a:cubicBezTo>
                    <a:pt x="6350345" y="0"/>
                    <a:pt x="6392255" y="41910"/>
                    <a:pt x="6392255" y="92710"/>
                  </a:cubicBezTo>
                  <a:lnTo>
                    <a:pt x="6392255" y="2275038"/>
                  </a:lnTo>
                  <a:cubicBezTo>
                    <a:pt x="6393525" y="2327108"/>
                    <a:pt x="6351615" y="2369018"/>
                    <a:pt x="6300815" y="2369018"/>
                  </a:cubicBezTo>
                  <a:close/>
                </a:path>
              </a:pathLst>
            </a:custGeom>
            <a:solidFill>
              <a:srgbClr val="110F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457025" cy="2432518"/>
            </a:xfrm>
            <a:custGeom>
              <a:avLst/>
              <a:gdLst/>
              <a:ahLst/>
              <a:cxnLst/>
              <a:rect l="l" t="t" r="r" b="b"/>
              <a:pathLst>
                <a:path w="6457025" h="2432518">
                  <a:moveTo>
                    <a:pt x="6332565" y="59690"/>
                  </a:moveTo>
                  <a:cubicBezTo>
                    <a:pt x="6368125" y="59690"/>
                    <a:pt x="6397335" y="88900"/>
                    <a:pt x="6397335" y="124460"/>
                  </a:cubicBezTo>
                  <a:lnTo>
                    <a:pt x="6397335" y="2308058"/>
                  </a:lnTo>
                  <a:cubicBezTo>
                    <a:pt x="6397335" y="2343618"/>
                    <a:pt x="6368125" y="2372828"/>
                    <a:pt x="6332565" y="2372828"/>
                  </a:cubicBezTo>
                  <a:lnTo>
                    <a:pt x="124460" y="2372828"/>
                  </a:lnTo>
                  <a:cubicBezTo>
                    <a:pt x="88900" y="2372828"/>
                    <a:pt x="59690" y="2343618"/>
                    <a:pt x="59690" y="23080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32565" y="59690"/>
                  </a:lnTo>
                  <a:moveTo>
                    <a:pt x="633256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308058"/>
                  </a:lnTo>
                  <a:cubicBezTo>
                    <a:pt x="0" y="2376638"/>
                    <a:pt x="55880" y="2432518"/>
                    <a:pt x="124460" y="2432518"/>
                  </a:cubicBezTo>
                  <a:lnTo>
                    <a:pt x="6332565" y="2432518"/>
                  </a:lnTo>
                  <a:cubicBezTo>
                    <a:pt x="6401145" y="2432518"/>
                    <a:pt x="6457025" y="2376638"/>
                    <a:pt x="6457025" y="2308058"/>
                  </a:cubicBezTo>
                  <a:lnTo>
                    <a:pt x="6457025" y="124460"/>
                  </a:lnTo>
                  <a:cubicBezTo>
                    <a:pt x="6457025" y="55880"/>
                    <a:pt x="6401145" y="0"/>
                    <a:pt x="6332565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2337660" y="1775752"/>
            <a:ext cx="4684329" cy="4356426"/>
          </a:xfrm>
          <a:custGeom>
            <a:avLst/>
            <a:gdLst/>
            <a:ahLst/>
            <a:cxnLst/>
            <a:rect l="l" t="t" r="r" b="b"/>
            <a:pathLst>
              <a:path w="4684329" h="4356426">
                <a:moveTo>
                  <a:pt x="0" y="0"/>
                </a:moveTo>
                <a:lnTo>
                  <a:pt x="4684329" y="0"/>
                </a:lnTo>
                <a:lnTo>
                  <a:pt x="4684329" y="4356426"/>
                </a:lnTo>
                <a:lnTo>
                  <a:pt x="0" y="43564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09625" y="7302636"/>
            <a:ext cx="8213665" cy="2174739"/>
            <a:chOff x="0" y="0"/>
            <a:chExt cx="3181050" cy="84225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3117550" cy="778750"/>
            </a:xfrm>
            <a:custGeom>
              <a:avLst/>
              <a:gdLst/>
              <a:ahLst/>
              <a:cxnLst/>
              <a:rect l="l" t="t" r="r" b="b"/>
              <a:pathLst>
                <a:path w="3117550" h="778750">
                  <a:moveTo>
                    <a:pt x="3024840" y="778750"/>
                  </a:moveTo>
                  <a:lnTo>
                    <a:pt x="92710" y="778750"/>
                  </a:lnTo>
                  <a:cubicBezTo>
                    <a:pt x="41910" y="778750"/>
                    <a:pt x="0" y="736839"/>
                    <a:pt x="0" y="68603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023570" y="0"/>
                  </a:lnTo>
                  <a:cubicBezTo>
                    <a:pt x="3074370" y="0"/>
                    <a:pt x="3116280" y="41910"/>
                    <a:pt x="3116280" y="92710"/>
                  </a:cubicBezTo>
                  <a:lnTo>
                    <a:pt x="3116280" y="684770"/>
                  </a:lnTo>
                  <a:cubicBezTo>
                    <a:pt x="3117550" y="736839"/>
                    <a:pt x="3075640" y="778750"/>
                    <a:pt x="3024840" y="778750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3181050" cy="842250"/>
            </a:xfrm>
            <a:custGeom>
              <a:avLst/>
              <a:gdLst/>
              <a:ahLst/>
              <a:cxnLst/>
              <a:rect l="l" t="t" r="r" b="b"/>
              <a:pathLst>
                <a:path w="3181050" h="842250">
                  <a:moveTo>
                    <a:pt x="3056590" y="59690"/>
                  </a:moveTo>
                  <a:cubicBezTo>
                    <a:pt x="3092150" y="59690"/>
                    <a:pt x="3121360" y="88900"/>
                    <a:pt x="3121360" y="124460"/>
                  </a:cubicBezTo>
                  <a:lnTo>
                    <a:pt x="3121360" y="717790"/>
                  </a:lnTo>
                  <a:cubicBezTo>
                    <a:pt x="3121360" y="753350"/>
                    <a:pt x="3092150" y="782560"/>
                    <a:pt x="3056590" y="782560"/>
                  </a:cubicBezTo>
                  <a:lnTo>
                    <a:pt x="124460" y="782560"/>
                  </a:lnTo>
                  <a:cubicBezTo>
                    <a:pt x="88900" y="782560"/>
                    <a:pt x="59690" y="753350"/>
                    <a:pt x="59690" y="71779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056590" y="59690"/>
                  </a:lnTo>
                  <a:moveTo>
                    <a:pt x="30565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17790"/>
                  </a:lnTo>
                  <a:cubicBezTo>
                    <a:pt x="0" y="786370"/>
                    <a:pt x="55880" y="842250"/>
                    <a:pt x="124460" y="842250"/>
                  </a:cubicBezTo>
                  <a:lnTo>
                    <a:pt x="3056590" y="842250"/>
                  </a:lnTo>
                  <a:cubicBezTo>
                    <a:pt x="3125170" y="842250"/>
                    <a:pt x="3181050" y="786370"/>
                    <a:pt x="3181050" y="717790"/>
                  </a:cubicBezTo>
                  <a:lnTo>
                    <a:pt x="3181050" y="124460"/>
                  </a:lnTo>
                  <a:cubicBezTo>
                    <a:pt x="3181050" y="55880"/>
                    <a:pt x="3125170" y="0"/>
                    <a:pt x="3056590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68391" y="7307874"/>
            <a:ext cx="8213665" cy="2174739"/>
            <a:chOff x="0" y="0"/>
            <a:chExt cx="3181050" cy="842250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3117550" cy="778750"/>
            </a:xfrm>
            <a:custGeom>
              <a:avLst/>
              <a:gdLst/>
              <a:ahLst/>
              <a:cxnLst/>
              <a:rect l="l" t="t" r="r" b="b"/>
              <a:pathLst>
                <a:path w="3117550" h="778750">
                  <a:moveTo>
                    <a:pt x="3024840" y="778750"/>
                  </a:moveTo>
                  <a:lnTo>
                    <a:pt x="92710" y="778750"/>
                  </a:lnTo>
                  <a:cubicBezTo>
                    <a:pt x="41910" y="778750"/>
                    <a:pt x="0" y="736839"/>
                    <a:pt x="0" y="68603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023570" y="0"/>
                  </a:lnTo>
                  <a:cubicBezTo>
                    <a:pt x="3074370" y="0"/>
                    <a:pt x="3116280" y="41910"/>
                    <a:pt x="3116280" y="92710"/>
                  </a:cubicBezTo>
                  <a:lnTo>
                    <a:pt x="3116280" y="684770"/>
                  </a:lnTo>
                  <a:cubicBezTo>
                    <a:pt x="3117550" y="736839"/>
                    <a:pt x="3075640" y="778750"/>
                    <a:pt x="3024840" y="778750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181050" cy="842250"/>
            </a:xfrm>
            <a:custGeom>
              <a:avLst/>
              <a:gdLst/>
              <a:ahLst/>
              <a:cxnLst/>
              <a:rect l="l" t="t" r="r" b="b"/>
              <a:pathLst>
                <a:path w="3181050" h="842250">
                  <a:moveTo>
                    <a:pt x="3056590" y="59690"/>
                  </a:moveTo>
                  <a:cubicBezTo>
                    <a:pt x="3092150" y="59690"/>
                    <a:pt x="3121360" y="88900"/>
                    <a:pt x="3121360" y="124460"/>
                  </a:cubicBezTo>
                  <a:lnTo>
                    <a:pt x="3121360" y="717790"/>
                  </a:lnTo>
                  <a:cubicBezTo>
                    <a:pt x="3121360" y="753350"/>
                    <a:pt x="3092150" y="782560"/>
                    <a:pt x="3056590" y="782560"/>
                  </a:cubicBezTo>
                  <a:lnTo>
                    <a:pt x="124460" y="782560"/>
                  </a:lnTo>
                  <a:cubicBezTo>
                    <a:pt x="88900" y="782560"/>
                    <a:pt x="59690" y="753350"/>
                    <a:pt x="59690" y="71779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056590" y="59690"/>
                  </a:lnTo>
                  <a:moveTo>
                    <a:pt x="30565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17790"/>
                  </a:lnTo>
                  <a:cubicBezTo>
                    <a:pt x="0" y="786370"/>
                    <a:pt x="55880" y="842250"/>
                    <a:pt x="124460" y="842250"/>
                  </a:cubicBezTo>
                  <a:lnTo>
                    <a:pt x="3056590" y="842250"/>
                  </a:lnTo>
                  <a:cubicBezTo>
                    <a:pt x="3125170" y="842250"/>
                    <a:pt x="3181050" y="786370"/>
                    <a:pt x="3181050" y="717790"/>
                  </a:cubicBezTo>
                  <a:lnTo>
                    <a:pt x="3181050" y="124460"/>
                  </a:lnTo>
                  <a:cubicBezTo>
                    <a:pt x="3181050" y="55880"/>
                    <a:pt x="3125170" y="0"/>
                    <a:pt x="3056590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851381" y="2273398"/>
            <a:ext cx="2585239" cy="2997378"/>
            <a:chOff x="0" y="0"/>
            <a:chExt cx="3446985" cy="39965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46985" cy="3996504"/>
            </a:xfrm>
            <a:custGeom>
              <a:avLst/>
              <a:gdLst/>
              <a:ahLst/>
              <a:cxnLst/>
              <a:rect l="l" t="t" r="r" b="b"/>
              <a:pathLst>
                <a:path w="3446985" h="3996504">
                  <a:moveTo>
                    <a:pt x="0" y="0"/>
                  </a:moveTo>
                  <a:lnTo>
                    <a:pt x="3446985" y="0"/>
                  </a:lnTo>
                  <a:lnTo>
                    <a:pt x="3446985" y="3996504"/>
                  </a:lnTo>
                  <a:lnTo>
                    <a:pt x="0" y="3996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78149" y="754785"/>
              <a:ext cx="2890687" cy="2807580"/>
            </a:xfrm>
            <a:custGeom>
              <a:avLst/>
              <a:gdLst/>
              <a:ahLst/>
              <a:cxnLst/>
              <a:rect l="l" t="t" r="r" b="b"/>
              <a:pathLst>
                <a:path w="2890687" h="2807580">
                  <a:moveTo>
                    <a:pt x="0" y="0"/>
                  </a:moveTo>
                  <a:lnTo>
                    <a:pt x="2890687" y="0"/>
                  </a:lnTo>
                  <a:lnTo>
                    <a:pt x="2890687" y="2807580"/>
                  </a:lnTo>
                  <a:lnTo>
                    <a:pt x="0" y="28075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361081" y="8123019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at 9 o'clock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06428" y="8117781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at 10 o'clock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78627" y="3819712"/>
            <a:ext cx="599319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 dirty="0">
                <a:solidFill>
                  <a:srgbClr val="FFF3EA"/>
                </a:solidFill>
                <a:latin typeface="Quicksand Medium"/>
              </a:rPr>
              <a:t>What time does he </a:t>
            </a:r>
          </a:p>
          <a:p>
            <a:pPr algn="ctr">
              <a:lnSpc>
                <a:spcPts val="4578"/>
              </a:lnSpc>
            </a:pPr>
            <a:r>
              <a:rPr lang="en-US" sz="4200" dirty="0">
                <a:solidFill>
                  <a:srgbClr val="FFF3EA"/>
                </a:solidFill>
                <a:latin typeface="Quicksand Medium"/>
              </a:rPr>
              <a:t>go to bed?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378627" y="2671751"/>
            <a:ext cx="5933360" cy="648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5599" dirty="0">
                <a:solidFill>
                  <a:srgbClr val="FFF3EA"/>
                </a:solidFill>
                <a:latin typeface="Fredoka One" panose="02000000000000000000" pitchFamily="2" charset="0"/>
              </a:rPr>
              <a:t>QUESTION 5</a:t>
            </a:r>
          </a:p>
        </p:txBody>
      </p:sp>
    </p:spTree>
  </p:cSld>
  <p:clrMapOvr>
    <a:masterClrMapping/>
  </p:clrMapOvr>
  <p:transition spd="slow">
    <p:comb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download (3)">
            <a:hlinkClick r:id="" action="ppaction://media"/>
            <a:extLst>
              <a:ext uri="{FF2B5EF4-FFF2-40B4-BE49-F238E27FC236}">
                <a16:creationId xmlns:a16="http://schemas.microsoft.com/office/drawing/2014/main" id="{CD55FE39-8FBA-A487-FDA3-9A52A27E8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21763" y="5021263"/>
            <a:ext cx="244475" cy="2444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FB842C2-4366-81F6-8156-E50E30F1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9452" y="0"/>
            <a:ext cx="18407452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9625" y="813510"/>
            <a:ext cx="16672431" cy="6280908"/>
            <a:chOff x="0" y="0"/>
            <a:chExt cx="6457025" cy="2432518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393525" cy="2369018"/>
            </a:xfrm>
            <a:custGeom>
              <a:avLst/>
              <a:gdLst/>
              <a:ahLst/>
              <a:cxnLst/>
              <a:rect l="l" t="t" r="r" b="b"/>
              <a:pathLst>
                <a:path w="6393525" h="2369018">
                  <a:moveTo>
                    <a:pt x="6300815" y="2369018"/>
                  </a:moveTo>
                  <a:lnTo>
                    <a:pt x="92710" y="2369018"/>
                  </a:lnTo>
                  <a:cubicBezTo>
                    <a:pt x="41910" y="2369018"/>
                    <a:pt x="0" y="2327108"/>
                    <a:pt x="0" y="227630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299545" y="0"/>
                  </a:lnTo>
                  <a:cubicBezTo>
                    <a:pt x="6350345" y="0"/>
                    <a:pt x="6392255" y="41910"/>
                    <a:pt x="6392255" y="92710"/>
                  </a:cubicBezTo>
                  <a:lnTo>
                    <a:pt x="6392255" y="2275038"/>
                  </a:lnTo>
                  <a:cubicBezTo>
                    <a:pt x="6393525" y="2327108"/>
                    <a:pt x="6351615" y="2369018"/>
                    <a:pt x="6300815" y="2369018"/>
                  </a:cubicBezTo>
                  <a:close/>
                </a:path>
              </a:pathLst>
            </a:custGeom>
            <a:solidFill>
              <a:srgbClr val="110F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457025" cy="2432518"/>
            </a:xfrm>
            <a:custGeom>
              <a:avLst/>
              <a:gdLst/>
              <a:ahLst/>
              <a:cxnLst/>
              <a:rect l="l" t="t" r="r" b="b"/>
              <a:pathLst>
                <a:path w="6457025" h="2432518">
                  <a:moveTo>
                    <a:pt x="6332565" y="59690"/>
                  </a:moveTo>
                  <a:cubicBezTo>
                    <a:pt x="6368125" y="59690"/>
                    <a:pt x="6397335" y="88900"/>
                    <a:pt x="6397335" y="124460"/>
                  </a:cubicBezTo>
                  <a:lnTo>
                    <a:pt x="6397335" y="2308058"/>
                  </a:lnTo>
                  <a:cubicBezTo>
                    <a:pt x="6397335" y="2343618"/>
                    <a:pt x="6368125" y="2372828"/>
                    <a:pt x="6332565" y="2372828"/>
                  </a:cubicBezTo>
                  <a:lnTo>
                    <a:pt x="124460" y="2372828"/>
                  </a:lnTo>
                  <a:cubicBezTo>
                    <a:pt x="88900" y="2372828"/>
                    <a:pt x="59690" y="2343618"/>
                    <a:pt x="59690" y="23080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332565" y="59690"/>
                  </a:lnTo>
                  <a:moveTo>
                    <a:pt x="633256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308058"/>
                  </a:lnTo>
                  <a:cubicBezTo>
                    <a:pt x="0" y="2376638"/>
                    <a:pt x="55880" y="2432518"/>
                    <a:pt x="124460" y="2432518"/>
                  </a:cubicBezTo>
                  <a:lnTo>
                    <a:pt x="6332565" y="2432518"/>
                  </a:lnTo>
                  <a:cubicBezTo>
                    <a:pt x="6401145" y="2432518"/>
                    <a:pt x="6457025" y="2376638"/>
                    <a:pt x="6457025" y="2308058"/>
                  </a:cubicBezTo>
                  <a:lnTo>
                    <a:pt x="6457025" y="124460"/>
                  </a:lnTo>
                  <a:cubicBezTo>
                    <a:pt x="6457025" y="55880"/>
                    <a:pt x="6401145" y="0"/>
                    <a:pt x="6332565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09625" y="7302636"/>
            <a:ext cx="8213665" cy="2174739"/>
            <a:chOff x="0" y="0"/>
            <a:chExt cx="3181050" cy="842250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3117550" cy="778750"/>
            </a:xfrm>
            <a:custGeom>
              <a:avLst/>
              <a:gdLst/>
              <a:ahLst/>
              <a:cxnLst/>
              <a:rect l="l" t="t" r="r" b="b"/>
              <a:pathLst>
                <a:path w="3117550" h="778750">
                  <a:moveTo>
                    <a:pt x="3024840" y="778750"/>
                  </a:moveTo>
                  <a:lnTo>
                    <a:pt x="92710" y="778750"/>
                  </a:lnTo>
                  <a:cubicBezTo>
                    <a:pt x="41910" y="778750"/>
                    <a:pt x="0" y="736839"/>
                    <a:pt x="0" y="68603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023570" y="0"/>
                  </a:lnTo>
                  <a:cubicBezTo>
                    <a:pt x="3074370" y="0"/>
                    <a:pt x="3116280" y="41910"/>
                    <a:pt x="3116280" y="92710"/>
                  </a:cubicBezTo>
                  <a:lnTo>
                    <a:pt x="3116280" y="684770"/>
                  </a:lnTo>
                  <a:cubicBezTo>
                    <a:pt x="3117550" y="736839"/>
                    <a:pt x="3075640" y="778750"/>
                    <a:pt x="3024840" y="778750"/>
                  </a:cubicBezTo>
                  <a:close/>
                </a:path>
              </a:pathLst>
            </a:custGeom>
            <a:solidFill>
              <a:srgbClr val="FFF3E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81050" cy="842250"/>
            </a:xfrm>
            <a:custGeom>
              <a:avLst/>
              <a:gdLst/>
              <a:ahLst/>
              <a:cxnLst/>
              <a:rect l="l" t="t" r="r" b="b"/>
              <a:pathLst>
                <a:path w="3181050" h="842250">
                  <a:moveTo>
                    <a:pt x="3056590" y="59690"/>
                  </a:moveTo>
                  <a:cubicBezTo>
                    <a:pt x="3092150" y="59690"/>
                    <a:pt x="3121360" y="88900"/>
                    <a:pt x="3121360" y="124460"/>
                  </a:cubicBezTo>
                  <a:lnTo>
                    <a:pt x="3121360" y="717790"/>
                  </a:lnTo>
                  <a:cubicBezTo>
                    <a:pt x="3121360" y="753350"/>
                    <a:pt x="3092150" y="782560"/>
                    <a:pt x="3056590" y="782560"/>
                  </a:cubicBezTo>
                  <a:lnTo>
                    <a:pt x="124460" y="782560"/>
                  </a:lnTo>
                  <a:cubicBezTo>
                    <a:pt x="88900" y="782560"/>
                    <a:pt x="59690" y="753350"/>
                    <a:pt x="59690" y="71779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056590" y="59690"/>
                  </a:lnTo>
                  <a:moveTo>
                    <a:pt x="30565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17790"/>
                  </a:lnTo>
                  <a:cubicBezTo>
                    <a:pt x="0" y="786370"/>
                    <a:pt x="55880" y="842250"/>
                    <a:pt x="124460" y="842250"/>
                  </a:cubicBezTo>
                  <a:lnTo>
                    <a:pt x="3056590" y="842250"/>
                  </a:lnTo>
                  <a:cubicBezTo>
                    <a:pt x="3125170" y="842250"/>
                    <a:pt x="3181050" y="786370"/>
                    <a:pt x="3181050" y="717790"/>
                  </a:cubicBezTo>
                  <a:lnTo>
                    <a:pt x="3181050" y="124460"/>
                  </a:lnTo>
                  <a:cubicBezTo>
                    <a:pt x="3181050" y="55880"/>
                    <a:pt x="3125170" y="0"/>
                    <a:pt x="3056590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68391" y="7307874"/>
            <a:ext cx="8213665" cy="2174739"/>
            <a:chOff x="0" y="0"/>
            <a:chExt cx="3181050" cy="842250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3117550" cy="778750"/>
            </a:xfrm>
            <a:custGeom>
              <a:avLst/>
              <a:gdLst/>
              <a:ahLst/>
              <a:cxnLst/>
              <a:rect l="l" t="t" r="r" b="b"/>
              <a:pathLst>
                <a:path w="3117550" h="778750">
                  <a:moveTo>
                    <a:pt x="3024840" y="778750"/>
                  </a:moveTo>
                  <a:lnTo>
                    <a:pt x="92710" y="778750"/>
                  </a:lnTo>
                  <a:cubicBezTo>
                    <a:pt x="41910" y="778750"/>
                    <a:pt x="0" y="736839"/>
                    <a:pt x="0" y="68603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3023570" y="0"/>
                  </a:lnTo>
                  <a:cubicBezTo>
                    <a:pt x="3074370" y="0"/>
                    <a:pt x="3116280" y="41910"/>
                    <a:pt x="3116280" y="92710"/>
                  </a:cubicBezTo>
                  <a:lnTo>
                    <a:pt x="3116280" y="684770"/>
                  </a:lnTo>
                  <a:cubicBezTo>
                    <a:pt x="3117550" y="736839"/>
                    <a:pt x="3075640" y="778750"/>
                    <a:pt x="3024840" y="778750"/>
                  </a:cubicBezTo>
                  <a:close/>
                </a:path>
              </a:pathLst>
            </a:custGeom>
            <a:solidFill>
              <a:srgbClr val="D63C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3181050" cy="842250"/>
            </a:xfrm>
            <a:custGeom>
              <a:avLst/>
              <a:gdLst/>
              <a:ahLst/>
              <a:cxnLst/>
              <a:rect l="l" t="t" r="r" b="b"/>
              <a:pathLst>
                <a:path w="3181050" h="842250">
                  <a:moveTo>
                    <a:pt x="3056590" y="59690"/>
                  </a:moveTo>
                  <a:cubicBezTo>
                    <a:pt x="3092150" y="59690"/>
                    <a:pt x="3121360" y="88900"/>
                    <a:pt x="3121360" y="124460"/>
                  </a:cubicBezTo>
                  <a:lnTo>
                    <a:pt x="3121360" y="717790"/>
                  </a:lnTo>
                  <a:cubicBezTo>
                    <a:pt x="3121360" y="753350"/>
                    <a:pt x="3092150" y="782560"/>
                    <a:pt x="3056590" y="782560"/>
                  </a:cubicBezTo>
                  <a:lnTo>
                    <a:pt x="124460" y="782560"/>
                  </a:lnTo>
                  <a:cubicBezTo>
                    <a:pt x="88900" y="782560"/>
                    <a:pt x="59690" y="753350"/>
                    <a:pt x="59690" y="71779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3056590" y="59690"/>
                  </a:lnTo>
                  <a:moveTo>
                    <a:pt x="305659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17790"/>
                  </a:lnTo>
                  <a:cubicBezTo>
                    <a:pt x="0" y="786370"/>
                    <a:pt x="55880" y="842250"/>
                    <a:pt x="124460" y="842250"/>
                  </a:cubicBezTo>
                  <a:lnTo>
                    <a:pt x="3056590" y="842250"/>
                  </a:lnTo>
                  <a:cubicBezTo>
                    <a:pt x="3125170" y="842250"/>
                    <a:pt x="3181050" y="786370"/>
                    <a:pt x="3181050" y="717790"/>
                  </a:cubicBezTo>
                  <a:lnTo>
                    <a:pt x="3181050" y="124460"/>
                  </a:lnTo>
                  <a:cubicBezTo>
                    <a:pt x="3181050" y="55880"/>
                    <a:pt x="3125170" y="0"/>
                    <a:pt x="3056590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361081" y="8123019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FFF3EA"/>
                </a:solidFill>
                <a:latin typeface="Quicksand Medium"/>
              </a:rPr>
              <a:t>at 9 o'clock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6428" y="8117781"/>
            <a:ext cx="6346793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>
                <a:solidFill>
                  <a:srgbClr val="000000"/>
                </a:solidFill>
                <a:latin typeface="Quicksand Medium"/>
              </a:rPr>
              <a:t>at 10 o'clock</a:t>
            </a:r>
          </a:p>
        </p:txBody>
      </p:sp>
      <p:sp>
        <p:nvSpPr>
          <p:cNvPr id="13" name="Freeform 13"/>
          <p:cNvSpPr/>
          <p:nvPr/>
        </p:nvSpPr>
        <p:spPr>
          <a:xfrm>
            <a:off x="4104592" y="7704184"/>
            <a:ext cx="1150465" cy="1371642"/>
          </a:xfrm>
          <a:custGeom>
            <a:avLst/>
            <a:gdLst/>
            <a:ahLst/>
            <a:cxnLst/>
            <a:rect l="l" t="t" r="r" b="b"/>
            <a:pathLst>
              <a:path w="1150465" h="1371642">
                <a:moveTo>
                  <a:pt x="0" y="0"/>
                </a:moveTo>
                <a:lnTo>
                  <a:pt x="1150465" y="0"/>
                </a:lnTo>
                <a:lnTo>
                  <a:pt x="1150465" y="1371642"/>
                </a:lnTo>
                <a:lnTo>
                  <a:pt x="0" y="1371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3011572" y="1737112"/>
            <a:ext cx="3809771" cy="4417126"/>
            <a:chOff x="0" y="0"/>
            <a:chExt cx="5079695" cy="58895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79695" cy="5889501"/>
            </a:xfrm>
            <a:custGeom>
              <a:avLst/>
              <a:gdLst/>
              <a:ahLst/>
              <a:cxnLst/>
              <a:rect l="l" t="t" r="r" b="b"/>
              <a:pathLst>
                <a:path w="5079695" h="5889501">
                  <a:moveTo>
                    <a:pt x="0" y="0"/>
                  </a:moveTo>
                  <a:lnTo>
                    <a:pt x="5079695" y="0"/>
                  </a:lnTo>
                  <a:lnTo>
                    <a:pt x="5079695" y="5889501"/>
                  </a:lnTo>
                  <a:lnTo>
                    <a:pt x="0" y="588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09898" y="1112299"/>
              <a:ext cx="4259899" cy="4137427"/>
            </a:xfrm>
            <a:custGeom>
              <a:avLst/>
              <a:gdLst/>
              <a:ahLst/>
              <a:cxnLst/>
              <a:rect l="l" t="t" r="r" b="b"/>
              <a:pathLst>
                <a:path w="4259899" h="4137427">
                  <a:moveTo>
                    <a:pt x="0" y="0"/>
                  </a:moveTo>
                  <a:lnTo>
                    <a:pt x="4259899" y="0"/>
                  </a:lnTo>
                  <a:lnTo>
                    <a:pt x="4259899" y="4137427"/>
                  </a:lnTo>
                  <a:lnTo>
                    <a:pt x="0" y="41374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0507965" y="3819712"/>
            <a:ext cx="5993194" cy="59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4200" dirty="0">
                <a:solidFill>
                  <a:srgbClr val="FFF3EA"/>
                </a:solidFill>
                <a:latin typeface="Quicksand Medium"/>
              </a:rPr>
              <a:t> He </a:t>
            </a:r>
            <a:r>
              <a:rPr lang="en-US" sz="4200" b="1" dirty="0">
                <a:solidFill>
                  <a:srgbClr val="FFFF00"/>
                </a:solidFill>
                <a:latin typeface="Quicksand Medium"/>
              </a:rPr>
              <a:t>goes</a:t>
            </a:r>
            <a:r>
              <a:rPr lang="en-US" sz="4200" dirty="0">
                <a:solidFill>
                  <a:srgbClr val="FFF3EA"/>
                </a:solidFill>
                <a:latin typeface="Quicksand Medium"/>
              </a:rPr>
              <a:t> to bed...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567798" y="2658489"/>
            <a:ext cx="5933360" cy="672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7"/>
              </a:lnSpc>
            </a:pPr>
            <a:r>
              <a:rPr lang="en-US" sz="5752" dirty="0">
                <a:solidFill>
                  <a:srgbClr val="FFF3EA"/>
                </a:solidFill>
                <a:latin typeface="Fredoka One" panose="02000000000000000000" pitchFamily="2" charset="0"/>
              </a:rPr>
              <a:t>ANSWER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54698" y="3289805"/>
            <a:ext cx="3578604" cy="802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en-US" sz="5600">
                <a:solidFill>
                  <a:srgbClr val="FFF3EA"/>
                </a:solidFill>
                <a:latin typeface="Quicksand Medium"/>
              </a:rPr>
              <a:t>9:00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125C75-3EF0-7158-9E35-579A9C32B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7" y="0"/>
            <a:ext cx="18378003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150613" y="2445663"/>
            <a:ext cx="18589227" cy="5395674"/>
            <a:chOff x="0" y="0"/>
            <a:chExt cx="7395358" cy="2146563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7331858" cy="2083063"/>
            </a:xfrm>
            <a:custGeom>
              <a:avLst/>
              <a:gdLst/>
              <a:ahLst/>
              <a:cxnLst/>
              <a:rect l="l" t="t" r="r" b="b"/>
              <a:pathLst>
                <a:path w="7331858" h="2083063">
                  <a:moveTo>
                    <a:pt x="7239148" y="2083063"/>
                  </a:moveTo>
                  <a:lnTo>
                    <a:pt x="92710" y="2083063"/>
                  </a:lnTo>
                  <a:cubicBezTo>
                    <a:pt x="41910" y="2083063"/>
                    <a:pt x="0" y="2041153"/>
                    <a:pt x="0" y="199035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7237878" y="0"/>
                  </a:lnTo>
                  <a:cubicBezTo>
                    <a:pt x="7288678" y="0"/>
                    <a:pt x="7330588" y="41910"/>
                    <a:pt x="7330588" y="92710"/>
                  </a:cubicBezTo>
                  <a:lnTo>
                    <a:pt x="7330588" y="1989083"/>
                  </a:lnTo>
                  <a:cubicBezTo>
                    <a:pt x="7331858" y="2041153"/>
                    <a:pt x="7289948" y="2083063"/>
                    <a:pt x="7239148" y="2083063"/>
                  </a:cubicBezTo>
                  <a:close/>
                </a:path>
              </a:pathLst>
            </a:custGeom>
            <a:solidFill>
              <a:srgbClr val="110F0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7395359" cy="2146563"/>
            </a:xfrm>
            <a:custGeom>
              <a:avLst/>
              <a:gdLst/>
              <a:ahLst/>
              <a:cxnLst/>
              <a:rect l="l" t="t" r="r" b="b"/>
              <a:pathLst>
                <a:path w="7395359" h="2146563">
                  <a:moveTo>
                    <a:pt x="7270898" y="59690"/>
                  </a:moveTo>
                  <a:cubicBezTo>
                    <a:pt x="7306458" y="59690"/>
                    <a:pt x="7335669" y="88900"/>
                    <a:pt x="7335669" y="124460"/>
                  </a:cubicBezTo>
                  <a:lnTo>
                    <a:pt x="7335669" y="2022103"/>
                  </a:lnTo>
                  <a:cubicBezTo>
                    <a:pt x="7335669" y="2057663"/>
                    <a:pt x="7306458" y="2086873"/>
                    <a:pt x="7270898" y="2086873"/>
                  </a:cubicBezTo>
                  <a:lnTo>
                    <a:pt x="124460" y="2086873"/>
                  </a:lnTo>
                  <a:cubicBezTo>
                    <a:pt x="88900" y="2086873"/>
                    <a:pt x="59690" y="2057663"/>
                    <a:pt x="59690" y="202210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7270898" y="59690"/>
                  </a:lnTo>
                  <a:moveTo>
                    <a:pt x="72708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022103"/>
                  </a:lnTo>
                  <a:cubicBezTo>
                    <a:pt x="0" y="2090683"/>
                    <a:pt x="55880" y="2146563"/>
                    <a:pt x="124460" y="2146563"/>
                  </a:cubicBezTo>
                  <a:lnTo>
                    <a:pt x="7270898" y="2146563"/>
                  </a:lnTo>
                  <a:cubicBezTo>
                    <a:pt x="7339478" y="2146563"/>
                    <a:pt x="7395359" y="2090683"/>
                    <a:pt x="7395359" y="2022103"/>
                  </a:cubicBezTo>
                  <a:lnTo>
                    <a:pt x="7395359" y="124460"/>
                  </a:lnTo>
                  <a:cubicBezTo>
                    <a:pt x="7395359" y="55880"/>
                    <a:pt x="7339478" y="0"/>
                    <a:pt x="7270898" y="0"/>
                  </a:cubicBezTo>
                  <a:close/>
                </a:path>
              </a:pathLst>
            </a:custGeom>
            <a:solidFill>
              <a:srgbClr val="583B3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29814" y="1603711"/>
            <a:ext cx="7619768" cy="7079579"/>
          </a:xfrm>
          <a:custGeom>
            <a:avLst/>
            <a:gdLst/>
            <a:ahLst/>
            <a:cxnLst/>
            <a:rect l="l" t="t" r="r" b="b"/>
            <a:pathLst>
              <a:path w="7619768" h="7079579">
                <a:moveTo>
                  <a:pt x="0" y="0"/>
                </a:moveTo>
                <a:lnTo>
                  <a:pt x="7619768" y="0"/>
                </a:lnTo>
                <a:lnTo>
                  <a:pt x="7619768" y="7079578"/>
                </a:lnTo>
                <a:lnTo>
                  <a:pt x="0" y="7079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7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09625" y="4386262"/>
            <a:ext cx="9420189" cy="1454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 spc="199" dirty="0">
                <a:solidFill>
                  <a:srgbClr val="F5E0D7"/>
                </a:solidFill>
                <a:latin typeface="Fredoka One" panose="02000000000000000000" pitchFamily="2" charset="0"/>
              </a:rPr>
              <a:t>GREAT JOB!</a:t>
            </a:r>
          </a:p>
        </p:txBody>
      </p:sp>
    </p:spTree>
  </p:cSld>
  <p:clrMapOvr>
    <a:masterClrMapping/>
  </p:clrMapOvr>
  <p:transition spd="slow">
    <p:comb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902673-9028-B98B-9552-DE5BD8FF3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7" y="858212"/>
            <a:ext cx="18289147" cy="9611055"/>
          </a:xfrm>
          <a:prstGeom prst="rect">
            <a:avLst/>
          </a:prstGeom>
        </p:spPr>
      </p:pic>
      <p:sp>
        <p:nvSpPr>
          <p:cNvPr id="17" name="Freeform 2">
            <a:extLst>
              <a:ext uri="{FF2B5EF4-FFF2-40B4-BE49-F238E27FC236}">
                <a16:creationId xmlns:a16="http://schemas.microsoft.com/office/drawing/2014/main" id="{6322EE1B-185E-D2B2-B517-3A624F737A6D}"/>
              </a:ext>
            </a:extLst>
          </p:cNvPr>
          <p:cNvSpPr/>
          <p:nvPr/>
        </p:nvSpPr>
        <p:spPr>
          <a:xfrm>
            <a:off x="8620958" y="89221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3">
            <a:extLst>
              <a:ext uri="{FF2B5EF4-FFF2-40B4-BE49-F238E27FC236}">
                <a16:creationId xmlns:a16="http://schemas.microsoft.com/office/drawing/2014/main" id="{08F9B6C1-5A5F-2513-51D9-E59CC460C430}"/>
              </a:ext>
            </a:extLst>
          </p:cNvPr>
          <p:cNvSpPr/>
          <p:nvPr/>
        </p:nvSpPr>
        <p:spPr>
          <a:xfrm>
            <a:off x="-1335111" y="89900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78721" y="2084946"/>
            <a:ext cx="13181135" cy="1551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11500" dirty="0">
                <a:solidFill>
                  <a:srgbClr val="FFFF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620757" y="4714108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t="-3920" b="-60014"/>
              </a:stretch>
            </a:blipFill>
            <a:ln w="762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6954651" y="4494912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t="-2342" b="-47752"/>
              </a:stretch>
            </a:blipFill>
            <a:ln w="762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456635" y="4515468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24906" r="-24906"/>
              </a:stretch>
            </a:blipFill>
            <a:ln w="762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99823">
            <a:off x="1377155" y="181810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4331358" y="1577644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053594" y="8496667"/>
            <a:ext cx="4489113" cy="887095"/>
          </a:xfrm>
          <a:prstGeom prst="rect">
            <a:avLst/>
          </a:prstGeom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574002" y="8500898"/>
            <a:ext cx="4489113" cy="887095"/>
          </a:xfrm>
          <a:prstGeom prst="rect">
            <a:avLst/>
          </a:prstGeom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070091" y="8492431"/>
            <a:ext cx="4489113" cy="887095"/>
          </a:xfrm>
          <a:prstGeom prst="rect">
            <a:avLst/>
          </a:prstGeom>
          <a:ln w="76200">
            <a:solidFill>
              <a:schemeClr val="bg1"/>
            </a:solidFill>
          </a:ln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chemeClr val="bg1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CAA5617-1F29-9614-68FC-0F07442DC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7" y="858212"/>
            <a:ext cx="18289147" cy="9611055"/>
          </a:xfrm>
          <a:prstGeom prst="rect">
            <a:avLst/>
          </a:prstGeom>
        </p:spPr>
      </p:pic>
      <p:sp>
        <p:nvSpPr>
          <p:cNvPr id="21" name="Freeform 2">
            <a:extLst>
              <a:ext uri="{FF2B5EF4-FFF2-40B4-BE49-F238E27FC236}">
                <a16:creationId xmlns:a16="http://schemas.microsoft.com/office/drawing/2014/main" id="{B970F06F-EE23-773D-9D59-056C32927A40}"/>
              </a:ext>
            </a:extLst>
          </p:cNvPr>
          <p:cNvSpPr/>
          <p:nvPr/>
        </p:nvSpPr>
        <p:spPr>
          <a:xfrm>
            <a:off x="8544787" y="83831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50453146-EE00-8814-D3C9-62AC975170E9}"/>
              </a:ext>
            </a:extLst>
          </p:cNvPr>
          <p:cNvSpPr/>
          <p:nvPr/>
        </p:nvSpPr>
        <p:spPr>
          <a:xfrm>
            <a:off x="-1411282" y="84510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  <a:solidFill>
            <a:schemeClr val="bg1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1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3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C13D11-08D9-8929-7947-75C46F204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229" y="731779"/>
            <a:ext cx="18304229" cy="9683179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787C820C-26BE-EEBF-AE1C-227AF0A24FA8}"/>
              </a:ext>
            </a:extLst>
          </p:cNvPr>
          <p:cNvSpPr/>
          <p:nvPr/>
        </p:nvSpPr>
        <p:spPr>
          <a:xfrm>
            <a:off x="-619286" y="85035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D12BBAF1-8EDC-FB3D-7DD7-A861C599F5D4}"/>
              </a:ext>
            </a:extLst>
          </p:cNvPr>
          <p:cNvSpPr/>
          <p:nvPr/>
        </p:nvSpPr>
        <p:spPr>
          <a:xfrm>
            <a:off x="9318654" y="850356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2" name="Freeform 9">
            <a:extLst>
              <a:ext uri="{FF2B5EF4-FFF2-40B4-BE49-F238E27FC236}">
                <a16:creationId xmlns:a16="http://schemas.microsoft.com/office/drawing/2014/main" id="{CD181C4C-FEAB-D8B3-FE52-68561F61BC71}"/>
              </a:ext>
            </a:extLst>
          </p:cNvPr>
          <p:cNvSpPr/>
          <p:nvPr/>
        </p:nvSpPr>
        <p:spPr>
          <a:xfrm>
            <a:off x="570079" y="2496962"/>
            <a:ext cx="7694712" cy="6268813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4B7923-C263-673F-989F-916B9D9A7C76}"/>
              </a:ext>
            </a:extLst>
          </p:cNvPr>
          <p:cNvGrpSpPr/>
          <p:nvPr/>
        </p:nvGrpSpPr>
        <p:grpSpPr>
          <a:xfrm>
            <a:off x="10483020" y="1518355"/>
            <a:ext cx="7756781" cy="7618035"/>
            <a:chOff x="8638215" y="1875843"/>
            <a:chExt cx="7756781" cy="7618035"/>
          </a:xfrm>
        </p:grpSpPr>
        <p:sp>
          <p:nvSpPr>
            <p:cNvPr id="51" name="Freeform 4">
              <a:extLst>
                <a:ext uri="{FF2B5EF4-FFF2-40B4-BE49-F238E27FC236}">
                  <a16:creationId xmlns:a16="http://schemas.microsoft.com/office/drawing/2014/main" id="{AD055A50-04C9-D575-9E97-23F268DB4B03}"/>
                </a:ext>
              </a:extLst>
            </p:cNvPr>
            <p:cNvSpPr/>
            <p:nvPr/>
          </p:nvSpPr>
          <p:spPr>
            <a:xfrm>
              <a:off x="8638215" y="1875843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5">
              <a:extLst>
                <a:ext uri="{FF2B5EF4-FFF2-40B4-BE49-F238E27FC236}">
                  <a16:creationId xmlns:a16="http://schemas.microsoft.com/office/drawing/2014/main" id="{3829E32D-FC01-2E1D-04C3-2AD8C2AE338B}"/>
                </a:ext>
              </a:extLst>
            </p:cNvPr>
            <p:cNvSpPr/>
            <p:nvPr/>
          </p:nvSpPr>
          <p:spPr>
            <a:xfrm rot="5478342" flipV="1">
              <a:off x="11215838" y="4143587"/>
              <a:ext cx="2535059" cy="61664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AutoShape 6">
              <a:extLst>
                <a:ext uri="{FF2B5EF4-FFF2-40B4-BE49-F238E27FC236}">
                  <a16:creationId xmlns:a16="http://schemas.microsoft.com/office/drawing/2014/main" id="{F95C0844-D90C-E86C-7E35-0CD101224DB3}"/>
                </a:ext>
              </a:extLst>
            </p:cNvPr>
            <p:cNvSpPr/>
            <p:nvPr/>
          </p:nvSpPr>
          <p:spPr>
            <a:xfrm rot="12549347" flipH="1" flipV="1">
              <a:off x="11442196" y="4747274"/>
              <a:ext cx="1225326" cy="677524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34813297-EE87-202D-E3BF-BB478BA0A088}"/>
                </a:ext>
              </a:extLst>
            </p:cNvPr>
            <p:cNvSpPr txBox="1"/>
            <p:nvPr/>
          </p:nvSpPr>
          <p:spPr>
            <a:xfrm>
              <a:off x="12184823" y="214448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56" name="TextBox 12">
              <a:extLst>
                <a:ext uri="{FF2B5EF4-FFF2-40B4-BE49-F238E27FC236}">
                  <a16:creationId xmlns:a16="http://schemas.microsoft.com/office/drawing/2014/main" id="{B2D0FE88-AAF2-E897-6B65-C5A01E0D3013}"/>
                </a:ext>
              </a:extLst>
            </p:cNvPr>
            <p:cNvSpPr txBox="1"/>
            <p:nvPr/>
          </p:nvSpPr>
          <p:spPr>
            <a:xfrm>
              <a:off x="12147667" y="8833475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57" name="TextBox 13">
              <a:extLst>
                <a:ext uri="{FF2B5EF4-FFF2-40B4-BE49-F238E27FC236}">
                  <a16:creationId xmlns:a16="http://schemas.microsoft.com/office/drawing/2014/main" id="{3B45E087-1E68-754E-1AC5-F69A8F962758}"/>
                </a:ext>
              </a:extLst>
            </p:cNvPr>
            <p:cNvSpPr txBox="1"/>
            <p:nvPr/>
          </p:nvSpPr>
          <p:spPr>
            <a:xfrm>
              <a:off x="15563721" y="539469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603BD2F4-5F2C-68E6-E9A1-C4AE22FECFA0}"/>
                </a:ext>
              </a:extLst>
            </p:cNvPr>
            <p:cNvSpPr txBox="1"/>
            <p:nvPr/>
          </p:nvSpPr>
          <p:spPr>
            <a:xfrm>
              <a:off x="8903016" y="544232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59" name="TextBox 15">
              <a:extLst>
                <a:ext uri="{FF2B5EF4-FFF2-40B4-BE49-F238E27FC236}">
                  <a16:creationId xmlns:a16="http://schemas.microsoft.com/office/drawing/2014/main" id="{86D532D2-220F-E7B2-9F60-688A559AA91B}"/>
                </a:ext>
              </a:extLst>
            </p:cNvPr>
            <p:cNvSpPr txBox="1"/>
            <p:nvPr/>
          </p:nvSpPr>
          <p:spPr>
            <a:xfrm>
              <a:off x="14025344" y="25842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60" name="TextBox 16">
              <a:extLst>
                <a:ext uri="{FF2B5EF4-FFF2-40B4-BE49-F238E27FC236}">
                  <a16:creationId xmlns:a16="http://schemas.microsoft.com/office/drawing/2014/main" id="{5D673636-5854-A63F-38CB-76EC8986FCEF}"/>
                </a:ext>
              </a:extLst>
            </p:cNvPr>
            <p:cNvSpPr txBox="1"/>
            <p:nvPr/>
          </p:nvSpPr>
          <p:spPr>
            <a:xfrm>
              <a:off x="15129034" y="37164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61" name="TextBox 17">
              <a:extLst>
                <a:ext uri="{FF2B5EF4-FFF2-40B4-BE49-F238E27FC236}">
                  <a16:creationId xmlns:a16="http://schemas.microsoft.com/office/drawing/2014/main" id="{75C26D3B-0FE4-C501-C082-9792C2A1DFB3}"/>
                </a:ext>
              </a:extLst>
            </p:cNvPr>
            <p:cNvSpPr txBox="1"/>
            <p:nvPr/>
          </p:nvSpPr>
          <p:spPr>
            <a:xfrm>
              <a:off x="15093985" y="7163843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62" name="TextBox 18">
              <a:extLst>
                <a:ext uri="{FF2B5EF4-FFF2-40B4-BE49-F238E27FC236}">
                  <a16:creationId xmlns:a16="http://schemas.microsoft.com/office/drawing/2014/main" id="{98B4CD84-9689-83BD-3AF6-FC3BC5600DDD}"/>
                </a:ext>
              </a:extLst>
            </p:cNvPr>
            <p:cNvSpPr txBox="1"/>
            <p:nvPr/>
          </p:nvSpPr>
          <p:spPr>
            <a:xfrm>
              <a:off x="13910712" y="834118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63" name="TextBox 19">
              <a:extLst>
                <a:ext uri="{FF2B5EF4-FFF2-40B4-BE49-F238E27FC236}">
                  <a16:creationId xmlns:a16="http://schemas.microsoft.com/office/drawing/2014/main" id="{4109E79B-D858-10CB-BF42-3FD27CFB1B9C}"/>
                </a:ext>
              </a:extLst>
            </p:cNvPr>
            <p:cNvSpPr txBox="1"/>
            <p:nvPr/>
          </p:nvSpPr>
          <p:spPr>
            <a:xfrm>
              <a:off x="10570834" y="836023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64" name="TextBox 20">
              <a:extLst>
                <a:ext uri="{FF2B5EF4-FFF2-40B4-BE49-F238E27FC236}">
                  <a16:creationId xmlns:a16="http://schemas.microsoft.com/office/drawing/2014/main" id="{C501C140-D029-B287-329B-26C809720506}"/>
                </a:ext>
              </a:extLst>
            </p:cNvPr>
            <p:cNvSpPr txBox="1"/>
            <p:nvPr/>
          </p:nvSpPr>
          <p:spPr>
            <a:xfrm>
              <a:off x="9401460" y="7287668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65" name="TextBox 21">
              <a:extLst>
                <a:ext uri="{FF2B5EF4-FFF2-40B4-BE49-F238E27FC236}">
                  <a16:creationId xmlns:a16="http://schemas.microsoft.com/office/drawing/2014/main" id="{A4A58DBB-B441-E132-8A4C-703F8E231A30}"/>
                </a:ext>
              </a:extLst>
            </p:cNvPr>
            <p:cNvSpPr txBox="1"/>
            <p:nvPr/>
          </p:nvSpPr>
          <p:spPr>
            <a:xfrm>
              <a:off x="9318654" y="37545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66" name="TextBox 22">
              <a:extLst>
                <a:ext uri="{FF2B5EF4-FFF2-40B4-BE49-F238E27FC236}">
                  <a16:creationId xmlns:a16="http://schemas.microsoft.com/office/drawing/2014/main" id="{A81ED3F4-ECB2-A9EB-25B1-0FD58ADF9CFE}"/>
                </a:ext>
              </a:extLst>
            </p:cNvPr>
            <p:cNvSpPr txBox="1"/>
            <p:nvPr/>
          </p:nvSpPr>
          <p:spPr>
            <a:xfrm>
              <a:off x="10589884" y="25461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sp>
        <p:nvSpPr>
          <p:cNvPr id="69" name="TextBox 24">
            <a:extLst>
              <a:ext uri="{FF2B5EF4-FFF2-40B4-BE49-F238E27FC236}">
                <a16:creationId xmlns:a16="http://schemas.microsoft.com/office/drawing/2014/main" id="{213F6DDE-477D-148D-27A5-09992304B683}"/>
              </a:ext>
            </a:extLst>
          </p:cNvPr>
          <p:cNvSpPr txBox="1"/>
          <p:nvPr/>
        </p:nvSpPr>
        <p:spPr>
          <a:xfrm>
            <a:off x="1447153" y="3966957"/>
            <a:ext cx="6115598" cy="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70C0"/>
                </a:solidFill>
                <a:latin typeface="Berlin Sans FB Demi" panose="020E0802020502020306" pitchFamily="34" charset="0"/>
              </a:rPr>
              <a:t>What time is it?</a:t>
            </a:r>
          </a:p>
        </p:txBody>
      </p:sp>
      <p:sp>
        <p:nvSpPr>
          <p:cNvPr id="70" name="TextBox 24">
            <a:extLst>
              <a:ext uri="{FF2B5EF4-FFF2-40B4-BE49-F238E27FC236}">
                <a16:creationId xmlns:a16="http://schemas.microsoft.com/office/drawing/2014/main" id="{67FEF663-5619-75D7-F8F4-B830D704FA9F}"/>
              </a:ext>
            </a:extLst>
          </p:cNvPr>
          <p:cNvSpPr txBox="1"/>
          <p:nvPr/>
        </p:nvSpPr>
        <p:spPr>
          <a:xfrm>
            <a:off x="1447153" y="5024405"/>
            <a:ext cx="6115598" cy="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a. It’s </a:t>
            </a:r>
            <a:r>
              <a:rPr lang="en-US" sz="6000" dirty="0">
                <a:solidFill>
                  <a:srgbClr val="FF0000"/>
                </a:solidFill>
                <a:latin typeface="Abadi Extra Light" panose="020B0204020104020204" pitchFamily="34" charset="0"/>
              </a:rPr>
              <a:t>eight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CF9F8E3F-F927-CF12-7289-FCB645E3A1C7}"/>
              </a:ext>
            </a:extLst>
          </p:cNvPr>
          <p:cNvSpPr txBox="1"/>
          <p:nvPr/>
        </p:nvSpPr>
        <p:spPr>
          <a:xfrm>
            <a:off x="-151184" y="1187152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 TIME IS IT?</a:t>
            </a:r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id="{5AB4C535-9EFF-61B9-E1F9-8895A01B82AE}"/>
              </a:ext>
            </a:extLst>
          </p:cNvPr>
          <p:cNvSpPr txBox="1"/>
          <p:nvPr/>
        </p:nvSpPr>
        <p:spPr>
          <a:xfrm>
            <a:off x="1450418" y="6080988"/>
            <a:ext cx="6630075" cy="971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b. It’s </a:t>
            </a:r>
            <a:r>
              <a:rPr lang="en-US" sz="6000" dirty="0">
                <a:solidFill>
                  <a:srgbClr val="FF0000"/>
                </a:solidFill>
                <a:latin typeface="Abadi Extra Light" panose="020B0204020104020204" pitchFamily="34" charset="0"/>
              </a:rPr>
              <a:t>eleven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3A0C715D-6313-998B-F76C-D3C1B9069BCE}"/>
              </a:ext>
            </a:extLst>
          </p:cNvPr>
          <p:cNvSpPr txBox="1"/>
          <p:nvPr/>
        </p:nvSpPr>
        <p:spPr>
          <a:xfrm>
            <a:off x="1388947" y="7150304"/>
            <a:ext cx="6115598" cy="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c. It’s </a:t>
            </a:r>
            <a:r>
              <a:rPr lang="en-US" sz="6000" dirty="0">
                <a:solidFill>
                  <a:srgbClr val="FF0000"/>
                </a:solidFill>
                <a:latin typeface="Abadi Extra Light" panose="020B0204020104020204" pitchFamily="34" charset="0"/>
              </a:rPr>
              <a:t>nine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5D230643-123F-B849-9D72-C61EAE81DF2B}"/>
              </a:ext>
            </a:extLst>
          </p:cNvPr>
          <p:cNvSpPr/>
          <p:nvPr/>
        </p:nvSpPr>
        <p:spPr>
          <a:xfrm>
            <a:off x="-1966277" y="9804389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2D7A2296-ACEE-4D55-BD26-E1995A9E6BBD}"/>
              </a:ext>
            </a:extLst>
          </p:cNvPr>
          <p:cNvSpPr/>
          <p:nvPr/>
        </p:nvSpPr>
        <p:spPr>
          <a:xfrm>
            <a:off x="8387095" y="8133397"/>
            <a:ext cx="1782191" cy="2031436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B18847B9-D1F3-3655-7482-EAE625C9A3D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2700000">
            <a:off x="8710874" y="7290131"/>
            <a:ext cx="1221230" cy="1199093"/>
          </a:xfrm>
          <a:prstGeom prst="rect">
            <a:avLst/>
          </a:prstGeom>
        </p:spPr>
      </p:pic>
      <p:pic>
        <p:nvPicPr>
          <p:cNvPr id="20" name="Picture 25">
            <a:extLst>
              <a:ext uri="{FF2B5EF4-FFF2-40B4-BE49-F238E27FC236}">
                <a16:creationId xmlns:a16="http://schemas.microsoft.com/office/drawing/2014/main" id="{2C11A040-20FC-4669-59FE-711D3BFF100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3915700">
            <a:off x="9023379" y="6239724"/>
            <a:ext cx="1221230" cy="119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644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time i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t's 11 o'clock">
            <a:hlinkClick r:id="" action="ppaction://media"/>
            <a:extLst>
              <a:ext uri="{FF2B5EF4-FFF2-40B4-BE49-F238E27FC236}">
                <a16:creationId xmlns:a16="http://schemas.microsoft.com/office/drawing/2014/main" id="{692DDA1F-AFCD-16F4-7CF1-A45698275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1763" y="4322523"/>
            <a:ext cx="943216" cy="9432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C13D11-08D9-8929-7947-75C46F204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229" y="731779"/>
            <a:ext cx="18304229" cy="9683179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787C820C-26BE-EEBF-AE1C-227AF0A24FA8}"/>
              </a:ext>
            </a:extLst>
          </p:cNvPr>
          <p:cNvSpPr/>
          <p:nvPr/>
        </p:nvSpPr>
        <p:spPr>
          <a:xfrm>
            <a:off x="-619286" y="85035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D12BBAF1-8EDC-FB3D-7DD7-A861C599F5D4}"/>
              </a:ext>
            </a:extLst>
          </p:cNvPr>
          <p:cNvSpPr/>
          <p:nvPr/>
        </p:nvSpPr>
        <p:spPr>
          <a:xfrm>
            <a:off x="9318654" y="850356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4B7923-C263-673F-989F-916B9D9A7C76}"/>
              </a:ext>
            </a:extLst>
          </p:cNvPr>
          <p:cNvGrpSpPr/>
          <p:nvPr/>
        </p:nvGrpSpPr>
        <p:grpSpPr>
          <a:xfrm>
            <a:off x="10483020" y="1518355"/>
            <a:ext cx="7756781" cy="7618035"/>
            <a:chOff x="8638215" y="1875843"/>
            <a:chExt cx="7756781" cy="7618035"/>
          </a:xfrm>
        </p:grpSpPr>
        <p:sp>
          <p:nvSpPr>
            <p:cNvPr id="51" name="Freeform 4">
              <a:extLst>
                <a:ext uri="{FF2B5EF4-FFF2-40B4-BE49-F238E27FC236}">
                  <a16:creationId xmlns:a16="http://schemas.microsoft.com/office/drawing/2014/main" id="{AD055A50-04C9-D575-9E97-23F268DB4B03}"/>
                </a:ext>
              </a:extLst>
            </p:cNvPr>
            <p:cNvSpPr/>
            <p:nvPr/>
          </p:nvSpPr>
          <p:spPr>
            <a:xfrm>
              <a:off x="8638215" y="1875843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5">
              <a:extLst>
                <a:ext uri="{FF2B5EF4-FFF2-40B4-BE49-F238E27FC236}">
                  <a16:creationId xmlns:a16="http://schemas.microsoft.com/office/drawing/2014/main" id="{3829E32D-FC01-2E1D-04C3-2AD8C2AE338B}"/>
                </a:ext>
              </a:extLst>
            </p:cNvPr>
            <p:cNvSpPr/>
            <p:nvPr/>
          </p:nvSpPr>
          <p:spPr>
            <a:xfrm rot="5478342" flipV="1">
              <a:off x="11215838" y="4143587"/>
              <a:ext cx="2535059" cy="61664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AutoShape 6">
              <a:extLst>
                <a:ext uri="{FF2B5EF4-FFF2-40B4-BE49-F238E27FC236}">
                  <a16:creationId xmlns:a16="http://schemas.microsoft.com/office/drawing/2014/main" id="{F95C0844-D90C-E86C-7E35-0CD101224DB3}"/>
                </a:ext>
              </a:extLst>
            </p:cNvPr>
            <p:cNvSpPr/>
            <p:nvPr/>
          </p:nvSpPr>
          <p:spPr>
            <a:xfrm rot="12549347" flipH="1" flipV="1">
              <a:off x="11442196" y="4747274"/>
              <a:ext cx="1225326" cy="677524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34813297-EE87-202D-E3BF-BB478BA0A088}"/>
                </a:ext>
              </a:extLst>
            </p:cNvPr>
            <p:cNvSpPr txBox="1"/>
            <p:nvPr/>
          </p:nvSpPr>
          <p:spPr>
            <a:xfrm>
              <a:off x="12184823" y="214448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56" name="TextBox 12">
              <a:extLst>
                <a:ext uri="{FF2B5EF4-FFF2-40B4-BE49-F238E27FC236}">
                  <a16:creationId xmlns:a16="http://schemas.microsoft.com/office/drawing/2014/main" id="{B2D0FE88-AAF2-E897-6B65-C5A01E0D3013}"/>
                </a:ext>
              </a:extLst>
            </p:cNvPr>
            <p:cNvSpPr txBox="1"/>
            <p:nvPr/>
          </p:nvSpPr>
          <p:spPr>
            <a:xfrm>
              <a:off x="12147667" y="8833475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57" name="TextBox 13">
              <a:extLst>
                <a:ext uri="{FF2B5EF4-FFF2-40B4-BE49-F238E27FC236}">
                  <a16:creationId xmlns:a16="http://schemas.microsoft.com/office/drawing/2014/main" id="{3B45E087-1E68-754E-1AC5-F69A8F962758}"/>
                </a:ext>
              </a:extLst>
            </p:cNvPr>
            <p:cNvSpPr txBox="1"/>
            <p:nvPr/>
          </p:nvSpPr>
          <p:spPr>
            <a:xfrm>
              <a:off x="15563721" y="539469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603BD2F4-5F2C-68E6-E9A1-C4AE22FECFA0}"/>
                </a:ext>
              </a:extLst>
            </p:cNvPr>
            <p:cNvSpPr txBox="1"/>
            <p:nvPr/>
          </p:nvSpPr>
          <p:spPr>
            <a:xfrm>
              <a:off x="8903016" y="544232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59" name="TextBox 15">
              <a:extLst>
                <a:ext uri="{FF2B5EF4-FFF2-40B4-BE49-F238E27FC236}">
                  <a16:creationId xmlns:a16="http://schemas.microsoft.com/office/drawing/2014/main" id="{86D532D2-220F-E7B2-9F60-688A559AA91B}"/>
                </a:ext>
              </a:extLst>
            </p:cNvPr>
            <p:cNvSpPr txBox="1"/>
            <p:nvPr/>
          </p:nvSpPr>
          <p:spPr>
            <a:xfrm>
              <a:off x="14025344" y="25842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60" name="TextBox 16">
              <a:extLst>
                <a:ext uri="{FF2B5EF4-FFF2-40B4-BE49-F238E27FC236}">
                  <a16:creationId xmlns:a16="http://schemas.microsoft.com/office/drawing/2014/main" id="{5D673636-5854-A63F-38CB-76EC8986FCEF}"/>
                </a:ext>
              </a:extLst>
            </p:cNvPr>
            <p:cNvSpPr txBox="1"/>
            <p:nvPr/>
          </p:nvSpPr>
          <p:spPr>
            <a:xfrm>
              <a:off x="15129034" y="37164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61" name="TextBox 17">
              <a:extLst>
                <a:ext uri="{FF2B5EF4-FFF2-40B4-BE49-F238E27FC236}">
                  <a16:creationId xmlns:a16="http://schemas.microsoft.com/office/drawing/2014/main" id="{75C26D3B-0FE4-C501-C082-9792C2A1DFB3}"/>
                </a:ext>
              </a:extLst>
            </p:cNvPr>
            <p:cNvSpPr txBox="1"/>
            <p:nvPr/>
          </p:nvSpPr>
          <p:spPr>
            <a:xfrm>
              <a:off x="15093985" y="7163843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62" name="TextBox 18">
              <a:extLst>
                <a:ext uri="{FF2B5EF4-FFF2-40B4-BE49-F238E27FC236}">
                  <a16:creationId xmlns:a16="http://schemas.microsoft.com/office/drawing/2014/main" id="{98B4CD84-9689-83BD-3AF6-FC3BC5600DDD}"/>
                </a:ext>
              </a:extLst>
            </p:cNvPr>
            <p:cNvSpPr txBox="1"/>
            <p:nvPr/>
          </p:nvSpPr>
          <p:spPr>
            <a:xfrm>
              <a:off x="13910712" y="834118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63" name="TextBox 19">
              <a:extLst>
                <a:ext uri="{FF2B5EF4-FFF2-40B4-BE49-F238E27FC236}">
                  <a16:creationId xmlns:a16="http://schemas.microsoft.com/office/drawing/2014/main" id="{4109E79B-D858-10CB-BF42-3FD27CFB1B9C}"/>
                </a:ext>
              </a:extLst>
            </p:cNvPr>
            <p:cNvSpPr txBox="1"/>
            <p:nvPr/>
          </p:nvSpPr>
          <p:spPr>
            <a:xfrm>
              <a:off x="10570834" y="836023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64" name="TextBox 20">
              <a:extLst>
                <a:ext uri="{FF2B5EF4-FFF2-40B4-BE49-F238E27FC236}">
                  <a16:creationId xmlns:a16="http://schemas.microsoft.com/office/drawing/2014/main" id="{C501C140-D029-B287-329B-26C809720506}"/>
                </a:ext>
              </a:extLst>
            </p:cNvPr>
            <p:cNvSpPr txBox="1"/>
            <p:nvPr/>
          </p:nvSpPr>
          <p:spPr>
            <a:xfrm>
              <a:off x="9401460" y="7287668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65" name="TextBox 21">
              <a:extLst>
                <a:ext uri="{FF2B5EF4-FFF2-40B4-BE49-F238E27FC236}">
                  <a16:creationId xmlns:a16="http://schemas.microsoft.com/office/drawing/2014/main" id="{A4A58DBB-B441-E132-8A4C-703F8E231A30}"/>
                </a:ext>
              </a:extLst>
            </p:cNvPr>
            <p:cNvSpPr txBox="1"/>
            <p:nvPr/>
          </p:nvSpPr>
          <p:spPr>
            <a:xfrm>
              <a:off x="9318654" y="37545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66" name="TextBox 22">
              <a:extLst>
                <a:ext uri="{FF2B5EF4-FFF2-40B4-BE49-F238E27FC236}">
                  <a16:creationId xmlns:a16="http://schemas.microsoft.com/office/drawing/2014/main" id="{A81ED3F4-ECB2-A9EB-25B1-0FD58ADF9CFE}"/>
                </a:ext>
              </a:extLst>
            </p:cNvPr>
            <p:cNvSpPr txBox="1"/>
            <p:nvPr/>
          </p:nvSpPr>
          <p:spPr>
            <a:xfrm>
              <a:off x="10589884" y="25461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F9F8E3F-F927-CF12-7289-FCB645E3A1C7}"/>
              </a:ext>
            </a:extLst>
          </p:cNvPr>
          <p:cNvSpPr txBox="1"/>
          <p:nvPr/>
        </p:nvSpPr>
        <p:spPr>
          <a:xfrm>
            <a:off x="-151184" y="1187152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 TIME IS IT?</a:t>
            </a:r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id="{5AB4C535-9EFF-61B9-E1F9-8895A01B82AE}"/>
              </a:ext>
            </a:extLst>
          </p:cNvPr>
          <p:cNvSpPr txBox="1"/>
          <p:nvPr/>
        </p:nvSpPr>
        <p:spPr>
          <a:xfrm>
            <a:off x="782893" y="5768453"/>
            <a:ext cx="8870271" cy="1312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166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b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. It’s </a:t>
            </a:r>
            <a:r>
              <a:rPr lang="en-US" sz="8000" b="1" dirty="0">
                <a:solidFill>
                  <a:srgbClr val="FF0000"/>
                </a:solidFill>
                <a:latin typeface="Abadi Extra Light" panose="020B0204020104020204" pitchFamily="34" charset="0"/>
              </a:rPr>
              <a:t>eleven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5D230643-123F-B849-9D72-C61EAE81DF2B}"/>
              </a:ext>
            </a:extLst>
          </p:cNvPr>
          <p:cNvSpPr/>
          <p:nvPr/>
        </p:nvSpPr>
        <p:spPr>
          <a:xfrm>
            <a:off x="-1966277" y="9804389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2D7A2296-ACEE-4D55-BD26-E1995A9E6BBD}"/>
              </a:ext>
            </a:extLst>
          </p:cNvPr>
          <p:cNvSpPr/>
          <p:nvPr/>
        </p:nvSpPr>
        <p:spPr>
          <a:xfrm>
            <a:off x="8387095" y="8133397"/>
            <a:ext cx="1782191" cy="2031436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B18847B9-D1F3-3655-7482-EAE625C9A3D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2700000">
            <a:off x="8710874" y="7290131"/>
            <a:ext cx="1221230" cy="1199093"/>
          </a:xfrm>
          <a:prstGeom prst="rect">
            <a:avLst/>
          </a:prstGeom>
        </p:spPr>
      </p:pic>
      <p:pic>
        <p:nvPicPr>
          <p:cNvPr id="20" name="Picture 25">
            <a:extLst>
              <a:ext uri="{FF2B5EF4-FFF2-40B4-BE49-F238E27FC236}">
                <a16:creationId xmlns:a16="http://schemas.microsoft.com/office/drawing/2014/main" id="{2C11A040-20FC-4669-59FE-711D3BFF100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3915700">
            <a:off x="9023379" y="6239724"/>
            <a:ext cx="1221230" cy="1199093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9F84C7EC-E080-4EC5-93E7-7AE1FFDC2F44}"/>
              </a:ext>
            </a:extLst>
          </p:cNvPr>
          <p:cNvSpPr txBox="1"/>
          <p:nvPr/>
        </p:nvSpPr>
        <p:spPr>
          <a:xfrm>
            <a:off x="1482975" y="3504900"/>
            <a:ext cx="6982800" cy="127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39"/>
              </a:lnSpc>
            </a:pPr>
            <a:r>
              <a:rPr lang="en-US" sz="7876" dirty="0">
                <a:solidFill>
                  <a:srgbClr val="000000"/>
                </a:solidFill>
                <a:latin typeface="Kristen ITC" panose="03050502040202030202" pitchFamily="66" charset="0"/>
              </a:rPr>
              <a:t>The answer is:</a:t>
            </a:r>
          </a:p>
        </p:txBody>
      </p:sp>
    </p:spTree>
    <p:extLst>
      <p:ext uri="{BB962C8B-B14F-4D97-AF65-F5344CB8AC3E}">
        <p14:creationId xmlns:p14="http://schemas.microsoft.com/office/powerpoint/2010/main" val="24101638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5E19D-F16C-EF3D-F6D9-A5FB32757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7" y="858212"/>
            <a:ext cx="18289147" cy="9611055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FBAB704-C33B-C2AA-927D-035B560ECBE9}"/>
              </a:ext>
            </a:extLst>
          </p:cNvPr>
          <p:cNvSpPr/>
          <p:nvPr/>
        </p:nvSpPr>
        <p:spPr>
          <a:xfrm>
            <a:off x="8663794" y="83831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120B263-46CE-F4C5-E982-348D6D1042E3}"/>
              </a:ext>
            </a:extLst>
          </p:cNvPr>
          <p:cNvSpPr/>
          <p:nvPr/>
        </p:nvSpPr>
        <p:spPr>
          <a:xfrm>
            <a:off x="-1292275" y="84510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4B7923-C263-673F-989F-916B9D9A7C76}"/>
              </a:ext>
            </a:extLst>
          </p:cNvPr>
          <p:cNvGrpSpPr/>
          <p:nvPr/>
        </p:nvGrpSpPr>
        <p:grpSpPr>
          <a:xfrm>
            <a:off x="10422005" y="1915874"/>
            <a:ext cx="7756781" cy="7618035"/>
            <a:chOff x="8638215" y="1875843"/>
            <a:chExt cx="7756781" cy="7618035"/>
          </a:xfrm>
        </p:grpSpPr>
        <p:sp>
          <p:nvSpPr>
            <p:cNvPr id="51" name="Freeform 4">
              <a:extLst>
                <a:ext uri="{FF2B5EF4-FFF2-40B4-BE49-F238E27FC236}">
                  <a16:creationId xmlns:a16="http://schemas.microsoft.com/office/drawing/2014/main" id="{AD055A50-04C9-D575-9E97-23F268DB4B03}"/>
                </a:ext>
              </a:extLst>
            </p:cNvPr>
            <p:cNvSpPr/>
            <p:nvPr/>
          </p:nvSpPr>
          <p:spPr>
            <a:xfrm>
              <a:off x="8638215" y="1875843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5">
              <a:extLst>
                <a:ext uri="{FF2B5EF4-FFF2-40B4-BE49-F238E27FC236}">
                  <a16:creationId xmlns:a16="http://schemas.microsoft.com/office/drawing/2014/main" id="{3829E32D-FC01-2E1D-04C3-2AD8C2AE338B}"/>
                </a:ext>
              </a:extLst>
            </p:cNvPr>
            <p:cNvSpPr/>
            <p:nvPr/>
          </p:nvSpPr>
          <p:spPr>
            <a:xfrm rot="5478342" flipV="1">
              <a:off x="11215838" y="4143587"/>
              <a:ext cx="2535059" cy="61664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AutoShape 6">
              <a:extLst>
                <a:ext uri="{FF2B5EF4-FFF2-40B4-BE49-F238E27FC236}">
                  <a16:creationId xmlns:a16="http://schemas.microsoft.com/office/drawing/2014/main" id="{F95C0844-D90C-E86C-7E35-0CD101224DB3}"/>
                </a:ext>
              </a:extLst>
            </p:cNvPr>
            <p:cNvSpPr/>
            <p:nvPr/>
          </p:nvSpPr>
          <p:spPr>
            <a:xfrm rot="12549347" flipV="1">
              <a:off x="12790918" y="4113193"/>
              <a:ext cx="165781" cy="1812716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34813297-EE87-202D-E3BF-BB478BA0A088}"/>
                </a:ext>
              </a:extLst>
            </p:cNvPr>
            <p:cNvSpPr txBox="1"/>
            <p:nvPr/>
          </p:nvSpPr>
          <p:spPr>
            <a:xfrm>
              <a:off x="12184823" y="214448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56" name="TextBox 12">
              <a:extLst>
                <a:ext uri="{FF2B5EF4-FFF2-40B4-BE49-F238E27FC236}">
                  <a16:creationId xmlns:a16="http://schemas.microsoft.com/office/drawing/2014/main" id="{B2D0FE88-AAF2-E897-6B65-C5A01E0D3013}"/>
                </a:ext>
              </a:extLst>
            </p:cNvPr>
            <p:cNvSpPr txBox="1"/>
            <p:nvPr/>
          </p:nvSpPr>
          <p:spPr>
            <a:xfrm>
              <a:off x="12147667" y="8833475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57" name="TextBox 13">
              <a:extLst>
                <a:ext uri="{FF2B5EF4-FFF2-40B4-BE49-F238E27FC236}">
                  <a16:creationId xmlns:a16="http://schemas.microsoft.com/office/drawing/2014/main" id="{3B45E087-1E68-754E-1AC5-F69A8F962758}"/>
                </a:ext>
              </a:extLst>
            </p:cNvPr>
            <p:cNvSpPr txBox="1"/>
            <p:nvPr/>
          </p:nvSpPr>
          <p:spPr>
            <a:xfrm>
              <a:off x="15563721" y="539469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603BD2F4-5F2C-68E6-E9A1-C4AE22FECFA0}"/>
                </a:ext>
              </a:extLst>
            </p:cNvPr>
            <p:cNvSpPr txBox="1"/>
            <p:nvPr/>
          </p:nvSpPr>
          <p:spPr>
            <a:xfrm>
              <a:off x="8903016" y="544232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59" name="TextBox 15">
              <a:extLst>
                <a:ext uri="{FF2B5EF4-FFF2-40B4-BE49-F238E27FC236}">
                  <a16:creationId xmlns:a16="http://schemas.microsoft.com/office/drawing/2014/main" id="{86D532D2-220F-E7B2-9F60-688A559AA91B}"/>
                </a:ext>
              </a:extLst>
            </p:cNvPr>
            <p:cNvSpPr txBox="1"/>
            <p:nvPr/>
          </p:nvSpPr>
          <p:spPr>
            <a:xfrm>
              <a:off x="14025344" y="25842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60" name="TextBox 16">
              <a:extLst>
                <a:ext uri="{FF2B5EF4-FFF2-40B4-BE49-F238E27FC236}">
                  <a16:creationId xmlns:a16="http://schemas.microsoft.com/office/drawing/2014/main" id="{5D673636-5854-A63F-38CB-76EC8986FCEF}"/>
                </a:ext>
              </a:extLst>
            </p:cNvPr>
            <p:cNvSpPr txBox="1"/>
            <p:nvPr/>
          </p:nvSpPr>
          <p:spPr>
            <a:xfrm>
              <a:off x="15129034" y="37164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61" name="TextBox 17">
              <a:extLst>
                <a:ext uri="{FF2B5EF4-FFF2-40B4-BE49-F238E27FC236}">
                  <a16:creationId xmlns:a16="http://schemas.microsoft.com/office/drawing/2014/main" id="{75C26D3B-0FE4-C501-C082-9792C2A1DFB3}"/>
                </a:ext>
              </a:extLst>
            </p:cNvPr>
            <p:cNvSpPr txBox="1"/>
            <p:nvPr/>
          </p:nvSpPr>
          <p:spPr>
            <a:xfrm>
              <a:off x="15093985" y="7163843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62" name="TextBox 18">
              <a:extLst>
                <a:ext uri="{FF2B5EF4-FFF2-40B4-BE49-F238E27FC236}">
                  <a16:creationId xmlns:a16="http://schemas.microsoft.com/office/drawing/2014/main" id="{98B4CD84-9689-83BD-3AF6-FC3BC5600DDD}"/>
                </a:ext>
              </a:extLst>
            </p:cNvPr>
            <p:cNvSpPr txBox="1"/>
            <p:nvPr/>
          </p:nvSpPr>
          <p:spPr>
            <a:xfrm>
              <a:off x="13910712" y="834118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63" name="TextBox 19">
              <a:extLst>
                <a:ext uri="{FF2B5EF4-FFF2-40B4-BE49-F238E27FC236}">
                  <a16:creationId xmlns:a16="http://schemas.microsoft.com/office/drawing/2014/main" id="{4109E79B-D858-10CB-BF42-3FD27CFB1B9C}"/>
                </a:ext>
              </a:extLst>
            </p:cNvPr>
            <p:cNvSpPr txBox="1"/>
            <p:nvPr/>
          </p:nvSpPr>
          <p:spPr>
            <a:xfrm>
              <a:off x="10570834" y="836023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64" name="TextBox 20">
              <a:extLst>
                <a:ext uri="{FF2B5EF4-FFF2-40B4-BE49-F238E27FC236}">
                  <a16:creationId xmlns:a16="http://schemas.microsoft.com/office/drawing/2014/main" id="{C501C140-D029-B287-329B-26C809720506}"/>
                </a:ext>
              </a:extLst>
            </p:cNvPr>
            <p:cNvSpPr txBox="1"/>
            <p:nvPr/>
          </p:nvSpPr>
          <p:spPr>
            <a:xfrm>
              <a:off x="9401460" y="7287668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65" name="TextBox 21">
              <a:extLst>
                <a:ext uri="{FF2B5EF4-FFF2-40B4-BE49-F238E27FC236}">
                  <a16:creationId xmlns:a16="http://schemas.microsoft.com/office/drawing/2014/main" id="{A4A58DBB-B441-E132-8A4C-703F8E231A30}"/>
                </a:ext>
              </a:extLst>
            </p:cNvPr>
            <p:cNvSpPr txBox="1"/>
            <p:nvPr/>
          </p:nvSpPr>
          <p:spPr>
            <a:xfrm>
              <a:off x="9318654" y="37545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66" name="TextBox 22">
              <a:extLst>
                <a:ext uri="{FF2B5EF4-FFF2-40B4-BE49-F238E27FC236}">
                  <a16:creationId xmlns:a16="http://schemas.microsoft.com/office/drawing/2014/main" id="{A81ED3F4-ECB2-A9EB-25B1-0FD58ADF9CFE}"/>
                </a:ext>
              </a:extLst>
            </p:cNvPr>
            <p:cNvSpPr txBox="1"/>
            <p:nvPr/>
          </p:nvSpPr>
          <p:spPr>
            <a:xfrm>
              <a:off x="10589884" y="25461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sp>
        <p:nvSpPr>
          <p:cNvPr id="24" name="Freeform 9">
            <a:extLst>
              <a:ext uri="{FF2B5EF4-FFF2-40B4-BE49-F238E27FC236}">
                <a16:creationId xmlns:a16="http://schemas.microsoft.com/office/drawing/2014/main" id="{B3A9B1EB-E9EA-6C0B-0488-B30151C1408A}"/>
              </a:ext>
            </a:extLst>
          </p:cNvPr>
          <p:cNvSpPr/>
          <p:nvPr/>
        </p:nvSpPr>
        <p:spPr>
          <a:xfrm>
            <a:off x="570079" y="2496962"/>
            <a:ext cx="7694712" cy="6268813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57BA3F-E123-6725-7C91-57B3259D58C8}"/>
              </a:ext>
            </a:extLst>
          </p:cNvPr>
          <p:cNvSpPr txBox="1"/>
          <p:nvPr/>
        </p:nvSpPr>
        <p:spPr>
          <a:xfrm>
            <a:off x="1447153" y="3966957"/>
            <a:ext cx="6115598" cy="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70C0"/>
                </a:solidFill>
                <a:latin typeface="Berlin Sans FB Demi" panose="020E0802020502020306" pitchFamily="34" charset="0"/>
              </a:rPr>
              <a:t>What time is it?</a:t>
            </a: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4294AC72-45D0-56A5-73FF-5356F258251C}"/>
              </a:ext>
            </a:extLst>
          </p:cNvPr>
          <p:cNvSpPr txBox="1"/>
          <p:nvPr/>
        </p:nvSpPr>
        <p:spPr>
          <a:xfrm>
            <a:off x="1447153" y="5024405"/>
            <a:ext cx="6115598" cy="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a. It’s </a:t>
            </a:r>
            <a:r>
              <a:rPr lang="en-US" sz="6000" dirty="0">
                <a:solidFill>
                  <a:srgbClr val="FF0000"/>
                </a:solidFill>
                <a:latin typeface="Abadi Extra Light" panose="020B0204020104020204" pitchFamily="34" charset="0"/>
              </a:rPr>
              <a:t>one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0E8AC69D-7598-17FD-2F49-037F59DC7C44}"/>
              </a:ext>
            </a:extLst>
          </p:cNvPr>
          <p:cNvSpPr txBox="1"/>
          <p:nvPr/>
        </p:nvSpPr>
        <p:spPr>
          <a:xfrm>
            <a:off x="-151184" y="1187152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 TIME IS IT?</a:t>
            </a: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2A0D0C1C-844C-A5BA-2A17-41232E6BFE89}"/>
              </a:ext>
            </a:extLst>
          </p:cNvPr>
          <p:cNvSpPr txBox="1"/>
          <p:nvPr/>
        </p:nvSpPr>
        <p:spPr>
          <a:xfrm>
            <a:off x="1171775" y="6039940"/>
            <a:ext cx="6630075" cy="971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b. It’s </a:t>
            </a:r>
            <a:r>
              <a:rPr lang="en-US" sz="6000" dirty="0">
                <a:solidFill>
                  <a:srgbClr val="FF0000"/>
                </a:solidFill>
                <a:latin typeface="Abadi Extra Light" panose="020B0204020104020204" pitchFamily="34" charset="0"/>
              </a:rPr>
              <a:t>four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6E89E9CB-C3F4-1936-C0E5-430EC58374BC}"/>
              </a:ext>
            </a:extLst>
          </p:cNvPr>
          <p:cNvSpPr txBox="1"/>
          <p:nvPr/>
        </p:nvSpPr>
        <p:spPr>
          <a:xfrm>
            <a:off x="1538630" y="7028241"/>
            <a:ext cx="6115598" cy="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c. It’s </a:t>
            </a:r>
            <a:r>
              <a:rPr lang="en-US" sz="6000" dirty="0">
                <a:solidFill>
                  <a:srgbClr val="FF0000"/>
                </a:solidFill>
                <a:latin typeface="Abadi Extra Light" panose="020B0204020104020204" pitchFamily="34" charset="0"/>
              </a:rPr>
              <a:t>eight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B63DC709-C9A4-701B-14DF-4C3F08A64965}"/>
              </a:ext>
            </a:extLst>
          </p:cNvPr>
          <p:cNvSpPr/>
          <p:nvPr/>
        </p:nvSpPr>
        <p:spPr>
          <a:xfrm>
            <a:off x="-1966277" y="9804389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C283C03E-D268-08DA-3274-9D682F9CC267}"/>
              </a:ext>
            </a:extLst>
          </p:cNvPr>
          <p:cNvSpPr/>
          <p:nvPr/>
        </p:nvSpPr>
        <p:spPr>
          <a:xfrm>
            <a:off x="8387095" y="8133397"/>
            <a:ext cx="1782191" cy="2031436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Picture 10">
            <a:extLst>
              <a:ext uri="{FF2B5EF4-FFF2-40B4-BE49-F238E27FC236}">
                <a16:creationId xmlns:a16="http://schemas.microsoft.com/office/drawing/2014/main" id="{6BD981C6-273A-3CF6-21CB-CC433BAFF55B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2700000">
            <a:off x="8710874" y="7290131"/>
            <a:ext cx="1221230" cy="1199093"/>
          </a:xfrm>
          <a:prstGeom prst="rect">
            <a:avLst/>
          </a:prstGeom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4F5AB0F1-B335-4846-8113-1702B968C12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3915700">
            <a:off x="9023379" y="6239724"/>
            <a:ext cx="1221230" cy="119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002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time i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e">
            <a:hlinkClick r:id="" action="ppaction://media"/>
            <a:extLst>
              <a:ext uri="{FF2B5EF4-FFF2-40B4-BE49-F238E27FC236}">
                <a16:creationId xmlns:a16="http://schemas.microsoft.com/office/drawing/2014/main" id="{67D201DA-D6DA-F259-E111-903AA8D67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1763" y="4337605"/>
            <a:ext cx="928134" cy="928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15E19D-F16C-EF3D-F6D9-A5FB32757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7" y="858212"/>
            <a:ext cx="18289147" cy="9611055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FBAB704-C33B-C2AA-927D-035B560ECBE9}"/>
              </a:ext>
            </a:extLst>
          </p:cNvPr>
          <p:cNvSpPr/>
          <p:nvPr/>
        </p:nvSpPr>
        <p:spPr>
          <a:xfrm>
            <a:off x="8663794" y="83831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120B263-46CE-F4C5-E982-348D6D1042E3}"/>
              </a:ext>
            </a:extLst>
          </p:cNvPr>
          <p:cNvSpPr/>
          <p:nvPr/>
        </p:nvSpPr>
        <p:spPr>
          <a:xfrm>
            <a:off x="-1292275" y="845107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9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4B7923-C263-673F-989F-916B9D9A7C76}"/>
              </a:ext>
            </a:extLst>
          </p:cNvPr>
          <p:cNvGrpSpPr/>
          <p:nvPr/>
        </p:nvGrpSpPr>
        <p:grpSpPr>
          <a:xfrm>
            <a:off x="10422005" y="1915874"/>
            <a:ext cx="7756781" cy="7618035"/>
            <a:chOff x="8638215" y="1875843"/>
            <a:chExt cx="7756781" cy="7618035"/>
          </a:xfrm>
        </p:grpSpPr>
        <p:sp>
          <p:nvSpPr>
            <p:cNvPr id="51" name="Freeform 4">
              <a:extLst>
                <a:ext uri="{FF2B5EF4-FFF2-40B4-BE49-F238E27FC236}">
                  <a16:creationId xmlns:a16="http://schemas.microsoft.com/office/drawing/2014/main" id="{AD055A50-04C9-D575-9E97-23F268DB4B03}"/>
                </a:ext>
              </a:extLst>
            </p:cNvPr>
            <p:cNvSpPr/>
            <p:nvPr/>
          </p:nvSpPr>
          <p:spPr>
            <a:xfrm>
              <a:off x="8638215" y="1875843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5">
              <a:extLst>
                <a:ext uri="{FF2B5EF4-FFF2-40B4-BE49-F238E27FC236}">
                  <a16:creationId xmlns:a16="http://schemas.microsoft.com/office/drawing/2014/main" id="{3829E32D-FC01-2E1D-04C3-2AD8C2AE338B}"/>
                </a:ext>
              </a:extLst>
            </p:cNvPr>
            <p:cNvSpPr/>
            <p:nvPr/>
          </p:nvSpPr>
          <p:spPr>
            <a:xfrm rot="5478342" flipV="1">
              <a:off x="11215838" y="4143587"/>
              <a:ext cx="2535059" cy="61664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AutoShape 6">
              <a:extLst>
                <a:ext uri="{FF2B5EF4-FFF2-40B4-BE49-F238E27FC236}">
                  <a16:creationId xmlns:a16="http://schemas.microsoft.com/office/drawing/2014/main" id="{F95C0844-D90C-E86C-7E35-0CD101224DB3}"/>
                </a:ext>
              </a:extLst>
            </p:cNvPr>
            <p:cNvSpPr/>
            <p:nvPr/>
          </p:nvSpPr>
          <p:spPr>
            <a:xfrm rot="12549347" flipV="1">
              <a:off x="12790918" y="4113193"/>
              <a:ext cx="165781" cy="1812716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34813297-EE87-202D-E3BF-BB478BA0A088}"/>
                </a:ext>
              </a:extLst>
            </p:cNvPr>
            <p:cNvSpPr txBox="1"/>
            <p:nvPr/>
          </p:nvSpPr>
          <p:spPr>
            <a:xfrm>
              <a:off x="12184823" y="214448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56" name="TextBox 12">
              <a:extLst>
                <a:ext uri="{FF2B5EF4-FFF2-40B4-BE49-F238E27FC236}">
                  <a16:creationId xmlns:a16="http://schemas.microsoft.com/office/drawing/2014/main" id="{B2D0FE88-AAF2-E897-6B65-C5A01E0D3013}"/>
                </a:ext>
              </a:extLst>
            </p:cNvPr>
            <p:cNvSpPr txBox="1"/>
            <p:nvPr/>
          </p:nvSpPr>
          <p:spPr>
            <a:xfrm>
              <a:off x="12147667" y="8833475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57" name="TextBox 13">
              <a:extLst>
                <a:ext uri="{FF2B5EF4-FFF2-40B4-BE49-F238E27FC236}">
                  <a16:creationId xmlns:a16="http://schemas.microsoft.com/office/drawing/2014/main" id="{3B45E087-1E68-754E-1AC5-F69A8F962758}"/>
                </a:ext>
              </a:extLst>
            </p:cNvPr>
            <p:cNvSpPr txBox="1"/>
            <p:nvPr/>
          </p:nvSpPr>
          <p:spPr>
            <a:xfrm>
              <a:off x="15563721" y="539469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603BD2F4-5F2C-68E6-E9A1-C4AE22FECFA0}"/>
                </a:ext>
              </a:extLst>
            </p:cNvPr>
            <p:cNvSpPr txBox="1"/>
            <p:nvPr/>
          </p:nvSpPr>
          <p:spPr>
            <a:xfrm>
              <a:off x="8903016" y="544232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59" name="TextBox 15">
              <a:extLst>
                <a:ext uri="{FF2B5EF4-FFF2-40B4-BE49-F238E27FC236}">
                  <a16:creationId xmlns:a16="http://schemas.microsoft.com/office/drawing/2014/main" id="{86D532D2-220F-E7B2-9F60-688A559AA91B}"/>
                </a:ext>
              </a:extLst>
            </p:cNvPr>
            <p:cNvSpPr txBox="1"/>
            <p:nvPr/>
          </p:nvSpPr>
          <p:spPr>
            <a:xfrm>
              <a:off x="14025344" y="25842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60" name="TextBox 16">
              <a:extLst>
                <a:ext uri="{FF2B5EF4-FFF2-40B4-BE49-F238E27FC236}">
                  <a16:creationId xmlns:a16="http://schemas.microsoft.com/office/drawing/2014/main" id="{5D673636-5854-A63F-38CB-76EC8986FCEF}"/>
                </a:ext>
              </a:extLst>
            </p:cNvPr>
            <p:cNvSpPr txBox="1"/>
            <p:nvPr/>
          </p:nvSpPr>
          <p:spPr>
            <a:xfrm>
              <a:off x="15129034" y="37164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61" name="TextBox 17">
              <a:extLst>
                <a:ext uri="{FF2B5EF4-FFF2-40B4-BE49-F238E27FC236}">
                  <a16:creationId xmlns:a16="http://schemas.microsoft.com/office/drawing/2014/main" id="{75C26D3B-0FE4-C501-C082-9792C2A1DFB3}"/>
                </a:ext>
              </a:extLst>
            </p:cNvPr>
            <p:cNvSpPr txBox="1"/>
            <p:nvPr/>
          </p:nvSpPr>
          <p:spPr>
            <a:xfrm>
              <a:off x="15093985" y="7163843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62" name="TextBox 18">
              <a:extLst>
                <a:ext uri="{FF2B5EF4-FFF2-40B4-BE49-F238E27FC236}">
                  <a16:creationId xmlns:a16="http://schemas.microsoft.com/office/drawing/2014/main" id="{98B4CD84-9689-83BD-3AF6-FC3BC5600DDD}"/>
                </a:ext>
              </a:extLst>
            </p:cNvPr>
            <p:cNvSpPr txBox="1"/>
            <p:nvPr/>
          </p:nvSpPr>
          <p:spPr>
            <a:xfrm>
              <a:off x="13910712" y="834118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63" name="TextBox 19">
              <a:extLst>
                <a:ext uri="{FF2B5EF4-FFF2-40B4-BE49-F238E27FC236}">
                  <a16:creationId xmlns:a16="http://schemas.microsoft.com/office/drawing/2014/main" id="{4109E79B-D858-10CB-BF42-3FD27CFB1B9C}"/>
                </a:ext>
              </a:extLst>
            </p:cNvPr>
            <p:cNvSpPr txBox="1"/>
            <p:nvPr/>
          </p:nvSpPr>
          <p:spPr>
            <a:xfrm>
              <a:off x="10570834" y="836023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64" name="TextBox 20">
              <a:extLst>
                <a:ext uri="{FF2B5EF4-FFF2-40B4-BE49-F238E27FC236}">
                  <a16:creationId xmlns:a16="http://schemas.microsoft.com/office/drawing/2014/main" id="{C501C140-D029-B287-329B-26C809720506}"/>
                </a:ext>
              </a:extLst>
            </p:cNvPr>
            <p:cNvSpPr txBox="1"/>
            <p:nvPr/>
          </p:nvSpPr>
          <p:spPr>
            <a:xfrm>
              <a:off x="9401460" y="7287668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65" name="TextBox 21">
              <a:extLst>
                <a:ext uri="{FF2B5EF4-FFF2-40B4-BE49-F238E27FC236}">
                  <a16:creationId xmlns:a16="http://schemas.microsoft.com/office/drawing/2014/main" id="{A4A58DBB-B441-E132-8A4C-703F8E231A30}"/>
                </a:ext>
              </a:extLst>
            </p:cNvPr>
            <p:cNvSpPr txBox="1"/>
            <p:nvPr/>
          </p:nvSpPr>
          <p:spPr>
            <a:xfrm>
              <a:off x="9318654" y="37545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66" name="TextBox 22">
              <a:extLst>
                <a:ext uri="{FF2B5EF4-FFF2-40B4-BE49-F238E27FC236}">
                  <a16:creationId xmlns:a16="http://schemas.microsoft.com/office/drawing/2014/main" id="{A81ED3F4-ECB2-A9EB-25B1-0FD58ADF9CFE}"/>
                </a:ext>
              </a:extLst>
            </p:cNvPr>
            <p:cNvSpPr txBox="1"/>
            <p:nvPr/>
          </p:nvSpPr>
          <p:spPr>
            <a:xfrm>
              <a:off x="10589884" y="25461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sp>
        <p:nvSpPr>
          <p:cNvPr id="26" name="TextBox 24">
            <a:extLst>
              <a:ext uri="{FF2B5EF4-FFF2-40B4-BE49-F238E27FC236}">
                <a16:creationId xmlns:a16="http://schemas.microsoft.com/office/drawing/2014/main" id="{4294AC72-45D0-56A5-73FF-5356F258251C}"/>
              </a:ext>
            </a:extLst>
          </p:cNvPr>
          <p:cNvSpPr txBox="1"/>
          <p:nvPr/>
        </p:nvSpPr>
        <p:spPr>
          <a:xfrm>
            <a:off x="901182" y="5891486"/>
            <a:ext cx="8472842" cy="1312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16600" b="1" dirty="0">
                <a:solidFill>
                  <a:srgbClr val="FFFF00"/>
                </a:solidFill>
                <a:latin typeface="Abadi Extra Light" panose="020B0204020104020204" pitchFamily="34" charset="0"/>
              </a:rPr>
              <a:t>a</a:t>
            </a:r>
            <a:r>
              <a:rPr lang="en-US" sz="8800" dirty="0">
                <a:solidFill>
                  <a:srgbClr val="000000"/>
                </a:solidFill>
                <a:latin typeface="Abadi Extra Light" panose="020B0204020104020204" pitchFamily="34" charset="0"/>
              </a:rPr>
              <a:t>. 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It’s </a:t>
            </a:r>
            <a:r>
              <a:rPr lang="en-US" sz="8000" b="1" dirty="0">
                <a:solidFill>
                  <a:srgbClr val="FFFF00"/>
                </a:solidFill>
                <a:latin typeface="Abadi Extra Light" panose="020B0204020104020204" pitchFamily="34" charset="0"/>
              </a:rPr>
              <a:t>one</a:t>
            </a:r>
            <a:r>
              <a:rPr lang="en-US" sz="8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  <a:endParaRPr lang="en-US" sz="6000" dirty="0">
              <a:solidFill>
                <a:srgbClr val="0000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0E8AC69D-7598-17FD-2F49-037F59DC7C44}"/>
              </a:ext>
            </a:extLst>
          </p:cNvPr>
          <p:cNvSpPr txBox="1"/>
          <p:nvPr/>
        </p:nvSpPr>
        <p:spPr>
          <a:xfrm>
            <a:off x="-151184" y="1187152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 TIME IS IT?</a:t>
            </a:r>
          </a:p>
        </p:txBody>
      </p:sp>
      <p:sp>
        <p:nvSpPr>
          <p:cNvPr id="30" name="Freeform 7">
            <a:extLst>
              <a:ext uri="{FF2B5EF4-FFF2-40B4-BE49-F238E27FC236}">
                <a16:creationId xmlns:a16="http://schemas.microsoft.com/office/drawing/2014/main" id="{B63DC709-C9A4-701B-14DF-4C3F08A64965}"/>
              </a:ext>
            </a:extLst>
          </p:cNvPr>
          <p:cNvSpPr/>
          <p:nvPr/>
        </p:nvSpPr>
        <p:spPr>
          <a:xfrm>
            <a:off x="-1966277" y="9804389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8">
            <a:extLst>
              <a:ext uri="{FF2B5EF4-FFF2-40B4-BE49-F238E27FC236}">
                <a16:creationId xmlns:a16="http://schemas.microsoft.com/office/drawing/2014/main" id="{C283C03E-D268-08DA-3274-9D682F9CC267}"/>
              </a:ext>
            </a:extLst>
          </p:cNvPr>
          <p:cNvSpPr/>
          <p:nvPr/>
        </p:nvSpPr>
        <p:spPr>
          <a:xfrm>
            <a:off x="8387095" y="8133397"/>
            <a:ext cx="1782191" cy="2031436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2" name="Picture 10">
            <a:extLst>
              <a:ext uri="{FF2B5EF4-FFF2-40B4-BE49-F238E27FC236}">
                <a16:creationId xmlns:a16="http://schemas.microsoft.com/office/drawing/2014/main" id="{6BD981C6-273A-3CF6-21CB-CC433BAFF55B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2700000">
            <a:off x="8710874" y="7290131"/>
            <a:ext cx="1221230" cy="1199093"/>
          </a:xfrm>
          <a:prstGeom prst="rect">
            <a:avLst/>
          </a:prstGeom>
        </p:spPr>
      </p:pic>
      <p:pic>
        <p:nvPicPr>
          <p:cNvPr id="33" name="Picture 25">
            <a:extLst>
              <a:ext uri="{FF2B5EF4-FFF2-40B4-BE49-F238E27FC236}">
                <a16:creationId xmlns:a16="http://schemas.microsoft.com/office/drawing/2014/main" id="{4F5AB0F1-B335-4846-8113-1702B968C12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3915700">
            <a:off x="9023379" y="6239724"/>
            <a:ext cx="1221230" cy="1199093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B6B35A85-EF73-7DE7-6F02-58B633CFDB8F}"/>
              </a:ext>
            </a:extLst>
          </p:cNvPr>
          <p:cNvSpPr txBox="1"/>
          <p:nvPr/>
        </p:nvSpPr>
        <p:spPr>
          <a:xfrm>
            <a:off x="1482975" y="3504900"/>
            <a:ext cx="6982800" cy="1276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39"/>
              </a:lnSpc>
            </a:pPr>
            <a:r>
              <a:rPr lang="en-US" sz="7876" dirty="0">
                <a:solidFill>
                  <a:srgbClr val="000000"/>
                </a:solidFill>
                <a:latin typeface="Kristen ITC" panose="03050502040202030202" pitchFamily="66" charset="0"/>
              </a:rPr>
              <a:t>The answer is:</a:t>
            </a:r>
          </a:p>
        </p:txBody>
      </p:sp>
    </p:spTree>
    <p:extLst>
      <p:ext uri="{BB962C8B-B14F-4D97-AF65-F5344CB8AC3E}">
        <p14:creationId xmlns:p14="http://schemas.microsoft.com/office/powerpoint/2010/main" val="37897275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5E7484-B2FA-4828-AAC1-24D5BFEAA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727" y="877256"/>
            <a:ext cx="18411659" cy="9409744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FBAB704-C33B-C2AA-927D-035B560ECBE9}"/>
              </a:ext>
            </a:extLst>
          </p:cNvPr>
          <p:cNvSpPr/>
          <p:nvPr/>
        </p:nvSpPr>
        <p:spPr>
          <a:xfrm>
            <a:off x="8903016" y="808585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0120B263-46CE-F4C5-E982-348D6D1042E3}"/>
              </a:ext>
            </a:extLst>
          </p:cNvPr>
          <p:cNvSpPr/>
          <p:nvPr/>
        </p:nvSpPr>
        <p:spPr>
          <a:xfrm>
            <a:off x="-1053053" y="815381"/>
            <a:ext cx="9624206" cy="10334717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C4B7923-C263-673F-989F-916B9D9A7C76}"/>
              </a:ext>
            </a:extLst>
          </p:cNvPr>
          <p:cNvGrpSpPr/>
          <p:nvPr/>
        </p:nvGrpSpPr>
        <p:grpSpPr>
          <a:xfrm>
            <a:off x="10439400" y="1774341"/>
            <a:ext cx="7756781" cy="7618035"/>
            <a:chOff x="8638215" y="1875843"/>
            <a:chExt cx="7756781" cy="7618035"/>
          </a:xfrm>
        </p:grpSpPr>
        <p:sp>
          <p:nvSpPr>
            <p:cNvPr id="51" name="Freeform 4">
              <a:extLst>
                <a:ext uri="{FF2B5EF4-FFF2-40B4-BE49-F238E27FC236}">
                  <a16:creationId xmlns:a16="http://schemas.microsoft.com/office/drawing/2014/main" id="{AD055A50-04C9-D575-9E97-23F268DB4B03}"/>
                </a:ext>
              </a:extLst>
            </p:cNvPr>
            <p:cNvSpPr/>
            <p:nvPr/>
          </p:nvSpPr>
          <p:spPr>
            <a:xfrm>
              <a:off x="8638215" y="1875843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5">
              <a:extLst>
                <a:ext uri="{FF2B5EF4-FFF2-40B4-BE49-F238E27FC236}">
                  <a16:creationId xmlns:a16="http://schemas.microsoft.com/office/drawing/2014/main" id="{3829E32D-FC01-2E1D-04C3-2AD8C2AE338B}"/>
                </a:ext>
              </a:extLst>
            </p:cNvPr>
            <p:cNvSpPr/>
            <p:nvPr/>
          </p:nvSpPr>
          <p:spPr>
            <a:xfrm rot="5478342" flipV="1">
              <a:off x="11215838" y="4143587"/>
              <a:ext cx="2535059" cy="61664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AutoShape 6">
              <a:extLst>
                <a:ext uri="{FF2B5EF4-FFF2-40B4-BE49-F238E27FC236}">
                  <a16:creationId xmlns:a16="http://schemas.microsoft.com/office/drawing/2014/main" id="{F95C0844-D90C-E86C-7E35-0CD101224DB3}"/>
                </a:ext>
              </a:extLst>
            </p:cNvPr>
            <p:cNvSpPr/>
            <p:nvPr/>
          </p:nvSpPr>
          <p:spPr>
            <a:xfrm rot="12549347">
              <a:off x="12196725" y="6021905"/>
              <a:ext cx="1411294" cy="753763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11">
              <a:extLst>
                <a:ext uri="{FF2B5EF4-FFF2-40B4-BE49-F238E27FC236}">
                  <a16:creationId xmlns:a16="http://schemas.microsoft.com/office/drawing/2014/main" id="{34813297-EE87-202D-E3BF-BB478BA0A088}"/>
                </a:ext>
              </a:extLst>
            </p:cNvPr>
            <p:cNvSpPr txBox="1"/>
            <p:nvPr/>
          </p:nvSpPr>
          <p:spPr>
            <a:xfrm>
              <a:off x="12184823" y="214448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56" name="TextBox 12">
              <a:extLst>
                <a:ext uri="{FF2B5EF4-FFF2-40B4-BE49-F238E27FC236}">
                  <a16:creationId xmlns:a16="http://schemas.microsoft.com/office/drawing/2014/main" id="{B2D0FE88-AAF2-E897-6B65-C5A01E0D3013}"/>
                </a:ext>
              </a:extLst>
            </p:cNvPr>
            <p:cNvSpPr txBox="1"/>
            <p:nvPr/>
          </p:nvSpPr>
          <p:spPr>
            <a:xfrm>
              <a:off x="12147667" y="8833475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57" name="TextBox 13">
              <a:extLst>
                <a:ext uri="{FF2B5EF4-FFF2-40B4-BE49-F238E27FC236}">
                  <a16:creationId xmlns:a16="http://schemas.microsoft.com/office/drawing/2014/main" id="{3B45E087-1E68-754E-1AC5-F69A8F962758}"/>
                </a:ext>
              </a:extLst>
            </p:cNvPr>
            <p:cNvSpPr txBox="1"/>
            <p:nvPr/>
          </p:nvSpPr>
          <p:spPr>
            <a:xfrm>
              <a:off x="15563721" y="539469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603BD2F4-5F2C-68E6-E9A1-C4AE22FECFA0}"/>
                </a:ext>
              </a:extLst>
            </p:cNvPr>
            <p:cNvSpPr txBox="1"/>
            <p:nvPr/>
          </p:nvSpPr>
          <p:spPr>
            <a:xfrm>
              <a:off x="8903016" y="5442321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59" name="TextBox 15">
              <a:extLst>
                <a:ext uri="{FF2B5EF4-FFF2-40B4-BE49-F238E27FC236}">
                  <a16:creationId xmlns:a16="http://schemas.microsoft.com/office/drawing/2014/main" id="{86D532D2-220F-E7B2-9F60-688A559AA91B}"/>
                </a:ext>
              </a:extLst>
            </p:cNvPr>
            <p:cNvSpPr txBox="1"/>
            <p:nvPr/>
          </p:nvSpPr>
          <p:spPr>
            <a:xfrm>
              <a:off x="14025344" y="25842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60" name="TextBox 16">
              <a:extLst>
                <a:ext uri="{FF2B5EF4-FFF2-40B4-BE49-F238E27FC236}">
                  <a16:creationId xmlns:a16="http://schemas.microsoft.com/office/drawing/2014/main" id="{5D673636-5854-A63F-38CB-76EC8986FCEF}"/>
                </a:ext>
              </a:extLst>
            </p:cNvPr>
            <p:cNvSpPr txBox="1"/>
            <p:nvPr/>
          </p:nvSpPr>
          <p:spPr>
            <a:xfrm>
              <a:off x="15129034" y="37164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61" name="TextBox 17">
              <a:extLst>
                <a:ext uri="{FF2B5EF4-FFF2-40B4-BE49-F238E27FC236}">
                  <a16:creationId xmlns:a16="http://schemas.microsoft.com/office/drawing/2014/main" id="{75C26D3B-0FE4-C501-C082-9792C2A1DFB3}"/>
                </a:ext>
              </a:extLst>
            </p:cNvPr>
            <p:cNvSpPr txBox="1"/>
            <p:nvPr/>
          </p:nvSpPr>
          <p:spPr>
            <a:xfrm>
              <a:off x="15093985" y="7163843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62" name="TextBox 18">
              <a:extLst>
                <a:ext uri="{FF2B5EF4-FFF2-40B4-BE49-F238E27FC236}">
                  <a16:creationId xmlns:a16="http://schemas.microsoft.com/office/drawing/2014/main" id="{98B4CD84-9689-83BD-3AF6-FC3BC5600DDD}"/>
                </a:ext>
              </a:extLst>
            </p:cNvPr>
            <p:cNvSpPr txBox="1"/>
            <p:nvPr/>
          </p:nvSpPr>
          <p:spPr>
            <a:xfrm>
              <a:off x="13910712" y="834118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63" name="TextBox 19">
              <a:extLst>
                <a:ext uri="{FF2B5EF4-FFF2-40B4-BE49-F238E27FC236}">
                  <a16:creationId xmlns:a16="http://schemas.microsoft.com/office/drawing/2014/main" id="{4109E79B-D858-10CB-BF42-3FD27CFB1B9C}"/>
                </a:ext>
              </a:extLst>
            </p:cNvPr>
            <p:cNvSpPr txBox="1"/>
            <p:nvPr/>
          </p:nvSpPr>
          <p:spPr>
            <a:xfrm>
              <a:off x="10570834" y="8360237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64" name="TextBox 20">
              <a:extLst>
                <a:ext uri="{FF2B5EF4-FFF2-40B4-BE49-F238E27FC236}">
                  <a16:creationId xmlns:a16="http://schemas.microsoft.com/office/drawing/2014/main" id="{C501C140-D029-B287-329B-26C809720506}"/>
                </a:ext>
              </a:extLst>
            </p:cNvPr>
            <p:cNvSpPr txBox="1"/>
            <p:nvPr/>
          </p:nvSpPr>
          <p:spPr>
            <a:xfrm>
              <a:off x="9401460" y="7287668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65" name="TextBox 21">
              <a:extLst>
                <a:ext uri="{FF2B5EF4-FFF2-40B4-BE49-F238E27FC236}">
                  <a16:creationId xmlns:a16="http://schemas.microsoft.com/office/drawing/2014/main" id="{A4A58DBB-B441-E132-8A4C-703F8E231A30}"/>
                </a:ext>
              </a:extLst>
            </p:cNvPr>
            <p:cNvSpPr txBox="1"/>
            <p:nvPr/>
          </p:nvSpPr>
          <p:spPr>
            <a:xfrm>
              <a:off x="9318654" y="3754519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66" name="TextBox 22">
              <a:extLst>
                <a:ext uri="{FF2B5EF4-FFF2-40B4-BE49-F238E27FC236}">
                  <a16:creationId xmlns:a16="http://schemas.microsoft.com/office/drawing/2014/main" id="{A81ED3F4-ECB2-A9EB-25B1-0FD58ADF9CFE}"/>
                </a:ext>
              </a:extLst>
            </p:cNvPr>
            <p:cNvSpPr txBox="1"/>
            <p:nvPr/>
          </p:nvSpPr>
          <p:spPr>
            <a:xfrm>
              <a:off x="10589884" y="2546116"/>
              <a:ext cx="831275" cy="657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10"/>
                </a:lnSpc>
              </a:pPr>
              <a:r>
                <a:rPr lang="en-US" sz="4698" dirty="0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sp>
        <p:nvSpPr>
          <p:cNvPr id="2" name="Freeform 9">
            <a:extLst>
              <a:ext uri="{FF2B5EF4-FFF2-40B4-BE49-F238E27FC236}">
                <a16:creationId xmlns:a16="http://schemas.microsoft.com/office/drawing/2014/main" id="{673CB1B7-D34B-7ADA-F8B7-3F7E96DA6F02}"/>
              </a:ext>
            </a:extLst>
          </p:cNvPr>
          <p:cNvSpPr/>
          <p:nvPr/>
        </p:nvSpPr>
        <p:spPr>
          <a:xfrm>
            <a:off x="570079" y="2496962"/>
            <a:ext cx="7694712" cy="6268813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EEF4CE44-2726-DB74-1448-4E5BF339F00C}"/>
              </a:ext>
            </a:extLst>
          </p:cNvPr>
          <p:cNvSpPr txBox="1"/>
          <p:nvPr/>
        </p:nvSpPr>
        <p:spPr>
          <a:xfrm>
            <a:off x="1447153" y="3966957"/>
            <a:ext cx="6115598" cy="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70C0"/>
                </a:solidFill>
                <a:latin typeface="Berlin Sans FB Demi" panose="020E0802020502020306" pitchFamily="34" charset="0"/>
              </a:rPr>
              <a:t>What time is it?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F8510F5B-2E60-4332-1594-BD500E9E7728}"/>
              </a:ext>
            </a:extLst>
          </p:cNvPr>
          <p:cNvSpPr txBox="1"/>
          <p:nvPr/>
        </p:nvSpPr>
        <p:spPr>
          <a:xfrm>
            <a:off x="1328114" y="5024405"/>
            <a:ext cx="6234637" cy="971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a. It’s </a:t>
            </a:r>
            <a:r>
              <a:rPr lang="en-US" sz="6000" dirty="0" err="1">
                <a:solidFill>
                  <a:srgbClr val="FF0000"/>
                </a:solidFill>
                <a:latin typeface="Abadi Extra Light" panose="020B0204020104020204" pitchFamily="34" charset="0"/>
              </a:rPr>
              <a:t>twleve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3B54DB29-1399-93E1-907C-D368C7444482}"/>
              </a:ext>
            </a:extLst>
          </p:cNvPr>
          <p:cNvSpPr txBox="1"/>
          <p:nvPr/>
        </p:nvSpPr>
        <p:spPr>
          <a:xfrm>
            <a:off x="-151184" y="1187152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u="sng" dirty="0">
                <a:latin typeface="KG Primary Penmanship Bold"/>
              </a:rPr>
              <a:t>Game</a:t>
            </a:r>
            <a:r>
              <a:rPr lang="en-US" sz="8000" dirty="0">
                <a:latin typeface="KG Primary Penmanship Bold"/>
              </a:rPr>
              <a:t>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 TIME IS IT?</a:t>
            </a:r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6EC0BE9E-DC61-9015-A0A9-C136D526E169}"/>
              </a:ext>
            </a:extLst>
          </p:cNvPr>
          <p:cNvSpPr txBox="1"/>
          <p:nvPr/>
        </p:nvSpPr>
        <p:spPr>
          <a:xfrm>
            <a:off x="958009" y="6040929"/>
            <a:ext cx="6630075" cy="971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b. It’s </a:t>
            </a:r>
            <a:r>
              <a:rPr lang="en-US" sz="6000" dirty="0">
                <a:solidFill>
                  <a:srgbClr val="FF0000"/>
                </a:solidFill>
                <a:latin typeface="Abadi Extra Light" panose="020B0204020104020204" pitchFamily="34" charset="0"/>
              </a:rPr>
              <a:t>three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2F114CA9-5958-B8FB-E5B8-C84E1209DEB6}"/>
              </a:ext>
            </a:extLst>
          </p:cNvPr>
          <p:cNvSpPr txBox="1"/>
          <p:nvPr/>
        </p:nvSpPr>
        <p:spPr>
          <a:xfrm>
            <a:off x="972429" y="6941511"/>
            <a:ext cx="6115598" cy="971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76"/>
              </a:lnSpc>
            </a:pP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c. It’s </a:t>
            </a:r>
            <a:r>
              <a:rPr lang="en-US" sz="6000" dirty="0">
                <a:solidFill>
                  <a:srgbClr val="FF0000"/>
                </a:solidFill>
                <a:latin typeface="Abadi Extra Light" panose="020B0204020104020204" pitchFamily="34" charset="0"/>
              </a:rPr>
              <a:t>five</a:t>
            </a:r>
            <a:r>
              <a:rPr lang="en-US" sz="6000" dirty="0">
                <a:solidFill>
                  <a:srgbClr val="000000"/>
                </a:solidFill>
                <a:latin typeface="Abadi Extra Light" panose="020B0204020104020204" pitchFamily="34" charset="0"/>
              </a:rPr>
              <a:t> o’clock.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8D213EC-B2C6-0038-A9CB-E411EE8D5A82}"/>
              </a:ext>
            </a:extLst>
          </p:cNvPr>
          <p:cNvSpPr/>
          <p:nvPr/>
        </p:nvSpPr>
        <p:spPr>
          <a:xfrm>
            <a:off x="-1966277" y="9804389"/>
            <a:ext cx="21871247" cy="5169568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69FF34B1-4999-5BC8-D01B-5C52DF0EDBFA}"/>
              </a:ext>
            </a:extLst>
          </p:cNvPr>
          <p:cNvSpPr/>
          <p:nvPr/>
        </p:nvSpPr>
        <p:spPr>
          <a:xfrm>
            <a:off x="8387095" y="8133397"/>
            <a:ext cx="1782191" cy="2031436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E372A1C9-A1AE-0C72-7819-3145554C67C3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-2700000">
            <a:off x="8710874" y="7290131"/>
            <a:ext cx="1221230" cy="1199093"/>
          </a:xfrm>
          <a:prstGeom prst="rect">
            <a:avLst/>
          </a:prstGeom>
        </p:spPr>
      </p:pic>
      <p:pic>
        <p:nvPicPr>
          <p:cNvPr id="23" name="Picture 25">
            <a:extLst>
              <a:ext uri="{FF2B5EF4-FFF2-40B4-BE49-F238E27FC236}">
                <a16:creationId xmlns:a16="http://schemas.microsoft.com/office/drawing/2014/main" id="{9D0CE76C-7955-F335-6A52-DF267591609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3915700">
            <a:off x="9023379" y="6239724"/>
            <a:ext cx="1221230" cy="119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10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at time is 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2237</TotalTime>
  <Words>1545</Words>
  <Application>Microsoft Office PowerPoint</Application>
  <PresentationFormat>Custom</PresentationFormat>
  <Paragraphs>356</Paragraphs>
  <Slides>44</Slides>
  <Notes>27</Notes>
  <HiddenSlides>0</HiddenSlides>
  <MMClips>18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3" baseType="lpstr">
      <vt:lpstr>Some Time Later Bold</vt:lpstr>
      <vt:lpstr>Congenial Black</vt:lpstr>
      <vt:lpstr>Abadi Extra Light</vt:lpstr>
      <vt:lpstr>KG Primary Penmanship Bold</vt:lpstr>
      <vt:lpstr>Arial</vt:lpstr>
      <vt:lpstr>Sniglet</vt:lpstr>
      <vt:lpstr>Dreaming Outloud Pro</vt:lpstr>
      <vt:lpstr>Nunito Sans Regular</vt:lpstr>
      <vt:lpstr>Berlin Sans FB Demi</vt:lpstr>
      <vt:lpstr>Quicksand Medium</vt:lpstr>
      <vt:lpstr>Wingdings</vt:lpstr>
      <vt:lpstr>Fredoka One</vt:lpstr>
      <vt:lpstr>Kristen ITC</vt:lpstr>
      <vt:lpstr>Times New Roman</vt:lpstr>
      <vt:lpstr>Calibri</vt:lpstr>
      <vt:lpstr>Jumble</vt:lpstr>
      <vt:lpstr>Tenor Sans</vt:lpstr>
      <vt:lpstr>MyriadPro-Light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33</cp:revision>
  <dcterms:created xsi:type="dcterms:W3CDTF">2006-08-16T00:00:00Z</dcterms:created>
  <dcterms:modified xsi:type="dcterms:W3CDTF">2023-10-21T15:00:35Z</dcterms:modified>
  <dc:identifier>DAFV1pFi9-g</dc:identifier>
</cp:coreProperties>
</file>