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x-wav"/>
  <Override PartName="/ppt/media/audio3.wav" ContentType="audio/x-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4.wav" ContentType="audio/x-wav"/>
  <Override PartName="/ppt/notesSlides/notesSlide8.xml" ContentType="application/vnd.openxmlformats-officedocument.presentationml.notesSlide+xml"/>
  <Override PartName="/ppt/media/audio5.wav" ContentType="audio/x-wav"/>
  <Override PartName="/ppt/media/media3.WAV" ContentType="audio/x-wav"/>
  <Override PartName="/ppt/media/media4.WAV" ContentType="audio/x-wav"/>
  <Override PartName="/ppt/media/media5.WAV" ContentType="audio/x-wav"/>
  <Override PartName="/ppt/media/media6.WAV" ContentType="audio/x-wav"/>
  <Override PartName="/ppt/media/media7.WAV" ContentType="audio/x-wav"/>
  <Override PartName="/ppt/media/media8.WAV" ContentType="audio/x-wav"/>
  <Override PartName="/ppt/media/media9.WAV" ContentType="audio/x-wav"/>
  <Override PartName="/ppt/media/media10.WAV" ContentType="audio/x-wav"/>
  <Override PartName="/ppt/media/media11.WAV" ContentType="audio/x-wav"/>
  <Override PartName="/ppt/media/media12.WAV" ContentType="audio/x-wav"/>
  <Override PartName="/ppt/media/media13.WAV" ContentType="audio/x-wav"/>
  <Override PartName="/ppt/media/media14.WAV" ContentType="audio/x-wav"/>
  <Override PartName="/ppt/media/media15.WAV" ContentType="audio/x-wav"/>
  <Override PartName="/ppt/media/media16.WAV" ContentType="audio/x-wav"/>
  <Override PartName="/ppt/media/media17.WAV" ContentType="audio/x-wav"/>
  <Override PartName="/ppt/media/media18.WAV" ContentType="audio/x-wav"/>
  <Override PartName="/ppt/media/media19.WAV" ContentType="audio/x-wav"/>
  <Override PartName="/ppt/media/media20.WAV" ContentType="audio/x-wav"/>
  <Override PartName="/ppt/media/media21.WAV" ContentType="audio/x-wav"/>
  <Override PartName="/ppt/media/media22.WAV" ContentType="audio/x-wav"/>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74" r:id="rId2"/>
    <p:sldId id="518" r:id="rId3"/>
    <p:sldId id="490" r:id="rId4"/>
    <p:sldId id="491" r:id="rId5"/>
    <p:sldId id="418" r:id="rId6"/>
    <p:sldId id="397" r:id="rId7"/>
    <p:sldId id="517" r:id="rId8"/>
    <p:sldId id="515" r:id="rId9"/>
    <p:sldId id="479" r:id="rId10"/>
    <p:sldId id="337" r:id="rId11"/>
    <p:sldId id="516" r:id="rId12"/>
    <p:sldId id="260" r:id="rId13"/>
    <p:sldId id="287" r:id="rId14"/>
    <p:sldId id="269" r:id="rId15"/>
    <p:sldId id="268" r:id="rId16"/>
    <p:sldId id="270" r:id="rId17"/>
    <p:sldId id="271" r:id="rId18"/>
    <p:sldId id="519" r:id="rId19"/>
    <p:sldId id="273" r:id="rId20"/>
    <p:sldId id="520" r:id="rId21"/>
    <p:sldId id="275" r:id="rId22"/>
    <p:sldId id="276" r:id="rId23"/>
    <p:sldId id="277" r:id="rId24"/>
    <p:sldId id="278" r:id="rId25"/>
    <p:sldId id="279" r:id="rId26"/>
    <p:sldId id="521" r:id="rId27"/>
    <p:sldId id="284" r:id="rId28"/>
    <p:sldId id="281" r:id="rId29"/>
    <p:sldId id="282" r:id="rId30"/>
    <p:sldId id="283" r:id="rId31"/>
    <p:sldId id="285" r:id="rId32"/>
    <p:sldId id="286" r:id="rId33"/>
    <p:sldId id="280" r:id="rId34"/>
    <p:sldId id="272" r:id="rId35"/>
  </p:sldIdLst>
  <p:sldSz cx="18288000" cy="10287000"/>
  <p:notesSz cx="6858000" cy="9144000"/>
  <p:embeddedFontLst>
    <p:embeddedFont>
      <p:font typeface="Arial Black" panose="020B0A04020102020204" pitchFamily="34" charset="0"/>
      <p:bold r:id="rId37"/>
    </p:embeddedFont>
    <p:embeddedFont>
      <p:font typeface="Baguet Script" panose="00000500000000000000" pitchFamily="2" charset="0"/>
      <p:regular r:id="rId38"/>
    </p:embeddedFont>
    <p:embeddedFont>
      <p:font typeface="Berlin Sans FB" panose="020E0602020502020306" pitchFamily="34" charset="0"/>
      <p:regular r:id="rId39"/>
      <p:bold r:id="rId40"/>
    </p:embeddedFont>
    <p:embeddedFont>
      <p:font typeface="Berlin Sans FB Demi" panose="020E0802020502020306" pitchFamily="34" charset="0"/>
      <p:bold r:id="rId41"/>
    </p:embeddedFont>
    <p:embeddedFont>
      <p:font typeface="Calibri" panose="020F0502020204030204" pitchFamily="34" charset="0"/>
      <p:regular r:id="rId42"/>
      <p:bold r:id="rId43"/>
      <p:italic r:id="rId44"/>
      <p:boldItalic r:id="rId45"/>
    </p:embeddedFont>
    <p:embeddedFont>
      <p:font typeface="Corbel" panose="020B0503020204020204" pitchFamily="34" charset="0"/>
      <p:regular r:id="rId46"/>
      <p:bold r:id="rId47"/>
      <p:italic r:id="rId48"/>
      <p:boldItalic r:id="rId49"/>
    </p:embeddedFont>
    <p:embeddedFont>
      <p:font typeface="Fredoka One" panose="02000000000000000000" pitchFamily="2" charset="0"/>
      <p:regular r:id="rId50"/>
    </p:embeddedFont>
    <p:embeddedFont>
      <p:font typeface="Jumble" panose="02000503000000020004" pitchFamily="2" charset="0"/>
      <p:regular r:id="rId51"/>
    </p:embeddedFont>
    <p:embeddedFont>
      <p:font typeface="Nunito Sans Regular" panose="020B0604020202020204" charset="0"/>
      <p:regular r:id="rId52"/>
    </p:embeddedFont>
    <p:embeddedFont>
      <p:font typeface="Snap ITC" panose="04040A07060A02020202" pitchFamily="82" charset="0"/>
      <p:regular r:id="rId53"/>
    </p:embeddedFont>
    <p:embeddedFont>
      <p:font typeface="Sniglet" panose="020B0604020202020204" charset="0"/>
      <p:regular r:id="rId54"/>
    </p:embeddedFont>
    <p:embeddedFont>
      <p:font typeface="Tenor Sans" panose="020B0604020202020204" charset="0"/>
      <p:regular r:id="rId55"/>
    </p:embeddedFont>
    <p:embeddedFont>
      <p:font typeface="Verdana" panose="020B0604030504040204"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99FF"/>
    <a:srgbClr val="FFFFFF"/>
    <a:srgbClr val="CCFFCC"/>
    <a:srgbClr val="CCFFFF"/>
    <a:srgbClr val="FF00FF"/>
    <a:srgbClr val="66FF33"/>
    <a:srgbClr val="CC6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9" autoAdjust="0"/>
    <p:restoredTop sz="79099" autoAdjust="0"/>
  </p:normalViewPr>
  <p:slideViewPr>
    <p:cSldViewPr>
      <p:cViewPr varScale="1">
        <p:scale>
          <a:sx n="38" d="100"/>
          <a:sy n="38" d="100"/>
        </p:scale>
        <p:origin x="228"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9358E-2277-4146-9E67-D24BFF36385B}"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F774B-2D99-4A84-BE05-FB7CB2702A11}" type="slidenum">
              <a:rPr lang="en-US" smtClean="0"/>
              <a:t>‹#›</a:t>
            </a:fld>
            <a:endParaRPr lang="en-US"/>
          </a:p>
        </p:txBody>
      </p:sp>
    </p:spTree>
    <p:extLst>
      <p:ext uri="{BB962C8B-B14F-4D97-AF65-F5344CB8AC3E}">
        <p14:creationId xmlns:p14="http://schemas.microsoft.com/office/powerpoint/2010/main" val="2196466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https://www.youtube.com/watch?v=pqDEwPi7vxg</a:t>
            </a:r>
          </a:p>
        </p:txBody>
      </p:sp>
      <p:sp>
        <p:nvSpPr>
          <p:cNvPr id="4" name="Slide Number Placeholder 3"/>
          <p:cNvSpPr>
            <a:spLocks noGrp="1"/>
          </p:cNvSpPr>
          <p:nvPr>
            <p:ph type="sldNum" sz="quarter" idx="5"/>
          </p:nvPr>
        </p:nvSpPr>
        <p:spPr/>
        <p:txBody>
          <a:bodyPr/>
          <a:lstStyle/>
          <a:p>
            <a:fld id="{EA7F774B-2D99-4A84-BE05-FB7CB2702A11}" type="slidenum">
              <a:rPr lang="en-US" smtClean="0"/>
              <a:t>3</a:t>
            </a:fld>
            <a:endParaRPr lang="en-US"/>
          </a:p>
        </p:txBody>
      </p:sp>
    </p:spTree>
    <p:extLst>
      <p:ext uri="{BB962C8B-B14F-4D97-AF65-F5344CB8AC3E}">
        <p14:creationId xmlns:p14="http://schemas.microsoft.com/office/powerpoint/2010/main" val="3202812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https://www.youtube.com/watch?v=SRyFiVeNjWs</a:t>
            </a:r>
          </a:p>
        </p:txBody>
      </p:sp>
      <p:sp>
        <p:nvSpPr>
          <p:cNvPr id="4" name="Slide Number Placeholder 3"/>
          <p:cNvSpPr>
            <a:spLocks noGrp="1"/>
          </p:cNvSpPr>
          <p:nvPr>
            <p:ph type="sldNum" sz="quarter" idx="5"/>
          </p:nvPr>
        </p:nvSpPr>
        <p:spPr/>
        <p:txBody>
          <a:bodyPr/>
          <a:lstStyle/>
          <a:p>
            <a:fld id="{EA7F774B-2D99-4A84-BE05-FB7CB2702A11}" type="slidenum">
              <a:rPr lang="en-US" smtClean="0"/>
              <a:t>34</a:t>
            </a:fld>
            <a:endParaRPr lang="en-US"/>
          </a:p>
        </p:txBody>
      </p:sp>
    </p:spTree>
    <p:extLst>
      <p:ext uri="{BB962C8B-B14F-4D97-AF65-F5344CB8AC3E}">
        <p14:creationId xmlns:p14="http://schemas.microsoft.com/office/powerpoint/2010/main" val="1592207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06680" lvl="0" indent="0" algn="just">
              <a:spcBef>
                <a:spcPts val="600"/>
              </a:spcBef>
              <a:spcAft>
                <a:spcPts val="600"/>
              </a:spcAft>
              <a:buFont typeface="Times New Roman" panose="02020603050405020304" pitchFamily="18" charset="0"/>
              <a:buNone/>
            </a:pPr>
            <a:r>
              <a:rPr lang="en-US" sz="1800" b="1" dirty="0">
                <a:effectLst/>
                <a:latin typeface="Times New Roman" panose="02020603050405020304" pitchFamily="18" charset="0"/>
                <a:ea typeface="Times New Roman" panose="02020603050405020304" pitchFamily="18" charset="0"/>
              </a:rPr>
              <a:t>* Warmer: </a:t>
            </a:r>
          </a:p>
          <a:p>
            <a:pPr marL="0" marR="106680" lvl="0" indent="0" algn="just">
              <a:spcBef>
                <a:spcPts val="600"/>
              </a:spcBef>
              <a:spcAft>
                <a:spcPts val="600"/>
              </a:spcAft>
              <a:buFont typeface="Times New Roman" panose="02020603050405020304" pitchFamily="18" charset="0"/>
              <a:buNone/>
            </a:pPr>
            <a:r>
              <a:rPr lang="en-US" sz="1800" b="0" dirty="0">
                <a:effectLst/>
                <a:latin typeface="Times New Roman" panose="02020603050405020304" pitchFamily="18" charset="0"/>
                <a:ea typeface="Times New Roman" panose="02020603050405020304" pitchFamily="18" charset="0"/>
              </a:rPr>
              <a:t>- Sing a song altogether with actions. </a:t>
            </a:r>
          </a:p>
          <a:p>
            <a:pPr marL="0" marR="106680"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5</a:t>
            </a:fld>
            <a:endParaRPr lang="en-US"/>
          </a:p>
        </p:txBody>
      </p:sp>
    </p:spTree>
    <p:extLst>
      <p:ext uri="{BB962C8B-B14F-4D97-AF65-F5344CB8AC3E}">
        <p14:creationId xmlns:p14="http://schemas.microsoft.com/office/powerpoint/2010/main" val="1989402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6</a:t>
            </a:fld>
            <a:endParaRPr lang="en-US"/>
          </a:p>
        </p:txBody>
      </p:sp>
    </p:spTree>
    <p:extLst>
      <p:ext uri="{BB962C8B-B14F-4D97-AF65-F5344CB8AC3E}">
        <p14:creationId xmlns:p14="http://schemas.microsoft.com/office/powerpoint/2010/main" val="804682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1" i="0" dirty="0">
                <a:solidFill>
                  <a:srgbClr val="000000"/>
                </a:solidFill>
                <a:effectLst/>
                <a:latin typeface="MyriadPro-Light"/>
                <a:ea typeface="SimSun" panose="02010600030101010101" pitchFamily="2" charset="-122"/>
              </a:rPr>
              <a:t>* </a:t>
            </a:r>
            <a:r>
              <a:rPr lang="en-US" sz="1800" b="1" dirty="0">
                <a:solidFill>
                  <a:srgbClr val="242021"/>
                </a:solidFill>
                <a:effectLst/>
                <a:latin typeface="Times New Roman" panose="02020603050405020304" pitchFamily="18" charset="0"/>
                <a:ea typeface="Times New Roman" panose="02020603050405020304" pitchFamily="18" charset="0"/>
              </a:rPr>
              <a:t>Write about activities in your day. You can start with the example.</a:t>
            </a:r>
            <a:endParaRPr lang="en-US" sz="1800" dirty="0">
              <a:effectLst/>
              <a:latin typeface="Times New Roman" panose="02020603050405020304" pitchFamily="18" charset="0"/>
              <a:ea typeface="SimSun" panose="02010600030101010101" pitchFamily="2" charset="-122"/>
            </a:endParaRPr>
          </a:p>
          <a:p>
            <a:pPr marL="342900" marR="1193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Focus on the example text. Ask the children to read it, and ask them if their day is different, and how. Ask them to think about times of the day and activities.</a:t>
            </a:r>
            <a:endParaRPr lang="en-US" sz="1800" dirty="0">
              <a:effectLst/>
              <a:latin typeface="Times New Roman" panose="02020603050405020304" pitchFamily="18" charset="0"/>
              <a:ea typeface="Times New Roman" panose="02020603050405020304" pitchFamily="18" charset="0"/>
            </a:endParaRPr>
          </a:p>
          <a:p>
            <a:pPr marL="342900" marR="1193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 children to write a similar text about activities in their day in their notebooks.</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7</a:t>
            </a:fld>
            <a:endParaRPr lang="en-US"/>
          </a:p>
        </p:txBody>
      </p:sp>
    </p:spTree>
    <p:extLst>
      <p:ext uri="{BB962C8B-B14F-4D97-AF65-F5344CB8AC3E}">
        <p14:creationId xmlns:p14="http://schemas.microsoft.com/office/powerpoint/2010/main" val="780211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In 5 minutes, ask children to write their weather report in their notebooks.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8</a:t>
            </a:fld>
            <a:endParaRPr lang="en-US"/>
          </a:p>
        </p:txBody>
      </p:sp>
    </p:spTree>
    <p:extLst>
      <p:ext uri="{BB962C8B-B14F-4D97-AF65-F5344CB8AC3E}">
        <p14:creationId xmlns:p14="http://schemas.microsoft.com/office/powerpoint/2010/main" val="3124837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0" dirty="0">
                <a:solidFill>
                  <a:srgbClr val="000000"/>
                </a:solidFill>
                <a:effectLst/>
                <a:latin typeface="Times New Roman" panose="02020603050405020304" pitchFamily="18" charset="0"/>
                <a:ea typeface="SimSun" panose="02010600030101010101" pitchFamily="2" charset="-122"/>
              </a:rPr>
              <a:t>Children work in pairs to read their writing to each other. </a:t>
            </a:r>
          </a:p>
          <a:p>
            <a:pPr marL="0" marR="0">
              <a:spcBef>
                <a:spcPts val="600"/>
              </a:spcBef>
              <a:spcAft>
                <a:spcPts val="600"/>
              </a:spcAft>
            </a:pPr>
            <a:r>
              <a:rPr lang="en-US" sz="1800" b="0" dirty="0">
                <a:solidFill>
                  <a:srgbClr val="000000"/>
                </a:solidFill>
                <a:effectLst/>
                <a:latin typeface="Times New Roman" panose="02020603050405020304" pitchFamily="18" charset="0"/>
                <a:ea typeface="SimSun" panose="02010600030101010101" pitchFamily="2" charset="-122"/>
              </a:rPr>
              <a:t>Invite some volunteer to rea aloud their report in the front. </a:t>
            </a:r>
            <a:endParaRPr lang="en-US" b="0" dirty="0"/>
          </a:p>
        </p:txBody>
      </p:sp>
      <p:sp>
        <p:nvSpPr>
          <p:cNvPr id="4" name="Slide Number Placeholder 3"/>
          <p:cNvSpPr>
            <a:spLocks noGrp="1"/>
          </p:cNvSpPr>
          <p:nvPr>
            <p:ph type="sldNum" sz="quarter" idx="5"/>
          </p:nvPr>
        </p:nvSpPr>
        <p:spPr/>
        <p:txBody>
          <a:bodyPr/>
          <a:lstStyle/>
          <a:p>
            <a:fld id="{EA7F774B-2D99-4A84-BE05-FB7CB2702A11}" type="slidenum">
              <a:rPr lang="en-US" smtClean="0"/>
              <a:t>9</a:t>
            </a:fld>
            <a:endParaRPr lang="en-US"/>
          </a:p>
        </p:txBody>
      </p:sp>
    </p:spTree>
    <p:extLst>
      <p:ext uri="{BB962C8B-B14F-4D97-AF65-F5344CB8AC3E}">
        <p14:creationId xmlns:p14="http://schemas.microsoft.com/office/powerpoint/2010/main" val="4214385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children from number 1 to 10. </a:t>
            </a:r>
          </a:p>
          <a:p>
            <a:r>
              <a:rPr lang="en-US" dirty="0"/>
              <a:t>Click START to spin the wheel. </a:t>
            </a:r>
          </a:p>
          <a:p>
            <a:r>
              <a:rPr lang="en-US" dirty="0"/>
              <a:t>The children with that number will talk about their thank-you card in the front. </a:t>
            </a:r>
          </a:p>
        </p:txBody>
      </p:sp>
      <p:sp>
        <p:nvSpPr>
          <p:cNvPr id="4" name="Slide Number Placeholder 3"/>
          <p:cNvSpPr>
            <a:spLocks noGrp="1"/>
          </p:cNvSpPr>
          <p:nvPr>
            <p:ph type="sldNum" sz="quarter" idx="5"/>
          </p:nvPr>
        </p:nvSpPr>
        <p:spPr/>
        <p:txBody>
          <a:bodyPr/>
          <a:lstStyle/>
          <a:p>
            <a:fld id="{EA7F774B-2D99-4A84-BE05-FB7CB2702A11}" type="slidenum">
              <a:rPr lang="en-US" smtClean="0"/>
              <a:t>10</a:t>
            </a:fld>
            <a:endParaRPr lang="en-US"/>
          </a:p>
        </p:txBody>
      </p:sp>
    </p:spTree>
    <p:extLst>
      <p:ext uri="{BB962C8B-B14F-4D97-AF65-F5344CB8AC3E}">
        <p14:creationId xmlns:p14="http://schemas.microsoft.com/office/powerpoint/2010/main" val="3520754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11</a:t>
            </a:fld>
            <a:endParaRPr lang="en-US"/>
          </a:p>
        </p:txBody>
      </p:sp>
    </p:spTree>
    <p:extLst>
      <p:ext uri="{BB962C8B-B14F-4D97-AF65-F5344CB8AC3E}">
        <p14:creationId xmlns:p14="http://schemas.microsoft.com/office/powerpoint/2010/main" val="2005574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photos and names with your students’ information. </a:t>
            </a:r>
          </a:p>
        </p:txBody>
      </p:sp>
      <p:sp>
        <p:nvSpPr>
          <p:cNvPr id="4" name="Slide Number Placeholder 3"/>
          <p:cNvSpPr>
            <a:spLocks noGrp="1"/>
          </p:cNvSpPr>
          <p:nvPr>
            <p:ph type="sldNum" sz="quarter" idx="5"/>
          </p:nvPr>
        </p:nvSpPr>
        <p:spPr/>
        <p:txBody>
          <a:bodyPr/>
          <a:lstStyle/>
          <a:p>
            <a:fld id="{EA7F774B-2D99-4A84-BE05-FB7CB2702A11}" type="slidenum">
              <a:rPr lang="en-US" smtClean="0"/>
              <a:t>33</a:t>
            </a:fld>
            <a:endParaRPr lang="en-US"/>
          </a:p>
        </p:txBody>
      </p:sp>
    </p:spTree>
    <p:extLst>
      <p:ext uri="{BB962C8B-B14F-4D97-AF65-F5344CB8AC3E}">
        <p14:creationId xmlns:p14="http://schemas.microsoft.com/office/powerpoint/2010/main" val="2839643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4069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4.wav"/><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9.sv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8.png"/><Relationship Id="rId5" Type="http://schemas.openxmlformats.org/officeDocument/2006/relationships/slide" Target="slide14.xml"/><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8.png"/><Relationship Id="rId5" Type="http://schemas.openxmlformats.org/officeDocument/2006/relationships/slide" Target="slide15.xml"/><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8.png"/><Relationship Id="rId5" Type="http://schemas.openxmlformats.org/officeDocument/2006/relationships/slide" Target="slide16.xml"/><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8.png"/><Relationship Id="rId5" Type="http://schemas.openxmlformats.org/officeDocument/2006/relationships/slide" Target="slide17.xml"/><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48.png"/><Relationship Id="rId5" Type="http://schemas.openxmlformats.org/officeDocument/2006/relationships/slide" Target="slide18.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8.png"/><Relationship Id="rId5" Type="http://schemas.openxmlformats.org/officeDocument/2006/relationships/slide" Target="slide19.xml"/><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8.png"/><Relationship Id="rId5" Type="http://schemas.openxmlformats.org/officeDocument/2006/relationships/slide" Target="slide20.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sv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gif"/></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48.png"/><Relationship Id="rId5" Type="http://schemas.openxmlformats.org/officeDocument/2006/relationships/slide" Target="slide21.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xml"/><Relationship Id="rId7" Type="http://schemas.openxmlformats.org/officeDocument/2006/relationships/image" Target="../media/image65.gif"/><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8.png"/><Relationship Id="rId5" Type="http://schemas.openxmlformats.org/officeDocument/2006/relationships/slide" Target="slide22.xml"/><Relationship Id="rId4" Type="http://schemas.openxmlformats.org/officeDocument/2006/relationships/image" Target="../media/image64.pn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8.png"/><Relationship Id="rId5" Type="http://schemas.openxmlformats.org/officeDocument/2006/relationships/slide" Target="slide23.xml"/><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48.png"/><Relationship Id="rId5" Type="http://schemas.openxmlformats.org/officeDocument/2006/relationships/slide" Target="slide24.xml"/><Relationship Id="rId4" Type="http://schemas.openxmlformats.org/officeDocument/2006/relationships/image" Target="../media/image68.gif"/></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70.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48.png"/><Relationship Id="rId5" Type="http://schemas.openxmlformats.org/officeDocument/2006/relationships/slide" Target="slide25.xml"/><Relationship Id="rId4" Type="http://schemas.openxmlformats.org/officeDocument/2006/relationships/image" Target="../media/image69.jpe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48.png"/><Relationship Id="rId5" Type="http://schemas.openxmlformats.org/officeDocument/2006/relationships/slide" Target="slide26.xml"/><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48.png"/><Relationship Id="rId5" Type="http://schemas.openxmlformats.org/officeDocument/2006/relationships/slide" Target="slide27.xml"/><Relationship Id="rId4" Type="http://schemas.openxmlformats.org/officeDocument/2006/relationships/image" Target="../media/image72.jpe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48.png"/><Relationship Id="rId5" Type="http://schemas.openxmlformats.org/officeDocument/2006/relationships/slide" Target="slide28.xml"/><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48.png"/><Relationship Id="rId5" Type="http://schemas.openxmlformats.org/officeDocument/2006/relationships/slide" Target="slide29.xml"/><Relationship Id="rId4" Type="http://schemas.openxmlformats.org/officeDocument/2006/relationships/image" Target="../media/image74.jpe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48.png"/><Relationship Id="rId5" Type="http://schemas.openxmlformats.org/officeDocument/2006/relationships/slide" Target="slide30.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2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77.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48.png"/><Relationship Id="rId5" Type="http://schemas.openxmlformats.org/officeDocument/2006/relationships/slide" Target="slide31.xml"/><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48.png"/><Relationship Id="rId5" Type="http://schemas.openxmlformats.org/officeDocument/2006/relationships/slide" Target="slide32.xml"/><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55.png"/><Relationship Id="rId5" Type="http://schemas.openxmlformats.org/officeDocument/2006/relationships/image" Target="../media/image79.jpeg"/><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85.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4.png"/><Relationship Id="rId5" Type="http://schemas.openxmlformats.org/officeDocument/2006/relationships/image" Target="../media/image5.png"/><Relationship Id="rId10" Type="http://schemas.openxmlformats.org/officeDocument/2006/relationships/image" Target="../media/image83.jpeg"/><Relationship Id="rId4" Type="http://schemas.openxmlformats.org/officeDocument/2006/relationships/image" Target="../media/image4.png"/><Relationship Id="rId9" Type="http://schemas.openxmlformats.org/officeDocument/2006/relationships/image" Target="../media/image82.jpeg"/><Relationship Id="rId14" Type="http://schemas.openxmlformats.org/officeDocument/2006/relationships/image" Target="../media/image87.svg"/></Relationships>
</file>

<file path=ppt/slides/_rels/slide34.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18" Type="http://schemas.openxmlformats.org/officeDocument/2006/relationships/image" Target="../media/image14.png"/><Relationship Id="rId3" Type="http://schemas.openxmlformats.org/officeDocument/2006/relationships/image" Target="../media/image88.png"/><Relationship Id="rId21" Type="http://schemas.openxmlformats.org/officeDocument/2006/relationships/image" Target="../media/image4.png"/><Relationship Id="rId7" Type="http://schemas.openxmlformats.org/officeDocument/2006/relationships/image" Target="../media/image92.png"/><Relationship Id="rId12" Type="http://schemas.openxmlformats.org/officeDocument/2006/relationships/image" Target="../media/image97.svg"/><Relationship Id="rId17" Type="http://schemas.openxmlformats.org/officeDocument/2006/relationships/image" Target="../media/image13.jpeg"/><Relationship Id="rId2" Type="http://schemas.openxmlformats.org/officeDocument/2006/relationships/notesSlide" Target="../notesSlides/notesSlide10.xml"/><Relationship Id="rId16" Type="http://schemas.openxmlformats.org/officeDocument/2006/relationships/image" Target="../media/image101.sv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6.png"/><Relationship Id="rId24" Type="http://schemas.openxmlformats.org/officeDocument/2006/relationships/image" Target="../media/image7.png"/><Relationship Id="rId5" Type="http://schemas.openxmlformats.org/officeDocument/2006/relationships/image" Target="../media/image90.png"/><Relationship Id="rId15" Type="http://schemas.openxmlformats.org/officeDocument/2006/relationships/image" Target="../media/image100.png"/><Relationship Id="rId23" Type="http://schemas.openxmlformats.org/officeDocument/2006/relationships/image" Target="../media/image102.png"/><Relationship Id="rId10" Type="http://schemas.openxmlformats.org/officeDocument/2006/relationships/image" Target="../media/image95.svg"/><Relationship Id="rId19" Type="http://schemas.openxmlformats.org/officeDocument/2006/relationships/image" Target="../media/image15.png"/><Relationship Id="rId4" Type="http://schemas.openxmlformats.org/officeDocument/2006/relationships/image" Target="../media/image89.svg"/><Relationship Id="rId9" Type="http://schemas.openxmlformats.org/officeDocument/2006/relationships/image" Target="../media/image94.png"/><Relationship Id="rId14" Type="http://schemas.openxmlformats.org/officeDocument/2006/relationships/image" Target="../media/image99.svg"/><Relationship Id="rId22"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6.png"/><Relationship Id="rId18" Type="http://schemas.openxmlformats.org/officeDocument/2006/relationships/image" Target="../media/image24.png"/><Relationship Id="rId3" Type="http://schemas.openxmlformats.org/officeDocument/2006/relationships/image" Target="../media/image8.png"/><Relationship Id="rId21" Type="http://schemas.openxmlformats.org/officeDocument/2006/relationships/image" Target="../media/image34.svg"/><Relationship Id="rId7" Type="http://schemas.openxmlformats.org/officeDocument/2006/relationships/image" Target="../media/image30.png"/><Relationship Id="rId12" Type="http://schemas.openxmlformats.org/officeDocument/2006/relationships/image" Target="../media/image5.png"/><Relationship Id="rId17" Type="http://schemas.openxmlformats.org/officeDocument/2006/relationships/image" Target="../media/image15.png"/><Relationship Id="rId2" Type="http://schemas.openxmlformats.org/officeDocument/2006/relationships/image" Target="../media/image26.png"/><Relationship Id="rId16" Type="http://schemas.openxmlformats.org/officeDocument/2006/relationships/image" Target="../media/image14.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gif"/><Relationship Id="rId11" Type="http://schemas.openxmlformats.org/officeDocument/2006/relationships/image" Target="../media/image4.png"/><Relationship Id="rId5" Type="http://schemas.openxmlformats.org/officeDocument/2006/relationships/image" Target="../media/image28.svg"/><Relationship Id="rId15" Type="http://schemas.openxmlformats.org/officeDocument/2006/relationships/image" Target="../media/image13.jpeg"/><Relationship Id="rId10" Type="http://schemas.openxmlformats.org/officeDocument/2006/relationships/image" Target="../media/image3.png"/><Relationship Id="rId19" Type="http://schemas.openxmlformats.org/officeDocument/2006/relationships/image" Target="../media/image25.svg"/><Relationship Id="rId4" Type="http://schemas.openxmlformats.org/officeDocument/2006/relationships/image" Target="../media/image27.png"/><Relationship Id="rId9" Type="http://schemas.openxmlformats.org/officeDocument/2006/relationships/image" Target="../media/image32.gif"/><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37.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11" Type="http://schemas.openxmlformats.org/officeDocument/2006/relationships/image" Target="../media/image36.png"/><Relationship Id="rId5" Type="http://schemas.openxmlformats.org/officeDocument/2006/relationships/image" Target="../media/image3.png"/><Relationship Id="rId10" Type="http://schemas.openxmlformats.org/officeDocument/2006/relationships/image" Target="../media/image35.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9.sv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audio" Target="../media/audio3.wav"/><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42.png"/><Relationship Id="rId5" Type="http://schemas.openxmlformats.org/officeDocument/2006/relationships/image" Target="../media/image3.png"/><Relationship Id="rId10" Type="http://schemas.openxmlformats.org/officeDocument/2006/relationships/image" Target="../media/image41.gif"/><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44.svg"/><Relationship Id="rId5" Type="http://schemas.openxmlformats.org/officeDocument/2006/relationships/image" Target="../media/image3.png"/><Relationship Id="rId15" Type="http://schemas.openxmlformats.org/officeDocument/2006/relationships/image" Target="../media/image42.png"/><Relationship Id="rId10" Type="http://schemas.openxmlformats.org/officeDocument/2006/relationships/image" Target="../media/image43.png"/><Relationship Id="rId4" Type="http://schemas.openxmlformats.org/officeDocument/2006/relationships/notesSlide" Target="../notesSlides/notesSlide6.xml"/><Relationship Id="rId9" Type="http://schemas.openxmlformats.org/officeDocument/2006/relationships/image" Target="../media/image7.png"/><Relationship Id="rId1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1562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AAC3C83F-C63E-6E61-FAF0-8ACD3AF17555}"/>
              </a:ext>
            </a:extLst>
          </p:cNvPr>
          <p:cNvSpPr/>
          <p:nvPr/>
        </p:nvSpPr>
        <p:spPr>
          <a:xfrm>
            <a:off x="-49863" y="876237"/>
            <a:ext cx="18288000" cy="941076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0070C0"/>
          </a:solidFill>
        </p:spPr>
        <p:txBody>
          <a:bodyPr/>
          <a:lstStyle/>
          <a:p>
            <a:endParaRPr lang="en-US"/>
          </a:p>
        </p:txBody>
      </p:sp>
      <p:grpSp>
        <p:nvGrpSpPr>
          <p:cNvPr id="5" name="Group 4">
            <a:extLst>
              <a:ext uri="{FF2B5EF4-FFF2-40B4-BE49-F238E27FC236}">
                <a16:creationId xmlns:a16="http://schemas.microsoft.com/office/drawing/2014/main" id="{9C55BDBA-7EAF-04A4-0DA8-1E1176129FCD}"/>
              </a:ext>
            </a:extLst>
          </p:cNvPr>
          <p:cNvGrpSpPr/>
          <p:nvPr/>
        </p:nvGrpSpPr>
        <p:grpSpPr>
          <a:xfrm>
            <a:off x="-42836" y="-56804"/>
            <a:ext cx="18288000" cy="2415143"/>
            <a:chOff x="-42836" y="-56804"/>
            <a:chExt cx="18288000" cy="2415143"/>
          </a:xfrm>
        </p:grpSpPr>
        <p:pic>
          <p:nvPicPr>
            <p:cNvPr id="6" name="Picture 5">
              <a:extLst>
                <a:ext uri="{FF2B5EF4-FFF2-40B4-BE49-F238E27FC236}">
                  <a16:creationId xmlns:a16="http://schemas.microsoft.com/office/drawing/2014/main" id="{35245DB8-D9C0-EB4E-2307-7556B629E8D8}"/>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7" name="Group 6">
              <a:extLst>
                <a:ext uri="{FF2B5EF4-FFF2-40B4-BE49-F238E27FC236}">
                  <a16:creationId xmlns:a16="http://schemas.microsoft.com/office/drawing/2014/main" id="{10C16A0C-1C63-67CE-B122-84C170E80EAB}"/>
                </a:ext>
              </a:extLst>
            </p:cNvPr>
            <p:cNvGrpSpPr/>
            <p:nvPr/>
          </p:nvGrpSpPr>
          <p:grpSpPr>
            <a:xfrm>
              <a:off x="-32657" y="-23999"/>
              <a:ext cx="5181600" cy="2382338"/>
              <a:chOff x="0" y="-1"/>
              <a:chExt cx="3460862" cy="1520972"/>
            </a:xfrm>
          </p:grpSpPr>
          <p:pic>
            <p:nvPicPr>
              <p:cNvPr id="8" name="Picture 7">
                <a:extLst>
                  <a:ext uri="{FF2B5EF4-FFF2-40B4-BE49-F238E27FC236}">
                    <a16:creationId xmlns:a16="http://schemas.microsoft.com/office/drawing/2014/main" id="{778DA561-609C-488D-C0B1-8B85DE3447F2}"/>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D0380E21-3685-4E06-04EB-C736211BE66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0" name="Picture 9" descr="A red circle with a yellow symbol&#10;&#10;Description automatically generated with low confidence">
                <a:extLst>
                  <a:ext uri="{FF2B5EF4-FFF2-40B4-BE49-F238E27FC236}">
                    <a16:creationId xmlns:a16="http://schemas.microsoft.com/office/drawing/2014/main" id="{D1430D98-BC2D-7AC7-8A54-B8188E9C47D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1" name="Picture 10" descr="Text&#10;&#10;Description automatically generated">
                <a:extLst>
                  <a:ext uri="{FF2B5EF4-FFF2-40B4-BE49-F238E27FC236}">
                    <a16:creationId xmlns:a16="http://schemas.microsoft.com/office/drawing/2014/main" id="{7A72FBE9-2B01-2B3D-EC46-63530604B1A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Rectangle 1">
            <a:extLst>
              <a:ext uri="{FF2B5EF4-FFF2-40B4-BE49-F238E27FC236}">
                <a16:creationId xmlns:a16="http://schemas.microsoft.com/office/drawing/2014/main" id="{6F3699E9-8616-83B2-615C-DCF613E67FBF}"/>
              </a:ext>
            </a:extLst>
          </p:cNvPr>
          <p:cNvSpPr>
            <a:spLocks noChangeArrowheads="1"/>
          </p:cNvSpPr>
          <p:nvPr/>
        </p:nvSpPr>
        <p:spPr bwMode="auto">
          <a:xfrm>
            <a:off x="9144000" y="2476500"/>
            <a:ext cx="8077200" cy="7151351"/>
          </a:xfrm>
          <a:prstGeom prst="rect">
            <a:avLst/>
          </a:prstGeom>
          <a:solidFill>
            <a:schemeClr val="accent6">
              <a:lumMod val="40000"/>
              <a:lumOff val="60000"/>
            </a:schemeClr>
          </a:solidFill>
          <a:ln w="47625" cmpd="dbl" algn="ctr">
            <a:solidFill>
              <a:schemeClr val="tx1"/>
            </a:solidFill>
            <a:miter lim="800000"/>
            <a:headEnd/>
            <a:tailEnd/>
          </a:ln>
        </p:spPr>
        <p:txBody>
          <a:bodyPr anchor="ctr"/>
          <a:lstStyle/>
          <a:p>
            <a:pPr algn="ctr">
              <a:defRPr/>
            </a:pPr>
            <a:endParaRPr lang="en-US" dirty="0">
              <a:solidFill>
                <a:schemeClr val="lt1"/>
              </a:solidFill>
              <a:latin typeface="+mn-lt"/>
              <a:cs typeface="+mn-cs"/>
            </a:endParaRPr>
          </a:p>
        </p:txBody>
      </p:sp>
      <p:pic>
        <p:nvPicPr>
          <p:cNvPr id="13" name="Picture 12" descr="Picture1.png">
            <a:extLst>
              <a:ext uri="{FF2B5EF4-FFF2-40B4-BE49-F238E27FC236}">
                <a16:creationId xmlns:a16="http://schemas.microsoft.com/office/drawing/2014/main" id="{ED06C59D-6C00-7F94-DA16-6C5EE80F46C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966262" y="2764081"/>
            <a:ext cx="6645337" cy="661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3">
            <a:extLst>
              <a:ext uri="{FF2B5EF4-FFF2-40B4-BE49-F238E27FC236}">
                <a16:creationId xmlns:a16="http://schemas.microsoft.com/office/drawing/2014/main" id="{DEB76AED-7F5E-3574-E1BF-755F8E06711E}"/>
              </a:ext>
            </a:extLst>
          </p:cNvPr>
          <p:cNvSpPr>
            <a:spLocks noChangeShapeType="1"/>
          </p:cNvSpPr>
          <p:nvPr/>
        </p:nvSpPr>
        <p:spPr bwMode="auto">
          <a:xfrm flipV="1">
            <a:off x="6629400" y="6134100"/>
            <a:ext cx="3124200" cy="0"/>
          </a:xfrm>
          <a:prstGeom prst="line">
            <a:avLst/>
          </a:prstGeom>
          <a:noFill/>
          <a:ln w="133350">
            <a:solidFill>
              <a:srgbClr val="FF0000"/>
            </a:solidFill>
            <a:round/>
            <a:headEnd/>
            <a:tailEnd type="triangle" w="med" len="med"/>
          </a:ln>
        </p:spPr>
        <p:txBody>
          <a:bodyPr/>
          <a:lstStyle/>
          <a:p>
            <a:endParaRPr lang="en-US" dirty="0"/>
          </a:p>
        </p:txBody>
      </p:sp>
      <p:sp>
        <p:nvSpPr>
          <p:cNvPr id="15" name="Text Box 4">
            <a:extLst>
              <a:ext uri="{FF2B5EF4-FFF2-40B4-BE49-F238E27FC236}">
                <a16:creationId xmlns:a16="http://schemas.microsoft.com/office/drawing/2014/main" id="{AAB15A7C-29F3-8AC8-9F3C-30274293B1B1}"/>
              </a:ext>
            </a:extLst>
          </p:cNvPr>
          <p:cNvSpPr txBox="1">
            <a:spLocks noChangeArrowheads="1"/>
          </p:cNvSpPr>
          <p:nvPr/>
        </p:nvSpPr>
        <p:spPr bwMode="auto">
          <a:xfrm>
            <a:off x="1518991" y="5334000"/>
            <a:ext cx="4897746" cy="1600200"/>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2400" b="1">
              <a:solidFill>
                <a:schemeClr val="bg1"/>
              </a:solidFill>
              <a:latin typeface="Verdana" panose="020B0604030504040204" pitchFamily="34" charset="0"/>
            </a:endParaRPr>
          </a:p>
        </p:txBody>
      </p:sp>
      <p:sp>
        <p:nvSpPr>
          <p:cNvPr id="16" name="WordArt 37">
            <a:extLst>
              <a:ext uri="{FF2B5EF4-FFF2-40B4-BE49-F238E27FC236}">
                <a16:creationId xmlns:a16="http://schemas.microsoft.com/office/drawing/2014/main" id="{1142EA20-34F9-C9AC-4462-048453DAD99C}"/>
              </a:ext>
            </a:extLst>
          </p:cNvPr>
          <p:cNvSpPr>
            <a:spLocks noChangeArrowheads="1" noChangeShapeType="1" noTextEdit="1"/>
          </p:cNvSpPr>
          <p:nvPr/>
        </p:nvSpPr>
        <p:spPr bwMode="auto">
          <a:xfrm>
            <a:off x="2514599" y="5446039"/>
            <a:ext cx="2906529" cy="1323422"/>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panose="020B0A04020102020204" pitchFamily="34" charset="0"/>
              </a:rPr>
              <a:t>Start</a:t>
            </a:r>
          </a:p>
        </p:txBody>
      </p:sp>
      <p:sp>
        <p:nvSpPr>
          <p:cNvPr id="17" name="Rectangle 16">
            <a:extLst>
              <a:ext uri="{FF2B5EF4-FFF2-40B4-BE49-F238E27FC236}">
                <a16:creationId xmlns:a16="http://schemas.microsoft.com/office/drawing/2014/main" id="{6443E8F4-CA13-450B-D834-862BC5D1293E}"/>
              </a:ext>
            </a:extLst>
          </p:cNvPr>
          <p:cNvSpPr/>
          <p:nvPr/>
        </p:nvSpPr>
        <p:spPr>
          <a:xfrm>
            <a:off x="533400" y="1449420"/>
            <a:ext cx="7850162" cy="1569660"/>
          </a:xfrm>
          <a:prstGeom prst="rect">
            <a:avLst/>
          </a:prstGeom>
          <a:noFill/>
        </p:spPr>
        <p:txBody>
          <a:bodyPr wrap="none" lIns="91440" tIns="45720" rIns="91440" bIns="45720">
            <a:spAutoFit/>
          </a:bodyPr>
          <a:lstStyle/>
          <a:p>
            <a:pPr algn="ctr"/>
            <a:r>
              <a:rPr lang="en-US" sz="9600" dirty="0">
                <a:ln w="0"/>
                <a:solidFill>
                  <a:srgbClr val="FFFF00"/>
                </a:solidFill>
                <a:effectLst>
                  <a:outerShdw blurRad="38100" dist="19050" dir="2700000" algn="tl" rotWithShape="0">
                    <a:schemeClr val="dk1">
                      <a:alpha val="40000"/>
                    </a:schemeClr>
                  </a:outerShdw>
                </a:effectLst>
                <a:latin typeface="Snap ITC" panose="04040A07060A02020202" pitchFamily="82" charset="0"/>
                <a:cs typeface="Forte Forward" panose="020F0502020204030204" pitchFamily="2" charset="0"/>
              </a:rPr>
              <a:t>Let’s talk!</a:t>
            </a:r>
            <a:endParaRPr lang="en-US" sz="9600" b="0" cap="none" spc="0" dirty="0">
              <a:ln w="0"/>
              <a:solidFill>
                <a:srgbClr val="FFFF00"/>
              </a:solidFill>
              <a:effectLst>
                <a:outerShdw blurRad="38100" dist="19050" dir="2700000" algn="tl" rotWithShape="0">
                  <a:schemeClr val="dk1">
                    <a:alpha val="40000"/>
                  </a:schemeClr>
                </a:outerShdw>
              </a:effectLst>
              <a:latin typeface="Snap ITC" panose="04040A07060A02020202" pitchFamily="82" charset="0"/>
              <a:cs typeface="Forte Forward" panose="020F05020202040302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4000000">
                                      <p:cBhvr>
                                        <p:cTn id="6" dur="2000" fill="hold"/>
                                        <p:tgtEl>
                                          <p:spTgt spid="1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spin-w-end4.wav"/>
                                        </p:tgtEl>
                                      </p:cMediaNode>
                                    </p:audio>
                                  </p:sub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6400000">
                                      <p:cBhvr>
                                        <p:cTn id="10" dur="2000" fill="hold"/>
                                        <p:tgtEl>
                                          <p:spTgt spid="13"/>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spin-w-end4.wav"/>
                                        </p:tgtEl>
                                      </p:cMediaNode>
                                    </p:audio>
                                  </p:sub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8800000">
                                      <p:cBhvr>
                                        <p:cTn id="14" dur="2000" fill="hold"/>
                                        <p:tgtEl>
                                          <p:spTgt spid="13"/>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3" name="spin-w-end4.wav"/>
                                        </p:tgtEl>
                                      </p:cMediaNode>
                                    </p:audio>
                                  </p:sub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8800000">
                                      <p:cBhvr>
                                        <p:cTn id="18" dur="2000" fill="hold"/>
                                        <p:tgtEl>
                                          <p:spTgt spid="13"/>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3" name="spin-w-end4.wav"/>
                                        </p:tgtEl>
                                      </p:cMediaNode>
                                    </p:audio>
                                  </p:sub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38400000">
                                      <p:cBhvr>
                                        <p:cTn id="22" dur="2000" fill="hold"/>
                                        <p:tgtEl>
                                          <p:spTgt spid="13"/>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3" name="spin-w-end4.wav"/>
                                        </p:tgtEl>
                                      </p:cMediaNode>
                                    </p:audio>
                                  </p:sub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31200000">
                                      <p:cBhvr>
                                        <p:cTn id="26" dur="2000" fill="hold"/>
                                        <p:tgtEl>
                                          <p:spTgt spid="13"/>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3" name="spin-w-end4.wav"/>
                                        </p:tgtEl>
                                      </p:cMediaNode>
                                    </p:audio>
                                  </p:sub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6400000">
                                      <p:cBhvr>
                                        <p:cTn id="30" dur="2000" fill="hold"/>
                                        <p:tgtEl>
                                          <p:spTgt spid="13"/>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3" name="spin-w-end4.wav"/>
                                        </p:tgtEl>
                                      </p:cMediaNode>
                                    </p:audio>
                                  </p:sub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31200000">
                                      <p:cBhvr>
                                        <p:cTn id="34" dur="2000" fill="hold"/>
                                        <p:tgtEl>
                                          <p:spTgt spid="13"/>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3" name="spin-w-end4.wav"/>
                                        </p:tgtEl>
                                      </p:cMediaNode>
                                    </p:audio>
                                  </p:sub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36000000">
                                      <p:cBhvr>
                                        <p:cTn id="38" dur="2000" fill="hold"/>
                                        <p:tgtEl>
                                          <p:spTgt spid="13"/>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3" name="spin-w-end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E6176F9-283E-9BDF-1241-1ABCCF04DFDC}"/>
              </a:ext>
            </a:extLst>
          </p:cNvPr>
          <p:cNvSpPr/>
          <p:nvPr/>
        </p:nvSpPr>
        <p:spPr>
          <a:xfrm>
            <a:off x="-49863" y="876237"/>
            <a:ext cx="18288000" cy="941076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0070C0"/>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498548" y="790806"/>
            <a:ext cx="8914777" cy="8914777"/>
          </a:xfrm>
          <a:prstGeom prst="rect">
            <a:avLst/>
          </a:prstGeom>
        </p:spPr>
      </p:pic>
      <p:sp>
        <p:nvSpPr>
          <p:cNvPr id="2" name="Freeform 7">
            <a:extLst>
              <a:ext uri="{FF2B5EF4-FFF2-40B4-BE49-F238E27FC236}">
                <a16:creationId xmlns:a16="http://schemas.microsoft.com/office/drawing/2014/main" id="{9EA34EB9-1487-454A-2E2C-284FC506503B}"/>
              </a:ext>
            </a:extLst>
          </p:cNvPr>
          <p:cNvSpPr/>
          <p:nvPr/>
        </p:nvSpPr>
        <p:spPr>
          <a:xfrm>
            <a:off x="-1834460" y="9210085"/>
            <a:ext cx="21871247" cy="5169568"/>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2585544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9917470-20D9-4D57-D558-F30F9F3E980E}"/>
              </a:ext>
            </a:extLst>
          </p:cNvPr>
          <p:cNvSpPr/>
          <p:nvPr/>
        </p:nvSpPr>
        <p:spPr>
          <a:xfrm>
            <a:off x="-49863" y="1"/>
            <a:ext cx="18288000"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1676400" y="647700"/>
            <a:ext cx="8439708" cy="5467908"/>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pic>
        <p:nvPicPr>
          <p:cNvPr id="7176" name="Imagem 5" descr="2010-02-05_2157.png"/>
          <p:cNvPicPr>
            <a:picLocks noChangeAspect="1"/>
          </p:cNvPicPr>
          <p:nvPr/>
        </p:nvPicPr>
        <p:blipFill>
          <a:blip r:embed="rId3" cstate="print"/>
          <a:stretch>
            <a:fillRect/>
          </a:stretch>
        </p:blipFill>
        <p:spPr bwMode="auto">
          <a:xfrm>
            <a:off x="2438400" y="1104900"/>
            <a:ext cx="6929340" cy="4568666"/>
          </a:xfrm>
          <a:prstGeom prst="rect">
            <a:avLst/>
          </a:prstGeom>
          <a:noFill/>
          <a:ln w="9525">
            <a:noFill/>
            <a:miter lim="800000"/>
            <a:headEnd/>
            <a:tailEnd/>
          </a:ln>
        </p:spPr>
      </p:pic>
      <p:sp>
        <p:nvSpPr>
          <p:cNvPr id="25" name="Rectângulo arredondado 24"/>
          <p:cNvSpPr/>
          <p:nvPr/>
        </p:nvSpPr>
        <p:spPr>
          <a:xfrm>
            <a:off x="2771292" y="8059824"/>
            <a:ext cx="12745416" cy="1836204"/>
          </a:xfrm>
          <a:prstGeom prst="roundRect">
            <a:avLst/>
          </a:prstGeom>
          <a:ln w="76200">
            <a:solidFill>
              <a:srgbClr val="00FF00"/>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36" name="Rectângulo arredondado 35"/>
          <p:cNvSpPr/>
          <p:nvPr/>
        </p:nvSpPr>
        <p:spPr>
          <a:xfrm>
            <a:off x="5569572" y="6537662"/>
            <a:ext cx="7596336" cy="1080120"/>
          </a:xfrm>
          <a:prstGeom prst="roundRect">
            <a:avLst/>
          </a:prstGeom>
          <a:solidFill>
            <a:schemeClr val="accent6">
              <a:lumMod val="50000"/>
            </a:schemeClr>
          </a:solidFill>
          <a:ln w="76200">
            <a:solidFill>
              <a:srgbClr val="FFFF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r>
              <a:rPr lang="pt-PT" sz="5400" b="1" dirty="0">
                <a:solidFill>
                  <a:schemeClr val="bg1"/>
                </a:solidFill>
                <a:latin typeface="Corbel" pitchFamily="34" charset="0"/>
              </a:rPr>
              <a:t>LISTENING PRACTICE</a:t>
            </a:r>
            <a:endParaRPr lang="pt-PT" sz="4000" b="1" dirty="0">
              <a:solidFill>
                <a:schemeClr val="bg1"/>
              </a:solidFill>
              <a:latin typeface="Corbel" pitchFamily="34" charset="0"/>
            </a:endParaRPr>
          </a:p>
        </p:txBody>
      </p:sp>
      <p:sp>
        <p:nvSpPr>
          <p:cNvPr id="41" name="CaixaDeTexto 40"/>
          <p:cNvSpPr txBox="1">
            <a:spLocks noChangeArrowheads="1"/>
          </p:cNvSpPr>
          <p:nvPr/>
        </p:nvSpPr>
        <p:spPr bwMode="auto">
          <a:xfrm>
            <a:off x="3311352" y="8059824"/>
            <a:ext cx="12150588" cy="1754326"/>
          </a:xfrm>
          <a:prstGeom prst="rect">
            <a:avLst/>
          </a:prstGeom>
          <a:noFill/>
          <a:ln w="9525">
            <a:noFill/>
            <a:miter lim="800000"/>
            <a:headEnd/>
            <a:tailEnd/>
          </a:ln>
        </p:spPr>
        <p:txBody>
          <a:bodyPr wrap="square">
            <a:spAutoFit/>
          </a:bodyPr>
          <a:lstStyle/>
          <a:p>
            <a:r>
              <a:rPr lang="pt-PT" sz="10800" b="1" dirty="0">
                <a:ln>
                  <a:solidFill>
                    <a:srgbClr val="FF0000"/>
                  </a:solidFill>
                </a:ln>
                <a:solidFill>
                  <a:srgbClr val="FFFF00"/>
                </a:solidFill>
                <a:effectLst>
                  <a:glow rad="228600">
                    <a:schemeClr val="accent1">
                      <a:satMod val="175000"/>
                      <a:alpha val="40000"/>
                    </a:schemeClr>
                  </a:glow>
                  <a:outerShdw blurRad="38100" dist="38100" dir="2700000" algn="tl">
                    <a:srgbClr val="000000">
                      <a:alpha val="43137"/>
                    </a:srgbClr>
                  </a:outerShdw>
                </a:effectLst>
                <a:latin typeface="Berlin Sans FB" pitchFamily="34" charset="0"/>
              </a:rPr>
              <a:t>DAILY ROUTINES</a:t>
            </a:r>
            <a:endParaRPr lang="pt-PT" sz="8100" b="1" dirty="0">
              <a:ln>
                <a:solidFill>
                  <a:srgbClr val="FF0000"/>
                </a:solidFill>
              </a:ln>
              <a:solidFill>
                <a:srgbClr val="FFFF00"/>
              </a:solidFill>
              <a:effectLst>
                <a:glow rad="228600">
                  <a:schemeClr val="accent1">
                    <a:satMod val="175000"/>
                    <a:alpha val="40000"/>
                  </a:schemeClr>
                </a:glow>
                <a:outerShdw blurRad="38100" dist="38100" dir="2700000" algn="tl">
                  <a:srgbClr val="000000">
                    <a:alpha val="43137"/>
                  </a:srgbClr>
                </a:outerShdw>
              </a:effectLst>
              <a:latin typeface="Berlin Sans FB" pitchFamily="34" charset="0"/>
            </a:endParaRPr>
          </a:p>
        </p:txBody>
      </p:sp>
      <p:pic>
        <p:nvPicPr>
          <p:cNvPr id="47" name="Imagem 46" descr="end-clip-art-705990.png">
            <a:hlinkClick r:id="rId4" action="ppaction://hlinksldjump"/>
          </p:cNvPr>
          <p:cNvPicPr>
            <a:picLocks noChangeAspect="1"/>
          </p:cNvPicPr>
          <p:nvPr/>
        </p:nvPicPr>
        <p:blipFill>
          <a:blip r:embed="rId5" cstate="print"/>
          <a:srcRect/>
          <a:stretch>
            <a:fillRect/>
          </a:stretch>
        </p:blipFill>
        <p:spPr bwMode="auto">
          <a:xfrm>
            <a:off x="15482295" y="7857665"/>
            <a:ext cx="2161692" cy="2158643"/>
          </a:xfrm>
          <a:prstGeom prst="rect">
            <a:avLst/>
          </a:prstGeom>
          <a:noFill/>
          <a:ln w="9525">
            <a:noFill/>
            <a:miter lim="800000"/>
            <a:headEnd/>
            <a:tailEnd/>
          </a:ln>
        </p:spPr>
      </p:pic>
      <p:pic>
        <p:nvPicPr>
          <p:cNvPr id="39" name="Imagem 38" descr="Speech_Bubble_Red_White_PNG_Clip_Art_Image.png"/>
          <p:cNvPicPr>
            <a:picLocks noChangeAspect="1"/>
          </p:cNvPicPr>
          <p:nvPr/>
        </p:nvPicPr>
        <p:blipFill>
          <a:blip r:embed="rId6" cstate="print"/>
          <a:stretch>
            <a:fillRect/>
          </a:stretch>
        </p:blipFill>
        <p:spPr>
          <a:xfrm>
            <a:off x="9792073" y="390972"/>
            <a:ext cx="7429127" cy="3996444"/>
          </a:xfrm>
          <a:prstGeom prst="rect">
            <a:avLst/>
          </a:prstGeom>
        </p:spPr>
      </p:pic>
      <p:sp>
        <p:nvSpPr>
          <p:cNvPr id="43" name="CaixaDeTexto 42"/>
          <p:cNvSpPr txBox="1"/>
          <p:nvPr/>
        </p:nvSpPr>
        <p:spPr>
          <a:xfrm>
            <a:off x="10643945" y="1187599"/>
            <a:ext cx="6049418" cy="1754326"/>
          </a:xfrm>
          <a:prstGeom prst="rect">
            <a:avLst/>
          </a:prstGeom>
          <a:noFill/>
        </p:spPr>
        <p:txBody>
          <a:bodyPr wrap="square" rtlCol="0">
            <a:spAutoFit/>
          </a:bodyPr>
          <a:lstStyle/>
          <a:p>
            <a:pPr algn="ctr"/>
            <a:r>
              <a:rPr lang="pt-PT" sz="5400" b="1" dirty="0">
                <a:latin typeface="Corbel" pitchFamily="34" charset="0"/>
              </a:rPr>
              <a:t>We go to school </a:t>
            </a:r>
          </a:p>
          <a:p>
            <a:pPr algn="ctr"/>
            <a:r>
              <a:rPr lang="pt-PT" sz="5400" b="1" dirty="0">
                <a:latin typeface="Corbel" pitchFamily="34" charset="0"/>
              </a:rPr>
              <a:t>by bus at 7 o’clock.</a:t>
            </a:r>
          </a:p>
        </p:txBody>
      </p:sp>
      <p:pic>
        <p:nvPicPr>
          <p:cNvPr id="11" name="Imagem 10" descr="icon-157355_1280.png"/>
          <p:cNvPicPr>
            <a:picLocks noChangeAspect="1"/>
          </p:cNvPicPr>
          <p:nvPr/>
        </p:nvPicPr>
        <p:blipFill>
          <a:blip r:embed="rId7" cstate="print">
            <a:duotone>
              <a:schemeClr val="accent2">
                <a:shade val="45000"/>
                <a:satMod val="135000"/>
              </a:schemeClr>
              <a:prstClr val="white"/>
            </a:duotone>
          </a:blip>
          <a:stretch>
            <a:fillRect/>
          </a:stretch>
        </p:blipFill>
        <p:spPr>
          <a:xfrm>
            <a:off x="13675473" y="5569733"/>
            <a:ext cx="2174127" cy="20892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p14:dur="250">
        <p:blinds dir="vert"/>
        <p:sndAc>
          <p:stSnd>
            <p:snd r:embed="rId2" name="chimes.wav"/>
          </p:stSnd>
        </p:sndAc>
      </p:transition>
    </mc:Choice>
    <mc:Fallback>
      <p:transition>
        <p:blinds dir="vert"/>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1"/>
                                        </p:tgtEl>
                                        <p:attrNameLst>
                                          <p:attrName>style.visibility</p:attrName>
                                        </p:attrNameLst>
                                      </p:cBhvr>
                                      <p:to>
                                        <p:strVal val="visible"/>
                                      </p:to>
                                    </p:set>
                                    <p:anim calcmode="discrete" valueType="clr">
                                      <p:cBhvr override="childStyle">
                                        <p:cTn id="7"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
                                        </p:tgtEl>
                                        <p:attrNameLst>
                                          <p:attrName>fillcolor</p:attrName>
                                        </p:attrNameLst>
                                      </p:cBhvr>
                                      <p:tavLst>
                                        <p:tav tm="0">
                                          <p:val>
                                            <p:clrVal>
                                              <a:schemeClr val="accent2"/>
                                            </p:clrVal>
                                          </p:val>
                                        </p:tav>
                                        <p:tav tm="50000">
                                          <p:val>
                                            <p:clrVal>
                                              <a:schemeClr val="hlink"/>
                                            </p:clrVal>
                                          </p:val>
                                        </p:tav>
                                      </p:tavLst>
                                    </p:anim>
                                    <p:set>
                                      <p:cBhvr>
                                        <p:cTn id="9" dur="80"/>
                                        <p:tgtEl>
                                          <p:spTgt spid="41"/>
                                        </p:tgtEl>
                                        <p:attrNameLst>
                                          <p:attrName>fill.type</p:attrName>
                                        </p:attrNameLst>
                                      </p:cBhvr>
                                      <p:to>
                                        <p:strVal val="solid"/>
                                      </p:to>
                                    </p:set>
                                  </p:childTnLst>
                                </p:cTn>
                              </p:par>
                            </p:childTnLst>
                          </p:cTn>
                        </p:par>
                        <p:par>
                          <p:cTn id="10" fill="hold">
                            <p:stCondLst>
                              <p:cond delay="560"/>
                            </p:stCondLst>
                            <p:childTnLst>
                              <p:par>
                                <p:cTn id="11" presetID="9" presetClass="entr" presetSubtype="0"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dissolve">
                                      <p:cBhvr>
                                        <p:cTn id="1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A508D630-B458-AC59-0734-95A1C211ED12}"/>
              </a:ext>
            </a:extLst>
          </p:cNvPr>
          <p:cNvSpPr/>
          <p:nvPr/>
        </p:nvSpPr>
        <p:spPr>
          <a:xfrm>
            <a:off x="-49863" y="1"/>
            <a:ext cx="18288000"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838199" y="2602462"/>
            <a:ext cx="8253669" cy="5889410"/>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408943" y="337787"/>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up</a:t>
            </a:r>
            <a:endParaRPr lang="pt-PT" sz="3600" dirty="0">
              <a:solidFill>
                <a:schemeClr val="bg1"/>
              </a:solidFill>
              <a:latin typeface="Corbel" pitchFamily="34" charset="0"/>
            </a:endParaRPr>
          </a:p>
        </p:txBody>
      </p:sp>
      <p:pic>
        <p:nvPicPr>
          <p:cNvPr id="7176" name="Imagem 5" descr="2010-02-05_2157.png"/>
          <p:cNvPicPr>
            <a:picLocks noChangeAspect="1"/>
          </p:cNvPicPr>
          <p:nvPr/>
        </p:nvPicPr>
        <p:blipFill>
          <a:blip r:embed="rId4" cstate="print"/>
          <a:srcRect l="6729" t="4482" r="10275" b="22000"/>
          <a:stretch>
            <a:fillRect/>
          </a:stretch>
        </p:blipFill>
        <p:spPr bwMode="auto">
          <a:xfrm>
            <a:off x="2431220" y="2760380"/>
            <a:ext cx="4617243" cy="5291138"/>
          </a:xfrm>
          <a:prstGeom prst="rect">
            <a:avLst/>
          </a:prstGeom>
          <a:noFill/>
          <a:ln w="9525">
            <a:noFill/>
            <a:miter lim="800000"/>
            <a:headEnd/>
            <a:tailEnd/>
          </a:ln>
        </p:spPr>
      </p:pic>
      <p:sp>
        <p:nvSpPr>
          <p:cNvPr id="24" name="Rectângulo arredondado 23"/>
          <p:cNvSpPr/>
          <p:nvPr/>
        </p:nvSpPr>
        <p:spPr>
          <a:xfrm>
            <a:off x="11492619" y="337787"/>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morning</a:t>
            </a:r>
            <a:endParaRPr lang="pt-PT" sz="3600" dirty="0">
              <a:solidFill>
                <a:schemeClr val="bg1"/>
              </a:solidFill>
              <a:latin typeface="Corbel" pitchFamily="34" charset="0"/>
            </a:endParaRPr>
          </a:p>
        </p:txBody>
      </p:sp>
      <p:sp>
        <p:nvSpPr>
          <p:cNvPr id="25" name="Rectângulo arredondado 24"/>
          <p:cNvSpPr/>
          <p:nvPr/>
        </p:nvSpPr>
        <p:spPr>
          <a:xfrm>
            <a:off x="838199" y="9030965"/>
            <a:ext cx="16379055"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492619" y="1524951"/>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early</a:t>
            </a:r>
            <a:endParaRPr lang="pt-PT" sz="3600" dirty="0">
              <a:solidFill>
                <a:schemeClr val="bg1"/>
              </a:solidFill>
              <a:latin typeface="Corbel" pitchFamily="34" charset="0"/>
            </a:endParaRPr>
          </a:p>
        </p:txBody>
      </p:sp>
      <p:sp>
        <p:nvSpPr>
          <p:cNvPr id="27" name="Rectângulo arredondado 26"/>
          <p:cNvSpPr/>
          <p:nvPr/>
        </p:nvSpPr>
        <p:spPr>
          <a:xfrm>
            <a:off x="14408943" y="1524951"/>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on</a:t>
            </a:r>
            <a:endParaRPr lang="pt-PT" sz="3600" dirty="0">
              <a:solidFill>
                <a:schemeClr val="bg1"/>
              </a:solidFill>
              <a:latin typeface="Corbel" pitchFamily="34" charset="0"/>
            </a:endParaRPr>
          </a:p>
        </p:txBody>
      </p:sp>
      <p:sp>
        <p:nvSpPr>
          <p:cNvPr id="28" name="Rectângulo arredondado 27"/>
          <p:cNvSpPr/>
          <p:nvPr/>
        </p:nvSpPr>
        <p:spPr>
          <a:xfrm>
            <a:off x="14408943" y="2714051"/>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bed</a:t>
            </a:r>
            <a:endParaRPr lang="pt-PT" sz="3600" dirty="0">
              <a:solidFill>
                <a:schemeClr val="bg1"/>
              </a:solidFill>
              <a:latin typeface="Corbel" pitchFamily="34" charset="0"/>
            </a:endParaRPr>
          </a:p>
        </p:txBody>
      </p:sp>
      <p:sp>
        <p:nvSpPr>
          <p:cNvPr id="29" name="Rectângulo arredondado 28"/>
          <p:cNvSpPr/>
          <p:nvPr/>
        </p:nvSpPr>
        <p:spPr>
          <a:xfrm>
            <a:off x="11492619" y="2714051"/>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wake</a:t>
            </a:r>
            <a:endParaRPr lang="pt-PT" sz="3600" dirty="0">
              <a:solidFill>
                <a:schemeClr val="bg1"/>
              </a:solidFill>
              <a:latin typeface="Corbel" pitchFamily="34" charset="0"/>
            </a:endParaRPr>
          </a:p>
        </p:txBody>
      </p:sp>
      <p:sp>
        <p:nvSpPr>
          <p:cNvPr id="30" name="Rectângulo arredondado 29"/>
          <p:cNvSpPr/>
          <p:nvPr/>
        </p:nvSpPr>
        <p:spPr>
          <a:xfrm>
            <a:off x="11492619" y="3902183"/>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a:t>
            </a:r>
            <a:endParaRPr lang="pt-PT" sz="3600" dirty="0">
              <a:solidFill>
                <a:schemeClr val="bg1"/>
              </a:solidFill>
              <a:latin typeface="Corbel" pitchFamily="34" charset="0"/>
            </a:endParaRPr>
          </a:p>
        </p:txBody>
      </p:sp>
      <p:sp>
        <p:nvSpPr>
          <p:cNvPr id="31" name="Rectângulo arredondado 30"/>
          <p:cNvSpPr/>
          <p:nvPr/>
        </p:nvSpPr>
        <p:spPr>
          <a:xfrm>
            <a:off x="14408943" y="3902183"/>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late</a:t>
            </a:r>
            <a:endParaRPr lang="pt-PT" sz="3600" dirty="0">
              <a:solidFill>
                <a:schemeClr val="bg1"/>
              </a:solidFill>
              <a:latin typeface="Corbel" pitchFamily="34" charset="0"/>
            </a:endParaRPr>
          </a:p>
        </p:txBody>
      </p:sp>
      <p:sp>
        <p:nvSpPr>
          <p:cNvPr id="32" name="Rectângulo arredondado 31"/>
          <p:cNvSpPr/>
          <p:nvPr/>
        </p:nvSpPr>
        <p:spPr>
          <a:xfrm>
            <a:off x="14408943" y="5090315"/>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tired</a:t>
            </a:r>
            <a:endParaRPr lang="pt-PT" sz="3600" dirty="0">
              <a:solidFill>
                <a:schemeClr val="bg1"/>
              </a:solidFill>
              <a:latin typeface="Corbel" pitchFamily="34" charset="0"/>
            </a:endParaRPr>
          </a:p>
        </p:txBody>
      </p:sp>
      <p:sp>
        <p:nvSpPr>
          <p:cNvPr id="33" name="Rectângulo arredondado 32"/>
          <p:cNvSpPr/>
          <p:nvPr/>
        </p:nvSpPr>
        <p:spPr>
          <a:xfrm>
            <a:off x="11492619" y="5090315"/>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in</a:t>
            </a:r>
            <a:endParaRPr lang="pt-PT" sz="3600" dirty="0">
              <a:solidFill>
                <a:schemeClr val="bg1"/>
              </a:solidFill>
              <a:latin typeface="Corbel" pitchFamily="34" charset="0"/>
            </a:endParaRPr>
          </a:p>
        </p:txBody>
      </p:sp>
      <p:sp>
        <p:nvSpPr>
          <p:cNvPr id="34" name="Rectângulo arredondado 33"/>
          <p:cNvSpPr/>
          <p:nvPr/>
        </p:nvSpPr>
        <p:spPr>
          <a:xfrm>
            <a:off x="11492619" y="6278447"/>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o´clock</a:t>
            </a:r>
            <a:endParaRPr lang="pt-PT" sz="3600" dirty="0">
              <a:solidFill>
                <a:schemeClr val="bg1"/>
              </a:solidFill>
              <a:latin typeface="Corbel" pitchFamily="34" charset="0"/>
            </a:endParaRPr>
          </a:p>
        </p:txBody>
      </p:sp>
      <p:sp>
        <p:nvSpPr>
          <p:cNvPr id="35" name="Rectângulo arredondado 34"/>
          <p:cNvSpPr/>
          <p:nvPr/>
        </p:nvSpPr>
        <p:spPr>
          <a:xfrm>
            <a:off x="14408943" y="6278447"/>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wakes</a:t>
            </a:r>
            <a:endParaRPr lang="pt-PT" sz="3600" dirty="0">
              <a:solidFill>
                <a:schemeClr val="bg1"/>
              </a:solidFill>
              <a:latin typeface="Corbel" pitchFamily="34" charset="0"/>
            </a:endParaRPr>
          </a:p>
        </p:txBody>
      </p:sp>
      <p:sp>
        <p:nvSpPr>
          <p:cNvPr id="36" name="Rectângulo arredondado 35"/>
          <p:cNvSpPr/>
          <p:nvPr/>
        </p:nvSpPr>
        <p:spPr>
          <a:xfrm>
            <a:off x="609600" y="220205"/>
            <a:ext cx="8642412" cy="1898959"/>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4000" b="1" dirty="0">
                <a:solidFill>
                  <a:schemeClr val="bg1"/>
                </a:solidFill>
                <a:latin typeface="Corbel" pitchFamily="34" charset="0"/>
              </a:rPr>
              <a:t>Say what Tim does. </a:t>
            </a:r>
          </a:p>
          <a:p>
            <a:pPr algn="ctr">
              <a:defRPr/>
            </a:pPr>
            <a:r>
              <a:rPr lang="pt-PT" sz="4000" b="1" dirty="0">
                <a:solidFill>
                  <a:schemeClr val="bg1"/>
                </a:solidFill>
                <a:latin typeface="Corbel" pitchFamily="34" charset="0"/>
              </a:rPr>
              <a:t>Then listen and click the right words. </a:t>
            </a:r>
            <a:endParaRPr lang="pt-PT" sz="3600" b="1" dirty="0">
              <a:solidFill>
                <a:schemeClr val="bg1"/>
              </a:solidFill>
              <a:latin typeface="Corbel" pitchFamily="34" charset="0"/>
            </a:endParaRPr>
          </a:p>
        </p:txBody>
      </p:sp>
      <p:sp>
        <p:nvSpPr>
          <p:cNvPr id="37" name="Rectângulo arredondado 36"/>
          <p:cNvSpPr/>
          <p:nvPr/>
        </p:nvSpPr>
        <p:spPr>
          <a:xfrm>
            <a:off x="11492619" y="7466579"/>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gets</a:t>
            </a:r>
            <a:endParaRPr lang="pt-PT" sz="3600" dirty="0">
              <a:solidFill>
                <a:schemeClr val="bg1"/>
              </a:solidFill>
              <a:latin typeface="Corbel" pitchFamily="34" charset="0"/>
            </a:endParaRPr>
          </a:p>
        </p:txBody>
      </p:sp>
      <p:sp>
        <p:nvSpPr>
          <p:cNvPr id="38" name="Rectângulo arredondado 37"/>
          <p:cNvSpPr/>
          <p:nvPr/>
        </p:nvSpPr>
        <p:spPr>
          <a:xfrm>
            <a:off x="14408943" y="7466579"/>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very</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5362575" y="9051132"/>
            <a:ext cx="9936957" cy="1015663"/>
          </a:xfrm>
          <a:prstGeom prst="rect">
            <a:avLst/>
          </a:prstGeom>
          <a:noFill/>
          <a:ln w="9525">
            <a:noFill/>
            <a:miter lim="800000"/>
            <a:headEnd/>
            <a:tailEnd/>
          </a:ln>
        </p:spPr>
        <p:txBody>
          <a:bodyPr>
            <a:spAutoFit/>
          </a:bodyPr>
          <a:lstStyle/>
          <a:p>
            <a:r>
              <a:rPr lang="pt-PT" sz="6000" b="1">
                <a:solidFill>
                  <a:schemeClr val="bg1"/>
                </a:solidFill>
                <a:latin typeface="Corbel" pitchFamily="34" charset="0"/>
              </a:rPr>
              <a:t>He wakes up very early.</a:t>
            </a:r>
            <a:endParaRPr lang="pt-PT" sz="4200" b="1">
              <a:solidFill>
                <a:schemeClr val="bg1"/>
              </a:solidFill>
              <a:latin typeface="Corbel" pitchFamily="34" charset="0"/>
            </a:endParaRPr>
          </a:p>
        </p:txBody>
      </p:sp>
      <p:pic>
        <p:nvPicPr>
          <p:cNvPr id="47" name="Imagem 46" descr="end-clip-art-705990.png">
            <a:hlinkClick r:id="rId5" action="ppaction://hlinksldjump"/>
          </p:cNvPr>
          <p:cNvPicPr>
            <a:picLocks noChangeAspect="1"/>
          </p:cNvPicPr>
          <p:nvPr/>
        </p:nvPicPr>
        <p:blipFill>
          <a:blip r:embed="rId6" cstate="print"/>
          <a:srcRect/>
          <a:stretch>
            <a:fillRect/>
          </a:stretch>
        </p:blipFill>
        <p:spPr bwMode="auto">
          <a:xfrm>
            <a:off x="16285032" y="8707152"/>
            <a:ext cx="1688306" cy="1685925"/>
          </a:xfrm>
          <a:prstGeom prst="rect">
            <a:avLst/>
          </a:prstGeom>
          <a:noFill/>
          <a:ln w="9525">
            <a:noFill/>
            <a:miter lim="800000"/>
            <a:headEnd/>
            <a:tailEnd/>
          </a:ln>
        </p:spPr>
      </p:pic>
      <p:pic>
        <p:nvPicPr>
          <p:cNvPr id="40" name="wake u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duotone>
              <a:schemeClr val="accent2">
                <a:shade val="45000"/>
                <a:satMod val="135000"/>
              </a:schemeClr>
              <a:prstClr val="white"/>
            </a:duotone>
          </a:blip>
          <a:srcRect/>
          <a:stretch>
            <a:fillRect/>
          </a:stretch>
        </p:blipFill>
        <p:spPr bwMode="auto">
          <a:xfrm>
            <a:off x="1097466" y="2885389"/>
            <a:ext cx="1621631" cy="1557338"/>
          </a:xfrm>
          <a:prstGeom prst="rect">
            <a:avLst/>
          </a:prstGeom>
          <a:noFill/>
          <a:ln w="9525">
            <a:noFill/>
            <a:miter lim="800000"/>
            <a:headEnd/>
            <a:tailEnd/>
          </a:ln>
        </p:spPr>
      </p:pic>
      <p:sp>
        <p:nvSpPr>
          <p:cNvPr id="49" name="Rectângulo arredondado 48"/>
          <p:cNvSpPr/>
          <p:nvPr/>
        </p:nvSpPr>
        <p:spPr>
          <a:xfrm>
            <a:off x="1295400" y="8027482"/>
            <a:ext cx="7543800" cy="799114"/>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8" cstate="print"/>
          <a:srcRect/>
          <a:stretch>
            <a:fillRect/>
          </a:stretch>
        </p:blipFill>
        <p:spPr bwMode="auto">
          <a:xfrm>
            <a:off x="8123466" y="7136809"/>
            <a:ext cx="2044816" cy="204181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5" fill="hold"/>
                                        <p:tgtEl>
                                          <p:spTgt spid="40"/>
                                        </p:tgtEl>
                                      </p:cBhvr>
                                    </p:cmd>
                                  </p:childTnLst>
                                </p:cTn>
                              </p:par>
                            </p:childTnLst>
                          </p:cTn>
                        </p:par>
                      </p:childTnLst>
                    </p:cTn>
                  </p:par>
                </p:childTnLst>
              </p:cTn>
              <p:nextCondLst>
                <p:cond evt="onClick" delay="0">
                  <p:tgtEl>
                    <p:spTgt spid="40"/>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0"/>
                </p:tgtEl>
              </p:cMediaNode>
            </p:audi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7" presetClass="emph" presetSubtype="0" fill="hold" grpId="0" nodeType="clickEffect">
                                  <p:stCondLst>
                                    <p:cond delay="0"/>
                                  </p:stCondLst>
                                  <p:childTnLst>
                                    <p:animClr clrSpc="rgb" dir="cw">
                                      <p:cBhvr override="childStyle">
                                        <p:cTn id="18" dur="250" autoRev="1" fill="hold"/>
                                        <p:tgtEl>
                                          <p:spTgt spid="8"/>
                                        </p:tgtEl>
                                        <p:attrNameLst>
                                          <p:attrName>style.color</p:attrName>
                                        </p:attrNameLst>
                                      </p:cBhvr>
                                      <p:to>
                                        <a:schemeClr val="bg1"/>
                                      </p:to>
                                    </p:animClr>
                                    <p:animClr clrSpc="rgb" dir="cw">
                                      <p:cBhvr>
                                        <p:cTn id="19" dur="250" autoRev="1" fill="hold"/>
                                        <p:tgtEl>
                                          <p:spTgt spid="8"/>
                                        </p:tgtEl>
                                        <p:attrNameLst>
                                          <p:attrName>fillcolor</p:attrName>
                                        </p:attrNameLst>
                                      </p:cBhvr>
                                      <p:to>
                                        <a:schemeClr val="bg1"/>
                                      </p:to>
                                    </p:animClr>
                                    <p:set>
                                      <p:cBhvr>
                                        <p:cTn id="20" dur="250" autoRev="1" fill="hold"/>
                                        <p:tgtEl>
                                          <p:spTgt spid="8"/>
                                        </p:tgtEl>
                                        <p:attrNameLst>
                                          <p:attrName>fill.type</p:attrName>
                                        </p:attrNameLst>
                                      </p:cBhvr>
                                      <p:to>
                                        <p:strVal val="solid"/>
                                      </p:to>
                                    </p:set>
                                    <p:set>
                                      <p:cBhvr>
                                        <p:cTn id="21" dur="250" autoRev="1"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26"/>
                    </p:tgtEl>
                  </p:cond>
                </p:stCondLst>
                <p:endSync evt="end" delay="0">
                  <p:rtn val="all"/>
                </p:endSync>
                <p:childTnLst>
                  <p:par>
                    <p:cTn id="23" fill="hold">
                      <p:stCondLst>
                        <p:cond delay="0"/>
                      </p:stCondLst>
                      <p:childTnLst>
                        <p:par>
                          <p:cTn id="24" fill="hold">
                            <p:stCondLst>
                              <p:cond delay="0"/>
                            </p:stCondLst>
                            <p:childTnLst>
                              <p:par>
                                <p:cTn id="25" presetID="27" presetClass="emph" presetSubtype="0" fill="hold" grpId="0" nodeType="clickEffect">
                                  <p:stCondLst>
                                    <p:cond delay="0"/>
                                  </p:stCondLst>
                                  <p:childTnLst>
                                    <p:animClr clrSpc="rgb" dir="cw">
                                      <p:cBhvr override="childStyle">
                                        <p:cTn id="26" dur="250" autoRev="1" fill="hold"/>
                                        <p:tgtEl>
                                          <p:spTgt spid="26"/>
                                        </p:tgtEl>
                                        <p:attrNameLst>
                                          <p:attrName>style.color</p:attrName>
                                        </p:attrNameLst>
                                      </p:cBhvr>
                                      <p:to>
                                        <a:schemeClr val="bg1"/>
                                      </p:to>
                                    </p:animClr>
                                    <p:animClr clrSpc="rgb" dir="cw">
                                      <p:cBhvr>
                                        <p:cTn id="27" dur="250" autoRev="1" fill="hold"/>
                                        <p:tgtEl>
                                          <p:spTgt spid="26"/>
                                        </p:tgtEl>
                                        <p:attrNameLst>
                                          <p:attrName>fillcolor</p:attrName>
                                        </p:attrNameLst>
                                      </p:cBhvr>
                                      <p:to>
                                        <a:schemeClr val="bg1"/>
                                      </p:to>
                                    </p:animClr>
                                    <p:set>
                                      <p:cBhvr>
                                        <p:cTn id="28" dur="250" autoRev="1" fill="hold"/>
                                        <p:tgtEl>
                                          <p:spTgt spid="26"/>
                                        </p:tgtEl>
                                        <p:attrNameLst>
                                          <p:attrName>fill.type</p:attrName>
                                        </p:attrNameLst>
                                      </p:cBhvr>
                                      <p:to>
                                        <p:strVal val="solid"/>
                                      </p:to>
                                    </p:set>
                                    <p:set>
                                      <p:cBhvr>
                                        <p:cTn id="29" dur="250" autoRev="1"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9" presetClass="exit" presetSubtype="0" fill="hold" grpId="0" nodeType="clickEffect">
                                  <p:stCondLst>
                                    <p:cond delay="0"/>
                                  </p:stCondLst>
                                  <p:childTnLst>
                                    <p:animEffect transition="out" filter="dissolv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9" presetClass="exit" presetSubtype="0" fill="hold" grpId="0" nodeType="clickEffect">
                                  <p:stCondLst>
                                    <p:cond delay="0"/>
                                  </p:stCondLst>
                                  <p:childTnLst>
                                    <p:animEffect transition="out" filter="dissolve">
                                      <p:cBhvr>
                                        <p:cTn id="40" dur="500"/>
                                        <p:tgtEl>
                                          <p:spTgt spid="29"/>
                                        </p:tgtEl>
                                      </p:cBhvr>
                                    </p:animEffect>
                                    <p:set>
                                      <p:cBhvr>
                                        <p:cTn id="4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28"/>
                    </p:tgtEl>
                  </p:cond>
                </p:stCondLst>
                <p:endSync evt="end" delay="0">
                  <p:rtn val="all"/>
                </p:endSync>
                <p:childTnLst>
                  <p:par>
                    <p:cTn id="43" fill="hold">
                      <p:stCondLst>
                        <p:cond delay="0"/>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27" presetClass="emph" presetSubtype="0" fill="hold" grpId="0" nodeType="clickEffect">
                                  <p:stCondLst>
                                    <p:cond delay="0"/>
                                  </p:stCondLst>
                                  <p:childTnLst>
                                    <p:animClr clrSpc="rgb" dir="cw">
                                      <p:cBhvr override="childStyle">
                                        <p:cTn id="52" dur="250" autoRev="1" fill="hold"/>
                                        <p:tgtEl>
                                          <p:spTgt spid="30"/>
                                        </p:tgtEl>
                                        <p:attrNameLst>
                                          <p:attrName>style.color</p:attrName>
                                        </p:attrNameLst>
                                      </p:cBhvr>
                                      <p:to>
                                        <a:schemeClr val="bg1"/>
                                      </p:to>
                                    </p:animClr>
                                    <p:animClr clrSpc="rgb" dir="cw">
                                      <p:cBhvr>
                                        <p:cTn id="53" dur="250" autoRev="1" fill="hold"/>
                                        <p:tgtEl>
                                          <p:spTgt spid="30"/>
                                        </p:tgtEl>
                                        <p:attrNameLst>
                                          <p:attrName>fillcolor</p:attrName>
                                        </p:attrNameLst>
                                      </p:cBhvr>
                                      <p:to>
                                        <a:schemeClr val="bg1"/>
                                      </p:to>
                                    </p:animClr>
                                    <p:set>
                                      <p:cBhvr>
                                        <p:cTn id="54" dur="250" autoRev="1" fill="hold"/>
                                        <p:tgtEl>
                                          <p:spTgt spid="30"/>
                                        </p:tgtEl>
                                        <p:attrNameLst>
                                          <p:attrName>fill.type</p:attrName>
                                        </p:attrNameLst>
                                      </p:cBhvr>
                                      <p:to>
                                        <p:strVal val="solid"/>
                                      </p:to>
                                    </p:set>
                                    <p:set>
                                      <p:cBhvr>
                                        <p:cTn id="55" dur="250" autoRev="1"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9" presetClass="exit" presetSubtype="0" fill="hold" grpId="0" nodeType="clickEffect">
                                  <p:stCondLst>
                                    <p:cond delay="0"/>
                                  </p:stCondLst>
                                  <p:childTnLst>
                                    <p:animEffect transition="out" filter="dissolve">
                                      <p:cBhvr>
                                        <p:cTn id="60" dur="500"/>
                                        <p:tgtEl>
                                          <p:spTgt spid="31"/>
                                        </p:tgtEl>
                                      </p:cBhvr>
                                    </p:animEffect>
                                    <p:set>
                                      <p:cBhvr>
                                        <p:cTn id="6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8" restart="whenNotActive" fill="hold" evtFilter="cancelBubble" nodeType="interactiveSeq">
                <p:stCondLst>
                  <p:cond evt="onClick" delay="0">
                    <p:tgtEl>
                      <p:spTgt spid="32"/>
                    </p:tgtEl>
                  </p:cond>
                </p:stCondLst>
                <p:endSync evt="end" delay="0">
                  <p:rtn val="all"/>
                </p:endSync>
                <p:childTnLst>
                  <p:par>
                    <p:cTn id="69" fill="hold">
                      <p:stCondLst>
                        <p:cond delay="0"/>
                      </p:stCondLst>
                      <p:childTnLst>
                        <p:par>
                          <p:cTn id="70" fill="hold">
                            <p:stCondLst>
                              <p:cond delay="0"/>
                            </p:stCondLst>
                            <p:childTnLst>
                              <p:par>
                                <p:cTn id="71" presetID="9" presetClass="exit" presetSubtype="0" fill="hold" grpId="0" nodeType="clickEffect">
                                  <p:stCondLst>
                                    <p:cond delay="0"/>
                                  </p:stCondLst>
                                  <p:childTnLst>
                                    <p:animEffect transition="out" filter="dissolve">
                                      <p:cBhvr>
                                        <p:cTn id="72" dur="500"/>
                                        <p:tgtEl>
                                          <p:spTgt spid="32"/>
                                        </p:tgtEl>
                                      </p:cBhvr>
                                    </p:animEffect>
                                    <p:set>
                                      <p:cBhvr>
                                        <p:cTn id="7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4"/>
                    </p:tgtEl>
                  </p:cond>
                </p:stCondLst>
                <p:endSync evt="end" delay="0">
                  <p:rtn val="all"/>
                </p:endSync>
                <p:childTnLst>
                  <p:par>
                    <p:cTn id="75" fill="hold">
                      <p:stCondLst>
                        <p:cond delay="0"/>
                      </p:stCondLst>
                      <p:childTnLst>
                        <p:par>
                          <p:cTn id="76" fill="hold">
                            <p:stCondLst>
                              <p:cond delay="0"/>
                            </p:stCondLst>
                            <p:childTnLst>
                              <p:par>
                                <p:cTn id="77" presetID="9" presetClass="exit" presetSubtype="0" fill="hold" grpId="0" nodeType="clickEffect">
                                  <p:stCondLst>
                                    <p:cond delay="0"/>
                                  </p:stCondLst>
                                  <p:childTnLst>
                                    <p:animEffect transition="out" filter="dissolve">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0" restart="whenNotActive" fill="hold" evtFilter="cancelBubble" nodeType="interactiveSeq">
                <p:stCondLst>
                  <p:cond evt="onClick" delay="0">
                    <p:tgtEl>
                      <p:spTgt spid="35"/>
                    </p:tgtEl>
                  </p:cond>
                </p:stCondLst>
                <p:endSync evt="end" delay="0">
                  <p:rtn val="all"/>
                </p:endSync>
                <p:childTnLst>
                  <p:par>
                    <p:cTn id="81" fill="hold">
                      <p:stCondLst>
                        <p:cond delay="0"/>
                      </p:stCondLst>
                      <p:childTnLst>
                        <p:par>
                          <p:cTn id="82" fill="hold">
                            <p:stCondLst>
                              <p:cond delay="0"/>
                            </p:stCondLst>
                            <p:childTnLst>
                              <p:par>
                                <p:cTn id="83" presetID="27" presetClass="emph" presetSubtype="0" fill="hold" grpId="0" nodeType="clickEffect">
                                  <p:stCondLst>
                                    <p:cond delay="0"/>
                                  </p:stCondLst>
                                  <p:childTnLst>
                                    <p:animClr clrSpc="rgb" dir="cw">
                                      <p:cBhvr override="childStyle">
                                        <p:cTn id="84" dur="250" autoRev="1" fill="hold"/>
                                        <p:tgtEl>
                                          <p:spTgt spid="35"/>
                                        </p:tgtEl>
                                        <p:attrNameLst>
                                          <p:attrName>style.color</p:attrName>
                                        </p:attrNameLst>
                                      </p:cBhvr>
                                      <p:to>
                                        <a:schemeClr val="bg1"/>
                                      </p:to>
                                    </p:animClr>
                                    <p:animClr clrSpc="rgb" dir="cw">
                                      <p:cBhvr>
                                        <p:cTn id="85" dur="250" autoRev="1" fill="hold"/>
                                        <p:tgtEl>
                                          <p:spTgt spid="35"/>
                                        </p:tgtEl>
                                        <p:attrNameLst>
                                          <p:attrName>fillcolor</p:attrName>
                                        </p:attrNameLst>
                                      </p:cBhvr>
                                      <p:to>
                                        <a:schemeClr val="bg1"/>
                                      </p:to>
                                    </p:animClr>
                                    <p:set>
                                      <p:cBhvr>
                                        <p:cTn id="86" dur="250" autoRev="1" fill="hold"/>
                                        <p:tgtEl>
                                          <p:spTgt spid="35"/>
                                        </p:tgtEl>
                                        <p:attrNameLst>
                                          <p:attrName>fill.type</p:attrName>
                                        </p:attrNameLst>
                                      </p:cBhvr>
                                      <p:to>
                                        <p:strVal val="solid"/>
                                      </p:to>
                                    </p:set>
                                    <p:set>
                                      <p:cBhvr>
                                        <p:cTn id="87" dur="250" autoRev="1"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88" restart="whenNotActive" fill="hold" evtFilter="cancelBubble" nodeType="interactiveSeq">
                <p:stCondLst>
                  <p:cond evt="onClick" delay="0">
                    <p:tgtEl>
                      <p:spTgt spid="37"/>
                    </p:tgtEl>
                  </p:cond>
                </p:stCondLst>
                <p:endSync evt="end" delay="0">
                  <p:rtn val="all"/>
                </p:endSync>
                <p:childTnLst>
                  <p:par>
                    <p:cTn id="89" fill="hold">
                      <p:stCondLst>
                        <p:cond delay="0"/>
                      </p:stCondLst>
                      <p:childTnLst>
                        <p:par>
                          <p:cTn id="90" fill="hold">
                            <p:stCondLst>
                              <p:cond delay="0"/>
                            </p:stCondLst>
                            <p:childTnLst>
                              <p:par>
                                <p:cTn id="91" presetID="9" presetClass="exit" presetSubtype="0" fill="hold" grpId="0" nodeType="clickEffect">
                                  <p:stCondLst>
                                    <p:cond delay="0"/>
                                  </p:stCondLst>
                                  <p:childTnLst>
                                    <p:animEffect transition="out" filter="dissolve">
                                      <p:cBhvr>
                                        <p:cTn id="92" dur="500"/>
                                        <p:tgtEl>
                                          <p:spTgt spid="37"/>
                                        </p:tgtEl>
                                      </p:cBhvr>
                                    </p:animEffect>
                                    <p:set>
                                      <p:cBhvr>
                                        <p:cTn id="9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94" restart="whenNotActive" fill="hold" evtFilter="cancelBubble" nodeType="interactiveSeq">
                <p:stCondLst>
                  <p:cond evt="onClick" delay="0">
                    <p:tgtEl>
                      <p:spTgt spid="38"/>
                    </p:tgtEl>
                  </p:cond>
                </p:stCondLst>
                <p:endSync evt="end" delay="0">
                  <p:rtn val="all"/>
                </p:endSync>
                <p:childTnLst>
                  <p:par>
                    <p:cTn id="95" fill="hold">
                      <p:stCondLst>
                        <p:cond delay="0"/>
                      </p:stCondLst>
                      <p:childTnLst>
                        <p:par>
                          <p:cTn id="96" fill="hold">
                            <p:stCondLst>
                              <p:cond delay="0"/>
                            </p:stCondLst>
                            <p:childTnLst>
                              <p:par>
                                <p:cTn id="97" presetID="27" presetClass="emph" presetSubtype="0" fill="hold" grpId="0" nodeType="clickEffect">
                                  <p:stCondLst>
                                    <p:cond delay="0"/>
                                  </p:stCondLst>
                                  <p:childTnLst>
                                    <p:animClr clrSpc="rgb" dir="cw">
                                      <p:cBhvr override="childStyle">
                                        <p:cTn id="98" dur="250" autoRev="1" fill="hold"/>
                                        <p:tgtEl>
                                          <p:spTgt spid="38"/>
                                        </p:tgtEl>
                                        <p:attrNameLst>
                                          <p:attrName>style.color</p:attrName>
                                        </p:attrNameLst>
                                      </p:cBhvr>
                                      <p:to>
                                        <a:schemeClr val="bg1"/>
                                      </p:to>
                                    </p:animClr>
                                    <p:animClr clrSpc="rgb" dir="cw">
                                      <p:cBhvr>
                                        <p:cTn id="99" dur="250" autoRev="1" fill="hold"/>
                                        <p:tgtEl>
                                          <p:spTgt spid="38"/>
                                        </p:tgtEl>
                                        <p:attrNameLst>
                                          <p:attrName>fillcolor</p:attrName>
                                        </p:attrNameLst>
                                      </p:cBhvr>
                                      <p:to>
                                        <a:schemeClr val="bg1"/>
                                      </p:to>
                                    </p:animClr>
                                    <p:set>
                                      <p:cBhvr>
                                        <p:cTn id="100" dur="250" autoRev="1" fill="hold"/>
                                        <p:tgtEl>
                                          <p:spTgt spid="38"/>
                                        </p:tgtEl>
                                        <p:attrNameLst>
                                          <p:attrName>fill.type</p:attrName>
                                        </p:attrNameLst>
                                      </p:cBhvr>
                                      <p:to>
                                        <p:strVal val="solid"/>
                                      </p:to>
                                    </p:set>
                                    <p:set>
                                      <p:cBhvr>
                                        <p:cTn id="101" dur="250" autoRev="1"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102" restart="whenNotActive" fill="hold" evtFilter="cancelBubble" nodeType="interactiveSeq">
                <p:stCondLst>
                  <p:cond evt="onClick" delay="0">
                    <p:tgtEl>
                      <p:spTgt spid="46"/>
                    </p:tgtEl>
                  </p:cond>
                </p:stCondLst>
                <p:endSync evt="end" delay="0">
                  <p:rtn val="all"/>
                </p:endSync>
                <p:childTnLst>
                  <p:par>
                    <p:cTn id="103" fill="hold">
                      <p:stCondLst>
                        <p:cond delay="0"/>
                      </p:stCondLst>
                      <p:childTnLst>
                        <p:par>
                          <p:cTn id="104" fill="hold">
                            <p:stCondLst>
                              <p:cond delay="0"/>
                            </p:stCondLst>
                            <p:childTnLst>
                              <p:par>
                                <p:cTn id="105" presetID="27" presetClass="entr" presetSubtype="0" fill="hold" grpId="0" nodeType="clickEffect">
                                  <p:stCondLst>
                                    <p:cond delay="0"/>
                                  </p:stCondLst>
                                  <p:iterate type="lt">
                                    <p:tmPct val="50000"/>
                                  </p:iterate>
                                  <p:childTnLst>
                                    <p:set>
                                      <p:cBhvr>
                                        <p:cTn id="106" dur="1" fill="hold">
                                          <p:stCondLst>
                                            <p:cond delay="0"/>
                                          </p:stCondLst>
                                        </p:cTn>
                                        <p:tgtEl>
                                          <p:spTgt spid="41"/>
                                        </p:tgtEl>
                                        <p:attrNameLst>
                                          <p:attrName>style.visibility</p:attrName>
                                        </p:attrNameLst>
                                      </p:cBhvr>
                                      <p:to>
                                        <p:strVal val="visible"/>
                                      </p:to>
                                    </p:set>
                                    <p:anim calcmode="discrete" valueType="clr">
                                      <p:cBhvr override="childStyle">
                                        <p:cTn id="107"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08" dur="80"/>
                                        <p:tgtEl>
                                          <p:spTgt spid="41"/>
                                        </p:tgtEl>
                                        <p:attrNameLst>
                                          <p:attrName>fillcolor</p:attrName>
                                        </p:attrNameLst>
                                      </p:cBhvr>
                                      <p:tavLst>
                                        <p:tav tm="0">
                                          <p:val>
                                            <p:clrVal>
                                              <a:schemeClr val="accent2"/>
                                            </p:clrVal>
                                          </p:val>
                                        </p:tav>
                                        <p:tav tm="50000">
                                          <p:val>
                                            <p:clrVal>
                                              <a:schemeClr val="hlink"/>
                                            </p:clrVal>
                                          </p:val>
                                        </p:tav>
                                      </p:tavLst>
                                    </p:anim>
                                    <p:set>
                                      <p:cBhvr>
                                        <p:cTn id="109" dur="80"/>
                                        <p:tgtEl>
                                          <p:spTgt spid="41"/>
                                        </p:tgtEl>
                                        <p:attrNameLst>
                                          <p:attrName>fill.type</p:attrName>
                                        </p:attrNameLst>
                                      </p:cBhvr>
                                      <p:to>
                                        <p:strVal val="solid"/>
                                      </p:to>
                                    </p:set>
                                  </p:childTnLst>
                                </p:cTn>
                              </p:par>
                            </p:childTnLst>
                          </p:cTn>
                        </p:par>
                        <p:par>
                          <p:cTn id="110" fill="hold">
                            <p:stCondLst>
                              <p:cond delay="800"/>
                            </p:stCondLst>
                            <p:childTnLst>
                              <p:par>
                                <p:cTn id="111" presetID="9" presetClass="entr" presetSubtype="0" fill="hold" nodeType="afterEffect">
                                  <p:stCondLst>
                                    <p:cond delay="0"/>
                                  </p:stCondLst>
                                  <p:childTnLst>
                                    <p:set>
                                      <p:cBhvr>
                                        <p:cTn id="112" dur="1" fill="hold">
                                          <p:stCondLst>
                                            <p:cond delay="0"/>
                                          </p:stCondLst>
                                        </p:cTn>
                                        <p:tgtEl>
                                          <p:spTgt spid="47"/>
                                        </p:tgtEl>
                                        <p:attrNameLst>
                                          <p:attrName>style.visibility</p:attrName>
                                        </p:attrNameLst>
                                      </p:cBhvr>
                                      <p:to>
                                        <p:strVal val="visible"/>
                                      </p:to>
                                    </p:set>
                                    <p:animEffect transition="in" filter="dissolve">
                                      <p:cBhvr>
                                        <p:cTn id="113" dur="500"/>
                                        <p:tgtEl>
                                          <p:spTgt spid="47"/>
                                        </p:tgtEl>
                                      </p:cBhvr>
                                    </p:animEffect>
                                  </p:childTnLst>
                                </p:cTn>
                              </p:par>
                            </p:childTnLst>
                          </p:cTn>
                        </p:par>
                      </p:childTnLst>
                    </p:cTn>
                  </p:par>
                </p:childTnLst>
              </p:cTn>
              <p:nextCondLst>
                <p:cond evt="onClick" delay="0">
                  <p:tgtEl>
                    <p:spTgt spid="46"/>
                  </p:tgtEl>
                </p:cond>
              </p:nextCondLst>
            </p:seq>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F4D416A4-A32C-935F-0C90-9E425EEA835A}"/>
              </a:ext>
            </a:extLst>
          </p:cNvPr>
          <p:cNvSpPr/>
          <p:nvPr/>
        </p:nvSpPr>
        <p:spPr>
          <a:xfrm>
            <a:off x="-49863" y="1"/>
            <a:ext cx="18288000"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1295400" y="2834328"/>
            <a:ext cx="8077200" cy="5657543"/>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583687" y="32340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she</a:t>
            </a:r>
            <a:endParaRPr lang="pt-PT" sz="3600" dirty="0">
              <a:solidFill>
                <a:schemeClr val="bg1"/>
              </a:solidFill>
              <a:latin typeface="Corbel" pitchFamily="34" charset="0"/>
            </a:endParaRPr>
          </a:p>
        </p:txBody>
      </p:sp>
      <p:pic>
        <p:nvPicPr>
          <p:cNvPr id="8200" name="Imagem 5" descr="2010-02-05_2157.png"/>
          <p:cNvPicPr>
            <a:picLocks noChangeAspect="1"/>
          </p:cNvPicPr>
          <p:nvPr/>
        </p:nvPicPr>
        <p:blipFill>
          <a:blip r:embed="rId4" cstate="print"/>
          <a:srcRect t="17276" b="6941"/>
          <a:stretch>
            <a:fillRect/>
          </a:stretch>
        </p:blipFill>
        <p:spPr bwMode="auto">
          <a:xfrm>
            <a:off x="3518305" y="3039014"/>
            <a:ext cx="4869656" cy="4967288"/>
          </a:xfrm>
          <a:prstGeom prst="rect">
            <a:avLst/>
          </a:prstGeom>
          <a:ln>
            <a:noFill/>
          </a:ln>
          <a:effectLst>
            <a:softEdge rad="112500"/>
          </a:effectLst>
        </p:spPr>
      </p:pic>
      <p:sp>
        <p:nvSpPr>
          <p:cNvPr id="24" name="Rectângulo arredondado 23"/>
          <p:cNvSpPr/>
          <p:nvPr/>
        </p:nvSpPr>
        <p:spPr>
          <a:xfrm>
            <a:off x="11667363" y="32340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hands</a:t>
            </a:r>
            <a:endParaRPr lang="pt-PT" sz="3600" dirty="0">
              <a:solidFill>
                <a:schemeClr val="bg1"/>
              </a:solidFill>
              <a:latin typeface="Corbel" pitchFamily="34" charset="0"/>
            </a:endParaRPr>
          </a:p>
        </p:txBody>
      </p:sp>
      <p:sp>
        <p:nvSpPr>
          <p:cNvPr id="25" name="Rectângulo arredondado 24"/>
          <p:cNvSpPr/>
          <p:nvPr/>
        </p:nvSpPr>
        <p:spPr>
          <a:xfrm>
            <a:off x="609599" y="9030965"/>
            <a:ext cx="16782399"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667363" y="151056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wash</a:t>
            </a:r>
            <a:endParaRPr lang="pt-PT" sz="3600" dirty="0">
              <a:solidFill>
                <a:schemeClr val="bg1"/>
              </a:solidFill>
              <a:latin typeface="Corbel" pitchFamily="34" charset="0"/>
            </a:endParaRPr>
          </a:p>
        </p:txBody>
      </p:sp>
      <p:sp>
        <p:nvSpPr>
          <p:cNvPr id="27" name="Rectângulo arredondado 26"/>
          <p:cNvSpPr/>
          <p:nvPr/>
        </p:nvSpPr>
        <p:spPr>
          <a:xfrm>
            <a:off x="14583687" y="151056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water</a:t>
            </a:r>
            <a:endParaRPr lang="pt-PT" sz="3600" dirty="0">
              <a:solidFill>
                <a:schemeClr val="bg1"/>
              </a:solidFill>
              <a:latin typeface="Corbel" pitchFamily="34" charset="0"/>
            </a:endParaRPr>
          </a:p>
        </p:txBody>
      </p:sp>
      <p:sp>
        <p:nvSpPr>
          <p:cNvPr id="28" name="Rectângulo arredondado 27"/>
          <p:cNvSpPr/>
          <p:nvPr/>
        </p:nvSpPr>
        <p:spPr>
          <a:xfrm>
            <a:off x="14583687" y="269966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teeth</a:t>
            </a:r>
            <a:endParaRPr lang="pt-PT" sz="3600" dirty="0">
              <a:solidFill>
                <a:schemeClr val="bg1"/>
              </a:solidFill>
              <a:latin typeface="Corbel" pitchFamily="34" charset="0"/>
            </a:endParaRPr>
          </a:p>
        </p:txBody>
      </p:sp>
      <p:sp>
        <p:nvSpPr>
          <p:cNvPr id="29" name="Rectângulo arredondado 28"/>
          <p:cNvSpPr/>
          <p:nvPr/>
        </p:nvSpPr>
        <p:spPr>
          <a:xfrm>
            <a:off x="11667363" y="269966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clean</a:t>
            </a:r>
            <a:endParaRPr lang="pt-PT" sz="3600" dirty="0">
              <a:solidFill>
                <a:schemeClr val="bg1"/>
              </a:solidFill>
              <a:latin typeface="Corbel" pitchFamily="34" charset="0"/>
            </a:endParaRPr>
          </a:p>
        </p:txBody>
      </p:sp>
      <p:sp>
        <p:nvSpPr>
          <p:cNvPr id="30" name="Rectângulo arredondado 29"/>
          <p:cNvSpPr/>
          <p:nvPr/>
        </p:nvSpPr>
        <p:spPr>
          <a:xfrm>
            <a:off x="11667363" y="388780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soap</a:t>
            </a:r>
            <a:endParaRPr lang="pt-PT" sz="3600" dirty="0">
              <a:solidFill>
                <a:schemeClr val="bg1"/>
              </a:solidFill>
              <a:latin typeface="Corbel" pitchFamily="34" charset="0"/>
            </a:endParaRPr>
          </a:p>
        </p:txBody>
      </p:sp>
      <p:sp>
        <p:nvSpPr>
          <p:cNvPr id="31" name="Rectângulo arredondado 30"/>
          <p:cNvSpPr/>
          <p:nvPr/>
        </p:nvSpPr>
        <p:spPr>
          <a:xfrm>
            <a:off x="14583687" y="388780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cleans</a:t>
            </a:r>
            <a:endParaRPr lang="pt-PT" sz="3600" dirty="0">
              <a:solidFill>
                <a:schemeClr val="bg1"/>
              </a:solidFill>
              <a:latin typeface="Corbel" pitchFamily="34" charset="0"/>
            </a:endParaRPr>
          </a:p>
        </p:txBody>
      </p:sp>
      <p:sp>
        <p:nvSpPr>
          <p:cNvPr id="32" name="Rectângulo arredondado 31"/>
          <p:cNvSpPr/>
          <p:nvPr/>
        </p:nvSpPr>
        <p:spPr>
          <a:xfrm>
            <a:off x="14583687" y="507593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washes</a:t>
            </a:r>
            <a:endParaRPr lang="pt-PT" sz="3600" dirty="0">
              <a:solidFill>
                <a:schemeClr val="bg1"/>
              </a:solidFill>
              <a:latin typeface="Corbel" pitchFamily="34" charset="0"/>
            </a:endParaRPr>
          </a:p>
        </p:txBody>
      </p:sp>
      <p:sp>
        <p:nvSpPr>
          <p:cNvPr id="33" name="Rectângulo arredondado 32"/>
          <p:cNvSpPr/>
          <p:nvPr/>
        </p:nvSpPr>
        <p:spPr>
          <a:xfrm>
            <a:off x="11667363" y="507593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face</a:t>
            </a:r>
            <a:endParaRPr lang="pt-PT" sz="3600" dirty="0">
              <a:solidFill>
                <a:schemeClr val="bg1"/>
              </a:solidFill>
              <a:latin typeface="Corbel" pitchFamily="34" charset="0"/>
            </a:endParaRPr>
          </a:p>
        </p:txBody>
      </p:sp>
      <p:sp>
        <p:nvSpPr>
          <p:cNvPr id="34" name="Rectângulo arredondado 33"/>
          <p:cNvSpPr/>
          <p:nvPr/>
        </p:nvSpPr>
        <p:spPr>
          <a:xfrm>
            <a:off x="11667363" y="626406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brush</a:t>
            </a:r>
            <a:endParaRPr lang="pt-PT" sz="3600" dirty="0">
              <a:solidFill>
                <a:schemeClr val="bg1"/>
              </a:solidFill>
              <a:latin typeface="Corbel" pitchFamily="34" charset="0"/>
            </a:endParaRPr>
          </a:p>
        </p:txBody>
      </p:sp>
      <p:sp>
        <p:nvSpPr>
          <p:cNvPr id="35" name="Rectângulo arredondado 34"/>
          <p:cNvSpPr/>
          <p:nvPr/>
        </p:nvSpPr>
        <p:spPr>
          <a:xfrm>
            <a:off x="14583687" y="626406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after</a:t>
            </a:r>
            <a:endParaRPr lang="pt-PT" sz="3600" dirty="0">
              <a:solidFill>
                <a:schemeClr val="bg1"/>
              </a:solidFill>
              <a:latin typeface="Corbel" pitchFamily="34" charset="0"/>
            </a:endParaRPr>
          </a:p>
        </p:txBody>
      </p:sp>
      <p:sp>
        <p:nvSpPr>
          <p:cNvPr id="36" name="Rectângulo arredondado 35"/>
          <p:cNvSpPr/>
          <p:nvPr/>
        </p:nvSpPr>
        <p:spPr>
          <a:xfrm>
            <a:off x="1219200" y="220205"/>
            <a:ext cx="8566212" cy="2161804"/>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4000" b="1" dirty="0">
                <a:solidFill>
                  <a:schemeClr val="bg1"/>
                </a:solidFill>
                <a:latin typeface="Corbel" pitchFamily="34" charset="0"/>
              </a:rPr>
              <a:t>Say what Sue does. </a:t>
            </a:r>
          </a:p>
          <a:p>
            <a:pPr algn="ctr">
              <a:defRPr/>
            </a:pPr>
            <a:r>
              <a:rPr lang="pt-PT" sz="4000" b="1" dirty="0">
                <a:solidFill>
                  <a:schemeClr val="bg1"/>
                </a:solidFill>
                <a:latin typeface="Corbel" pitchFamily="34" charset="0"/>
              </a:rPr>
              <a:t>Then listen and click the right words. </a:t>
            </a:r>
            <a:endParaRPr lang="pt-PT" sz="3600" b="1" dirty="0">
              <a:solidFill>
                <a:schemeClr val="bg1"/>
              </a:solidFill>
              <a:latin typeface="Corbel" pitchFamily="34" charset="0"/>
            </a:endParaRPr>
          </a:p>
        </p:txBody>
      </p:sp>
      <p:sp>
        <p:nvSpPr>
          <p:cNvPr id="37" name="Rectângulo arredondado 36"/>
          <p:cNvSpPr/>
          <p:nvPr/>
        </p:nvSpPr>
        <p:spPr>
          <a:xfrm>
            <a:off x="11667363" y="745219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his</a:t>
            </a:r>
            <a:endParaRPr lang="pt-PT" sz="3600" dirty="0">
              <a:solidFill>
                <a:schemeClr val="bg1"/>
              </a:solidFill>
              <a:latin typeface="Corbel" pitchFamily="34" charset="0"/>
            </a:endParaRPr>
          </a:p>
        </p:txBody>
      </p:sp>
      <p:sp>
        <p:nvSpPr>
          <p:cNvPr id="38" name="Rectângulo arredondado 37"/>
          <p:cNvSpPr/>
          <p:nvPr/>
        </p:nvSpPr>
        <p:spPr>
          <a:xfrm>
            <a:off x="14583687" y="745219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her</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5579270" y="9051132"/>
            <a:ext cx="9936956" cy="1015663"/>
          </a:xfrm>
          <a:prstGeom prst="rect">
            <a:avLst/>
          </a:prstGeom>
          <a:noFill/>
          <a:ln w="9525">
            <a:noFill/>
            <a:miter lim="800000"/>
            <a:headEnd/>
            <a:tailEnd/>
          </a:ln>
        </p:spPr>
        <p:txBody>
          <a:bodyPr>
            <a:spAutoFit/>
          </a:bodyPr>
          <a:lstStyle/>
          <a:p>
            <a:r>
              <a:rPr lang="pt-PT" sz="6000" b="1">
                <a:solidFill>
                  <a:schemeClr val="bg1"/>
                </a:solidFill>
                <a:latin typeface="Corbel" pitchFamily="34" charset="0"/>
              </a:rPr>
              <a:t>She washes her face.</a:t>
            </a:r>
            <a:endParaRPr lang="pt-PT" sz="4200" b="1">
              <a:solidFill>
                <a:schemeClr val="bg1"/>
              </a:solidFill>
              <a:latin typeface="Corbel" pitchFamily="34" charset="0"/>
            </a:endParaRPr>
          </a:p>
        </p:txBody>
      </p:sp>
      <p:pic>
        <p:nvPicPr>
          <p:cNvPr id="47" name="Imagem 46" descr="end-clip-art-705990.png">
            <a:hlinkClick r:id="rId5" action="ppaction://hlinksldjump"/>
          </p:cNvPr>
          <p:cNvPicPr>
            <a:picLocks noChangeAspect="1"/>
          </p:cNvPicPr>
          <p:nvPr/>
        </p:nvPicPr>
        <p:blipFill>
          <a:blip r:embed="rId6" cstate="print"/>
          <a:srcRect/>
          <a:stretch>
            <a:fillRect/>
          </a:stretch>
        </p:blipFill>
        <p:spPr bwMode="auto">
          <a:xfrm>
            <a:off x="16403406" y="8707152"/>
            <a:ext cx="1688306" cy="1685925"/>
          </a:xfrm>
          <a:prstGeom prst="rect">
            <a:avLst/>
          </a:prstGeom>
          <a:noFill/>
          <a:ln w="9525">
            <a:noFill/>
            <a:miter lim="800000"/>
            <a:headEnd/>
            <a:tailEnd/>
          </a:ln>
        </p:spPr>
      </p:pic>
      <p:pic>
        <p:nvPicPr>
          <p:cNvPr id="40" name="wash fa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duotone>
              <a:schemeClr val="accent3">
                <a:shade val="45000"/>
                <a:satMod val="135000"/>
              </a:schemeClr>
              <a:prstClr val="white"/>
            </a:duotone>
          </a:blip>
          <a:stretch>
            <a:fillRect/>
          </a:stretch>
        </p:blipFill>
        <p:spPr>
          <a:xfrm>
            <a:off x="1640575" y="3256565"/>
            <a:ext cx="1628366" cy="1564754"/>
          </a:xfrm>
          <a:prstGeom prst="rect">
            <a:avLst/>
          </a:prstGeom>
        </p:spPr>
      </p:pic>
      <p:sp>
        <p:nvSpPr>
          <p:cNvPr id="39" name="Rectângulo arredondado 38"/>
          <p:cNvSpPr/>
          <p:nvPr/>
        </p:nvSpPr>
        <p:spPr>
          <a:xfrm>
            <a:off x="1752600" y="7962900"/>
            <a:ext cx="7772400" cy="908762"/>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8" cstate="print"/>
          <a:srcRect/>
          <a:stretch>
            <a:fillRect/>
          </a:stretch>
        </p:blipFill>
        <p:spPr bwMode="auto">
          <a:xfrm>
            <a:off x="8699904" y="7075511"/>
            <a:ext cx="1942302" cy="1939449"/>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7" presetClass="emph" presetSubtype="0" fill="hold" grpId="0" nodeType="clickEffect">
                                  <p:stCondLst>
                                    <p:cond delay="0"/>
                                  </p:stCondLst>
                                  <p:childTnLst>
                                    <p:animClr clrSpc="rgb" dir="cw">
                                      <p:cBhvr override="childStyle">
                                        <p:cTn id="12" dur="250" autoRev="1" fill="hold"/>
                                        <p:tgtEl>
                                          <p:spTgt spid="8"/>
                                        </p:tgtEl>
                                        <p:attrNameLst>
                                          <p:attrName>style.color</p:attrName>
                                        </p:attrNameLst>
                                      </p:cBhvr>
                                      <p:to>
                                        <a:schemeClr val="bg1"/>
                                      </p:to>
                                    </p:animClr>
                                    <p:animClr clrSpc="rgb" dir="cw">
                                      <p:cBhvr>
                                        <p:cTn id="13" dur="250" autoRev="1" fill="hold"/>
                                        <p:tgtEl>
                                          <p:spTgt spid="8"/>
                                        </p:tgtEl>
                                        <p:attrNameLst>
                                          <p:attrName>fillcolor</p:attrName>
                                        </p:attrNameLst>
                                      </p:cBhvr>
                                      <p:to>
                                        <a:schemeClr val="bg1"/>
                                      </p:to>
                                    </p:animClr>
                                    <p:set>
                                      <p:cBhvr>
                                        <p:cTn id="14" dur="250" autoRev="1" fill="hold"/>
                                        <p:tgtEl>
                                          <p:spTgt spid="8"/>
                                        </p:tgtEl>
                                        <p:attrNameLst>
                                          <p:attrName>fill.type</p:attrName>
                                        </p:attrNameLst>
                                      </p:cBhvr>
                                      <p:to>
                                        <p:strVal val="solid"/>
                                      </p:to>
                                    </p:set>
                                    <p:set>
                                      <p:cBhvr>
                                        <p:cTn id="15" dur="250" autoRev="1"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9" presetClass="exit" presetSubtype="0" fill="hold" grpId="0" nodeType="clickEffect">
                                  <p:stCondLst>
                                    <p:cond delay="0"/>
                                  </p:stCondLst>
                                  <p:childTnLst>
                                    <p:animEffect transition="out" filter="dissolve">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9" presetClass="exit" presetSubtype="0" fill="hold" grpId="0" nodeType="clickEffect">
                                  <p:stCondLst>
                                    <p:cond delay="0"/>
                                  </p:stCondLst>
                                  <p:childTnLst>
                                    <p:animEffect transition="out" filter="dissolve">
                                      <p:cBhvr>
                                        <p:cTn id="32" dur="500"/>
                                        <p:tgtEl>
                                          <p:spTgt spid="29"/>
                                        </p:tgtEl>
                                      </p:cBhvr>
                                    </p:animEffect>
                                    <p:set>
                                      <p:cBhvr>
                                        <p:cTn id="3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4" restart="whenNotActive" fill="hold" evtFilter="cancelBubble" nodeType="interactiveSeq">
                <p:stCondLst>
                  <p:cond evt="onClick" delay="0">
                    <p:tgtEl>
                      <p:spTgt spid="28"/>
                    </p:tgtEl>
                  </p:cond>
                </p:stCondLst>
                <p:endSync evt="end" delay="0">
                  <p:rtn val="all"/>
                </p:endSync>
                <p:childTnLst>
                  <p:par>
                    <p:cTn id="35" fill="hold">
                      <p:stCondLst>
                        <p:cond delay="0"/>
                      </p:stCondLst>
                      <p:childTnLst>
                        <p:par>
                          <p:cTn id="36" fill="hold">
                            <p:stCondLst>
                              <p:cond delay="0"/>
                            </p:stCondLst>
                            <p:childTnLst>
                              <p:par>
                                <p:cTn id="37" presetID="9" presetClass="exit" presetSubtype="0" fill="hold" grpId="0" nodeType="clickEffect">
                                  <p:stCondLst>
                                    <p:cond delay="0"/>
                                  </p:stCondLst>
                                  <p:childTnLst>
                                    <p:animEffect transition="out" filter="dissolv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0" restart="whenNotActive" fill="hold" evtFilter="cancelBubble" nodeType="interactiveSeq">
                <p:stCondLst>
                  <p:cond evt="onClick" delay="0">
                    <p:tgtEl>
                      <p:spTgt spid="30"/>
                    </p:tgtEl>
                  </p:cond>
                </p:stCondLst>
                <p:endSync evt="end" delay="0">
                  <p:rtn val="all"/>
                </p:endSync>
                <p:childTnLst>
                  <p:par>
                    <p:cTn id="41" fill="hold">
                      <p:stCondLst>
                        <p:cond delay="0"/>
                      </p:stCondLst>
                      <p:childTnLst>
                        <p:par>
                          <p:cTn id="42" fill="hold">
                            <p:stCondLst>
                              <p:cond delay="0"/>
                            </p:stCondLst>
                            <p:childTnLst>
                              <p:par>
                                <p:cTn id="43" presetID="9" presetClass="exit" presetSubtype="0" fill="hold" grpId="0" nodeType="clickEffect">
                                  <p:stCondLst>
                                    <p:cond delay="0"/>
                                  </p:stCondLst>
                                  <p:childTnLst>
                                    <p:animEffect transition="out" filter="dissolv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6" restart="whenNotActive" fill="hold" evtFilter="cancelBubble" nodeType="interactiveSeq">
                <p:stCondLst>
                  <p:cond evt="onClick" delay="0">
                    <p:tgtEl>
                      <p:spTgt spid="31"/>
                    </p:tgtEl>
                  </p:cond>
                </p:stCondLst>
                <p:endSync evt="end" delay="0">
                  <p:rtn val="all"/>
                </p:endSync>
                <p:childTnLst>
                  <p:par>
                    <p:cTn id="47" fill="hold">
                      <p:stCondLst>
                        <p:cond delay="0"/>
                      </p:stCondLst>
                      <p:childTnLst>
                        <p:par>
                          <p:cTn id="48" fill="hold">
                            <p:stCondLst>
                              <p:cond delay="0"/>
                            </p:stCondLst>
                            <p:childTnLst>
                              <p:par>
                                <p:cTn id="49" presetID="9" presetClass="exit" presetSubtype="0" fill="hold" grpId="0" nodeType="clickEffect">
                                  <p:stCondLst>
                                    <p:cond delay="0"/>
                                  </p:stCondLst>
                                  <p:childTnLst>
                                    <p:animEffect transition="out" filter="dissolv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2" restart="whenNotActive" fill="hold" evtFilter="cancelBubble" nodeType="interactiveSeq">
                <p:stCondLst>
                  <p:cond evt="onClick" delay="0">
                    <p:tgtEl>
                      <p:spTgt spid="33"/>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hold" grpId="0" nodeType="clickEffect">
                                  <p:stCondLst>
                                    <p:cond delay="0"/>
                                  </p:stCondLst>
                                  <p:childTnLst>
                                    <p:animClr clrSpc="rgb" dir="cw">
                                      <p:cBhvr override="childStyle">
                                        <p:cTn id="56" dur="250" autoRev="1" fill="hold"/>
                                        <p:tgtEl>
                                          <p:spTgt spid="33"/>
                                        </p:tgtEl>
                                        <p:attrNameLst>
                                          <p:attrName>style.color</p:attrName>
                                        </p:attrNameLst>
                                      </p:cBhvr>
                                      <p:to>
                                        <a:schemeClr val="bg1"/>
                                      </p:to>
                                    </p:animClr>
                                    <p:animClr clrSpc="rgb" dir="cw">
                                      <p:cBhvr>
                                        <p:cTn id="57" dur="250" autoRev="1" fill="hold"/>
                                        <p:tgtEl>
                                          <p:spTgt spid="33"/>
                                        </p:tgtEl>
                                        <p:attrNameLst>
                                          <p:attrName>fillcolor</p:attrName>
                                        </p:attrNameLst>
                                      </p:cBhvr>
                                      <p:to>
                                        <a:schemeClr val="bg1"/>
                                      </p:to>
                                    </p:animClr>
                                    <p:set>
                                      <p:cBhvr>
                                        <p:cTn id="58" dur="250" autoRev="1" fill="hold"/>
                                        <p:tgtEl>
                                          <p:spTgt spid="33"/>
                                        </p:tgtEl>
                                        <p:attrNameLst>
                                          <p:attrName>fill.type</p:attrName>
                                        </p:attrNameLst>
                                      </p:cBhvr>
                                      <p:to>
                                        <p:strVal val="solid"/>
                                      </p:to>
                                    </p:set>
                                    <p:set>
                                      <p:cBhvr>
                                        <p:cTn id="59" dur="250" autoRev="1"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32"/>
                    </p:tgtEl>
                  </p:cond>
                </p:stCondLst>
                <p:endSync evt="end" delay="0">
                  <p:rtn val="all"/>
                </p:endSync>
                <p:childTnLst>
                  <p:par>
                    <p:cTn id="61" fill="hold">
                      <p:stCondLst>
                        <p:cond delay="0"/>
                      </p:stCondLst>
                      <p:childTnLst>
                        <p:par>
                          <p:cTn id="62" fill="hold">
                            <p:stCondLst>
                              <p:cond delay="0"/>
                            </p:stCondLst>
                            <p:childTnLst>
                              <p:par>
                                <p:cTn id="63" presetID="27" presetClass="emph" presetSubtype="0" fill="hold" grpId="0" nodeType="clickEffect">
                                  <p:stCondLst>
                                    <p:cond delay="0"/>
                                  </p:stCondLst>
                                  <p:childTnLst>
                                    <p:animClr clrSpc="rgb" dir="cw">
                                      <p:cBhvr override="childStyle">
                                        <p:cTn id="64" dur="250" autoRev="1" fill="hold"/>
                                        <p:tgtEl>
                                          <p:spTgt spid="32"/>
                                        </p:tgtEl>
                                        <p:attrNameLst>
                                          <p:attrName>style.color</p:attrName>
                                        </p:attrNameLst>
                                      </p:cBhvr>
                                      <p:to>
                                        <a:schemeClr val="bg1"/>
                                      </p:to>
                                    </p:animClr>
                                    <p:animClr clrSpc="rgb" dir="cw">
                                      <p:cBhvr>
                                        <p:cTn id="65" dur="250" autoRev="1" fill="hold"/>
                                        <p:tgtEl>
                                          <p:spTgt spid="32"/>
                                        </p:tgtEl>
                                        <p:attrNameLst>
                                          <p:attrName>fillcolor</p:attrName>
                                        </p:attrNameLst>
                                      </p:cBhvr>
                                      <p:to>
                                        <a:schemeClr val="bg1"/>
                                      </p:to>
                                    </p:animClr>
                                    <p:set>
                                      <p:cBhvr>
                                        <p:cTn id="66" dur="250" autoRev="1" fill="hold"/>
                                        <p:tgtEl>
                                          <p:spTgt spid="32"/>
                                        </p:tgtEl>
                                        <p:attrNameLst>
                                          <p:attrName>fill.type</p:attrName>
                                        </p:attrNameLst>
                                      </p:cBhvr>
                                      <p:to>
                                        <p:strVal val="solid"/>
                                      </p:to>
                                    </p:set>
                                    <p:set>
                                      <p:cBhvr>
                                        <p:cTn id="67" dur="250" autoRev="1"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68" restart="whenNotActive" fill="hold" evtFilter="cancelBubble" nodeType="interactiveSeq">
                <p:stCondLst>
                  <p:cond evt="onClick" delay="0">
                    <p:tgtEl>
                      <p:spTgt spid="34"/>
                    </p:tgtEl>
                  </p:cond>
                </p:stCondLst>
                <p:endSync evt="end" delay="0">
                  <p:rtn val="all"/>
                </p:endSync>
                <p:childTnLst>
                  <p:par>
                    <p:cTn id="69" fill="hold">
                      <p:stCondLst>
                        <p:cond delay="0"/>
                      </p:stCondLst>
                      <p:childTnLst>
                        <p:par>
                          <p:cTn id="70" fill="hold">
                            <p:stCondLst>
                              <p:cond delay="0"/>
                            </p:stCondLst>
                            <p:childTnLst>
                              <p:par>
                                <p:cTn id="71" presetID="9" presetClass="exit" presetSubtype="0" fill="hold" grpId="0" nodeType="clickEffect">
                                  <p:stCondLst>
                                    <p:cond delay="0"/>
                                  </p:stCondLst>
                                  <p:childTnLst>
                                    <p:animEffect transition="out" filter="dissolv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4" restart="whenNotActive" fill="hold" evtFilter="cancelBubble" nodeType="interactiveSeq">
                <p:stCondLst>
                  <p:cond evt="onClick" delay="0">
                    <p:tgtEl>
                      <p:spTgt spid="35"/>
                    </p:tgtEl>
                  </p:cond>
                </p:stCondLst>
                <p:endSync evt="end" delay="0">
                  <p:rtn val="all"/>
                </p:endSync>
                <p:childTnLst>
                  <p:par>
                    <p:cTn id="75" fill="hold">
                      <p:stCondLst>
                        <p:cond delay="0"/>
                      </p:stCondLst>
                      <p:childTnLst>
                        <p:par>
                          <p:cTn id="76" fill="hold">
                            <p:stCondLst>
                              <p:cond delay="0"/>
                            </p:stCondLst>
                            <p:childTnLst>
                              <p:par>
                                <p:cTn id="77" presetID="9" presetClass="exit" presetSubtype="0" fill="hold" grpId="0" nodeType="clickEffect">
                                  <p:stCondLst>
                                    <p:cond delay="0"/>
                                  </p:stCondLst>
                                  <p:childTnLst>
                                    <p:animEffect transition="out" filter="dissolve">
                                      <p:cBhvr>
                                        <p:cTn id="78" dur="500"/>
                                        <p:tgtEl>
                                          <p:spTgt spid="35"/>
                                        </p:tgtEl>
                                      </p:cBhvr>
                                    </p:animEffect>
                                    <p:set>
                                      <p:cBhvr>
                                        <p:cTn id="7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9" presetClass="exit" presetSubtype="0" fill="hold" grpId="0" nodeType="clickEffect">
                                  <p:stCondLst>
                                    <p:cond delay="0"/>
                                  </p:stCondLst>
                                  <p:childTnLst>
                                    <p:animEffect transition="out" filter="dissolve">
                                      <p:cBhvr>
                                        <p:cTn id="84" dur="500"/>
                                        <p:tgtEl>
                                          <p:spTgt spid="37"/>
                                        </p:tgtEl>
                                      </p:cBhvr>
                                    </p:animEffect>
                                    <p:set>
                                      <p:cBhvr>
                                        <p:cTn id="8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6" restart="whenNotActive" fill="hold" evtFilter="cancelBubble" nodeType="interactiveSeq">
                <p:stCondLst>
                  <p:cond evt="onClick" delay="0">
                    <p:tgtEl>
                      <p:spTgt spid="38"/>
                    </p:tgtEl>
                  </p:cond>
                </p:stCondLst>
                <p:endSync evt="end" delay="0">
                  <p:rtn val="all"/>
                </p:endSync>
                <p:childTnLst>
                  <p:par>
                    <p:cTn id="87" fill="hold">
                      <p:stCondLst>
                        <p:cond delay="0"/>
                      </p:stCondLst>
                      <p:childTnLst>
                        <p:par>
                          <p:cTn id="88" fill="hold">
                            <p:stCondLst>
                              <p:cond delay="0"/>
                            </p:stCondLst>
                            <p:childTnLst>
                              <p:par>
                                <p:cTn id="89" presetID="27" presetClass="emph" presetSubtype="0" fill="hold" grpId="0" nodeType="clickEffect">
                                  <p:stCondLst>
                                    <p:cond delay="0"/>
                                  </p:stCondLst>
                                  <p:childTnLst>
                                    <p:animClr clrSpc="rgb" dir="cw">
                                      <p:cBhvr override="childStyle">
                                        <p:cTn id="90" dur="250" autoRev="1" fill="hold"/>
                                        <p:tgtEl>
                                          <p:spTgt spid="38"/>
                                        </p:tgtEl>
                                        <p:attrNameLst>
                                          <p:attrName>style.color</p:attrName>
                                        </p:attrNameLst>
                                      </p:cBhvr>
                                      <p:to>
                                        <a:schemeClr val="bg1"/>
                                      </p:to>
                                    </p:animClr>
                                    <p:animClr clrSpc="rgb" dir="cw">
                                      <p:cBhvr>
                                        <p:cTn id="91" dur="250" autoRev="1" fill="hold"/>
                                        <p:tgtEl>
                                          <p:spTgt spid="38"/>
                                        </p:tgtEl>
                                        <p:attrNameLst>
                                          <p:attrName>fillcolor</p:attrName>
                                        </p:attrNameLst>
                                      </p:cBhvr>
                                      <p:to>
                                        <a:schemeClr val="bg1"/>
                                      </p:to>
                                    </p:animClr>
                                    <p:set>
                                      <p:cBhvr>
                                        <p:cTn id="92" dur="250" autoRev="1" fill="hold"/>
                                        <p:tgtEl>
                                          <p:spTgt spid="38"/>
                                        </p:tgtEl>
                                        <p:attrNameLst>
                                          <p:attrName>fill.type</p:attrName>
                                        </p:attrNameLst>
                                      </p:cBhvr>
                                      <p:to>
                                        <p:strVal val="solid"/>
                                      </p:to>
                                    </p:set>
                                    <p:set>
                                      <p:cBhvr>
                                        <p:cTn id="93" dur="250" autoRev="1"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94" restart="whenNotActive" fill="hold" evtFilter="cancelBubble" nodeType="interactiveSeq">
                <p:stCondLst>
                  <p:cond evt="onClick" delay="0">
                    <p:tgtEl>
                      <p:spTgt spid="46"/>
                    </p:tgtEl>
                  </p:cond>
                </p:stCondLst>
                <p:endSync evt="end" delay="0">
                  <p:rtn val="all"/>
                </p:endSync>
                <p:childTnLst>
                  <p:par>
                    <p:cTn id="95" fill="hold">
                      <p:stCondLst>
                        <p:cond delay="0"/>
                      </p:stCondLst>
                      <p:childTnLst>
                        <p:par>
                          <p:cTn id="96" fill="hold">
                            <p:stCondLst>
                              <p:cond delay="0"/>
                            </p:stCondLst>
                            <p:childTnLst>
                              <p:par>
                                <p:cTn id="97" presetID="27" presetClass="entr" presetSubtype="0" fill="hold" grpId="0" nodeType="clickEffect">
                                  <p:stCondLst>
                                    <p:cond delay="0"/>
                                  </p:stCondLst>
                                  <p:iterate type="lt">
                                    <p:tmPct val="50000"/>
                                  </p:iterate>
                                  <p:childTnLst>
                                    <p:set>
                                      <p:cBhvr>
                                        <p:cTn id="98" dur="1" fill="hold">
                                          <p:stCondLst>
                                            <p:cond delay="0"/>
                                          </p:stCondLst>
                                        </p:cTn>
                                        <p:tgtEl>
                                          <p:spTgt spid="41"/>
                                        </p:tgtEl>
                                        <p:attrNameLst>
                                          <p:attrName>style.visibility</p:attrName>
                                        </p:attrNameLst>
                                      </p:cBhvr>
                                      <p:to>
                                        <p:strVal val="visible"/>
                                      </p:to>
                                    </p:set>
                                    <p:anim calcmode="discrete" valueType="clr">
                                      <p:cBhvr override="childStyle">
                                        <p:cTn id="99"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00" dur="80"/>
                                        <p:tgtEl>
                                          <p:spTgt spid="41"/>
                                        </p:tgtEl>
                                        <p:attrNameLst>
                                          <p:attrName>fillcolor</p:attrName>
                                        </p:attrNameLst>
                                      </p:cBhvr>
                                      <p:tavLst>
                                        <p:tav tm="0">
                                          <p:val>
                                            <p:clrVal>
                                              <a:schemeClr val="accent2"/>
                                            </p:clrVal>
                                          </p:val>
                                        </p:tav>
                                        <p:tav tm="50000">
                                          <p:val>
                                            <p:clrVal>
                                              <a:schemeClr val="hlink"/>
                                            </p:clrVal>
                                          </p:val>
                                        </p:tav>
                                      </p:tavLst>
                                    </p:anim>
                                    <p:set>
                                      <p:cBhvr>
                                        <p:cTn id="101" dur="80"/>
                                        <p:tgtEl>
                                          <p:spTgt spid="41"/>
                                        </p:tgtEl>
                                        <p:attrNameLst>
                                          <p:attrName>fill.type</p:attrName>
                                        </p:attrNameLst>
                                      </p:cBhvr>
                                      <p:to>
                                        <p:strVal val="solid"/>
                                      </p:to>
                                    </p:set>
                                  </p:childTnLst>
                                </p:cTn>
                              </p:par>
                            </p:childTnLst>
                          </p:cTn>
                        </p:par>
                        <p:par>
                          <p:cTn id="102" fill="hold">
                            <p:stCondLst>
                              <p:cond delay="720"/>
                            </p:stCondLst>
                            <p:childTnLst>
                              <p:par>
                                <p:cTn id="103" presetID="9" presetClass="entr" presetSubtype="0" fill="hold" nodeType="afterEffect">
                                  <p:stCondLst>
                                    <p:cond delay="0"/>
                                  </p:stCondLst>
                                  <p:childTnLst>
                                    <p:set>
                                      <p:cBhvr>
                                        <p:cTn id="104" dur="1" fill="hold">
                                          <p:stCondLst>
                                            <p:cond delay="0"/>
                                          </p:stCondLst>
                                        </p:cTn>
                                        <p:tgtEl>
                                          <p:spTgt spid="47"/>
                                        </p:tgtEl>
                                        <p:attrNameLst>
                                          <p:attrName>style.visibility</p:attrName>
                                        </p:attrNameLst>
                                      </p:cBhvr>
                                      <p:to>
                                        <p:strVal val="visible"/>
                                      </p:to>
                                    </p:set>
                                    <p:animEffect transition="in" filter="dissolve">
                                      <p:cBhvr>
                                        <p:cTn id="105" dur="500"/>
                                        <p:tgtEl>
                                          <p:spTgt spid="47"/>
                                        </p:tgtEl>
                                      </p:cBhvr>
                                    </p:animEffect>
                                  </p:childTnLst>
                                </p:cTn>
                              </p:par>
                            </p:childTnLst>
                          </p:cTn>
                        </p:par>
                      </p:childTnLst>
                    </p:cTn>
                  </p:par>
                </p:childTnLst>
              </p:cTn>
              <p:nextCondLst>
                <p:cond evt="onClick" delay="0">
                  <p:tgtEl>
                    <p:spTgt spid="46"/>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2282" fill="hold"/>
                                        <p:tgtEl>
                                          <p:spTgt spid="40"/>
                                        </p:tgtEl>
                                      </p:cBhvr>
                                    </p:cmd>
                                  </p:childTnLst>
                                </p:cTn>
                              </p:par>
                            </p:childTnLst>
                          </p:cTn>
                        </p:par>
                      </p:childTnLst>
                    </p:cTn>
                  </p:par>
                </p:childTnLst>
              </p:cTn>
              <p:nextCondLst>
                <p:cond evt="onClick" delay="0">
                  <p:tgtEl>
                    <p:spTgt spid="40"/>
                  </p:tgtEl>
                </p:cond>
              </p:nextCondLst>
            </p:seq>
            <p:audio>
              <p:cMediaNode vol="80000">
                <p:cTn id="111" fill="hold" display="0">
                  <p:stCondLst>
                    <p:cond delay="indefinite"/>
                  </p:stCondLst>
                  <p:endCondLst>
                    <p:cond evt="onNext" delay="0">
                      <p:tgtEl>
                        <p:sldTgt/>
                      </p:tgtEl>
                    </p:cond>
                    <p:cond evt="onPrev" delay="0">
                      <p:tgtEl>
                        <p:sldTgt/>
                      </p:tgtEl>
                    </p:cond>
                    <p:cond evt="onStopAudio" delay="0">
                      <p:tgtEl>
                        <p:sldTgt/>
                      </p:tgtEl>
                    </p:cond>
                  </p:endCondLst>
                </p:cTn>
                <p:tgtEl>
                  <p:spTgt spid="40"/>
                </p:tgtEl>
              </p:cMediaNode>
            </p:audio>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06F2BD4C-A4DF-420B-6C79-F0206B16D106}"/>
              </a:ext>
            </a:extLst>
          </p:cNvPr>
          <p:cNvSpPr/>
          <p:nvPr/>
        </p:nvSpPr>
        <p:spPr>
          <a:xfrm>
            <a:off x="-49863" y="1"/>
            <a:ext cx="18288000"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989108" y="2765077"/>
            <a:ext cx="9297892" cy="5726795"/>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782800" y="39119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milk</a:t>
            </a:r>
            <a:endParaRPr lang="pt-PT" sz="3600" dirty="0">
              <a:solidFill>
                <a:schemeClr val="bg1"/>
              </a:solidFill>
              <a:latin typeface="Corbel" pitchFamily="34" charset="0"/>
            </a:endParaRPr>
          </a:p>
        </p:txBody>
      </p:sp>
      <p:pic>
        <p:nvPicPr>
          <p:cNvPr id="9224" name="Imagem 5" descr="2010-02-05_2157.png"/>
          <p:cNvPicPr>
            <a:picLocks noChangeAspect="1"/>
          </p:cNvPicPr>
          <p:nvPr/>
        </p:nvPicPr>
        <p:blipFill>
          <a:blip r:embed="rId4" cstate="print"/>
          <a:srcRect/>
          <a:stretch>
            <a:fillRect/>
          </a:stretch>
        </p:blipFill>
        <p:spPr bwMode="auto">
          <a:xfrm>
            <a:off x="3239691" y="2966393"/>
            <a:ext cx="4645818" cy="4998243"/>
          </a:xfrm>
          <a:prstGeom prst="rect">
            <a:avLst/>
          </a:prstGeom>
          <a:noFill/>
          <a:ln w="9525">
            <a:noFill/>
            <a:miter lim="800000"/>
            <a:headEnd/>
            <a:tailEnd/>
          </a:ln>
        </p:spPr>
      </p:pic>
      <p:sp>
        <p:nvSpPr>
          <p:cNvPr id="24" name="Rectângulo arredondado 23"/>
          <p:cNvSpPr/>
          <p:nvPr/>
        </p:nvSpPr>
        <p:spPr>
          <a:xfrm>
            <a:off x="11866476" y="39119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breakfast</a:t>
            </a:r>
            <a:endParaRPr lang="pt-PT" sz="3600" dirty="0">
              <a:solidFill>
                <a:schemeClr val="bg1"/>
              </a:solidFill>
              <a:latin typeface="Corbel" pitchFamily="34" charset="0"/>
            </a:endParaRPr>
          </a:p>
        </p:txBody>
      </p:sp>
      <p:sp>
        <p:nvSpPr>
          <p:cNvPr id="25" name="Rectângulo arredondado 24"/>
          <p:cNvSpPr/>
          <p:nvPr/>
        </p:nvSpPr>
        <p:spPr>
          <a:xfrm>
            <a:off x="533400" y="9030965"/>
            <a:ext cx="17057712"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866476" y="157836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eat</a:t>
            </a:r>
            <a:endParaRPr lang="pt-PT" sz="3600" dirty="0">
              <a:solidFill>
                <a:schemeClr val="bg1"/>
              </a:solidFill>
              <a:latin typeface="Corbel" pitchFamily="34" charset="0"/>
            </a:endParaRPr>
          </a:p>
        </p:txBody>
      </p:sp>
      <p:sp>
        <p:nvSpPr>
          <p:cNvPr id="27" name="Rectângulo arredondado 26"/>
          <p:cNvSpPr/>
          <p:nvPr/>
        </p:nvSpPr>
        <p:spPr>
          <a:xfrm>
            <a:off x="14782800" y="157836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for</a:t>
            </a:r>
            <a:endParaRPr lang="pt-PT" sz="3600" dirty="0">
              <a:solidFill>
                <a:schemeClr val="bg1"/>
              </a:solidFill>
              <a:latin typeface="Corbel" pitchFamily="34" charset="0"/>
            </a:endParaRPr>
          </a:p>
        </p:txBody>
      </p:sp>
      <p:sp>
        <p:nvSpPr>
          <p:cNvPr id="28" name="Rectângulo arredondado 27"/>
          <p:cNvSpPr/>
          <p:nvPr/>
        </p:nvSpPr>
        <p:spPr>
          <a:xfrm>
            <a:off x="14782800" y="276746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a:t>
            </a:r>
            <a:endParaRPr lang="pt-PT" sz="3600" dirty="0">
              <a:solidFill>
                <a:schemeClr val="bg1"/>
              </a:solidFill>
              <a:latin typeface="Corbel" pitchFamily="34" charset="0"/>
            </a:endParaRPr>
          </a:p>
        </p:txBody>
      </p:sp>
      <p:sp>
        <p:nvSpPr>
          <p:cNvPr id="29" name="Rectângulo arredondado 28"/>
          <p:cNvSpPr/>
          <p:nvPr/>
        </p:nvSpPr>
        <p:spPr>
          <a:xfrm>
            <a:off x="11866476" y="276746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have</a:t>
            </a:r>
            <a:endParaRPr lang="pt-PT" sz="3600" dirty="0">
              <a:solidFill>
                <a:schemeClr val="bg1"/>
              </a:solidFill>
              <a:latin typeface="Corbel" pitchFamily="34" charset="0"/>
            </a:endParaRPr>
          </a:p>
        </p:txBody>
      </p:sp>
      <p:sp>
        <p:nvSpPr>
          <p:cNvPr id="30" name="Rectângulo arredondado 29"/>
          <p:cNvSpPr/>
          <p:nvPr/>
        </p:nvSpPr>
        <p:spPr>
          <a:xfrm>
            <a:off x="11866476" y="395559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she</a:t>
            </a:r>
            <a:endParaRPr lang="pt-PT" sz="3600" dirty="0">
              <a:solidFill>
                <a:schemeClr val="bg1"/>
              </a:solidFill>
              <a:latin typeface="Corbel" pitchFamily="34" charset="0"/>
            </a:endParaRPr>
          </a:p>
        </p:txBody>
      </p:sp>
      <p:sp>
        <p:nvSpPr>
          <p:cNvPr id="31" name="Rectângulo arredondado 30"/>
          <p:cNvSpPr/>
          <p:nvPr/>
        </p:nvSpPr>
        <p:spPr>
          <a:xfrm>
            <a:off x="14782800" y="395559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eats</a:t>
            </a:r>
            <a:endParaRPr lang="pt-PT" sz="3600" dirty="0">
              <a:solidFill>
                <a:schemeClr val="bg1"/>
              </a:solidFill>
              <a:latin typeface="Corbel" pitchFamily="34" charset="0"/>
            </a:endParaRPr>
          </a:p>
        </p:txBody>
      </p:sp>
      <p:sp>
        <p:nvSpPr>
          <p:cNvPr id="32" name="Rectângulo arredondado 31"/>
          <p:cNvSpPr/>
          <p:nvPr/>
        </p:nvSpPr>
        <p:spPr>
          <a:xfrm>
            <a:off x="14782800" y="514372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coffee</a:t>
            </a:r>
            <a:endParaRPr lang="pt-PT" sz="3600" dirty="0">
              <a:solidFill>
                <a:schemeClr val="bg1"/>
              </a:solidFill>
              <a:latin typeface="Corbel" pitchFamily="34" charset="0"/>
            </a:endParaRPr>
          </a:p>
        </p:txBody>
      </p:sp>
      <p:sp>
        <p:nvSpPr>
          <p:cNvPr id="33" name="Rectângulo arredondado 32"/>
          <p:cNvSpPr/>
          <p:nvPr/>
        </p:nvSpPr>
        <p:spPr>
          <a:xfrm>
            <a:off x="11866476" y="514372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has</a:t>
            </a:r>
            <a:endParaRPr lang="pt-PT" sz="3600" dirty="0">
              <a:solidFill>
                <a:schemeClr val="bg1"/>
              </a:solidFill>
              <a:latin typeface="Corbel" pitchFamily="34" charset="0"/>
            </a:endParaRPr>
          </a:p>
        </p:txBody>
      </p:sp>
      <p:sp>
        <p:nvSpPr>
          <p:cNvPr id="34" name="Rectângulo arredondado 33"/>
          <p:cNvSpPr/>
          <p:nvPr/>
        </p:nvSpPr>
        <p:spPr>
          <a:xfrm>
            <a:off x="11866476" y="633185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tea</a:t>
            </a:r>
            <a:endParaRPr lang="pt-PT" sz="3600" dirty="0">
              <a:solidFill>
                <a:schemeClr val="bg1"/>
              </a:solidFill>
              <a:latin typeface="Corbel" pitchFamily="34" charset="0"/>
            </a:endParaRPr>
          </a:p>
        </p:txBody>
      </p:sp>
      <p:sp>
        <p:nvSpPr>
          <p:cNvPr id="35" name="Rectângulo arredondado 34"/>
          <p:cNvSpPr/>
          <p:nvPr/>
        </p:nvSpPr>
        <p:spPr>
          <a:xfrm>
            <a:off x="14782800" y="633185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makes</a:t>
            </a:r>
            <a:endParaRPr lang="pt-PT" sz="3600" dirty="0">
              <a:solidFill>
                <a:schemeClr val="bg1"/>
              </a:solidFill>
              <a:latin typeface="Corbel" pitchFamily="34" charset="0"/>
            </a:endParaRPr>
          </a:p>
        </p:txBody>
      </p:sp>
      <p:sp>
        <p:nvSpPr>
          <p:cNvPr id="36" name="Rectângulo arredondado 35"/>
          <p:cNvSpPr/>
          <p:nvPr/>
        </p:nvSpPr>
        <p:spPr>
          <a:xfrm>
            <a:off x="609600" y="391196"/>
            <a:ext cx="9906000" cy="1943992"/>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4000" b="1" dirty="0">
                <a:solidFill>
                  <a:schemeClr val="bg1"/>
                </a:solidFill>
                <a:latin typeface="Corbel" pitchFamily="34" charset="0"/>
              </a:rPr>
              <a:t>Say what Rob does. </a:t>
            </a:r>
          </a:p>
          <a:p>
            <a:pPr algn="ctr">
              <a:defRPr/>
            </a:pPr>
            <a:r>
              <a:rPr lang="pt-PT" sz="4000" b="1" dirty="0">
                <a:solidFill>
                  <a:schemeClr val="bg1"/>
                </a:solidFill>
                <a:latin typeface="Corbel" pitchFamily="34" charset="0"/>
              </a:rPr>
              <a:t>Then listen and click the right words</a:t>
            </a:r>
            <a:r>
              <a:rPr lang="pt-PT" sz="3000" b="1" dirty="0">
                <a:solidFill>
                  <a:schemeClr val="bg1"/>
                </a:solidFill>
                <a:latin typeface="Corbel" pitchFamily="34" charset="0"/>
              </a:rPr>
              <a:t>. </a:t>
            </a:r>
            <a:endParaRPr lang="pt-PT" sz="2400" b="1" dirty="0">
              <a:solidFill>
                <a:schemeClr val="bg1"/>
              </a:solidFill>
              <a:latin typeface="Corbel" pitchFamily="34" charset="0"/>
            </a:endParaRPr>
          </a:p>
        </p:txBody>
      </p:sp>
      <p:sp>
        <p:nvSpPr>
          <p:cNvPr id="37" name="Rectângulo arredondado 36"/>
          <p:cNvSpPr/>
          <p:nvPr/>
        </p:nvSpPr>
        <p:spPr>
          <a:xfrm>
            <a:off x="11866476" y="751998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cereals</a:t>
            </a:r>
            <a:endParaRPr lang="pt-PT" sz="3600" dirty="0">
              <a:solidFill>
                <a:schemeClr val="bg1"/>
              </a:solidFill>
              <a:latin typeface="Corbel" pitchFamily="34" charset="0"/>
            </a:endParaRPr>
          </a:p>
        </p:txBody>
      </p:sp>
      <p:sp>
        <p:nvSpPr>
          <p:cNvPr id="38" name="Rectângulo arredondado 37"/>
          <p:cNvSpPr/>
          <p:nvPr/>
        </p:nvSpPr>
        <p:spPr>
          <a:xfrm>
            <a:off x="14782800" y="751998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in</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4714875" y="9051132"/>
            <a:ext cx="9936957" cy="1015663"/>
          </a:xfrm>
          <a:prstGeom prst="rect">
            <a:avLst/>
          </a:prstGeom>
          <a:noFill/>
          <a:ln w="9525">
            <a:noFill/>
            <a:miter lim="800000"/>
            <a:headEnd/>
            <a:tailEnd/>
          </a:ln>
        </p:spPr>
        <p:txBody>
          <a:bodyPr>
            <a:spAutoFit/>
          </a:bodyPr>
          <a:lstStyle/>
          <a:p>
            <a:r>
              <a:rPr lang="pt-PT" sz="6000" b="1">
                <a:solidFill>
                  <a:schemeClr val="bg1"/>
                </a:solidFill>
                <a:latin typeface="Corbel" pitchFamily="34" charset="0"/>
              </a:rPr>
              <a:t>He has cereals for breakfast.</a:t>
            </a:r>
            <a:endParaRPr lang="pt-PT" sz="4200" b="1">
              <a:solidFill>
                <a:schemeClr val="bg1"/>
              </a:solidFill>
              <a:latin typeface="Corbel" pitchFamily="34" charset="0"/>
            </a:endParaRPr>
          </a:p>
        </p:txBody>
      </p:sp>
      <p:pic>
        <p:nvPicPr>
          <p:cNvPr id="47" name="Imagem 46" descr="end-clip-art-705990.png">
            <a:hlinkClick r:id="rId5" action="ppaction://hlinksldjump"/>
          </p:cNvPr>
          <p:cNvPicPr>
            <a:picLocks noChangeAspect="1"/>
          </p:cNvPicPr>
          <p:nvPr/>
        </p:nvPicPr>
        <p:blipFill>
          <a:blip r:embed="rId6" cstate="print"/>
          <a:srcRect/>
          <a:stretch>
            <a:fillRect/>
          </a:stretch>
        </p:blipFill>
        <p:spPr bwMode="auto">
          <a:xfrm>
            <a:off x="16658890" y="8654114"/>
            <a:ext cx="1688306" cy="1685925"/>
          </a:xfrm>
          <a:prstGeom prst="rect">
            <a:avLst/>
          </a:prstGeom>
          <a:noFill/>
          <a:ln w="9525">
            <a:noFill/>
            <a:miter lim="800000"/>
            <a:headEnd/>
            <a:tailEnd/>
          </a:ln>
        </p:spPr>
      </p:pic>
      <p:pic>
        <p:nvPicPr>
          <p:cNvPr id="39" name="have breakfa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duotone>
              <a:schemeClr val="accent1">
                <a:shade val="45000"/>
                <a:satMod val="135000"/>
              </a:schemeClr>
              <a:prstClr val="white"/>
            </a:duotone>
          </a:blip>
          <a:srcRect/>
          <a:stretch>
            <a:fillRect/>
          </a:stretch>
        </p:blipFill>
        <p:spPr bwMode="auto">
          <a:xfrm>
            <a:off x="1387221" y="3170367"/>
            <a:ext cx="1624013" cy="1562100"/>
          </a:xfrm>
          <a:prstGeom prst="rect">
            <a:avLst/>
          </a:prstGeom>
          <a:noFill/>
          <a:ln w="9525">
            <a:noFill/>
            <a:miter lim="800000"/>
            <a:headEnd/>
            <a:tailEnd/>
          </a:ln>
        </p:spPr>
      </p:pic>
      <p:sp>
        <p:nvSpPr>
          <p:cNvPr id="40" name="Rectângulo arredondado 39"/>
          <p:cNvSpPr/>
          <p:nvPr/>
        </p:nvSpPr>
        <p:spPr>
          <a:xfrm>
            <a:off x="1447800" y="7984803"/>
            <a:ext cx="8686800" cy="883919"/>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8" cstate="print"/>
          <a:srcRect/>
          <a:stretch>
            <a:fillRect/>
          </a:stretch>
        </p:blipFill>
        <p:spPr bwMode="auto">
          <a:xfrm>
            <a:off x="9130745" y="6837475"/>
            <a:ext cx="2196718" cy="219349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hold" nodeType="clickEffect">
                                  <p:stCondLst>
                                    <p:cond delay="0"/>
                                  </p:stCondLst>
                                  <p:childTnLst>
                                    <p:animClr clrSpc="rgb" dir="cw">
                                      <p:cBhvr override="childStyle">
                                        <p:cTn id="6" dur="250" autoRev="1" fill="hold"/>
                                        <p:tgtEl>
                                          <p:spTgt spid="24"/>
                                        </p:tgtEl>
                                        <p:attrNameLst>
                                          <p:attrName>style.color</p:attrName>
                                        </p:attrNameLst>
                                      </p:cBhvr>
                                      <p:to>
                                        <a:schemeClr val="bg1"/>
                                      </p:to>
                                    </p:animClr>
                                    <p:animClr clrSpc="rgb" dir="cw">
                                      <p:cBhvr>
                                        <p:cTn id="7" dur="250" autoRev="1" fill="hold"/>
                                        <p:tgtEl>
                                          <p:spTgt spid="24"/>
                                        </p:tgtEl>
                                        <p:attrNameLst>
                                          <p:attrName>fillcolor</p:attrName>
                                        </p:attrNameLst>
                                      </p:cBhvr>
                                      <p:to>
                                        <a:schemeClr val="bg1"/>
                                      </p:to>
                                    </p:animClr>
                                    <p:set>
                                      <p:cBhvr>
                                        <p:cTn id="8" dur="250" autoRev="1" fill="hold"/>
                                        <p:tgtEl>
                                          <p:spTgt spid="24"/>
                                        </p:tgtEl>
                                        <p:attrNameLst>
                                          <p:attrName>fill.type</p:attrName>
                                        </p:attrNameLst>
                                      </p:cBhvr>
                                      <p:to>
                                        <p:strVal val="solid"/>
                                      </p:to>
                                    </p:set>
                                    <p:set>
                                      <p:cBhvr>
                                        <p:cTn id="9" dur="250" autoRev="1"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9" presetClass="exit" presetSubtype="0" fill="hold" grpId="0" nodeType="clickEffect">
                                  <p:stCondLst>
                                    <p:cond delay="0"/>
                                  </p:stCondLst>
                                  <p:childTnLst>
                                    <p:animEffect transition="out" filter="dissolve">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27" presetClass="emph" presetSubtype="0" fill="hold" grpId="0" nodeType="clickEffect">
                                  <p:stCondLst>
                                    <p:cond delay="0"/>
                                  </p:stCondLst>
                                  <p:childTnLst>
                                    <p:animClr clrSpc="rgb" dir="cw">
                                      <p:cBhvr override="childStyle">
                                        <p:cTn id="26" dur="250" autoRev="1" fill="hold"/>
                                        <p:tgtEl>
                                          <p:spTgt spid="27"/>
                                        </p:tgtEl>
                                        <p:attrNameLst>
                                          <p:attrName>style.color</p:attrName>
                                        </p:attrNameLst>
                                      </p:cBhvr>
                                      <p:to>
                                        <a:schemeClr val="bg1"/>
                                      </p:to>
                                    </p:animClr>
                                    <p:animClr clrSpc="rgb" dir="cw">
                                      <p:cBhvr>
                                        <p:cTn id="27" dur="250" autoRev="1" fill="hold"/>
                                        <p:tgtEl>
                                          <p:spTgt spid="27"/>
                                        </p:tgtEl>
                                        <p:attrNameLst>
                                          <p:attrName>fillcolor</p:attrName>
                                        </p:attrNameLst>
                                      </p:cBhvr>
                                      <p:to>
                                        <a:schemeClr val="bg1"/>
                                      </p:to>
                                    </p:animClr>
                                    <p:set>
                                      <p:cBhvr>
                                        <p:cTn id="28" dur="250" autoRev="1" fill="hold"/>
                                        <p:tgtEl>
                                          <p:spTgt spid="27"/>
                                        </p:tgtEl>
                                        <p:attrNameLst>
                                          <p:attrName>fill.type</p:attrName>
                                        </p:attrNameLst>
                                      </p:cBhvr>
                                      <p:to>
                                        <p:strVal val="solid"/>
                                      </p:to>
                                    </p:set>
                                    <p:set>
                                      <p:cBhvr>
                                        <p:cTn id="29" dur="250" autoRev="1"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p:stCondLst>
                        <p:cond delay="0"/>
                      </p:stCondLst>
                      <p:childTnLst>
                        <p:par>
                          <p:cTn id="32" fill="hold">
                            <p:stCondLst>
                              <p:cond delay="0"/>
                            </p:stCondLst>
                            <p:childTnLst>
                              <p:par>
                                <p:cTn id="33" presetID="9" presetClass="exit" presetSubtype="0" fill="hold" grpId="0" nodeType="clickEffect">
                                  <p:stCondLst>
                                    <p:cond delay="0"/>
                                  </p:stCondLst>
                                  <p:childTnLst>
                                    <p:animEffect transition="out" filter="dissolve">
                                      <p:cBhvr>
                                        <p:cTn id="34" dur="500"/>
                                        <p:tgtEl>
                                          <p:spTgt spid="29"/>
                                        </p:tgtEl>
                                      </p:cBhvr>
                                    </p:animEffect>
                                    <p:set>
                                      <p:cBhvr>
                                        <p:cTn id="3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6" restart="whenNotActive" fill="hold" evtFilter="cancelBubble" nodeType="interactiveSeq">
                <p:stCondLst>
                  <p:cond evt="onClick" delay="0">
                    <p:tgtEl>
                      <p:spTgt spid="28"/>
                    </p:tgtEl>
                  </p:cond>
                </p:stCondLst>
                <p:endSync evt="end" delay="0">
                  <p:rtn val="all"/>
                </p:endSync>
                <p:childTnLst>
                  <p:par>
                    <p:cTn id="37" fill="hold">
                      <p:stCondLst>
                        <p:cond delay="0"/>
                      </p:stCondLst>
                      <p:childTnLst>
                        <p:par>
                          <p:cTn id="38" fill="hold">
                            <p:stCondLst>
                              <p:cond delay="0"/>
                            </p:stCondLst>
                            <p:childTnLst>
                              <p:par>
                                <p:cTn id="39" presetID="27" presetClass="emph" presetSubtype="0" fill="hold" grpId="0" nodeType="clickEffect">
                                  <p:stCondLst>
                                    <p:cond delay="0"/>
                                  </p:stCondLst>
                                  <p:childTnLst>
                                    <p:animClr clrSpc="rgb" dir="cw">
                                      <p:cBhvr override="childStyle">
                                        <p:cTn id="40" dur="250" autoRev="1" fill="hold"/>
                                        <p:tgtEl>
                                          <p:spTgt spid="28"/>
                                        </p:tgtEl>
                                        <p:attrNameLst>
                                          <p:attrName>style.color</p:attrName>
                                        </p:attrNameLst>
                                      </p:cBhvr>
                                      <p:to>
                                        <a:schemeClr val="bg1"/>
                                      </p:to>
                                    </p:animClr>
                                    <p:animClr clrSpc="rgb" dir="cw">
                                      <p:cBhvr>
                                        <p:cTn id="41" dur="250" autoRev="1" fill="hold"/>
                                        <p:tgtEl>
                                          <p:spTgt spid="28"/>
                                        </p:tgtEl>
                                        <p:attrNameLst>
                                          <p:attrName>fillcolor</p:attrName>
                                        </p:attrNameLst>
                                      </p:cBhvr>
                                      <p:to>
                                        <a:schemeClr val="bg1"/>
                                      </p:to>
                                    </p:animClr>
                                    <p:set>
                                      <p:cBhvr>
                                        <p:cTn id="42" dur="250" autoRev="1" fill="hold"/>
                                        <p:tgtEl>
                                          <p:spTgt spid="28"/>
                                        </p:tgtEl>
                                        <p:attrNameLst>
                                          <p:attrName>fill.type</p:attrName>
                                        </p:attrNameLst>
                                      </p:cBhvr>
                                      <p:to>
                                        <p:strVal val="solid"/>
                                      </p:to>
                                    </p:set>
                                    <p:set>
                                      <p:cBhvr>
                                        <p:cTn id="43" dur="250" autoRev="1"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9" presetClass="exit" presetSubtype="0" fill="hold" grpId="0" nodeType="clickEffect">
                                  <p:stCondLst>
                                    <p:cond delay="0"/>
                                  </p:stCondLst>
                                  <p:childTnLst>
                                    <p:animEffect transition="out" filter="dissolve">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9" presetClass="exit" presetSubtype="0" fill="hold" grpId="0" nodeType="clickEffect">
                                  <p:stCondLst>
                                    <p:cond delay="0"/>
                                  </p:stCondLst>
                                  <p:childTnLst>
                                    <p:animEffect transition="out" filter="dissolve">
                                      <p:cBhvr>
                                        <p:cTn id="54" dur="500"/>
                                        <p:tgtEl>
                                          <p:spTgt spid="31"/>
                                        </p:tgtEl>
                                      </p:cBhvr>
                                    </p:animEffect>
                                    <p:set>
                                      <p:cBhvr>
                                        <p:cTn id="5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7" presetClass="emph" presetSubtype="0" fill="hold" grpId="0" nodeType="clickEffect">
                                  <p:stCondLst>
                                    <p:cond delay="0"/>
                                  </p:stCondLst>
                                  <p:childTnLst>
                                    <p:animClr clrSpc="rgb" dir="cw">
                                      <p:cBhvr override="childStyle">
                                        <p:cTn id="60" dur="250" autoRev="1" fill="hold"/>
                                        <p:tgtEl>
                                          <p:spTgt spid="33"/>
                                        </p:tgtEl>
                                        <p:attrNameLst>
                                          <p:attrName>style.color</p:attrName>
                                        </p:attrNameLst>
                                      </p:cBhvr>
                                      <p:to>
                                        <a:schemeClr val="bg1"/>
                                      </p:to>
                                    </p:animClr>
                                    <p:animClr clrSpc="rgb" dir="cw">
                                      <p:cBhvr>
                                        <p:cTn id="61" dur="250" autoRev="1" fill="hold"/>
                                        <p:tgtEl>
                                          <p:spTgt spid="33"/>
                                        </p:tgtEl>
                                        <p:attrNameLst>
                                          <p:attrName>fillcolor</p:attrName>
                                        </p:attrNameLst>
                                      </p:cBhvr>
                                      <p:to>
                                        <a:schemeClr val="bg1"/>
                                      </p:to>
                                    </p:animClr>
                                    <p:set>
                                      <p:cBhvr>
                                        <p:cTn id="62" dur="250" autoRev="1" fill="hold"/>
                                        <p:tgtEl>
                                          <p:spTgt spid="33"/>
                                        </p:tgtEl>
                                        <p:attrNameLst>
                                          <p:attrName>fill.type</p:attrName>
                                        </p:attrNameLst>
                                      </p:cBhvr>
                                      <p:to>
                                        <p:strVal val="solid"/>
                                      </p:to>
                                    </p:set>
                                    <p:set>
                                      <p:cBhvr>
                                        <p:cTn id="63" dur="250" autoRev="1"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9" presetClass="exit" presetSubtype="0" fill="hold" grpId="0" nodeType="clickEffect">
                                  <p:stCondLst>
                                    <p:cond delay="0"/>
                                  </p:stCondLst>
                                  <p:childTnLst>
                                    <p:animEffect transition="out" filter="dissolv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4"/>
                    </p:tgtEl>
                  </p:cond>
                </p:stCondLst>
                <p:endSync evt="end" delay="0">
                  <p:rtn val="all"/>
                </p:endSync>
                <p:childTnLst>
                  <p:par>
                    <p:cTn id="71" fill="hold">
                      <p:stCondLst>
                        <p:cond delay="0"/>
                      </p:stCondLst>
                      <p:childTnLst>
                        <p:par>
                          <p:cTn id="72" fill="hold">
                            <p:stCondLst>
                              <p:cond delay="0"/>
                            </p:stCondLst>
                            <p:childTnLst>
                              <p:par>
                                <p:cTn id="73" presetID="9" presetClass="exit" presetSubtype="0" fill="hold" grpId="0" nodeType="clickEffect">
                                  <p:stCondLst>
                                    <p:cond delay="0"/>
                                  </p:stCondLst>
                                  <p:childTnLst>
                                    <p:animEffect transition="out" filter="dissolve">
                                      <p:cBhvr>
                                        <p:cTn id="74" dur="500"/>
                                        <p:tgtEl>
                                          <p:spTgt spid="34"/>
                                        </p:tgtEl>
                                      </p:cBhvr>
                                    </p:animEffect>
                                    <p:set>
                                      <p:cBhvr>
                                        <p:cTn id="7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6" restart="whenNotActive" fill="hold" evtFilter="cancelBubble" nodeType="interactiveSeq">
                <p:stCondLst>
                  <p:cond evt="onClick" delay="0">
                    <p:tgtEl>
                      <p:spTgt spid="35"/>
                    </p:tgtEl>
                  </p:cond>
                </p:stCondLst>
                <p:endSync evt="end" delay="0">
                  <p:rtn val="all"/>
                </p:endSync>
                <p:childTnLst>
                  <p:par>
                    <p:cTn id="77" fill="hold">
                      <p:stCondLst>
                        <p:cond delay="0"/>
                      </p:stCondLst>
                      <p:childTnLst>
                        <p:par>
                          <p:cTn id="78" fill="hold">
                            <p:stCondLst>
                              <p:cond delay="0"/>
                            </p:stCondLst>
                            <p:childTnLst>
                              <p:par>
                                <p:cTn id="79" presetID="9" presetClass="exit" presetSubtype="0" fill="hold" grpId="0" nodeType="clickEffect">
                                  <p:stCondLst>
                                    <p:cond delay="0"/>
                                  </p:stCondLst>
                                  <p:childTnLst>
                                    <p:animEffect transition="out" filter="dissolve">
                                      <p:cBhvr>
                                        <p:cTn id="80" dur="500"/>
                                        <p:tgtEl>
                                          <p:spTgt spid="35"/>
                                        </p:tgtEl>
                                      </p:cBhvr>
                                    </p:animEffect>
                                    <p:set>
                                      <p:cBhvr>
                                        <p:cTn id="8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7"/>
                    </p:tgtEl>
                  </p:cond>
                </p:stCondLst>
                <p:endSync evt="end" delay="0">
                  <p:rtn val="all"/>
                </p:endSync>
                <p:childTnLst>
                  <p:par>
                    <p:cTn id="83" fill="hold">
                      <p:stCondLst>
                        <p:cond delay="0"/>
                      </p:stCondLst>
                      <p:childTnLst>
                        <p:par>
                          <p:cTn id="84" fill="hold">
                            <p:stCondLst>
                              <p:cond delay="0"/>
                            </p:stCondLst>
                            <p:childTnLst>
                              <p:par>
                                <p:cTn id="85" presetID="27" presetClass="emph" presetSubtype="0" fill="hold" grpId="0" nodeType="clickEffect">
                                  <p:stCondLst>
                                    <p:cond delay="0"/>
                                  </p:stCondLst>
                                  <p:childTnLst>
                                    <p:animClr clrSpc="rgb" dir="cw">
                                      <p:cBhvr override="childStyle">
                                        <p:cTn id="86" dur="250" autoRev="1" fill="hold"/>
                                        <p:tgtEl>
                                          <p:spTgt spid="37"/>
                                        </p:tgtEl>
                                        <p:attrNameLst>
                                          <p:attrName>style.color</p:attrName>
                                        </p:attrNameLst>
                                      </p:cBhvr>
                                      <p:to>
                                        <a:schemeClr val="bg1"/>
                                      </p:to>
                                    </p:animClr>
                                    <p:animClr clrSpc="rgb" dir="cw">
                                      <p:cBhvr>
                                        <p:cTn id="87" dur="250" autoRev="1" fill="hold"/>
                                        <p:tgtEl>
                                          <p:spTgt spid="37"/>
                                        </p:tgtEl>
                                        <p:attrNameLst>
                                          <p:attrName>fillcolor</p:attrName>
                                        </p:attrNameLst>
                                      </p:cBhvr>
                                      <p:to>
                                        <a:schemeClr val="bg1"/>
                                      </p:to>
                                    </p:animClr>
                                    <p:set>
                                      <p:cBhvr>
                                        <p:cTn id="88" dur="250" autoRev="1" fill="hold"/>
                                        <p:tgtEl>
                                          <p:spTgt spid="37"/>
                                        </p:tgtEl>
                                        <p:attrNameLst>
                                          <p:attrName>fill.type</p:attrName>
                                        </p:attrNameLst>
                                      </p:cBhvr>
                                      <p:to>
                                        <p:strVal val="solid"/>
                                      </p:to>
                                    </p:set>
                                    <p:set>
                                      <p:cBhvr>
                                        <p:cTn id="89" dur="250" autoRev="1"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90" restart="whenNotActive" fill="hold" evtFilter="cancelBubble" nodeType="interactiveSeq">
                <p:stCondLst>
                  <p:cond evt="onClick" delay="0">
                    <p:tgtEl>
                      <p:spTgt spid="38"/>
                    </p:tgtEl>
                  </p:cond>
                </p:stCondLst>
                <p:endSync evt="end" delay="0">
                  <p:rtn val="all"/>
                </p:endSync>
                <p:childTnLst>
                  <p:par>
                    <p:cTn id="91" fill="hold">
                      <p:stCondLst>
                        <p:cond delay="0"/>
                      </p:stCondLst>
                      <p:childTnLst>
                        <p:par>
                          <p:cTn id="92" fill="hold">
                            <p:stCondLst>
                              <p:cond delay="0"/>
                            </p:stCondLst>
                            <p:childTnLst>
                              <p:par>
                                <p:cTn id="93" presetID="9" presetClass="exit" presetSubtype="0" fill="hold" grpId="0" nodeType="clickEffect">
                                  <p:stCondLst>
                                    <p:cond delay="0"/>
                                  </p:stCondLst>
                                  <p:childTnLst>
                                    <p:animEffect transition="out" filter="dissolve">
                                      <p:cBhvr>
                                        <p:cTn id="94" dur="500"/>
                                        <p:tgtEl>
                                          <p:spTgt spid="38"/>
                                        </p:tgtEl>
                                      </p:cBhvr>
                                    </p:animEffect>
                                    <p:set>
                                      <p:cBhvr>
                                        <p:cTn id="9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6" restart="whenNotActive" fill="hold" evtFilter="cancelBubble" nodeType="interactiveSeq">
                <p:stCondLst>
                  <p:cond evt="onClick" delay="0">
                    <p:tgtEl>
                      <p:spTgt spid="46"/>
                    </p:tgtEl>
                  </p:cond>
                </p:stCondLst>
                <p:endSync evt="end" delay="0">
                  <p:rtn val="all"/>
                </p:endSync>
                <p:childTnLst>
                  <p:par>
                    <p:cTn id="97" fill="hold">
                      <p:stCondLst>
                        <p:cond delay="0"/>
                      </p:stCondLst>
                      <p:childTnLst>
                        <p:par>
                          <p:cTn id="98" fill="hold">
                            <p:stCondLst>
                              <p:cond delay="0"/>
                            </p:stCondLst>
                            <p:childTnLst>
                              <p:par>
                                <p:cTn id="99" presetID="27" presetClass="entr" presetSubtype="0" fill="hold" grpId="0" nodeType="clickEffect">
                                  <p:stCondLst>
                                    <p:cond delay="0"/>
                                  </p:stCondLst>
                                  <p:iterate type="lt">
                                    <p:tmPct val="50000"/>
                                  </p:iterate>
                                  <p:childTnLst>
                                    <p:set>
                                      <p:cBhvr>
                                        <p:cTn id="100" dur="1" fill="hold">
                                          <p:stCondLst>
                                            <p:cond delay="0"/>
                                          </p:stCondLst>
                                        </p:cTn>
                                        <p:tgtEl>
                                          <p:spTgt spid="41"/>
                                        </p:tgtEl>
                                        <p:attrNameLst>
                                          <p:attrName>style.visibility</p:attrName>
                                        </p:attrNameLst>
                                      </p:cBhvr>
                                      <p:to>
                                        <p:strVal val="visible"/>
                                      </p:to>
                                    </p:set>
                                    <p:anim calcmode="discrete" valueType="clr">
                                      <p:cBhvr override="childStyle">
                                        <p:cTn id="101"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02" dur="80"/>
                                        <p:tgtEl>
                                          <p:spTgt spid="41"/>
                                        </p:tgtEl>
                                        <p:attrNameLst>
                                          <p:attrName>fillcolor</p:attrName>
                                        </p:attrNameLst>
                                      </p:cBhvr>
                                      <p:tavLst>
                                        <p:tav tm="0">
                                          <p:val>
                                            <p:clrVal>
                                              <a:schemeClr val="accent2"/>
                                            </p:clrVal>
                                          </p:val>
                                        </p:tav>
                                        <p:tav tm="50000">
                                          <p:val>
                                            <p:clrVal>
                                              <a:schemeClr val="hlink"/>
                                            </p:clrVal>
                                          </p:val>
                                        </p:tav>
                                      </p:tavLst>
                                    </p:anim>
                                    <p:set>
                                      <p:cBhvr>
                                        <p:cTn id="103" dur="80"/>
                                        <p:tgtEl>
                                          <p:spTgt spid="41"/>
                                        </p:tgtEl>
                                        <p:attrNameLst>
                                          <p:attrName>fill.type</p:attrName>
                                        </p:attrNameLst>
                                      </p:cBhvr>
                                      <p:to>
                                        <p:strVal val="solid"/>
                                      </p:to>
                                    </p:set>
                                  </p:childTnLst>
                                </p:cTn>
                              </p:par>
                            </p:childTnLst>
                          </p:cTn>
                        </p:par>
                        <p:par>
                          <p:cTn id="104" fill="hold">
                            <p:stCondLst>
                              <p:cond delay="1040"/>
                            </p:stCondLst>
                            <p:childTnLst>
                              <p:par>
                                <p:cTn id="105" presetID="9" presetClass="entr" presetSubtype="0" fill="hold" nodeType="after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dissolve">
                                      <p:cBhvr>
                                        <p:cTn id="107" dur="500"/>
                                        <p:tgtEl>
                                          <p:spTgt spid="47"/>
                                        </p:tgtEl>
                                      </p:cBhvr>
                                    </p:animEffect>
                                  </p:childTnLst>
                                </p:cTn>
                              </p:par>
                            </p:childTnLst>
                          </p:cTn>
                        </p:par>
                      </p:childTnLst>
                    </p:cTn>
                  </p:par>
                </p:childTnLst>
              </p:cTn>
              <p:nextCondLst>
                <p:cond evt="onClick" delay="0">
                  <p:tgtEl>
                    <p:spTgt spid="46"/>
                  </p:tgtEl>
                </p:cond>
              </p:nextCondLst>
            </p:seq>
            <p:seq concurrent="1" nextAc="seek">
              <p:cTn id="108" restart="whenNotActive" fill="hold" evtFilter="cancelBubble" nodeType="interactiveSeq">
                <p:stCondLst>
                  <p:cond evt="onClick" delay="0">
                    <p:tgtEl>
                      <p:spTgt spid="39"/>
                    </p:tgtEl>
                  </p:cond>
                </p:stCondLst>
                <p:endSync evt="end" delay="0">
                  <p:rtn val="all"/>
                </p:endSync>
                <p:childTnLst>
                  <p:par>
                    <p:cTn id="109" fill="hold">
                      <p:stCondLst>
                        <p:cond delay="0"/>
                      </p:stCondLst>
                      <p:childTnLst>
                        <p:par>
                          <p:cTn id="110" fill="hold">
                            <p:stCondLst>
                              <p:cond delay="0"/>
                            </p:stCondLst>
                            <p:childTnLst>
                              <p:par>
                                <p:cTn id="111" presetID="1" presetClass="mediacall" presetSubtype="0" fill="hold" nodeType="clickEffect">
                                  <p:stCondLst>
                                    <p:cond delay="0"/>
                                  </p:stCondLst>
                                  <p:childTnLst>
                                    <p:cmd type="call" cmd="playFrom(0.0)">
                                      <p:cBhvr>
                                        <p:cTn id="112" dur="2394" fill="hold"/>
                                        <p:tgtEl>
                                          <p:spTgt spid="39"/>
                                        </p:tgtEl>
                                      </p:cBhvr>
                                    </p:cmd>
                                  </p:childTnLst>
                                </p:cTn>
                              </p:par>
                            </p:childTnLst>
                          </p:cTn>
                        </p:par>
                      </p:childTnLst>
                    </p:cTn>
                  </p:par>
                </p:childTnLst>
              </p:cTn>
              <p:nextCondLst>
                <p:cond evt="onClick" delay="0">
                  <p:tgtEl>
                    <p:spTgt spid="39"/>
                  </p:tgtEl>
                </p:cond>
              </p:nextCondLst>
            </p:seq>
            <p:audio>
              <p:cMediaNode vol="80000">
                <p:cTn id="113"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4971A538-708D-6428-3E37-3979CFBC0183}"/>
              </a:ext>
            </a:extLst>
          </p:cNvPr>
          <p:cNvSpPr/>
          <p:nvPr/>
        </p:nvSpPr>
        <p:spPr>
          <a:xfrm>
            <a:off x="0" y="0"/>
            <a:ext cx="18288000"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1143000" y="2659224"/>
            <a:ext cx="9601200" cy="5832648"/>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782800" y="34232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at</a:t>
            </a:r>
            <a:endParaRPr lang="pt-PT" sz="3600" dirty="0">
              <a:solidFill>
                <a:schemeClr val="bg1"/>
              </a:solidFill>
              <a:latin typeface="Corbel" pitchFamily="34" charset="0"/>
            </a:endParaRPr>
          </a:p>
        </p:txBody>
      </p:sp>
      <p:pic>
        <p:nvPicPr>
          <p:cNvPr id="9224" name="Imagem 5" descr="2010-02-05_2157.png"/>
          <p:cNvPicPr>
            <a:picLocks noChangeAspect="1"/>
          </p:cNvPicPr>
          <p:nvPr/>
        </p:nvPicPr>
        <p:blipFill>
          <a:blip r:embed="rId4" cstate="print"/>
          <a:srcRect l="1855" t="8102" r="4552"/>
          <a:stretch>
            <a:fillRect/>
          </a:stretch>
        </p:blipFill>
        <p:spPr bwMode="auto">
          <a:xfrm>
            <a:off x="3868467" y="2983261"/>
            <a:ext cx="4970733" cy="5141372"/>
          </a:xfrm>
          <a:prstGeom prst="rect">
            <a:avLst/>
          </a:prstGeom>
          <a:noFill/>
          <a:ln w="9525">
            <a:noFill/>
            <a:miter lim="800000"/>
            <a:headEnd/>
            <a:tailEnd/>
          </a:ln>
        </p:spPr>
      </p:pic>
      <p:sp>
        <p:nvSpPr>
          <p:cNvPr id="24" name="Rectângulo arredondado 23"/>
          <p:cNvSpPr/>
          <p:nvPr/>
        </p:nvSpPr>
        <p:spPr>
          <a:xfrm>
            <a:off x="11866476" y="34232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brush</a:t>
            </a:r>
            <a:endParaRPr lang="pt-PT" sz="3600" dirty="0">
              <a:solidFill>
                <a:schemeClr val="bg1"/>
              </a:solidFill>
              <a:latin typeface="Corbel" pitchFamily="34" charset="0"/>
            </a:endParaRPr>
          </a:p>
        </p:txBody>
      </p:sp>
      <p:sp>
        <p:nvSpPr>
          <p:cNvPr id="25" name="Rectângulo arredondado 24"/>
          <p:cNvSpPr/>
          <p:nvPr/>
        </p:nvSpPr>
        <p:spPr>
          <a:xfrm>
            <a:off x="533400" y="9030965"/>
            <a:ext cx="17057712"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866476" y="152949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before</a:t>
            </a:r>
            <a:endParaRPr lang="pt-PT" sz="3600" dirty="0">
              <a:solidFill>
                <a:schemeClr val="bg1"/>
              </a:solidFill>
              <a:latin typeface="Corbel" pitchFamily="34" charset="0"/>
            </a:endParaRPr>
          </a:p>
        </p:txBody>
      </p:sp>
      <p:sp>
        <p:nvSpPr>
          <p:cNvPr id="27" name="Rectângulo arredondado 26"/>
          <p:cNvSpPr/>
          <p:nvPr/>
        </p:nvSpPr>
        <p:spPr>
          <a:xfrm>
            <a:off x="14782800" y="152949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his</a:t>
            </a:r>
            <a:endParaRPr lang="pt-PT" sz="3600" dirty="0">
              <a:solidFill>
                <a:schemeClr val="bg1"/>
              </a:solidFill>
              <a:latin typeface="Corbel" pitchFamily="34" charset="0"/>
            </a:endParaRPr>
          </a:p>
        </p:txBody>
      </p:sp>
      <p:sp>
        <p:nvSpPr>
          <p:cNvPr id="28" name="Rectângulo arredondado 27"/>
          <p:cNvSpPr/>
          <p:nvPr/>
        </p:nvSpPr>
        <p:spPr>
          <a:xfrm>
            <a:off x="14782800" y="271859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her</a:t>
            </a:r>
            <a:endParaRPr lang="pt-PT" sz="3600" dirty="0">
              <a:solidFill>
                <a:schemeClr val="bg1"/>
              </a:solidFill>
              <a:latin typeface="Corbel" pitchFamily="34" charset="0"/>
            </a:endParaRPr>
          </a:p>
        </p:txBody>
      </p:sp>
      <p:sp>
        <p:nvSpPr>
          <p:cNvPr id="29" name="Rectângulo arredondado 28"/>
          <p:cNvSpPr/>
          <p:nvPr/>
        </p:nvSpPr>
        <p:spPr>
          <a:xfrm>
            <a:off x="11866476" y="271859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six</a:t>
            </a:r>
            <a:endParaRPr lang="pt-PT" sz="3600" dirty="0">
              <a:solidFill>
                <a:schemeClr val="bg1"/>
              </a:solidFill>
              <a:latin typeface="Corbel" pitchFamily="34" charset="0"/>
            </a:endParaRPr>
          </a:p>
        </p:txBody>
      </p:sp>
      <p:sp>
        <p:nvSpPr>
          <p:cNvPr id="30" name="Rectângulo arredondado 29"/>
          <p:cNvSpPr/>
          <p:nvPr/>
        </p:nvSpPr>
        <p:spPr>
          <a:xfrm>
            <a:off x="11866476" y="390672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their</a:t>
            </a:r>
            <a:endParaRPr lang="pt-PT" sz="3600" dirty="0">
              <a:solidFill>
                <a:schemeClr val="bg1"/>
              </a:solidFill>
              <a:latin typeface="Corbel" pitchFamily="34" charset="0"/>
            </a:endParaRPr>
          </a:p>
        </p:txBody>
      </p:sp>
      <p:sp>
        <p:nvSpPr>
          <p:cNvPr id="31" name="Rectângulo arredondado 30"/>
          <p:cNvSpPr/>
          <p:nvPr/>
        </p:nvSpPr>
        <p:spPr>
          <a:xfrm>
            <a:off x="14782800" y="390672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they</a:t>
            </a:r>
            <a:endParaRPr lang="pt-PT" sz="3600" dirty="0">
              <a:solidFill>
                <a:schemeClr val="bg1"/>
              </a:solidFill>
              <a:latin typeface="Corbel" pitchFamily="34" charset="0"/>
            </a:endParaRPr>
          </a:p>
        </p:txBody>
      </p:sp>
      <p:sp>
        <p:nvSpPr>
          <p:cNvPr id="32" name="Rectângulo arredondado 31"/>
          <p:cNvSpPr/>
          <p:nvPr/>
        </p:nvSpPr>
        <p:spPr>
          <a:xfrm>
            <a:off x="14782800" y="509485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teeth</a:t>
            </a:r>
            <a:endParaRPr lang="pt-PT" sz="3600" dirty="0">
              <a:solidFill>
                <a:schemeClr val="bg1"/>
              </a:solidFill>
              <a:latin typeface="Corbel" pitchFamily="34" charset="0"/>
            </a:endParaRPr>
          </a:p>
        </p:txBody>
      </p:sp>
      <p:sp>
        <p:nvSpPr>
          <p:cNvPr id="33" name="Rectângulo arredondado 32"/>
          <p:cNvSpPr/>
          <p:nvPr/>
        </p:nvSpPr>
        <p:spPr>
          <a:xfrm>
            <a:off x="11866476" y="509485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wash</a:t>
            </a:r>
            <a:endParaRPr lang="pt-PT" sz="3600" dirty="0">
              <a:solidFill>
                <a:schemeClr val="bg1"/>
              </a:solidFill>
              <a:latin typeface="Corbel" pitchFamily="34" charset="0"/>
            </a:endParaRPr>
          </a:p>
        </p:txBody>
      </p:sp>
      <p:sp>
        <p:nvSpPr>
          <p:cNvPr id="34" name="Rectângulo arredondado 33"/>
          <p:cNvSpPr/>
          <p:nvPr/>
        </p:nvSpPr>
        <p:spPr>
          <a:xfrm>
            <a:off x="11866476" y="628298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my</a:t>
            </a:r>
            <a:endParaRPr lang="pt-PT" sz="3600" dirty="0">
              <a:solidFill>
                <a:schemeClr val="bg1"/>
              </a:solidFill>
              <a:latin typeface="Corbel" pitchFamily="34" charset="0"/>
            </a:endParaRPr>
          </a:p>
        </p:txBody>
      </p:sp>
      <p:sp>
        <p:nvSpPr>
          <p:cNvPr id="35" name="Rectângulo arredondado 34"/>
          <p:cNvSpPr/>
          <p:nvPr/>
        </p:nvSpPr>
        <p:spPr>
          <a:xfrm>
            <a:off x="14782800" y="628298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tooth</a:t>
            </a:r>
            <a:endParaRPr lang="pt-PT" sz="3600" dirty="0">
              <a:solidFill>
                <a:schemeClr val="bg1"/>
              </a:solidFill>
              <a:latin typeface="Corbel" pitchFamily="34" charset="0"/>
            </a:endParaRPr>
          </a:p>
        </p:txBody>
      </p:sp>
      <p:sp>
        <p:nvSpPr>
          <p:cNvPr id="36" name="Rectângulo arredondado 35"/>
          <p:cNvSpPr/>
          <p:nvPr/>
        </p:nvSpPr>
        <p:spPr>
          <a:xfrm>
            <a:off x="838200" y="312539"/>
            <a:ext cx="9982200" cy="1807592"/>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4000" b="1" dirty="0">
                <a:solidFill>
                  <a:schemeClr val="bg1"/>
                </a:solidFill>
                <a:latin typeface="Corbel" pitchFamily="34" charset="0"/>
              </a:rPr>
              <a:t>Say what they do. </a:t>
            </a:r>
          </a:p>
          <a:p>
            <a:pPr algn="ctr">
              <a:defRPr/>
            </a:pPr>
            <a:r>
              <a:rPr lang="pt-PT" sz="4000" b="1" dirty="0">
                <a:solidFill>
                  <a:schemeClr val="bg1"/>
                </a:solidFill>
                <a:latin typeface="Corbel" pitchFamily="34" charset="0"/>
              </a:rPr>
              <a:t>Then listen and click the right words. </a:t>
            </a:r>
            <a:endParaRPr lang="pt-PT" sz="3600" b="1" dirty="0">
              <a:solidFill>
                <a:schemeClr val="bg1"/>
              </a:solidFill>
              <a:latin typeface="Corbel" pitchFamily="34" charset="0"/>
            </a:endParaRPr>
          </a:p>
        </p:txBody>
      </p:sp>
      <p:sp>
        <p:nvSpPr>
          <p:cNvPr id="37" name="Rectângulo arredondado 36"/>
          <p:cNvSpPr/>
          <p:nvPr/>
        </p:nvSpPr>
        <p:spPr>
          <a:xfrm>
            <a:off x="11866476" y="747111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brushes</a:t>
            </a:r>
            <a:endParaRPr lang="pt-PT" sz="3600" dirty="0">
              <a:solidFill>
                <a:schemeClr val="bg1"/>
              </a:solidFill>
              <a:latin typeface="Corbel" pitchFamily="34" charset="0"/>
            </a:endParaRPr>
          </a:p>
        </p:txBody>
      </p:sp>
      <p:sp>
        <p:nvSpPr>
          <p:cNvPr id="38" name="Rectângulo arredondado 37"/>
          <p:cNvSpPr/>
          <p:nvPr/>
        </p:nvSpPr>
        <p:spPr>
          <a:xfrm>
            <a:off x="14782800" y="747111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for</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2987316" y="9051132"/>
            <a:ext cx="11989332" cy="923330"/>
          </a:xfrm>
          <a:prstGeom prst="rect">
            <a:avLst/>
          </a:prstGeom>
          <a:noFill/>
          <a:ln w="9525">
            <a:noFill/>
            <a:miter lim="800000"/>
            <a:headEnd/>
            <a:tailEnd/>
          </a:ln>
        </p:spPr>
        <p:txBody>
          <a:bodyPr wrap="square">
            <a:spAutoFit/>
          </a:bodyPr>
          <a:lstStyle/>
          <a:p>
            <a:r>
              <a:rPr lang="pt-PT" sz="5400" b="1" dirty="0">
                <a:solidFill>
                  <a:schemeClr val="bg1"/>
                </a:solidFill>
                <a:latin typeface="Corbel" pitchFamily="34" charset="0"/>
              </a:rPr>
              <a:t>They brush their teeth at six.</a:t>
            </a:r>
            <a:endParaRPr lang="pt-PT" sz="3600" b="1" dirty="0">
              <a:solidFill>
                <a:schemeClr val="bg1"/>
              </a:solidFill>
              <a:latin typeface="Corbel" pitchFamily="34" charset="0"/>
            </a:endParaRPr>
          </a:p>
        </p:txBody>
      </p:sp>
      <p:pic>
        <p:nvPicPr>
          <p:cNvPr id="47" name="Imagem 46" descr="end-clip-art-705990.png">
            <a:hlinkClick r:id="rId5" action="ppaction://hlinksldjump"/>
          </p:cNvPr>
          <p:cNvPicPr>
            <a:picLocks noChangeAspect="1"/>
          </p:cNvPicPr>
          <p:nvPr/>
        </p:nvPicPr>
        <p:blipFill>
          <a:blip r:embed="rId6" cstate="print"/>
          <a:srcRect/>
          <a:stretch>
            <a:fillRect/>
          </a:stretch>
        </p:blipFill>
        <p:spPr bwMode="auto">
          <a:xfrm>
            <a:off x="16584946" y="8653105"/>
            <a:ext cx="1688306" cy="1685925"/>
          </a:xfrm>
          <a:prstGeom prst="rect">
            <a:avLst/>
          </a:prstGeom>
          <a:noFill/>
          <a:ln w="9525">
            <a:noFill/>
            <a:miter lim="800000"/>
            <a:headEnd/>
            <a:tailEnd/>
          </a:ln>
        </p:spPr>
      </p:pic>
      <p:pic>
        <p:nvPicPr>
          <p:cNvPr id="40" name="brush tee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duotone>
              <a:schemeClr val="accent6">
                <a:shade val="45000"/>
                <a:satMod val="135000"/>
              </a:schemeClr>
              <a:prstClr val="white"/>
            </a:duotone>
          </a:blip>
          <a:stretch>
            <a:fillRect/>
          </a:stretch>
        </p:blipFill>
        <p:spPr>
          <a:xfrm>
            <a:off x="1664211" y="3122235"/>
            <a:ext cx="1632756" cy="1568973"/>
          </a:xfrm>
          <a:prstGeom prst="rect">
            <a:avLst/>
          </a:prstGeom>
        </p:spPr>
      </p:pic>
      <p:sp>
        <p:nvSpPr>
          <p:cNvPr id="39" name="Rectângulo arredondado 38"/>
          <p:cNvSpPr/>
          <p:nvPr/>
        </p:nvSpPr>
        <p:spPr>
          <a:xfrm>
            <a:off x="1600200" y="7962901"/>
            <a:ext cx="8839200" cy="872654"/>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8" cstate="print"/>
          <a:srcRect/>
          <a:stretch>
            <a:fillRect/>
          </a:stretch>
        </p:blipFill>
        <p:spPr bwMode="auto">
          <a:xfrm>
            <a:off x="9523188" y="6896100"/>
            <a:ext cx="2077582" cy="207453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hold" nodeType="clickEffect">
                                  <p:stCondLst>
                                    <p:cond delay="0"/>
                                  </p:stCondLst>
                                  <p:childTnLst>
                                    <p:animClr clrSpc="rgb" dir="cw">
                                      <p:cBhvr override="childStyle">
                                        <p:cTn id="6" dur="250" autoRev="1" fill="hold"/>
                                        <p:tgtEl>
                                          <p:spTgt spid="24"/>
                                        </p:tgtEl>
                                        <p:attrNameLst>
                                          <p:attrName>style.color</p:attrName>
                                        </p:attrNameLst>
                                      </p:cBhvr>
                                      <p:to>
                                        <a:schemeClr val="bg1"/>
                                      </p:to>
                                    </p:animClr>
                                    <p:animClr clrSpc="rgb" dir="cw">
                                      <p:cBhvr>
                                        <p:cTn id="7" dur="250" autoRev="1" fill="hold"/>
                                        <p:tgtEl>
                                          <p:spTgt spid="24"/>
                                        </p:tgtEl>
                                        <p:attrNameLst>
                                          <p:attrName>fillcolor</p:attrName>
                                        </p:attrNameLst>
                                      </p:cBhvr>
                                      <p:to>
                                        <a:schemeClr val="bg1"/>
                                      </p:to>
                                    </p:animClr>
                                    <p:set>
                                      <p:cBhvr>
                                        <p:cTn id="8" dur="250" autoRev="1" fill="hold"/>
                                        <p:tgtEl>
                                          <p:spTgt spid="24"/>
                                        </p:tgtEl>
                                        <p:attrNameLst>
                                          <p:attrName>fill.type</p:attrName>
                                        </p:attrNameLst>
                                      </p:cBhvr>
                                      <p:to>
                                        <p:strVal val="solid"/>
                                      </p:to>
                                    </p:set>
                                    <p:set>
                                      <p:cBhvr>
                                        <p:cTn id="9" dur="250" autoRev="1"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7" presetClass="emph" presetSubtype="0" fill="hold" grpId="0" nodeType="clickEffect">
                                  <p:stCondLst>
                                    <p:cond delay="0"/>
                                  </p:stCondLst>
                                  <p:childTnLst>
                                    <p:animClr clrSpc="rgb" dir="cw">
                                      <p:cBhvr override="childStyle">
                                        <p:cTn id="14" dur="250" autoRev="1" fill="hold"/>
                                        <p:tgtEl>
                                          <p:spTgt spid="8"/>
                                        </p:tgtEl>
                                        <p:attrNameLst>
                                          <p:attrName>style.color</p:attrName>
                                        </p:attrNameLst>
                                      </p:cBhvr>
                                      <p:to>
                                        <a:schemeClr val="bg1"/>
                                      </p:to>
                                    </p:animClr>
                                    <p:animClr clrSpc="rgb" dir="cw">
                                      <p:cBhvr>
                                        <p:cTn id="15" dur="250" autoRev="1" fill="hold"/>
                                        <p:tgtEl>
                                          <p:spTgt spid="8"/>
                                        </p:tgtEl>
                                        <p:attrNameLst>
                                          <p:attrName>fillcolor</p:attrName>
                                        </p:attrNameLst>
                                      </p:cBhvr>
                                      <p:to>
                                        <a:schemeClr val="bg1"/>
                                      </p:to>
                                    </p:animClr>
                                    <p:set>
                                      <p:cBhvr>
                                        <p:cTn id="16" dur="250" autoRev="1" fill="hold"/>
                                        <p:tgtEl>
                                          <p:spTgt spid="8"/>
                                        </p:tgtEl>
                                        <p:attrNameLst>
                                          <p:attrName>fill.type</p:attrName>
                                        </p:attrNameLst>
                                      </p:cBhvr>
                                      <p:to>
                                        <p:strVal val="solid"/>
                                      </p:to>
                                    </p:set>
                                    <p:set>
                                      <p:cBhvr>
                                        <p:cTn id="17" dur="250" autoRev="1"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grpId="0" nodeType="clickEffect">
                                  <p:stCondLst>
                                    <p:cond delay="0"/>
                                  </p:stCondLst>
                                  <p:childTnLst>
                                    <p:animEffect transition="out" filter="dissolve">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fill="hold" grpId="0" nodeType="clickEffect">
                                  <p:stCondLst>
                                    <p:cond delay="0"/>
                                  </p:stCondLst>
                                  <p:childTnLst>
                                    <p:animClr clrSpc="rgb" dir="cw">
                                      <p:cBhvr override="childStyle">
                                        <p:cTn id="34" dur="250" autoRev="1" fill="hold"/>
                                        <p:tgtEl>
                                          <p:spTgt spid="29"/>
                                        </p:tgtEl>
                                        <p:attrNameLst>
                                          <p:attrName>style.color</p:attrName>
                                        </p:attrNameLst>
                                      </p:cBhvr>
                                      <p:to>
                                        <a:schemeClr val="bg1"/>
                                      </p:to>
                                    </p:animClr>
                                    <p:animClr clrSpc="rgb" dir="cw">
                                      <p:cBhvr>
                                        <p:cTn id="35" dur="250" autoRev="1" fill="hold"/>
                                        <p:tgtEl>
                                          <p:spTgt spid="29"/>
                                        </p:tgtEl>
                                        <p:attrNameLst>
                                          <p:attrName>fillcolor</p:attrName>
                                        </p:attrNameLst>
                                      </p:cBhvr>
                                      <p:to>
                                        <a:schemeClr val="bg1"/>
                                      </p:to>
                                    </p:animClr>
                                    <p:set>
                                      <p:cBhvr>
                                        <p:cTn id="36" dur="250" autoRev="1" fill="hold"/>
                                        <p:tgtEl>
                                          <p:spTgt spid="29"/>
                                        </p:tgtEl>
                                        <p:attrNameLst>
                                          <p:attrName>fill.type</p:attrName>
                                        </p:attrNameLst>
                                      </p:cBhvr>
                                      <p:to>
                                        <p:strVal val="solid"/>
                                      </p:to>
                                    </p:set>
                                    <p:set>
                                      <p:cBhvr>
                                        <p:cTn id="37" dur="250" autoRev="1"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0" nodeType="clickEffect">
                                  <p:stCondLst>
                                    <p:cond delay="0"/>
                                  </p:stCondLst>
                                  <p:childTnLst>
                                    <p:animEffect transition="out" filter="dissolv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27" presetClass="emph" presetSubtype="0" fill="hold" grpId="0" nodeType="clickEffect">
                                  <p:stCondLst>
                                    <p:cond delay="0"/>
                                  </p:stCondLst>
                                  <p:childTnLst>
                                    <p:animClr clrSpc="rgb" dir="cw">
                                      <p:cBhvr override="childStyle">
                                        <p:cTn id="48" dur="250" autoRev="1" fill="hold"/>
                                        <p:tgtEl>
                                          <p:spTgt spid="30"/>
                                        </p:tgtEl>
                                        <p:attrNameLst>
                                          <p:attrName>style.color</p:attrName>
                                        </p:attrNameLst>
                                      </p:cBhvr>
                                      <p:to>
                                        <a:schemeClr val="bg1"/>
                                      </p:to>
                                    </p:animClr>
                                    <p:animClr clrSpc="rgb" dir="cw">
                                      <p:cBhvr>
                                        <p:cTn id="49" dur="250" autoRev="1" fill="hold"/>
                                        <p:tgtEl>
                                          <p:spTgt spid="30"/>
                                        </p:tgtEl>
                                        <p:attrNameLst>
                                          <p:attrName>fillcolor</p:attrName>
                                        </p:attrNameLst>
                                      </p:cBhvr>
                                      <p:to>
                                        <a:schemeClr val="bg1"/>
                                      </p:to>
                                    </p:animClr>
                                    <p:set>
                                      <p:cBhvr>
                                        <p:cTn id="50" dur="250" autoRev="1" fill="hold"/>
                                        <p:tgtEl>
                                          <p:spTgt spid="30"/>
                                        </p:tgtEl>
                                        <p:attrNameLst>
                                          <p:attrName>fill.type</p:attrName>
                                        </p:attrNameLst>
                                      </p:cBhvr>
                                      <p:to>
                                        <p:strVal val="solid"/>
                                      </p:to>
                                    </p:set>
                                    <p:set>
                                      <p:cBhvr>
                                        <p:cTn id="51" dur="250" autoRev="1"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hold" grpId="0" nodeType="clickEffect">
                                  <p:stCondLst>
                                    <p:cond delay="0"/>
                                  </p:stCondLst>
                                  <p:childTnLst>
                                    <p:animClr clrSpc="rgb" dir="cw">
                                      <p:cBhvr override="childStyle">
                                        <p:cTn id="56" dur="250" autoRev="1" fill="hold"/>
                                        <p:tgtEl>
                                          <p:spTgt spid="31"/>
                                        </p:tgtEl>
                                        <p:attrNameLst>
                                          <p:attrName>style.color</p:attrName>
                                        </p:attrNameLst>
                                      </p:cBhvr>
                                      <p:to>
                                        <a:schemeClr val="bg1"/>
                                      </p:to>
                                    </p:animClr>
                                    <p:animClr clrSpc="rgb" dir="cw">
                                      <p:cBhvr>
                                        <p:cTn id="57" dur="250" autoRev="1" fill="hold"/>
                                        <p:tgtEl>
                                          <p:spTgt spid="31"/>
                                        </p:tgtEl>
                                        <p:attrNameLst>
                                          <p:attrName>fillcolor</p:attrName>
                                        </p:attrNameLst>
                                      </p:cBhvr>
                                      <p:to>
                                        <a:schemeClr val="bg1"/>
                                      </p:to>
                                    </p:animClr>
                                    <p:set>
                                      <p:cBhvr>
                                        <p:cTn id="58" dur="250" autoRev="1" fill="hold"/>
                                        <p:tgtEl>
                                          <p:spTgt spid="31"/>
                                        </p:tgtEl>
                                        <p:attrNameLst>
                                          <p:attrName>fill.type</p:attrName>
                                        </p:attrNameLst>
                                      </p:cBhvr>
                                      <p:to>
                                        <p:strVal val="solid"/>
                                      </p:to>
                                    </p:set>
                                    <p:set>
                                      <p:cBhvr>
                                        <p:cTn id="59" dur="250" autoRev="1"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9" presetClass="exit" presetSubtype="0" fill="hold" grpId="0" nodeType="clickEffect">
                                  <p:stCondLst>
                                    <p:cond delay="0"/>
                                  </p:stCondLst>
                                  <p:childTnLst>
                                    <p:animEffect transition="out" filter="dissolve">
                                      <p:cBhvr>
                                        <p:cTn id="64" dur="500"/>
                                        <p:tgtEl>
                                          <p:spTgt spid="33"/>
                                        </p:tgtEl>
                                      </p:cBhvr>
                                    </p:animEffect>
                                    <p:set>
                                      <p:cBhvr>
                                        <p:cTn id="6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27" presetClass="emph" presetSubtype="0" fill="hold" grpId="0" nodeType="clickEffect">
                                  <p:stCondLst>
                                    <p:cond delay="0"/>
                                  </p:stCondLst>
                                  <p:childTnLst>
                                    <p:animClr clrSpc="rgb" dir="cw">
                                      <p:cBhvr override="childStyle">
                                        <p:cTn id="70" dur="250" autoRev="1" fill="hold"/>
                                        <p:tgtEl>
                                          <p:spTgt spid="32"/>
                                        </p:tgtEl>
                                        <p:attrNameLst>
                                          <p:attrName>style.color</p:attrName>
                                        </p:attrNameLst>
                                      </p:cBhvr>
                                      <p:to>
                                        <a:schemeClr val="bg1"/>
                                      </p:to>
                                    </p:animClr>
                                    <p:animClr clrSpc="rgb" dir="cw">
                                      <p:cBhvr>
                                        <p:cTn id="71" dur="250" autoRev="1" fill="hold"/>
                                        <p:tgtEl>
                                          <p:spTgt spid="32"/>
                                        </p:tgtEl>
                                        <p:attrNameLst>
                                          <p:attrName>fillcolor</p:attrName>
                                        </p:attrNameLst>
                                      </p:cBhvr>
                                      <p:to>
                                        <a:schemeClr val="bg1"/>
                                      </p:to>
                                    </p:animClr>
                                    <p:set>
                                      <p:cBhvr>
                                        <p:cTn id="72" dur="250" autoRev="1" fill="hold"/>
                                        <p:tgtEl>
                                          <p:spTgt spid="32"/>
                                        </p:tgtEl>
                                        <p:attrNameLst>
                                          <p:attrName>fill.type</p:attrName>
                                        </p:attrNameLst>
                                      </p:cBhvr>
                                      <p:to>
                                        <p:strVal val="solid"/>
                                      </p:to>
                                    </p:set>
                                    <p:set>
                                      <p:cBhvr>
                                        <p:cTn id="73" dur="250" autoRev="1"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4"/>
                    </p:tgtEl>
                  </p:cond>
                </p:stCondLst>
                <p:endSync evt="end" delay="0">
                  <p:rtn val="all"/>
                </p:endSync>
                <p:childTnLst>
                  <p:par>
                    <p:cTn id="75" fill="hold">
                      <p:stCondLst>
                        <p:cond delay="0"/>
                      </p:stCondLst>
                      <p:childTnLst>
                        <p:par>
                          <p:cTn id="76" fill="hold">
                            <p:stCondLst>
                              <p:cond delay="0"/>
                            </p:stCondLst>
                            <p:childTnLst>
                              <p:par>
                                <p:cTn id="77" presetID="9" presetClass="exit" presetSubtype="0" fill="hold" grpId="0" nodeType="clickEffect">
                                  <p:stCondLst>
                                    <p:cond delay="0"/>
                                  </p:stCondLst>
                                  <p:childTnLst>
                                    <p:animEffect transition="out" filter="dissolve">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0" restart="whenNotActive" fill="hold" evtFilter="cancelBubble" nodeType="interactiveSeq">
                <p:stCondLst>
                  <p:cond evt="onClick" delay="0">
                    <p:tgtEl>
                      <p:spTgt spid="35"/>
                    </p:tgtEl>
                  </p:cond>
                </p:stCondLst>
                <p:endSync evt="end" delay="0">
                  <p:rtn val="all"/>
                </p:endSync>
                <p:childTnLst>
                  <p:par>
                    <p:cTn id="81" fill="hold">
                      <p:stCondLst>
                        <p:cond delay="0"/>
                      </p:stCondLst>
                      <p:childTnLst>
                        <p:par>
                          <p:cTn id="82" fill="hold">
                            <p:stCondLst>
                              <p:cond delay="0"/>
                            </p:stCondLst>
                            <p:childTnLst>
                              <p:par>
                                <p:cTn id="83" presetID="9" presetClass="exit" presetSubtype="0" fill="hold" grpId="0" nodeType="clickEffect">
                                  <p:stCondLst>
                                    <p:cond delay="0"/>
                                  </p:stCondLst>
                                  <p:childTnLst>
                                    <p:animEffect transition="out" filter="dissolve">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6" restart="whenNotActive" fill="hold" evtFilter="cancelBubble" nodeType="interactiveSeq">
                <p:stCondLst>
                  <p:cond evt="onClick" delay="0">
                    <p:tgtEl>
                      <p:spTgt spid="37"/>
                    </p:tgtEl>
                  </p:cond>
                </p:stCondLst>
                <p:endSync evt="end" delay="0">
                  <p:rtn val="all"/>
                </p:endSync>
                <p:childTnLst>
                  <p:par>
                    <p:cTn id="87" fill="hold">
                      <p:stCondLst>
                        <p:cond delay="0"/>
                      </p:stCondLst>
                      <p:childTnLst>
                        <p:par>
                          <p:cTn id="88" fill="hold">
                            <p:stCondLst>
                              <p:cond delay="0"/>
                            </p:stCondLst>
                            <p:childTnLst>
                              <p:par>
                                <p:cTn id="89" presetID="9" presetClass="exit" presetSubtype="0" fill="hold" grpId="0" nodeType="clickEffect">
                                  <p:stCondLst>
                                    <p:cond delay="0"/>
                                  </p:stCondLst>
                                  <p:childTnLst>
                                    <p:animEffect transition="out" filter="dissolve">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8"/>
                    </p:tgtEl>
                  </p:cond>
                </p:stCondLst>
                <p:endSync evt="end" delay="0">
                  <p:rtn val="all"/>
                </p:endSync>
                <p:childTnLst>
                  <p:par>
                    <p:cTn id="93" fill="hold">
                      <p:stCondLst>
                        <p:cond delay="0"/>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38"/>
                                        </p:tgtEl>
                                      </p:cBhvr>
                                    </p:animEffect>
                                    <p:set>
                                      <p:cBhvr>
                                        <p:cTn id="9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8" restart="whenNotActive" fill="hold" evtFilter="cancelBubble" nodeType="interactiveSeq">
                <p:stCondLst>
                  <p:cond evt="onClick" delay="0">
                    <p:tgtEl>
                      <p:spTgt spid="46"/>
                    </p:tgtEl>
                  </p:cond>
                </p:stCondLst>
                <p:endSync evt="end" delay="0">
                  <p:rtn val="all"/>
                </p:endSync>
                <p:childTnLst>
                  <p:par>
                    <p:cTn id="99" fill="hold">
                      <p:stCondLst>
                        <p:cond delay="0"/>
                      </p:stCondLst>
                      <p:childTnLst>
                        <p:par>
                          <p:cTn id="100" fill="hold">
                            <p:stCondLst>
                              <p:cond delay="0"/>
                            </p:stCondLst>
                            <p:childTnLst>
                              <p:par>
                                <p:cTn id="101" presetID="27" presetClass="entr" presetSubtype="0" fill="hold" grpId="0" nodeType="clickEffect">
                                  <p:stCondLst>
                                    <p:cond delay="0"/>
                                  </p:stCondLst>
                                  <p:iterate type="lt">
                                    <p:tmPct val="50000"/>
                                  </p:iterate>
                                  <p:childTnLst>
                                    <p:set>
                                      <p:cBhvr>
                                        <p:cTn id="102" dur="1" fill="hold">
                                          <p:stCondLst>
                                            <p:cond delay="0"/>
                                          </p:stCondLst>
                                        </p:cTn>
                                        <p:tgtEl>
                                          <p:spTgt spid="41"/>
                                        </p:tgtEl>
                                        <p:attrNameLst>
                                          <p:attrName>style.visibility</p:attrName>
                                        </p:attrNameLst>
                                      </p:cBhvr>
                                      <p:to>
                                        <p:strVal val="visible"/>
                                      </p:to>
                                    </p:set>
                                    <p:anim calcmode="discrete" valueType="clr">
                                      <p:cBhvr override="childStyle">
                                        <p:cTn id="103"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04" dur="80"/>
                                        <p:tgtEl>
                                          <p:spTgt spid="41"/>
                                        </p:tgtEl>
                                        <p:attrNameLst>
                                          <p:attrName>fillcolor</p:attrName>
                                        </p:attrNameLst>
                                      </p:cBhvr>
                                      <p:tavLst>
                                        <p:tav tm="0">
                                          <p:val>
                                            <p:clrVal>
                                              <a:schemeClr val="accent2"/>
                                            </p:clrVal>
                                          </p:val>
                                        </p:tav>
                                        <p:tav tm="50000">
                                          <p:val>
                                            <p:clrVal>
                                              <a:schemeClr val="hlink"/>
                                            </p:clrVal>
                                          </p:val>
                                        </p:tav>
                                      </p:tavLst>
                                    </p:anim>
                                    <p:set>
                                      <p:cBhvr>
                                        <p:cTn id="105" dur="80"/>
                                        <p:tgtEl>
                                          <p:spTgt spid="41"/>
                                        </p:tgtEl>
                                        <p:attrNameLst>
                                          <p:attrName>fill.type</p:attrName>
                                        </p:attrNameLst>
                                      </p:cBhvr>
                                      <p:to>
                                        <p:strVal val="solid"/>
                                      </p:to>
                                    </p:set>
                                  </p:childTnLst>
                                </p:cTn>
                              </p:par>
                            </p:childTnLst>
                          </p:cTn>
                        </p:par>
                        <p:par>
                          <p:cTn id="106" fill="hold">
                            <p:stCondLst>
                              <p:cond delay="1040"/>
                            </p:stCondLst>
                            <p:childTnLst>
                              <p:par>
                                <p:cTn id="107" presetID="9" presetClass="entr" presetSubtype="0" fill="hold" nodeType="afterEffect">
                                  <p:stCondLst>
                                    <p:cond delay="0"/>
                                  </p:stCondLst>
                                  <p:childTnLst>
                                    <p:set>
                                      <p:cBhvr>
                                        <p:cTn id="108" dur="1" fill="hold">
                                          <p:stCondLst>
                                            <p:cond delay="0"/>
                                          </p:stCondLst>
                                        </p:cTn>
                                        <p:tgtEl>
                                          <p:spTgt spid="47"/>
                                        </p:tgtEl>
                                        <p:attrNameLst>
                                          <p:attrName>style.visibility</p:attrName>
                                        </p:attrNameLst>
                                      </p:cBhvr>
                                      <p:to>
                                        <p:strVal val="visible"/>
                                      </p:to>
                                    </p:set>
                                    <p:animEffect transition="in" filter="dissolve">
                                      <p:cBhvr>
                                        <p:cTn id="109" dur="500"/>
                                        <p:tgtEl>
                                          <p:spTgt spid="47"/>
                                        </p:tgtEl>
                                      </p:cBhvr>
                                    </p:animEffect>
                                  </p:childTnLst>
                                </p:cTn>
                              </p:par>
                            </p:childTnLst>
                          </p:cTn>
                        </p:par>
                      </p:childTnLst>
                    </p:cTn>
                  </p:par>
                </p:childTnLst>
              </p:cTn>
              <p:nextCondLst>
                <p:cond evt="onClick" delay="0">
                  <p:tgtEl>
                    <p:spTgt spid="46"/>
                  </p:tgtEl>
                </p:cond>
              </p:nextCondLst>
            </p:seq>
            <p:seq concurrent="1" nextAc="seek">
              <p:cTn id="110" restart="whenNotActive" fill="hold" evtFilter="cancelBubble" nodeType="interactiveSeq">
                <p:stCondLst>
                  <p:cond evt="onClick" delay="0">
                    <p:tgtEl>
                      <p:spTgt spid="40"/>
                    </p:tgtEl>
                  </p:cond>
                </p:stCondLst>
                <p:endSync evt="end" delay="0">
                  <p:rtn val="all"/>
                </p:endSync>
                <p:childTnLst>
                  <p:par>
                    <p:cTn id="111" fill="hold">
                      <p:stCondLst>
                        <p:cond delay="0"/>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2800" fill="hold"/>
                                        <p:tgtEl>
                                          <p:spTgt spid="40"/>
                                        </p:tgtEl>
                                      </p:cBhvr>
                                    </p:cmd>
                                  </p:childTnLst>
                                </p:cTn>
                              </p:par>
                            </p:childTnLst>
                          </p:cTn>
                        </p:par>
                      </p:childTnLst>
                    </p:cTn>
                  </p:par>
                </p:childTnLst>
              </p:cTn>
              <p:nextCondLst>
                <p:cond evt="onClick" delay="0">
                  <p:tgtEl>
                    <p:spTgt spid="40"/>
                  </p:tgtEl>
                </p:cond>
              </p:nextCondLst>
            </p:seq>
            <p:audio>
              <p:cMediaNode vol="80000">
                <p:cTn id="115" fill="hold" display="0">
                  <p:stCondLst>
                    <p:cond delay="indefinite"/>
                  </p:stCondLst>
                  <p:endCondLst>
                    <p:cond evt="onNext" delay="0">
                      <p:tgtEl>
                        <p:sldTgt/>
                      </p:tgtEl>
                    </p:cond>
                    <p:cond evt="onPrev" delay="0">
                      <p:tgtEl>
                        <p:sldTgt/>
                      </p:tgtEl>
                    </p:cond>
                    <p:cond evt="onStopAudio" delay="0">
                      <p:tgtEl>
                        <p:sldTgt/>
                      </p:tgtEl>
                    </p:cond>
                  </p:endCondLst>
                </p:cTn>
                <p:tgtEl>
                  <p:spTgt spid="40"/>
                </p:tgtEl>
              </p:cMediaNode>
            </p:audio>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02F22193-2431-E056-E440-093361E18496}"/>
              </a:ext>
            </a:extLst>
          </p:cNvPr>
          <p:cNvSpPr/>
          <p:nvPr/>
        </p:nvSpPr>
        <p:spPr>
          <a:xfrm>
            <a:off x="-49863" y="1"/>
            <a:ext cx="18288000"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990600" y="2659224"/>
            <a:ext cx="9677400" cy="5832648"/>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706600" y="39119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her</a:t>
            </a:r>
            <a:endParaRPr lang="pt-PT" sz="3600" dirty="0">
              <a:solidFill>
                <a:schemeClr val="bg1"/>
              </a:solidFill>
              <a:latin typeface="Corbel" pitchFamily="34" charset="0"/>
            </a:endParaRPr>
          </a:p>
        </p:txBody>
      </p:sp>
      <p:pic>
        <p:nvPicPr>
          <p:cNvPr id="9224" name="Imagem 5" descr="2010-02-05_2157.png"/>
          <p:cNvPicPr>
            <a:picLocks noChangeAspect="1"/>
          </p:cNvPicPr>
          <p:nvPr/>
        </p:nvPicPr>
        <p:blipFill>
          <a:blip r:embed="rId4" cstate="print"/>
          <a:stretch>
            <a:fillRect/>
          </a:stretch>
        </p:blipFill>
        <p:spPr bwMode="auto">
          <a:xfrm>
            <a:off x="3276600" y="2936687"/>
            <a:ext cx="4645818" cy="4900383"/>
          </a:xfrm>
          <a:prstGeom prst="rect">
            <a:avLst/>
          </a:prstGeom>
          <a:noFill/>
          <a:ln w="9525">
            <a:noFill/>
            <a:miter lim="800000"/>
            <a:headEnd/>
            <a:tailEnd/>
          </a:ln>
        </p:spPr>
      </p:pic>
      <p:sp>
        <p:nvSpPr>
          <p:cNvPr id="24" name="Rectângulo arredondado 23"/>
          <p:cNvSpPr/>
          <p:nvPr/>
        </p:nvSpPr>
        <p:spPr>
          <a:xfrm>
            <a:off x="11790276" y="39119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combs</a:t>
            </a:r>
            <a:endParaRPr lang="pt-PT" sz="3600" dirty="0">
              <a:solidFill>
                <a:schemeClr val="bg1"/>
              </a:solidFill>
              <a:latin typeface="Corbel" pitchFamily="34" charset="0"/>
            </a:endParaRPr>
          </a:p>
        </p:txBody>
      </p:sp>
      <p:sp>
        <p:nvSpPr>
          <p:cNvPr id="25" name="Rectângulo arredondado 24"/>
          <p:cNvSpPr/>
          <p:nvPr/>
        </p:nvSpPr>
        <p:spPr>
          <a:xfrm>
            <a:off x="533400" y="9030965"/>
            <a:ext cx="16840200"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790276" y="157836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brushes</a:t>
            </a:r>
            <a:endParaRPr lang="pt-PT" sz="3600" dirty="0">
              <a:solidFill>
                <a:schemeClr val="bg1"/>
              </a:solidFill>
              <a:latin typeface="Corbel" pitchFamily="34" charset="0"/>
            </a:endParaRPr>
          </a:p>
        </p:txBody>
      </p:sp>
      <p:sp>
        <p:nvSpPr>
          <p:cNvPr id="27" name="Rectângulo arredondado 26"/>
          <p:cNvSpPr/>
          <p:nvPr/>
        </p:nvSpPr>
        <p:spPr>
          <a:xfrm>
            <a:off x="14706600" y="157836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hare</a:t>
            </a:r>
            <a:endParaRPr lang="pt-PT" sz="3600" dirty="0">
              <a:solidFill>
                <a:schemeClr val="bg1"/>
              </a:solidFill>
              <a:latin typeface="Corbel" pitchFamily="34" charset="0"/>
            </a:endParaRPr>
          </a:p>
        </p:txBody>
      </p:sp>
      <p:sp>
        <p:nvSpPr>
          <p:cNvPr id="28" name="Rectângulo arredondado 27"/>
          <p:cNvSpPr/>
          <p:nvPr/>
        </p:nvSpPr>
        <p:spPr>
          <a:xfrm>
            <a:off x="14706600" y="276746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she</a:t>
            </a:r>
            <a:endParaRPr lang="pt-PT" sz="3600" dirty="0">
              <a:solidFill>
                <a:schemeClr val="bg1"/>
              </a:solidFill>
              <a:latin typeface="Corbel" pitchFamily="34" charset="0"/>
            </a:endParaRPr>
          </a:p>
        </p:txBody>
      </p:sp>
      <p:sp>
        <p:nvSpPr>
          <p:cNvPr id="29" name="Rectângulo arredondado 28"/>
          <p:cNvSpPr/>
          <p:nvPr/>
        </p:nvSpPr>
        <p:spPr>
          <a:xfrm>
            <a:off x="11790276" y="276746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has</a:t>
            </a:r>
            <a:endParaRPr lang="pt-PT" sz="3600" dirty="0">
              <a:solidFill>
                <a:schemeClr val="bg1"/>
              </a:solidFill>
              <a:latin typeface="Corbel" pitchFamily="34" charset="0"/>
            </a:endParaRPr>
          </a:p>
        </p:txBody>
      </p:sp>
      <p:sp>
        <p:nvSpPr>
          <p:cNvPr id="30" name="Rectângulo arredondado 29"/>
          <p:cNvSpPr/>
          <p:nvPr/>
        </p:nvSpPr>
        <p:spPr>
          <a:xfrm>
            <a:off x="11790276" y="395559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washes</a:t>
            </a:r>
            <a:endParaRPr lang="pt-PT" sz="3600" dirty="0">
              <a:solidFill>
                <a:schemeClr val="bg1"/>
              </a:solidFill>
              <a:latin typeface="Corbel" pitchFamily="34" charset="0"/>
            </a:endParaRPr>
          </a:p>
        </p:txBody>
      </p:sp>
      <p:sp>
        <p:nvSpPr>
          <p:cNvPr id="31" name="Rectângulo arredondado 30"/>
          <p:cNvSpPr/>
          <p:nvPr/>
        </p:nvSpPr>
        <p:spPr>
          <a:xfrm>
            <a:off x="14706600" y="395559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his</a:t>
            </a:r>
            <a:endParaRPr lang="pt-PT" sz="3600" dirty="0">
              <a:solidFill>
                <a:schemeClr val="bg1"/>
              </a:solidFill>
              <a:latin typeface="Corbel" pitchFamily="34" charset="0"/>
            </a:endParaRPr>
          </a:p>
        </p:txBody>
      </p:sp>
      <p:sp>
        <p:nvSpPr>
          <p:cNvPr id="32" name="Rectângulo arredondado 31"/>
          <p:cNvSpPr/>
          <p:nvPr/>
        </p:nvSpPr>
        <p:spPr>
          <a:xfrm>
            <a:off x="14706600" y="514372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comb</a:t>
            </a:r>
            <a:endParaRPr lang="pt-PT" sz="3600" dirty="0">
              <a:solidFill>
                <a:schemeClr val="bg1"/>
              </a:solidFill>
              <a:latin typeface="Corbel" pitchFamily="34" charset="0"/>
            </a:endParaRPr>
          </a:p>
        </p:txBody>
      </p:sp>
      <p:sp>
        <p:nvSpPr>
          <p:cNvPr id="33" name="Rectângulo arredondado 32"/>
          <p:cNvSpPr/>
          <p:nvPr/>
        </p:nvSpPr>
        <p:spPr>
          <a:xfrm>
            <a:off x="11790276" y="514372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always</a:t>
            </a:r>
            <a:endParaRPr lang="pt-PT" sz="3600" dirty="0">
              <a:solidFill>
                <a:schemeClr val="bg1"/>
              </a:solidFill>
              <a:latin typeface="Corbel" pitchFamily="34" charset="0"/>
            </a:endParaRPr>
          </a:p>
        </p:txBody>
      </p:sp>
      <p:sp>
        <p:nvSpPr>
          <p:cNvPr id="34" name="Rectângulo arredondado 33"/>
          <p:cNvSpPr/>
          <p:nvPr/>
        </p:nvSpPr>
        <p:spPr>
          <a:xfrm>
            <a:off x="11790276" y="633185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morning</a:t>
            </a:r>
            <a:endParaRPr lang="pt-PT" sz="3600" dirty="0">
              <a:solidFill>
                <a:schemeClr val="bg1"/>
              </a:solidFill>
              <a:latin typeface="Corbel" pitchFamily="34" charset="0"/>
            </a:endParaRPr>
          </a:p>
        </p:txBody>
      </p:sp>
      <p:sp>
        <p:nvSpPr>
          <p:cNvPr id="35" name="Rectângulo arredondado 34"/>
          <p:cNvSpPr/>
          <p:nvPr/>
        </p:nvSpPr>
        <p:spPr>
          <a:xfrm>
            <a:off x="14706600" y="633185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hair</a:t>
            </a:r>
            <a:endParaRPr lang="pt-PT" sz="3600" dirty="0">
              <a:solidFill>
                <a:schemeClr val="bg1"/>
              </a:solidFill>
              <a:latin typeface="Corbel" pitchFamily="34" charset="0"/>
            </a:endParaRPr>
          </a:p>
        </p:txBody>
      </p:sp>
      <p:sp>
        <p:nvSpPr>
          <p:cNvPr id="36" name="Rectângulo arredondado 35"/>
          <p:cNvSpPr/>
          <p:nvPr/>
        </p:nvSpPr>
        <p:spPr>
          <a:xfrm>
            <a:off x="773088" y="220205"/>
            <a:ext cx="9894912" cy="1898959"/>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4000" b="1" dirty="0">
                <a:solidFill>
                  <a:schemeClr val="bg1"/>
                </a:solidFill>
                <a:latin typeface="Corbel" pitchFamily="34" charset="0"/>
              </a:rPr>
              <a:t>Say what Mike does. </a:t>
            </a:r>
          </a:p>
          <a:p>
            <a:pPr algn="ctr">
              <a:defRPr/>
            </a:pPr>
            <a:r>
              <a:rPr lang="pt-PT" sz="4000" b="1" dirty="0">
                <a:solidFill>
                  <a:schemeClr val="bg1"/>
                </a:solidFill>
                <a:latin typeface="Corbel" pitchFamily="34" charset="0"/>
              </a:rPr>
              <a:t>Then listen and click the right words. </a:t>
            </a:r>
            <a:endParaRPr lang="pt-PT" sz="3600" b="1" dirty="0">
              <a:solidFill>
                <a:schemeClr val="bg1"/>
              </a:solidFill>
              <a:latin typeface="Corbel" pitchFamily="34" charset="0"/>
            </a:endParaRPr>
          </a:p>
        </p:txBody>
      </p:sp>
      <p:sp>
        <p:nvSpPr>
          <p:cNvPr id="37" name="Rectângulo arredondado 36"/>
          <p:cNvSpPr/>
          <p:nvPr/>
        </p:nvSpPr>
        <p:spPr>
          <a:xfrm>
            <a:off x="11790276" y="751998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a:t>
            </a:r>
            <a:endParaRPr lang="pt-PT" sz="3600" dirty="0">
              <a:solidFill>
                <a:schemeClr val="bg1"/>
              </a:solidFill>
              <a:latin typeface="Corbel" pitchFamily="34" charset="0"/>
            </a:endParaRPr>
          </a:p>
        </p:txBody>
      </p:sp>
      <p:sp>
        <p:nvSpPr>
          <p:cNvPr id="38" name="Rectângulo arredondado 37"/>
          <p:cNvSpPr/>
          <p:nvPr/>
        </p:nvSpPr>
        <p:spPr>
          <a:xfrm>
            <a:off x="14706600" y="751998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after</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5039691" y="9051132"/>
            <a:ext cx="9288885" cy="1015663"/>
          </a:xfrm>
          <a:prstGeom prst="rect">
            <a:avLst/>
          </a:prstGeom>
          <a:noFill/>
          <a:ln w="9525">
            <a:noFill/>
            <a:miter lim="800000"/>
            <a:headEnd/>
            <a:tailEnd/>
          </a:ln>
        </p:spPr>
        <p:txBody>
          <a:bodyPr wrap="square">
            <a:spAutoFit/>
          </a:bodyPr>
          <a:lstStyle/>
          <a:p>
            <a:r>
              <a:rPr lang="pt-PT" sz="6000" b="1" dirty="0" err="1">
                <a:solidFill>
                  <a:schemeClr val="bg1"/>
                </a:solidFill>
                <a:latin typeface="Corbel" pitchFamily="34" charset="0"/>
              </a:rPr>
              <a:t>He</a:t>
            </a:r>
            <a:r>
              <a:rPr lang="pt-PT" sz="6000" b="1" dirty="0">
                <a:solidFill>
                  <a:schemeClr val="bg1"/>
                </a:solidFill>
                <a:latin typeface="Corbel" pitchFamily="34" charset="0"/>
              </a:rPr>
              <a:t> </a:t>
            </a:r>
            <a:r>
              <a:rPr lang="pt-PT" sz="6000" b="1" dirty="0" err="1">
                <a:solidFill>
                  <a:schemeClr val="bg1"/>
                </a:solidFill>
                <a:latin typeface="Corbel" pitchFamily="34" charset="0"/>
              </a:rPr>
              <a:t>always</a:t>
            </a:r>
            <a:r>
              <a:rPr lang="pt-PT" sz="6000" b="1" dirty="0">
                <a:solidFill>
                  <a:schemeClr val="bg1"/>
                </a:solidFill>
                <a:latin typeface="Corbel" pitchFamily="34" charset="0"/>
              </a:rPr>
              <a:t> </a:t>
            </a:r>
            <a:r>
              <a:rPr lang="pt-PT" sz="6000" b="1" dirty="0" err="1">
                <a:solidFill>
                  <a:schemeClr val="bg1"/>
                </a:solidFill>
                <a:latin typeface="Corbel" pitchFamily="34" charset="0"/>
              </a:rPr>
              <a:t>combs</a:t>
            </a:r>
            <a:r>
              <a:rPr lang="pt-PT" sz="6000" b="1" dirty="0">
                <a:solidFill>
                  <a:schemeClr val="bg1"/>
                </a:solidFill>
                <a:latin typeface="Corbel" pitchFamily="34" charset="0"/>
              </a:rPr>
              <a:t> </a:t>
            </a:r>
            <a:r>
              <a:rPr lang="pt-PT" sz="6000" b="1" dirty="0" err="1">
                <a:solidFill>
                  <a:schemeClr val="bg1"/>
                </a:solidFill>
                <a:latin typeface="Corbel" pitchFamily="34" charset="0"/>
              </a:rPr>
              <a:t>his</a:t>
            </a:r>
            <a:r>
              <a:rPr lang="pt-PT" sz="6000" b="1" dirty="0">
                <a:solidFill>
                  <a:schemeClr val="bg1"/>
                </a:solidFill>
                <a:latin typeface="Corbel" pitchFamily="34" charset="0"/>
              </a:rPr>
              <a:t> </a:t>
            </a:r>
            <a:r>
              <a:rPr lang="pt-PT" sz="6000" b="1" dirty="0" err="1">
                <a:solidFill>
                  <a:schemeClr val="bg1"/>
                </a:solidFill>
                <a:latin typeface="Corbel" pitchFamily="34" charset="0"/>
              </a:rPr>
              <a:t>hair</a:t>
            </a:r>
            <a:r>
              <a:rPr lang="pt-PT" sz="6000" b="1" dirty="0">
                <a:solidFill>
                  <a:schemeClr val="bg1"/>
                </a:solidFill>
                <a:latin typeface="Corbel" pitchFamily="34" charset="0"/>
              </a:rPr>
              <a:t>.</a:t>
            </a:r>
            <a:endParaRPr lang="pt-PT" sz="4200" b="1" dirty="0">
              <a:solidFill>
                <a:schemeClr val="bg1"/>
              </a:solidFill>
              <a:latin typeface="Corbel" pitchFamily="34" charset="0"/>
            </a:endParaRPr>
          </a:p>
        </p:txBody>
      </p:sp>
      <p:pic>
        <p:nvPicPr>
          <p:cNvPr id="47" name="Imagem 46" descr="end-clip-art-705990.png">
            <a:hlinkClick r:id="rId5" action="ppaction://hlinksldjump"/>
          </p:cNvPr>
          <p:cNvPicPr>
            <a:picLocks noChangeAspect="1"/>
          </p:cNvPicPr>
          <p:nvPr/>
        </p:nvPicPr>
        <p:blipFill>
          <a:blip r:embed="rId6" cstate="print"/>
          <a:srcRect/>
          <a:stretch>
            <a:fillRect/>
          </a:stretch>
        </p:blipFill>
        <p:spPr bwMode="auto">
          <a:xfrm>
            <a:off x="16375943" y="8708120"/>
            <a:ext cx="1688306" cy="1685925"/>
          </a:xfrm>
          <a:prstGeom prst="rect">
            <a:avLst/>
          </a:prstGeom>
          <a:noFill/>
          <a:ln w="9525">
            <a:noFill/>
            <a:miter lim="800000"/>
            <a:headEnd/>
            <a:tailEnd/>
          </a:ln>
        </p:spPr>
      </p:pic>
      <p:pic>
        <p:nvPicPr>
          <p:cNvPr id="42" name="comb hai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duotone>
              <a:schemeClr val="accent2">
                <a:shade val="45000"/>
                <a:satMod val="135000"/>
              </a:schemeClr>
              <a:prstClr val="white"/>
            </a:duotone>
          </a:blip>
          <a:stretch>
            <a:fillRect/>
          </a:stretch>
        </p:blipFill>
        <p:spPr>
          <a:xfrm>
            <a:off x="1464478" y="2950729"/>
            <a:ext cx="1628366" cy="1564754"/>
          </a:xfrm>
          <a:prstGeom prst="rect">
            <a:avLst/>
          </a:prstGeom>
        </p:spPr>
      </p:pic>
      <p:sp>
        <p:nvSpPr>
          <p:cNvPr id="39" name="Rectângulo arredondado 38"/>
          <p:cNvSpPr/>
          <p:nvPr/>
        </p:nvSpPr>
        <p:spPr>
          <a:xfrm>
            <a:off x="1464478" y="7774929"/>
            <a:ext cx="8901106" cy="1081087"/>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8" cstate="print"/>
          <a:srcRect/>
          <a:stretch>
            <a:fillRect/>
          </a:stretch>
        </p:blipFill>
        <p:spPr bwMode="auto">
          <a:xfrm>
            <a:off x="9044694" y="6533163"/>
            <a:ext cx="2487185" cy="248353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hold" nodeType="clickEffect">
                                  <p:stCondLst>
                                    <p:cond delay="0"/>
                                  </p:stCondLst>
                                  <p:childTnLst>
                                    <p:animClr clrSpc="rgb" dir="cw">
                                      <p:cBhvr override="childStyle">
                                        <p:cTn id="6" dur="250" autoRev="1" fill="hold"/>
                                        <p:tgtEl>
                                          <p:spTgt spid="24"/>
                                        </p:tgtEl>
                                        <p:attrNameLst>
                                          <p:attrName>style.color</p:attrName>
                                        </p:attrNameLst>
                                      </p:cBhvr>
                                      <p:to>
                                        <a:schemeClr val="bg1"/>
                                      </p:to>
                                    </p:animClr>
                                    <p:animClr clrSpc="rgb" dir="cw">
                                      <p:cBhvr>
                                        <p:cTn id="7" dur="250" autoRev="1" fill="hold"/>
                                        <p:tgtEl>
                                          <p:spTgt spid="24"/>
                                        </p:tgtEl>
                                        <p:attrNameLst>
                                          <p:attrName>fillcolor</p:attrName>
                                        </p:attrNameLst>
                                      </p:cBhvr>
                                      <p:to>
                                        <a:schemeClr val="bg1"/>
                                      </p:to>
                                    </p:animClr>
                                    <p:set>
                                      <p:cBhvr>
                                        <p:cTn id="8" dur="250" autoRev="1" fill="hold"/>
                                        <p:tgtEl>
                                          <p:spTgt spid="24"/>
                                        </p:tgtEl>
                                        <p:attrNameLst>
                                          <p:attrName>fill.type</p:attrName>
                                        </p:attrNameLst>
                                      </p:cBhvr>
                                      <p:to>
                                        <p:strVal val="solid"/>
                                      </p:to>
                                    </p:set>
                                    <p:set>
                                      <p:cBhvr>
                                        <p:cTn id="9" dur="250" autoRev="1"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9" presetClass="exit" presetSubtype="0" fill="hold" grpId="0" nodeType="clickEffect">
                                  <p:stCondLst>
                                    <p:cond delay="0"/>
                                  </p:stCondLst>
                                  <p:childTnLst>
                                    <p:animEffect transition="out" filter="dissolve">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9" presetClass="exit" presetSubtype="0" fill="hold" grpId="0" nodeType="clickEffect">
                                  <p:stCondLst>
                                    <p:cond delay="0"/>
                                  </p:stCondLst>
                                  <p:childTnLst>
                                    <p:animEffect transition="out" filter="dissolve">
                                      <p:cBhvr>
                                        <p:cTn id="32" dur="500"/>
                                        <p:tgtEl>
                                          <p:spTgt spid="29"/>
                                        </p:tgtEl>
                                      </p:cBhvr>
                                    </p:animEffect>
                                    <p:set>
                                      <p:cBhvr>
                                        <p:cTn id="3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4" restart="whenNotActive" fill="hold" evtFilter="cancelBubble" nodeType="interactiveSeq">
                <p:stCondLst>
                  <p:cond evt="onClick" delay="0">
                    <p:tgtEl>
                      <p:spTgt spid="28"/>
                    </p:tgtEl>
                  </p:cond>
                </p:stCondLst>
                <p:endSync evt="end" delay="0">
                  <p:rtn val="all"/>
                </p:endSync>
                <p:childTnLst>
                  <p:par>
                    <p:cTn id="35" fill="hold">
                      <p:stCondLst>
                        <p:cond delay="0"/>
                      </p:stCondLst>
                      <p:childTnLst>
                        <p:par>
                          <p:cTn id="36" fill="hold">
                            <p:stCondLst>
                              <p:cond delay="0"/>
                            </p:stCondLst>
                            <p:childTnLst>
                              <p:par>
                                <p:cTn id="37" presetID="9" presetClass="exit" presetSubtype="0" fill="hold" grpId="0" nodeType="clickEffect">
                                  <p:stCondLst>
                                    <p:cond delay="0"/>
                                  </p:stCondLst>
                                  <p:childTnLst>
                                    <p:animEffect transition="out" filter="dissolv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0" restart="whenNotActive" fill="hold" evtFilter="cancelBubble" nodeType="interactiveSeq">
                <p:stCondLst>
                  <p:cond evt="onClick" delay="0">
                    <p:tgtEl>
                      <p:spTgt spid="30"/>
                    </p:tgtEl>
                  </p:cond>
                </p:stCondLst>
                <p:endSync evt="end" delay="0">
                  <p:rtn val="all"/>
                </p:endSync>
                <p:childTnLst>
                  <p:par>
                    <p:cTn id="41" fill="hold">
                      <p:stCondLst>
                        <p:cond delay="0"/>
                      </p:stCondLst>
                      <p:childTnLst>
                        <p:par>
                          <p:cTn id="42" fill="hold">
                            <p:stCondLst>
                              <p:cond delay="0"/>
                            </p:stCondLst>
                            <p:childTnLst>
                              <p:par>
                                <p:cTn id="43" presetID="9" presetClass="exit" presetSubtype="0" fill="hold" grpId="0" nodeType="clickEffect">
                                  <p:stCondLst>
                                    <p:cond delay="0"/>
                                  </p:stCondLst>
                                  <p:childTnLst>
                                    <p:animEffect transition="out" filter="dissolv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6" restart="whenNotActive" fill="hold" evtFilter="cancelBubble" nodeType="interactiveSeq">
                <p:stCondLst>
                  <p:cond evt="onClick" delay="0">
                    <p:tgtEl>
                      <p:spTgt spid="31"/>
                    </p:tgtEl>
                  </p:cond>
                </p:stCondLst>
                <p:endSync evt="end" delay="0">
                  <p:rtn val="all"/>
                </p:endSync>
                <p:childTnLst>
                  <p:par>
                    <p:cTn id="47" fill="hold">
                      <p:stCondLst>
                        <p:cond delay="0"/>
                      </p:stCondLst>
                      <p:childTnLst>
                        <p:par>
                          <p:cTn id="48" fill="hold">
                            <p:stCondLst>
                              <p:cond delay="0"/>
                            </p:stCondLst>
                            <p:childTnLst>
                              <p:par>
                                <p:cTn id="49" presetID="27" presetClass="emph" presetSubtype="0" fill="hold" grpId="0" nodeType="clickEffect">
                                  <p:stCondLst>
                                    <p:cond delay="0"/>
                                  </p:stCondLst>
                                  <p:childTnLst>
                                    <p:animClr clrSpc="rgb" dir="cw">
                                      <p:cBhvr override="childStyle">
                                        <p:cTn id="50" dur="250" autoRev="1" fill="hold"/>
                                        <p:tgtEl>
                                          <p:spTgt spid="31"/>
                                        </p:tgtEl>
                                        <p:attrNameLst>
                                          <p:attrName>style.color</p:attrName>
                                        </p:attrNameLst>
                                      </p:cBhvr>
                                      <p:to>
                                        <a:schemeClr val="bg1"/>
                                      </p:to>
                                    </p:animClr>
                                    <p:animClr clrSpc="rgb" dir="cw">
                                      <p:cBhvr>
                                        <p:cTn id="51" dur="250" autoRev="1" fill="hold"/>
                                        <p:tgtEl>
                                          <p:spTgt spid="31"/>
                                        </p:tgtEl>
                                        <p:attrNameLst>
                                          <p:attrName>fillcolor</p:attrName>
                                        </p:attrNameLst>
                                      </p:cBhvr>
                                      <p:to>
                                        <a:schemeClr val="bg1"/>
                                      </p:to>
                                    </p:animClr>
                                    <p:set>
                                      <p:cBhvr>
                                        <p:cTn id="52" dur="250" autoRev="1" fill="hold"/>
                                        <p:tgtEl>
                                          <p:spTgt spid="31"/>
                                        </p:tgtEl>
                                        <p:attrNameLst>
                                          <p:attrName>fill.type</p:attrName>
                                        </p:attrNameLst>
                                      </p:cBhvr>
                                      <p:to>
                                        <p:strVal val="solid"/>
                                      </p:to>
                                    </p:set>
                                    <p:set>
                                      <p:cBhvr>
                                        <p:cTn id="53" dur="250" autoRev="1"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7" presetClass="emph" presetSubtype="0" fill="hold" grpId="0" nodeType="clickEffect">
                                  <p:stCondLst>
                                    <p:cond delay="0"/>
                                  </p:stCondLst>
                                  <p:childTnLst>
                                    <p:animClr clrSpc="rgb" dir="cw">
                                      <p:cBhvr override="childStyle">
                                        <p:cTn id="58" dur="250" autoRev="1" fill="hold"/>
                                        <p:tgtEl>
                                          <p:spTgt spid="33"/>
                                        </p:tgtEl>
                                        <p:attrNameLst>
                                          <p:attrName>style.color</p:attrName>
                                        </p:attrNameLst>
                                      </p:cBhvr>
                                      <p:to>
                                        <a:schemeClr val="bg1"/>
                                      </p:to>
                                    </p:animClr>
                                    <p:animClr clrSpc="rgb" dir="cw">
                                      <p:cBhvr>
                                        <p:cTn id="59" dur="250" autoRev="1" fill="hold"/>
                                        <p:tgtEl>
                                          <p:spTgt spid="33"/>
                                        </p:tgtEl>
                                        <p:attrNameLst>
                                          <p:attrName>fillcolor</p:attrName>
                                        </p:attrNameLst>
                                      </p:cBhvr>
                                      <p:to>
                                        <a:schemeClr val="bg1"/>
                                      </p:to>
                                    </p:animClr>
                                    <p:set>
                                      <p:cBhvr>
                                        <p:cTn id="60" dur="250" autoRev="1" fill="hold"/>
                                        <p:tgtEl>
                                          <p:spTgt spid="33"/>
                                        </p:tgtEl>
                                        <p:attrNameLst>
                                          <p:attrName>fill.type</p:attrName>
                                        </p:attrNameLst>
                                      </p:cBhvr>
                                      <p:to>
                                        <p:strVal val="solid"/>
                                      </p:to>
                                    </p:set>
                                    <p:set>
                                      <p:cBhvr>
                                        <p:cTn id="61" dur="250" autoRev="1"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8" restart="whenNotActive" fill="hold" evtFilter="cancelBubble" nodeType="interactiveSeq">
                <p:stCondLst>
                  <p:cond evt="onClick" delay="0">
                    <p:tgtEl>
                      <p:spTgt spid="34"/>
                    </p:tgtEl>
                  </p:cond>
                </p:stCondLst>
                <p:endSync evt="end" delay="0">
                  <p:rtn val="all"/>
                </p:endSync>
                <p:childTnLst>
                  <p:par>
                    <p:cTn id="69" fill="hold">
                      <p:stCondLst>
                        <p:cond delay="0"/>
                      </p:stCondLst>
                      <p:childTnLst>
                        <p:par>
                          <p:cTn id="70" fill="hold">
                            <p:stCondLst>
                              <p:cond delay="0"/>
                            </p:stCondLst>
                            <p:childTnLst>
                              <p:par>
                                <p:cTn id="71" presetID="9" presetClass="exit" presetSubtype="0" fill="hold" grpId="0" nodeType="clickEffect">
                                  <p:stCondLst>
                                    <p:cond delay="0"/>
                                  </p:stCondLst>
                                  <p:childTnLst>
                                    <p:animEffect transition="out" filter="dissolv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4" restart="whenNotActive" fill="hold" evtFilter="cancelBubble" nodeType="interactiveSeq">
                <p:stCondLst>
                  <p:cond evt="onClick" delay="0">
                    <p:tgtEl>
                      <p:spTgt spid="35"/>
                    </p:tgtEl>
                  </p:cond>
                </p:stCondLst>
                <p:endSync evt="end" delay="0">
                  <p:rtn val="all"/>
                </p:endSync>
                <p:childTnLst>
                  <p:par>
                    <p:cTn id="75" fill="hold">
                      <p:stCondLst>
                        <p:cond delay="0"/>
                      </p:stCondLst>
                      <p:childTnLst>
                        <p:par>
                          <p:cTn id="76" fill="hold">
                            <p:stCondLst>
                              <p:cond delay="0"/>
                            </p:stCondLst>
                            <p:childTnLst>
                              <p:par>
                                <p:cTn id="77" presetID="27" presetClass="emph" presetSubtype="0" fill="hold" grpId="0" nodeType="clickEffect">
                                  <p:stCondLst>
                                    <p:cond delay="0"/>
                                  </p:stCondLst>
                                  <p:childTnLst>
                                    <p:animClr clrSpc="rgb" dir="cw">
                                      <p:cBhvr override="childStyle">
                                        <p:cTn id="78" dur="250" autoRev="1" fill="hold"/>
                                        <p:tgtEl>
                                          <p:spTgt spid="35"/>
                                        </p:tgtEl>
                                        <p:attrNameLst>
                                          <p:attrName>style.color</p:attrName>
                                        </p:attrNameLst>
                                      </p:cBhvr>
                                      <p:to>
                                        <a:schemeClr val="bg1"/>
                                      </p:to>
                                    </p:animClr>
                                    <p:animClr clrSpc="rgb" dir="cw">
                                      <p:cBhvr>
                                        <p:cTn id="79" dur="250" autoRev="1" fill="hold"/>
                                        <p:tgtEl>
                                          <p:spTgt spid="35"/>
                                        </p:tgtEl>
                                        <p:attrNameLst>
                                          <p:attrName>fillcolor</p:attrName>
                                        </p:attrNameLst>
                                      </p:cBhvr>
                                      <p:to>
                                        <a:schemeClr val="bg1"/>
                                      </p:to>
                                    </p:animClr>
                                    <p:set>
                                      <p:cBhvr>
                                        <p:cTn id="80" dur="250" autoRev="1" fill="hold"/>
                                        <p:tgtEl>
                                          <p:spTgt spid="35"/>
                                        </p:tgtEl>
                                        <p:attrNameLst>
                                          <p:attrName>fill.type</p:attrName>
                                        </p:attrNameLst>
                                      </p:cBhvr>
                                      <p:to>
                                        <p:strVal val="solid"/>
                                      </p:to>
                                    </p:set>
                                    <p:set>
                                      <p:cBhvr>
                                        <p:cTn id="81" dur="250" autoRev="1"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7"/>
                    </p:tgtEl>
                  </p:cond>
                </p:stCondLst>
                <p:endSync evt="end" delay="0">
                  <p:rtn val="all"/>
                </p:endSync>
                <p:childTnLst>
                  <p:par>
                    <p:cTn id="83" fill="hold">
                      <p:stCondLst>
                        <p:cond delay="0"/>
                      </p:stCondLst>
                      <p:childTnLst>
                        <p:par>
                          <p:cTn id="84" fill="hold">
                            <p:stCondLst>
                              <p:cond delay="0"/>
                            </p:stCondLst>
                            <p:childTnLst>
                              <p:par>
                                <p:cTn id="85" presetID="27" presetClass="emph" presetSubtype="0" fill="hold" grpId="0" nodeType="clickEffect">
                                  <p:stCondLst>
                                    <p:cond delay="0"/>
                                  </p:stCondLst>
                                  <p:childTnLst>
                                    <p:animClr clrSpc="rgb" dir="cw">
                                      <p:cBhvr override="childStyle">
                                        <p:cTn id="86" dur="250" autoRev="1" fill="hold"/>
                                        <p:tgtEl>
                                          <p:spTgt spid="37"/>
                                        </p:tgtEl>
                                        <p:attrNameLst>
                                          <p:attrName>style.color</p:attrName>
                                        </p:attrNameLst>
                                      </p:cBhvr>
                                      <p:to>
                                        <a:schemeClr val="bg1"/>
                                      </p:to>
                                    </p:animClr>
                                    <p:animClr clrSpc="rgb" dir="cw">
                                      <p:cBhvr>
                                        <p:cTn id="87" dur="250" autoRev="1" fill="hold"/>
                                        <p:tgtEl>
                                          <p:spTgt spid="37"/>
                                        </p:tgtEl>
                                        <p:attrNameLst>
                                          <p:attrName>fillcolor</p:attrName>
                                        </p:attrNameLst>
                                      </p:cBhvr>
                                      <p:to>
                                        <a:schemeClr val="bg1"/>
                                      </p:to>
                                    </p:animClr>
                                    <p:set>
                                      <p:cBhvr>
                                        <p:cTn id="88" dur="250" autoRev="1" fill="hold"/>
                                        <p:tgtEl>
                                          <p:spTgt spid="37"/>
                                        </p:tgtEl>
                                        <p:attrNameLst>
                                          <p:attrName>fill.type</p:attrName>
                                        </p:attrNameLst>
                                      </p:cBhvr>
                                      <p:to>
                                        <p:strVal val="solid"/>
                                      </p:to>
                                    </p:set>
                                    <p:set>
                                      <p:cBhvr>
                                        <p:cTn id="89" dur="250" autoRev="1"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90" restart="whenNotActive" fill="hold" evtFilter="cancelBubble" nodeType="interactiveSeq">
                <p:stCondLst>
                  <p:cond evt="onClick" delay="0">
                    <p:tgtEl>
                      <p:spTgt spid="38"/>
                    </p:tgtEl>
                  </p:cond>
                </p:stCondLst>
                <p:endSync evt="end" delay="0">
                  <p:rtn val="all"/>
                </p:endSync>
                <p:childTnLst>
                  <p:par>
                    <p:cTn id="91" fill="hold">
                      <p:stCondLst>
                        <p:cond delay="0"/>
                      </p:stCondLst>
                      <p:childTnLst>
                        <p:par>
                          <p:cTn id="92" fill="hold">
                            <p:stCondLst>
                              <p:cond delay="0"/>
                            </p:stCondLst>
                            <p:childTnLst>
                              <p:par>
                                <p:cTn id="93" presetID="9" presetClass="exit" presetSubtype="0" fill="hold" grpId="0" nodeType="clickEffect">
                                  <p:stCondLst>
                                    <p:cond delay="0"/>
                                  </p:stCondLst>
                                  <p:childTnLst>
                                    <p:animEffect transition="out" filter="dissolve">
                                      <p:cBhvr>
                                        <p:cTn id="94" dur="500"/>
                                        <p:tgtEl>
                                          <p:spTgt spid="38"/>
                                        </p:tgtEl>
                                      </p:cBhvr>
                                    </p:animEffect>
                                    <p:set>
                                      <p:cBhvr>
                                        <p:cTn id="9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6" restart="whenNotActive" fill="hold" evtFilter="cancelBubble" nodeType="interactiveSeq">
                <p:stCondLst>
                  <p:cond evt="onClick" delay="0">
                    <p:tgtEl>
                      <p:spTgt spid="46"/>
                    </p:tgtEl>
                  </p:cond>
                </p:stCondLst>
                <p:endSync evt="end" delay="0">
                  <p:rtn val="all"/>
                </p:endSync>
                <p:childTnLst>
                  <p:par>
                    <p:cTn id="97" fill="hold">
                      <p:stCondLst>
                        <p:cond delay="0"/>
                      </p:stCondLst>
                      <p:childTnLst>
                        <p:par>
                          <p:cTn id="98" fill="hold">
                            <p:stCondLst>
                              <p:cond delay="0"/>
                            </p:stCondLst>
                            <p:childTnLst>
                              <p:par>
                                <p:cTn id="99" presetID="27" presetClass="entr" presetSubtype="0" fill="hold" grpId="0" nodeType="clickEffect">
                                  <p:stCondLst>
                                    <p:cond delay="0"/>
                                  </p:stCondLst>
                                  <p:iterate type="lt">
                                    <p:tmPct val="50000"/>
                                  </p:iterate>
                                  <p:childTnLst>
                                    <p:set>
                                      <p:cBhvr>
                                        <p:cTn id="100" dur="1" fill="hold">
                                          <p:stCondLst>
                                            <p:cond delay="0"/>
                                          </p:stCondLst>
                                        </p:cTn>
                                        <p:tgtEl>
                                          <p:spTgt spid="41"/>
                                        </p:tgtEl>
                                        <p:attrNameLst>
                                          <p:attrName>style.visibility</p:attrName>
                                        </p:attrNameLst>
                                      </p:cBhvr>
                                      <p:to>
                                        <p:strVal val="visible"/>
                                      </p:to>
                                    </p:set>
                                    <p:anim calcmode="discrete" valueType="clr">
                                      <p:cBhvr override="childStyle">
                                        <p:cTn id="101"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02" dur="80"/>
                                        <p:tgtEl>
                                          <p:spTgt spid="41"/>
                                        </p:tgtEl>
                                        <p:attrNameLst>
                                          <p:attrName>fillcolor</p:attrName>
                                        </p:attrNameLst>
                                      </p:cBhvr>
                                      <p:tavLst>
                                        <p:tav tm="0">
                                          <p:val>
                                            <p:clrVal>
                                              <a:schemeClr val="accent2"/>
                                            </p:clrVal>
                                          </p:val>
                                        </p:tav>
                                        <p:tav tm="50000">
                                          <p:val>
                                            <p:clrVal>
                                              <a:schemeClr val="hlink"/>
                                            </p:clrVal>
                                          </p:val>
                                        </p:tav>
                                      </p:tavLst>
                                    </p:anim>
                                    <p:set>
                                      <p:cBhvr>
                                        <p:cTn id="103" dur="80"/>
                                        <p:tgtEl>
                                          <p:spTgt spid="41"/>
                                        </p:tgtEl>
                                        <p:attrNameLst>
                                          <p:attrName>fill.type</p:attrName>
                                        </p:attrNameLst>
                                      </p:cBhvr>
                                      <p:to>
                                        <p:strVal val="solid"/>
                                      </p:to>
                                    </p:set>
                                  </p:childTnLst>
                                </p:cTn>
                              </p:par>
                            </p:childTnLst>
                          </p:cTn>
                        </p:par>
                        <p:par>
                          <p:cTn id="104" fill="hold">
                            <p:stCondLst>
                              <p:cond delay="880"/>
                            </p:stCondLst>
                            <p:childTnLst>
                              <p:par>
                                <p:cTn id="105" presetID="9" presetClass="entr" presetSubtype="0" fill="hold" nodeType="after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dissolve">
                                      <p:cBhvr>
                                        <p:cTn id="107" dur="500"/>
                                        <p:tgtEl>
                                          <p:spTgt spid="47"/>
                                        </p:tgtEl>
                                      </p:cBhvr>
                                    </p:animEffect>
                                  </p:childTnLst>
                                </p:cTn>
                              </p:par>
                            </p:childTnLst>
                          </p:cTn>
                        </p:par>
                      </p:childTnLst>
                    </p:cTn>
                  </p:par>
                </p:childTnLst>
              </p:cTn>
              <p:nextCondLst>
                <p:cond evt="onClick" delay="0">
                  <p:tgtEl>
                    <p:spTgt spid="46"/>
                  </p:tgtEl>
                </p:cond>
              </p:nextCondLst>
            </p:seq>
            <p:seq concurrent="1" nextAc="seek">
              <p:cTn id="108" restart="whenNotActive" fill="hold" evtFilter="cancelBubble" nodeType="interactiveSeq">
                <p:stCondLst>
                  <p:cond evt="onClick" delay="0">
                    <p:tgtEl>
                      <p:spTgt spid="42"/>
                    </p:tgtEl>
                  </p:cond>
                </p:stCondLst>
                <p:endSync evt="end" delay="0">
                  <p:rtn val="all"/>
                </p:endSync>
                <p:childTnLst>
                  <p:par>
                    <p:cTn id="109" fill="hold">
                      <p:stCondLst>
                        <p:cond delay="0"/>
                      </p:stCondLst>
                      <p:childTnLst>
                        <p:par>
                          <p:cTn id="110" fill="hold">
                            <p:stCondLst>
                              <p:cond delay="0"/>
                            </p:stCondLst>
                            <p:childTnLst>
                              <p:par>
                                <p:cTn id="111" presetID="1" presetClass="mediacall" presetSubtype="0" fill="hold" nodeType="clickEffect">
                                  <p:stCondLst>
                                    <p:cond delay="0"/>
                                  </p:stCondLst>
                                  <p:childTnLst>
                                    <p:cmd type="call" cmd="playFrom(0.0)">
                                      <p:cBhvr>
                                        <p:cTn id="112" dur="2770" fill="hold"/>
                                        <p:tgtEl>
                                          <p:spTgt spid="42"/>
                                        </p:tgtEl>
                                      </p:cBhvr>
                                    </p:cmd>
                                  </p:childTnLst>
                                </p:cTn>
                              </p:par>
                            </p:childTnLst>
                          </p:cTn>
                        </p:par>
                      </p:childTnLst>
                    </p:cTn>
                  </p:par>
                </p:childTnLst>
              </p:cTn>
              <p:nextCondLst>
                <p:cond evt="onClick" delay="0">
                  <p:tgtEl>
                    <p:spTgt spid="42"/>
                  </p:tgtEl>
                </p:cond>
              </p:nextCondLst>
            </p:seq>
            <p:audio>
              <p:cMediaNode vol="80000">
                <p:cTn id="113" fill="hold" display="0">
                  <p:stCondLst>
                    <p:cond delay="indefinite"/>
                  </p:stCondLst>
                  <p:endCondLst>
                    <p:cond evt="onNext" delay="0">
                      <p:tgtEl>
                        <p:sldTgt/>
                      </p:tgtEl>
                    </p:cond>
                    <p:cond evt="onPrev" delay="0">
                      <p:tgtEl>
                        <p:sldTgt/>
                      </p:tgtEl>
                    </p:cond>
                    <p:cond evt="onStopAudio" delay="0">
                      <p:tgtEl>
                        <p:sldTgt/>
                      </p:tgtEl>
                    </p:cond>
                  </p:endCondLst>
                </p:cTn>
                <p:tgtEl>
                  <p:spTgt spid="42"/>
                </p:tgtEl>
              </p:cMediaNode>
            </p:audio>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F05865D2-5E73-4FF6-0EB6-4A2D3547E16C}"/>
              </a:ext>
            </a:extLst>
          </p:cNvPr>
          <p:cNvSpPr/>
          <p:nvPr/>
        </p:nvSpPr>
        <p:spPr>
          <a:xfrm>
            <a:off x="-49863" y="1"/>
            <a:ext cx="18288000"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914400" y="2659224"/>
            <a:ext cx="9906000" cy="5832648"/>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782800" y="378215"/>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his</a:t>
            </a:r>
            <a:endParaRPr lang="pt-PT" sz="3600" dirty="0">
              <a:solidFill>
                <a:schemeClr val="bg1"/>
              </a:solidFill>
              <a:latin typeface="Corbel" pitchFamily="34" charset="0"/>
            </a:endParaRPr>
          </a:p>
        </p:txBody>
      </p:sp>
      <p:pic>
        <p:nvPicPr>
          <p:cNvPr id="9224" name="Imagem 5" descr="2010-02-05_2157.png"/>
          <p:cNvPicPr>
            <a:picLocks noChangeAspect="1"/>
          </p:cNvPicPr>
          <p:nvPr/>
        </p:nvPicPr>
        <p:blipFill>
          <a:blip r:embed="rId4" cstate="print"/>
          <a:stretch>
            <a:fillRect/>
          </a:stretch>
        </p:blipFill>
        <p:spPr bwMode="auto">
          <a:xfrm>
            <a:off x="4288249" y="2941585"/>
            <a:ext cx="2720644" cy="5010227"/>
          </a:xfrm>
          <a:prstGeom prst="rect">
            <a:avLst/>
          </a:prstGeom>
          <a:noFill/>
          <a:ln w="9525">
            <a:noFill/>
            <a:miter lim="800000"/>
            <a:headEnd/>
            <a:tailEnd/>
          </a:ln>
        </p:spPr>
      </p:pic>
      <p:sp>
        <p:nvSpPr>
          <p:cNvPr id="24" name="Rectângulo arredondado 23"/>
          <p:cNvSpPr/>
          <p:nvPr/>
        </p:nvSpPr>
        <p:spPr>
          <a:xfrm>
            <a:off x="11866476" y="378215"/>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the</a:t>
            </a:r>
            <a:endParaRPr lang="pt-PT" sz="3600" dirty="0">
              <a:solidFill>
                <a:schemeClr val="bg1"/>
              </a:solidFill>
              <a:latin typeface="Corbel" pitchFamily="34" charset="0"/>
            </a:endParaRPr>
          </a:p>
        </p:txBody>
      </p:sp>
      <p:sp>
        <p:nvSpPr>
          <p:cNvPr id="25" name="Rectângulo arredondado 24"/>
          <p:cNvSpPr/>
          <p:nvPr/>
        </p:nvSpPr>
        <p:spPr>
          <a:xfrm>
            <a:off x="381000" y="9030965"/>
            <a:ext cx="17210112"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866476" y="1565379"/>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clothes</a:t>
            </a:r>
            <a:endParaRPr lang="pt-PT" sz="3600" dirty="0">
              <a:solidFill>
                <a:schemeClr val="bg1"/>
              </a:solidFill>
              <a:latin typeface="Corbel" pitchFamily="34" charset="0"/>
            </a:endParaRPr>
          </a:p>
        </p:txBody>
      </p:sp>
      <p:sp>
        <p:nvSpPr>
          <p:cNvPr id="27" name="Rectângulo arredondado 26"/>
          <p:cNvSpPr/>
          <p:nvPr/>
        </p:nvSpPr>
        <p:spPr>
          <a:xfrm>
            <a:off x="14782800" y="1565379"/>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gets</a:t>
            </a:r>
            <a:endParaRPr lang="pt-PT" sz="3600" dirty="0">
              <a:solidFill>
                <a:schemeClr val="bg1"/>
              </a:solidFill>
              <a:latin typeface="Corbel" pitchFamily="34" charset="0"/>
            </a:endParaRPr>
          </a:p>
        </p:txBody>
      </p:sp>
      <p:sp>
        <p:nvSpPr>
          <p:cNvPr id="28" name="Rectângulo arredondado 27"/>
          <p:cNvSpPr/>
          <p:nvPr/>
        </p:nvSpPr>
        <p:spPr>
          <a:xfrm>
            <a:off x="14782800" y="2754479"/>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shoe</a:t>
            </a:r>
            <a:endParaRPr lang="pt-PT" sz="3600" dirty="0">
              <a:solidFill>
                <a:schemeClr val="bg1"/>
              </a:solidFill>
              <a:latin typeface="Corbel" pitchFamily="34" charset="0"/>
            </a:endParaRPr>
          </a:p>
        </p:txBody>
      </p:sp>
      <p:sp>
        <p:nvSpPr>
          <p:cNvPr id="29" name="Rectângulo arredondado 28"/>
          <p:cNvSpPr/>
          <p:nvPr/>
        </p:nvSpPr>
        <p:spPr>
          <a:xfrm>
            <a:off x="11866476" y="2754479"/>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in</a:t>
            </a:r>
            <a:endParaRPr lang="pt-PT" sz="3600" dirty="0">
              <a:solidFill>
                <a:schemeClr val="bg1"/>
              </a:solidFill>
              <a:latin typeface="Corbel" pitchFamily="34" charset="0"/>
            </a:endParaRPr>
          </a:p>
        </p:txBody>
      </p:sp>
      <p:sp>
        <p:nvSpPr>
          <p:cNvPr id="30" name="Rectângulo arredondado 29"/>
          <p:cNvSpPr/>
          <p:nvPr/>
        </p:nvSpPr>
        <p:spPr>
          <a:xfrm>
            <a:off x="11866476" y="3942611"/>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get</a:t>
            </a:r>
            <a:endParaRPr lang="pt-PT" sz="3600" dirty="0">
              <a:solidFill>
                <a:schemeClr val="bg1"/>
              </a:solidFill>
              <a:latin typeface="Corbel" pitchFamily="34" charset="0"/>
            </a:endParaRPr>
          </a:p>
        </p:txBody>
      </p:sp>
      <p:sp>
        <p:nvSpPr>
          <p:cNvPr id="31" name="Rectângulo arredondado 30"/>
          <p:cNvSpPr/>
          <p:nvPr/>
        </p:nvSpPr>
        <p:spPr>
          <a:xfrm>
            <a:off x="14782800" y="3942611"/>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dress</a:t>
            </a:r>
            <a:endParaRPr lang="pt-PT" sz="3600" dirty="0">
              <a:solidFill>
                <a:schemeClr val="bg1"/>
              </a:solidFill>
              <a:latin typeface="Corbel" pitchFamily="34" charset="0"/>
            </a:endParaRPr>
          </a:p>
        </p:txBody>
      </p:sp>
      <p:sp>
        <p:nvSpPr>
          <p:cNvPr id="32" name="Rectângulo arredondado 31"/>
          <p:cNvSpPr/>
          <p:nvPr/>
        </p:nvSpPr>
        <p:spPr>
          <a:xfrm>
            <a:off x="14782800" y="5130743"/>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on</a:t>
            </a:r>
            <a:endParaRPr lang="pt-PT" sz="3600" dirty="0">
              <a:solidFill>
                <a:schemeClr val="bg1"/>
              </a:solidFill>
              <a:latin typeface="Corbel" pitchFamily="34" charset="0"/>
            </a:endParaRPr>
          </a:p>
        </p:txBody>
      </p:sp>
      <p:sp>
        <p:nvSpPr>
          <p:cNvPr id="33" name="Rectângulo arredondado 32"/>
          <p:cNvSpPr/>
          <p:nvPr/>
        </p:nvSpPr>
        <p:spPr>
          <a:xfrm>
            <a:off x="11866476" y="5130743"/>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dressed</a:t>
            </a:r>
            <a:endParaRPr lang="pt-PT" sz="3600" dirty="0">
              <a:solidFill>
                <a:schemeClr val="bg1"/>
              </a:solidFill>
              <a:latin typeface="Corbel" pitchFamily="34" charset="0"/>
            </a:endParaRPr>
          </a:p>
        </p:txBody>
      </p:sp>
      <p:sp>
        <p:nvSpPr>
          <p:cNvPr id="34" name="Rectângulo arredondado 33"/>
          <p:cNvSpPr/>
          <p:nvPr/>
        </p:nvSpPr>
        <p:spPr>
          <a:xfrm>
            <a:off x="11866476" y="6318875"/>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after</a:t>
            </a:r>
            <a:endParaRPr lang="pt-PT" sz="3600" dirty="0">
              <a:solidFill>
                <a:schemeClr val="bg1"/>
              </a:solidFill>
              <a:latin typeface="Corbel" pitchFamily="34" charset="0"/>
            </a:endParaRPr>
          </a:p>
        </p:txBody>
      </p:sp>
      <p:sp>
        <p:nvSpPr>
          <p:cNvPr id="35" name="Rectângulo arredondado 34"/>
          <p:cNvSpPr/>
          <p:nvPr/>
        </p:nvSpPr>
        <p:spPr>
          <a:xfrm>
            <a:off x="14782800" y="6318875"/>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a:t>
            </a:r>
            <a:endParaRPr lang="pt-PT" sz="3600" dirty="0">
              <a:solidFill>
                <a:schemeClr val="bg1"/>
              </a:solidFill>
              <a:latin typeface="Corbel" pitchFamily="34" charset="0"/>
            </a:endParaRPr>
          </a:p>
        </p:txBody>
      </p:sp>
      <p:sp>
        <p:nvSpPr>
          <p:cNvPr id="36" name="Rectângulo arredondado 35"/>
          <p:cNvSpPr/>
          <p:nvPr/>
        </p:nvSpPr>
        <p:spPr>
          <a:xfrm>
            <a:off x="696888" y="378215"/>
            <a:ext cx="10123512" cy="1740949"/>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4000" b="1" dirty="0">
                <a:solidFill>
                  <a:schemeClr val="bg1"/>
                </a:solidFill>
                <a:latin typeface="Corbel" pitchFamily="34" charset="0"/>
              </a:rPr>
              <a:t>Say what Richard does. </a:t>
            </a:r>
          </a:p>
          <a:p>
            <a:pPr algn="ctr">
              <a:defRPr/>
            </a:pPr>
            <a:r>
              <a:rPr lang="pt-PT" sz="4000" b="1" dirty="0">
                <a:solidFill>
                  <a:schemeClr val="bg1"/>
                </a:solidFill>
                <a:latin typeface="Corbel" pitchFamily="34" charset="0"/>
              </a:rPr>
              <a:t>Then listen and click the right words. </a:t>
            </a:r>
            <a:endParaRPr lang="pt-PT" sz="3600" b="1" dirty="0">
              <a:solidFill>
                <a:schemeClr val="bg1"/>
              </a:solidFill>
              <a:latin typeface="Corbel" pitchFamily="34" charset="0"/>
            </a:endParaRPr>
          </a:p>
        </p:txBody>
      </p:sp>
      <p:sp>
        <p:nvSpPr>
          <p:cNvPr id="37" name="Rectângulo arredondado 36"/>
          <p:cNvSpPr/>
          <p:nvPr/>
        </p:nvSpPr>
        <p:spPr>
          <a:xfrm>
            <a:off x="11866476" y="7507007"/>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she</a:t>
            </a:r>
            <a:endParaRPr lang="pt-PT" sz="3600" dirty="0">
              <a:solidFill>
                <a:schemeClr val="bg1"/>
              </a:solidFill>
              <a:latin typeface="Corbel" pitchFamily="34" charset="0"/>
            </a:endParaRPr>
          </a:p>
        </p:txBody>
      </p:sp>
      <p:sp>
        <p:nvSpPr>
          <p:cNvPr id="38" name="Rectângulo arredondado 37"/>
          <p:cNvSpPr/>
          <p:nvPr/>
        </p:nvSpPr>
        <p:spPr>
          <a:xfrm>
            <a:off x="14782800" y="7507007"/>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bedroom</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3743400" y="9051132"/>
            <a:ext cx="10909212" cy="1015663"/>
          </a:xfrm>
          <a:prstGeom prst="rect">
            <a:avLst/>
          </a:prstGeom>
          <a:noFill/>
          <a:ln w="9525">
            <a:noFill/>
            <a:miter lim="800000"/>
            <a:headEnd/>
            <a:tailEnd/>
          </a:ln>
        </p:spPr>
        <p:txBody>
          <a:bodyPr wrap="square">
            <a:spAutoFit/>
          </a:bodyPr>
          <a:lstStyle/>
          <a:p>
            <a:r>
              <a:rPr lang="pt-PT" sz="6000" b="1" dirty="0" err="1">
                <a:solidFill>
                  <a:schemeClr val="bg1"/>
                </a:solidFill>
                <a:latin typeface="Corbel" pitchFamily="34" charset="0"/>
              </a:rPr>
              <a:t>He</a:t>
            </a:r>
            <a:r>
              <a:rPr lang="pt-PT" sz="6000" b="1" dirty="0">
                <a:solidFill>
                  <a:schemeClr val="bg1"/>
                </a:solidFill>
                <a:latin typeface="Corbel" pitchFamily="34" charset="0"/>
              </a:rPr>
              <a:t> </a:t>
            </a:r>
            <a:r>
              <a:rPr lang="pt-PT" sz="6000" b="1" dirty="0" err="1">
                <a:solidFill>
                  <a:schemeClr val="bg1"/>
                </a:solidFill>
                <a:latin typeface="Corbel" pitchFamily="34" charset="0"/>
              </a:rPr>
              <a:t>gets</a:t>
            </a:r>
            <a:r>
              <a:rPr lang="pt-PT" sz="6000" b="1" dirty="0">
                <a:solidFill>
                  <a:schemeClr val="bg1"/>
                </a:solidFill>
                <a:latin typeface="Corbel" pitchFamily="34" charset="0"/>
              </a:rPr>
              <a:t> </a:t>
            </a:r>
            <a:r>
              <a:rPr lang="pt-PT" sz="6000" b="1" dirty="0" err="1">
                <a:solidFill>
                  <a:schemeClr val="bg1"/>
                </a:solidFill>
                <a:latin typeface="Corbel" pitchFamily="34" charset="0"/>
              </a:rPr>
              <a:t>dressed</a:t>
            </a:r>
            <a:r>
              <a:rPr lang="pt-PT" sz="6000" b="1" dirty="0">
                <a:solidFill>
                  <a:schemeClr val="bg1"/>
                </a:solidFill>
                <a:latin typeface="Corbel" pitchFamily="34" charset="0"/>
              </a:rPr>
              <a:t> in </a:t>
            </a:r>
            <a:r>
              <a:rPr lang="pt-PT" sz="6000" b="1" dirty="0" err="1">
                <a:solidFill>
                  <a:schemeClr val="bg1"/>
                </a:solidFill>
                <a:latin typeface="Corbel" pitchFamily="34" charset="0"/>
              </a:rPr>
              <a:t>the</a:t>
            </a:r>
            <a:r>
              <a:rPr lang="pt-PT" sz="6000" b="1" dirty="0">
                <a:solidFill>
                  <a:schemeClr val="bg1"/>
                </a:solidFill>
                <a:latin typeface="Corbel" pitchFamily="34" charset="0"/>
              </a:rPr>
              <a:t> </a:t>
            </a:r>
            <a:r>
              <a:rPr lang="pt-PT" sz="6000" b="1" dirty="0" err="1">
                <a:solidFill>
                  <a:schemeClr val="bg1"/>
                </a:solidFill>
                <a:latin typeface="Corbel" pitchFamily="34" charset="0"/>
              </a:rPr>
              <a:t>bedroom</a:t>
            </a:r>
            <a:r>
              <a:rPr lang="pt-PT" sz="6000" b="1" dirty="0">
                <a:solidFill>
                  <a:schemeClr val="bg1"/>
                </a:solidFill>
                <a:latin typeface="Corbel" pitchFamily="34" charset="0"/>
              </a:rPr>
              <a:t>.</a:t>
            </a:r>
            <a:endParaRPr lang="pt-PT" sz="4200" b="1" dirty="0">
              <a:solidFill>
                <a:schemeClr val="bg1"/>
              </a:solidFill>
              <a:latin typeface="Corbel" pitchFamily="34" charset="0"/>
            </a:endParaRPr>
          </a:p>
        </p:txBody>
      </p:sp>
      <p:pic>
        <p:nvPicPr>
          <p:cNvPr id="47" name="Imagem 46" descr="end-clip-art-705990.png">
            <a:hlinkClick r:id="rId5" action="ppaction://hlinksldjump"/>
          </p:cNvPr>
          <p:cNvPicPr>
            <a:picLocks noChangeAspect="1"/>
          </p:cNvPicPr>
          <p:nvPr/>
        </p:nvPicPr>
        <p:blipFill>
          <a:blip r:embed="rId6" cstate="print"/>
          <a:srcRect/>
          <a:stretch>
            <a:fillRect/>
          </a:stretch>
        </p:blipFill>
        <p:spPr bwMode="auto">
          <a:xfrm>
            <a:off x="16519511" y="8683521"/>
            <a:ext cx="1688306" cy="1685925"/>
          </a:xfrm>
          <a:prstGeom prst="rect">
            <a:avLst/>
          </a:prstGeom>
          <a:noFill/>
          <a:ln w="9525">
            <a:noFill/>
            <a:miter lim="800000"/>
            <a:headEnd/>
            <a:tailEnd/>
          </a:ln>
        </p:spPr>
      </p:pic>
      <p:pic>
        <p:nvPicPr>
          <p:cNvPr id="39" name="get dress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duotone>
              <a:schemeClr val="accent3">
                <a:shade val="45000"/>
                <a:satMod val="135000"/>
              </a:schemeClr>
              <a:prstClr val="white"/>
            </a:duotone>
          </a:blip>
          <a:stretch>
            <a:fillRect/>
          </a:stretch>
        </p:blipFill>
        <p:spPr>
          <a:xfrm>
            <a:off x="1513829" y="3052903"/>
            <a:ext cx="1628961" cy="1565327"/>
          </a:xfrm>
          <a:prstGeom prst="rect">
            <a:avLst/>
          </a:prstGeom>
        </p:spPr>
      </p:pic>
      <p:sp>
        <p:nvSpPr>
          <p:cNvPr id="40" name="Rectângulo arredondado 39"/>
          <p:cNvSpPr/>
          <p:nvPr/>
        </p:nvSpPr>
        <p:spPr>
          <a:xfrm>
            <a:off x="1371600" y="7971979"/>
            <a:ext cx="8991600" cy="863575"/>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8" cstate="print"/>
          <a:srcRect/>
          <a:stretch>
            <a:fillRect/>
          </a:stretch>
        </p:blipFill>
        <p:spPr bwMode="auto">
          <a:xfrm>
            <a:off x="9493205" y="6972300"/>
            <a:ext cx="2016369" cy="201340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hold" nodeType="clickEffect">
                                  <p:stCondLst>
                                    <p:cond delay="0"/>
                                  </p:stCondLst>
                                  <p:childTnLst>
                                    <p:animClr clrSpc="rgb" dir="cw">
                                      <p:cBhvr override="childStyle">
                                        <p:cTn id="6" dur="250" autoRev="1" fill="hold"/>
                                        <p:tgtEl>
                                          <p:spTgt spid="24"/>
                                        </p:tgtEl>
                                        <p:attrNameLst>
                                          <p:attrName>style.color</p:attrName>
                                        </p:attrNameLst>
                                      </p:cBhvr>
                                      <p:to>
                                        <a:schemeClr val="bg1"/>
                                      </p:to>
                                    </p:animClr>
                                    <p:animClr clrSpc="rgb" dir="cw">
                                      <p:cBhvr>
                                        <p:cTn id="7" dur="250" autoRev="1" fill="hold"/>
                                        <p:tgtEl>
                                          <p:spTgt spid="24"/>
                                        </p:tgtEl>
                                        <p:attrNameLst>
                                          <p:attrName>fillcolor</p:attrName>
                                        </p:attrNameLst>
                                      </p:cBhvr>
                                      <p:to>
                                        <a:schemeClr val="bg1"/>
                                      </p:to>
                                    </p:animClr>
                                    <p:set>
                                      <p:cBhvr>
                                        <p:cTn id="8" dur="250" autoRev="1" fill="hold"/>
                                        <p:tgtEl>
                                          <p:spTgt spid="24"/>
                                        </p:tgtEl>
                                        <p:attrNameLst>
                                          <p:attrName>fill.type</p:attrName>
                                        </p:attrNameLst>
                                      </p:cBhvr>
                                      <p:to>
                                        <p:strVal val="solid"/>
                                      </p:to>
                                    </p:set>
                                    <p:set>
                                      <p:cBhvr>
                                        <p:cTn id="9" dur="250" autoRev="1"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9" presetClass="exit" presetSubtype="0" fill="hold" grpId="0" nodeType="clickEffect">
                                  <p:stCondLst>
                                    <p:cond delay="0"/>
                                  </p:stCondLst>
                                  <p:childTnLst>
                                    <p:animEffect transition="out" filter="dissolve">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27" presetClass="emph" presetSubtype="0" fill="hold" grpId="0" nodeType="clickEffect">
                                  <p:stCondLst>
                                    <p:cond delay="0"/>
                                  </p:stCondLst>
                                  <p:childTnLst>
                                    <p:animClr clrSpc="rgb" dir="cw">
                                      <p:cBhvr override="childStyle">
                                        <p:cTn id="26" dur="250" autoRev="1" fill="hold"/>
                                        <p:tgtEl>
                                          <p:spTgt spid="27"/>
                                        </p:tgtEl>
                                        <p:attrNameLst>
                                          <p:attrName>style.color</p:attrName>
                                        </p:attrNameLst>
                                      </p:cBhvr>
                                      <p:to>
                                        <a:schemeClr val="bg1"/>
                                      </p:to>
                                    </p:animClr>
                                    <p:animClr clrSpc="rgb" dir="cw">
                                      <p:cBhvr>
                                        <p:cTn id="27" dur="250" autoRev="1" fill="hold"/>
                                        <p:tgtEl>
                                          <p:spTgt spid="27"/>
                                        </p:tgtEl>
                                        <p:attrNameLst>
                                          <p:attrName>fillcolor</p:attrName>
                                        </p:attrNameLst>
                                      </p:cBhvr>
                                      <p:to>
                                        <a:schemeClr val="bg1"/>
                                      </p:to>
                                    </p:animClr>
                                    <p:set>
                                      <p:cBhvr>
                                        <p:cTn id="28" dur="250" autoRev="1" fill="hold"/>
                                        <p:tgtEl>
                                          <p:spTgt spid="27"/>
                                        </p:tgtEl>
                                        <p:attrNameLst>
                                          <p:attrName>fill.type</p:attrName>
                                        </p:attrNameLst>
                                      </p:cBhvr>
                                      <p:to>
                                        <p:strVal val="solid"/>
                                      </p:to>
                                    </p:set>
                                    <p:set>
                                      <p:cBhvr>
                                        <p:cTn id="29" dur="250" autoRev="1"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fill="hold" grpId="0" nodeType="clickEffect">
                                  <p:stCondLst>
                                    <p:cond delay="0"/>
                                  </p:stCondLst>
                                  <p:childTnLst>
                                    <p:animClr clrSpc="rgb" dir="cw">
                                      <p:cBhvr override="childStyle">
                                        <p:cTn id="34" dur="250" autoRev="1" fill="hold"/>
                                        <p:tgtEl>
                                          <p:spTgt spid="29"/>
                                        </p:tgtEl>
                                        <p:attrNameLst>
                                          <p:attrName>style.color</p:attrName>
                                        </p:attrNameLst>
                                      </p:cBhvr>
                                      <p:to>
                                        <a:schemeClr val="bg1"/>
                                      </p:to>
                                    </p:animClr>
                                    <p:animClr clrSpc="rgb" dir="cw">
                                      <p:cBhvr>
                                        <p:cTn id="35" dur="250" autoRev="1" fill="hold"/>
                                        <p:tgtEl>
                                          <p:spTgt spid="29"/>
                                        </p:tgtEl>
                                        <p:attrNameLst>
                                          <p:attrName>fillcolor</p:attrName>
                                        </p:attrNameLst>
                                      </p:cBhvr>
                                      <p:to>
                                        <a:schemeClr val="bg1"/>
                                      </p:to>
                                    </p:animClr>
                                    <p:set>
                                      <p:cBhvr>
                                        <p:cTn id="36" dur="250" autoRev="1" fill="hold"/>
                                        <p:tgtEl>
                                          <p:spTgt spid="29"/>
                                        </p:tgtEl>
                                        <p:attrNameLst>
                                          <p:attrName>fill.type</p:attrName>
                                        </p:attrNameLst>
                                      </p:cBhvr>
                                      <p:to>
                                        <p:strVal val="solid"/>
                                      </p:to>
                                    </p:set>
                                    <p:set>
                                      <p:cBhvr>
                                        <p:cTn id="37" dur="250" autoRev="1"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0" nodeType="clickEffect">
                                  <p:stCondLst>
                                    <p:cond delay="0"/>
                                  </p:stCondLst>
                                  <p:childTnLst>
                                    <p:animEffect transition="out" filter="dissolv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9" presetClass="exit" presetSubtype="0" fill="hold" grpId="0" nodeType="clickEffect">
                                  <p:stCondLst>
                                    <p:cond delay="0"/>
                                  </p:stCondLst>
                                  <p:childTnLst>
                                    <p:animEffect transition="out" filter="dissolve">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9" presetClass="exit" presetSubtype="0" fill="hold" grpId="0" nodeType="clickEffect">
                                  <p:stCondLst>
                                    <p:cond delay="0"/>
                                  </p:stCondLst>
                                  <p:childTnLst>
                                    <p:animEffect transition="out" filter="dissolve">
                                      <p:cBhvr>
                                        <p:cTn id="54" dur="500"/>
                                        <p:tgtEl>
                                          <p:spTgt spid="31"/>
                                        </p:tgtEl>
                                      </p:cBhvr>
                                    </p:animEffect>
                                    <p:set>
                                      <p:cBhvr>
                                        <p:cTn id="5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7" presetClass="emph" presetSubtype="0" fill="hold" grpId="0" nodeType="clickEffect">
                                  <p:stCondLst>
                                    <p:cond delay="0"/>
                                  </p:stCondLst>
                                  <p:childTnLst>
                                    <p:animClr clrSpc="rgb" dir="cw">
                                      <p:cBhvr override="childStyle">
                                        <p:cTn id="60" dur="250" autoRev="1" fill="hold"/>
                                        <p:tgtEl>
                                          <p:spTgt spid="33"/>
                                        </p:tgtEl>
                                        <p:attrNameLst>
                                          <p:attrName>style.color</p:attrName>
                                        </p:attrNameLst>
                                      </p:cBhvr>
                                      <p:to>
                                        <a:schemeClr val="bg1"/>
                                      </p:to>
                                    </p:animClr>
                                    <p:animClr clrSpc="rgb" dir="cw">
                                      <p:cBhvr>
                                        <p:cTn id="61" dur="250" autoRev="1" fill="hold"/>
                                        <p:tgtEl>
                                          <p:spTgt spid="33"/>
                                        </p:tgtEl>
                                        <p:attrNameLst>
                                          <p:attrName>fillcolor</p:attrName>
                                        </p:attrNameLst>
                                      </p:cBhvr>
                                      <p:to>
                                        <a:schemeClr val="bg1"/>
                                      </p:to>
                                    </p:animClr>
                                    <p:set>
                                      <p:cBhvr>
                                        <p:cTn id="62" dur="250" autoRev="1" fill="hold"/>
                                        <p:tgtEl>
                                          <p:spTgt spid="33"/>
                                        </p:tgtEl>
                                        <p:attrNameLst>
                                          <p:attrName>fill.type</p:attrName>
                                        </p:attrNameLst>
                                      </p:cBhvr>
                                      <p:to>
                                        <p:strVal val="solid"/>
                                      </p:to>
                                    </p:set>
                                    <p:set>
                                      <p:cBhvr>
                                        <p:cTn id="63" dur="250" autoRev="1"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9" presetClass="exit" presetSubtype="0" fill="hold" grpId="0" nodeType="clickEffect">
                                  <p:stCondLst>
                                    <p:cond delay="0"/>
                                  </p:stCondLst>
                                  <p:childTnLst>
                                    <p:animEffect transition="out" filter="dissolv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4"/>
                    </p:tgtEl>
                  </p:cond>
                </p:stCondLst>
                <p:endSync evt="end" delay="0">
                  <p:rtn val="all"/>
                </p:endSync>
                <p:childTnLst>
                  <p:par>
                    <p:cTn id="71" fill="hold">
                      <p:stCondLst>
                        <p:cond delay="0"/>
                      </p:stCondLst>
                      <p:childTnLst>
                        <p:par>
                          <p:cTn id="72" fill="hold">
                            <p:stCondLst>
                              <p:cond delay="0"/>
                            </p:stCondLst>
                            <p:childTnLst>
                              <p:par>
                                <p:cTn id="73" presetID="9" presetClass="exit" presetSubtype="0" fill="hold" grpId="0" nodeType="clickEffect">
                                  <p:stCondLst>
                                    <p:cond delay="0"/>
                                  </p:stCondLst>
                                  <p:childTnLst>
                                    <p:animEffect transition="out" filter="dissolve">
                                      <p:cBhvr>
                                        <p:cTn id="74" dur="500"/>
                                        <p:tgtEl>
                                          <p:spTgt spid="34"/>
                                        </p:tgtEl>
                                      </p:cBhvr>
                                    </p:animEffect>
                                    <p:set>
                                      <p:cBhvr>
                                        <p:cTn id="7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6" restart="whenNotActive" fill="hold" evtFilter="cancelBubble" nodeType="interactiveSeq">
                <p:stCondLst>
                  <p:cond evt="onClick" delay="0">
                    <p:tgtEl>
                      <p:spTgt spid="35"/>
                    </p:tgtEl>
                  </p:cond>
                </p:stCondLst>
                <p:endSync evt="end" delay="0">
                  <p:rtn val="all"/>
                </p:endSync>
                <p:childTnLst>
                  <p:par>
                    <p:cTn id="77" fill="hold">
                      <p:stCondLst>
                        <p:cond delay="0"/>
                      </p:stCondLst>
                      <p:childTnLst>
                        <p:par>
                          <p:cTn id="78" fill="hold">
                            <p:stCondLst>
                              <p:cond delay="0"/>
                            </p:stCondLst>
                            <p:childTnLst>
                              <p:par>
                                <p:cTn id="79" presetID="27" presetClass="emph" presetSubtype="0" fill="hold" grpId="0" nodeType="clickEffect">
                                  <p:stCondLst>
                                    <p:cond delay="0"/>
                                  </p:stCondLst>
                                  <p:childTnLst>
                                    <p:animClr clrSpc="rgb" dir="cw">
                                      <p:cBhvr override="childStyle">
                                        <p:cTn id="80" dur="250" autoRev="1" fill="hold"/>
                                        <p:tgtEl>
                                          <p:spTgt spid="35"/>
                                        </p:tgtEl>
                                        <p:attrNameLst>
                                          <p:attrName>style.color</p:attrName>
                                        </p:attrNameLst>
                                      </p:cBhvr>
                                      <p:to>
                                        <a:schemeClr val="bg1"/>
                                      </p:to>
                                    </p:animClr>
                                    <p:animClr clrSpc="rgb" dir="cw">
                                      <p:cBhvr>
                                        <p:cTn id="81" dur="250" autoRev="1" fill="hold"/>
                                        <p:tgtEl>
                                          <p:spTgt spid="35"/>
                                        </p:tgtEl>
                                        <p:attrNameLst>
                                          <p:attrName>fillcolor</p:attrName>
                                        </p:attrNameLst>
                                      </p:cBhvr>
                                      <p:to>
                                        <a:schemeClr val="bg1"/>
                                      </p:to>
                                    </p:animClr>
                                    <p:set>
                                      <p:cBhvr>
                                        <p:cTn id="82" dur="250" autoRev="1" fill="hold"/>
                                        <p:tgtEl>
                                          <p:spTgt spid="35"/>
                                        </p:tgtEl>
                                        <p:attrNameLst>
                                          <p:attrName>fill.type</p:attrName>
                                        </p:attrNameLst>
                                      </p:cBhvr>
                                      <p:to>
                                        <p:strVal val="solid"/>
                                      </p:to>
                                    </p:set>
                                    <p:set>
                                      <p:cBhvr>
                                        <p:cTn id="83" dur="250" autoRev="1"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84" restart="whenNotActive" fill="hold" evtFilter="cancelBubble" nodeType="interactiveSeq">
                <p:stCondLst>
                  <p:cond evt="onClick" delay="0">
                    <p:tgtEl>
                      <p:spTgt spid="37"/>
                    </p:tgtEl>
                  </p:cond>
                </p:stCondLst>
                <p:endSync evt="end" delay="0">
                  <p:rtn val="all"/>
                </p:endSync>
                <p:childTnLst>
                  <p:par>
                    <p:cTn id="85" fill="hold">
                      <p:stCondLst>
                        <p:cond delay="0"/>
                      </p:stCondLst>
                      <p:childTnLst>
                        <p:par>
                          <p:cTn id="86" fill="hold">
                            <p:stCondLst>
                              <p:cond delay="0"/>
                            </p:stCondLst>
                            <p:childTnLst>
                              <p:par>
                                <p:cTn id="87" presetID="9" presetClass="exit" presetSubtype="0" fill="hold" grpId="0" nodeType="clickEffect">
                                  <p:stCondLst>
                                    <p:cond delay="0"/>
                                  </p:stCondLst>
                                  <p:childTnLst>
                                    <p:animEffect transition="out" filter="dissolve">
                                      <p:cBhvr>
                                        <p:cTn id="88" dur="500"/>
                                        <p:tgtEl>
                                          <p:spTgt spid="37"/>
                                        </p:tgtEl>
                                      </p:cBhvr>
                                    </p:animEffect>
                                    <p:set>
                                      <p:cBhvr>
                                        <p:cTn id="8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90" restart="whenNotActive" fill="hold" evtFilter="cancelBubble" nodeType="interactiveSeq">
                <p:stCondLst>
                  <p:cond evt="onClick" delay="0">
                    <p:tgtEl>
                      <p:spTgt spid="38"/>
                    </p:tgtEl>
                  </p:cond>
                </p:stCondLst>
                <p:endSync evt="end" delay="0">
                  <p:rtn val="all"/>
                </p:endSync>
                <p:childTnLst>
                  <p:par>
                    <p:cTn id="91" fill="hold">
                      <p:stCondLst>
                        <p:cond delay="0"/>
                      </p:stCondLst>
                      <p:childTnLst>
                        <p:par>
                          <p:cTn id="92" fill="hold">
                            <p:stCondLst>
                              <p:cond delay="0"/>
                            </p:stCondLst>
                            <p:childTnLst>
                              <p:par>
                                <p:cTn id="93" presetID="27" presetClass="emph" presetSubtype="0" fill="hold" grpId="0" nodeType="clickEffect">
                                  <p:stCondLst>
                                    <p:cond delay="0"/>
                                  </p:stCondLst>
                                  <p:childTnLst>
                                    <p:animClr clrSpc="rgb" dir="cw">
                                      <p:cBhvr override="childStyle">
                                        <p:cTn id="94" dur="250" autoRev="1" fill="hold"/>
                                        <p:tgtEl>
                                          <p:spTgt spid="38"/>
                                        </p:tgtEl>
                                        <p:attrNameLst>
                                          <p:attrName>style.color</p:attrName>
                                        </p:attrNameLst>
                                      </p:cBhvr>
                                      <p:to>
                                        <a:schemeClr val="bg1"/>
                                      </p:to>
                                    </p:animClr>
                                    <p:animClr clrSpc="rgb" dir="cw">
                                      <p:cBhvr>
                                        <p:cTn id="95" dur="250" autoRev="1" fill="hold"/>
                                        <p:tgtEl>
                                          <p:spTgt spid="38"/>
                                        </p:tgtEl>
                                        <p:attrNameLst>
                                          <p:attrName>fillcolor</p:attrName>
                                        </p:attrNameLst>
                                      </p:cBhvr>
                                      <p:to>
                                        <a:schemeClr val="bg1"/>
                                      </p:to>
                                    </p:animClr>
                                    <p:set>
                                      <p:cBhvr>
                                        <p:cTn id="96" dur="250" autoRev="1" fill="hold"/>
                                        <p:tgtEl>
                                          <p:spTgt spid="38"/>
                                        </p:tgtEl>
                                        <p:attrNameLst>
                                          <p:attrName>fill.type</p:attrName>
                                        </p:attrNameLst>
                                      </p:cBhvr>
                                      <p:to>
                                        <p:strVal val="solid"/>
                                      </p:to>
                                    </p:set>
                                    <p:set>
                                      <p:cBhvr>
                                        <p:cTn id="97" dur="250" autoRev="1"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98" restart="whenNotActive" fill="hold" evtFilter="cancelBubble" nodeType="interactiveSeq">
                <p:stCondLst>
                  <p:cond evt="onClick" delay="0">
                    <p:tgtEl>
                      <p:spTgt spid="46"/>
                    </p:tgtEl>
                  </p:cond>
                </p:stCondLst>
                <p:endSync evt="end" delay="0">
                  <p:rtn val="all"/>
                </p:endSync>
                <p:childTnLst>
                  <p:par>
                    <p:cTn id="99" fill="hold">
                      <p:stCondLst>
                        <p:cond delay="0"/>
                      </p:stCondLst>
                      <p:childTnLst>
                        <p:par>
                          <p:cTn id="100" fill="hold">
                            <p:stCondLst>
                              <p:cond delay="0"/>
                            </p:stCondLst>
                            <p:childTnLst>
                              <p:par>
                                <p:cTn id="101" presetID="27" presetClass="entr" presetSubtype="0" fill="hold" grpId="0" nodeType="clickEffect">
                                  <p:stCondLst>
                                    <p:cond delay="0"/>
                                  </p:stCondLst>
                                  <p:iterate type="lt">
                                    <p:tmPct val="50000"/>
                                  </p:iterate>
                                  <p:childTnLst>
                                    <p:set>
                                      <p:cBhvr>
                                        <p:cTn id="102" dur="1" fill="hold">
                                          <p:stCondLst>
                                            <p:cond delay="0"/>
                                          </p:stCondLst>
                                        </p:cTn>
                                        <p:tgtEl>
                                          <p:spTgt spid="41"/>
                                        </p:tgtEl>
                                        <p:attrNameLst>
                                          <p:attrName>style.visibility</p:attrName>
                                        </p:attrNameLst>
                                      </p:cBhvr>
                                      <p:to>
                                        <p:strVal val="visible"/>
                                      </p:to>
                                    </p:set>
                                    <p:anim calcmode="discrete" valueType="clr">
                                      <p:cBhvr override="childStyle">
                                        <p:cTn id="103"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04" dur="80"/>
                                        <p:tgtEl>
                                          <p:spTgt spid="41"/>
                                        </p:tgtEl>
                                        <p:attrNameLst>
                                          <p:attrName>fillcolor</p:attrName>
                                        </p:attrNameLst>
                                      </p:cBhvr>
                                      <p:tavLst>
                                        <p:tav tm="0">
                                          <p:val>
                                            <p:clrVal>
                                              <a:schemeClr val="accent2"/>
                                            </p:clrVal>
                                          </p:val>
                                        </p:tav>
                                        <p:tav tm="50000">
                                          <p:val>
                                            <p:clrVal>
                                              <a:schemeClr val="hlink"/>
                                            </p:clrVal>
                                          </p:val>
                                        </p:tav>
                                      </p:tavLst>
                                    </p:anim>
                                    <p:set>
                                      <p:cBhvr>
                                        <p:cTn id="105" dur="80"/>
                                        <p:tgtEl>
                                          <p:spTgt spid="41"/>
                                        </p:tgtEl>
                                        <p:attrNameLst>
                                          <p:attrName>fill.type</p:attrName>
                                        </p:attrNameLst>
                                      </p:cBhvr>
                                      <p:to>
                                        <p:strVal val="solid"/>
                                      </p:to>
                                    </p:set>
                                  </p:childTnLst>
                                </p:cTn>
                              </p:par>
                            </p:childTnLst>
                          </p:cTn>
                        </p:par>
                        <p:par>
                          <p:cTn id="106" fill="hold">
                            <p:stCondLst>
                              <p:cond delay="1080"/>
                            </p:stCondLst>
                            <p:childTnLst>
                              <p:par>
                                <p:cTn id="107" presetID="9" presetClass="entr" presetSubtype="0" fill="hold" nodeType="afterEffect">
                                  <p:stCondLst>
                                    <p:cond delay="0"/>
                                  </p:stCondLst>
                                  <p:childTnLst>
                                    <p:set>
                                      <p:cBhvr>
                                        <p:cTn id="108" dur="1" fill="hold">
                                          <p:stCondLst>
                                            <p:cond delay="0"/>
                                          </p:stCondLst>
                                        </p:cTn>
                                        <p:tgtEl>
                                          <p:spTgt spid="47"/>
                                        </p:tgtEl>
                                        <p:attrNameLst>
                                          <p:attrName>style.visibility</p:attrName>
                                        </p:attrNameLst>
                                      </p:cBhvr>
                                      <p:to>
                                        <p:strVal val="visible"/>
                                      </p:to>
                                    </p:set>
                                    <p:animEffect transition="in" filter="dissolve">
                                      <p:cBhvr>
                                        <p:cTn id="109" dur="500"/>
                                        <p:tgtEl>
                                          <p:spTgt spid="47"/>
                                        </p:tgtEl>
                                      </p:cBhvr>
                                    </p:animEffect>
                                  </p:childTnLst>
                                </p:cTn>
                              </p:par>
                            </p:childTnLst>
                          </p:cTn>
                        </p:par>
                      </p:childTnLst>
                    </p:cTn>
                  </p:par>
                </p:childTnLst>
              </p:cTn>
              <p:nextCondLst>
                <p:cond evt="onClick" delay="0">
                  <p:tgtEl>
                    <p:spTgt spid="46"/>
                  </p:tgtEl>
                </p:cond>
              </p:nextCondLst>
            </p:seq>
            <p:seq concurrent="1" nextAc="seek">
              <p:cTn id="110" restart="whenNotActive" fill="hold" evtFilter="cancelBubble" nodeType="interactiveSeq">
                <p:stCondLst>
                  <p:cond evt="onClick" delay="0">
                    <p:tgtEl>
                      <p:spTgt spid="39"/>
                    </p:tgtEl>
                  </p:cond>
                </p:stCondLst>
                <p:endSync evt="end" delay="0">
                  <p:rtn val="all"/>
                </p:endSync>
                <p:childTnLst>
                  <p:par>
                    <p:cTn id="111" fill="hold">
                      <p:stCondLst>
                        <p:cond delay="0"/>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2973" fill="hold"/>
                                        <p:tgtEl>
                                          <p:spTgt spid="39"/>
                                        </p:tgtEl>
                                      </p:cBhvr>
                                    </p:cmd>
                                  </p:childTnLst>
                                </p:cTn>
                              </p:par>
                            </p:childTnLst>
                          </p:cTn>
                        </p:par>
                      </p:childTnLst>
                    </p:cTn>
                  </p:par>
                </p:childTnLst>
              </p:cTn>
              <p:nextCondLst>
                <p:cond evt="onClick" delay="0">
                  <p:tgtEl>
                    <p:spTgt spid="39"/>
                  </p:tgtEl>
                </p:cond>
              </p:nextCondLst>
            </p:seq>
            <p:audio>
              <p:cMediaNode vol="80000">
                <p:cTn id="115"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5B654AF-8665-C263-6885-3D3C1865B887}"/>
              </a:ext>
            </a:extLst>
          </p:cNvPr>
          <p:cNvSpPr/>
          <p:nvPr/>
        </p:nvSpPr>
        <p:spPr>
          <a:xfrm>
            <a:off x="-49863" y="1"/>
            <a:ext cx="18288000"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1295400" y="2659224"/>
            <a:ext cx="9144000" cy="5832648"/>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652612" y="319717"/>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they</a:t>
            </a:r>
            <a:endParaRPr lang="pt-PT" sz="3600" dirty="0">
              <a:solidFill>
                <a:schemeClr val="bg1"/>
              </a:solidFill>
              <a:latin typeface="Corbel" pitchFamily="34" charset="0"/>
            </a:endParaRPr>
          </a:p>
        </p:txBody>
      </p:sp>
      <p:pic>
        <p:nvPicPr>
          <p:cNvPr id="9224" name="Imagem 5" descr="2010-02-05_2157.png"/>
          <p:cNvPicPr>
            <a:picLocks noChangeAspect="1"/>
          </p:cNvPicPr>
          <p:nvPr/>
        </p:nvPicPr>
        <p:blipFill>
          <a:blip r:embed="rId4" cstate="print"/>
          <a:srcRect b="8988"/>
          <a:stretch>
            <a:fillRect/>
          </a:stretch>
        </p:blipFill>
        <p:spPr bwMode="auto">
          <a:xfrm>
            <a:off x="3635388" y="3801332"/>
            <a:ext cx="5076564" cy="3934457"/>
          </a:xfrm>
          <a:prstGeom prst="rect">
            <a:avLst/>
          </a:prstGeom>
          <a:noFill/>
          <a:ln w="9525">
            <a:noFill/>
            <a:miter lim="800000"/>
            <a:headEnd/>
            <a:tailEnd/>
          </a:ln>
        </p:spPr>
      </p:pic>
      <p:sp>
        <p:nvSpPr>
          <p:cNvPr id="24" name="Rectângulo arredondado 23"/>
          <p:cNvSpPr/>
          <p:nvPr/>
        </p:nvSpPr>
        <p:spPr>
          <a:xfrm>
            <a:off x="11736288" y="319717"/>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their</a:t>
            </a:r>
            <a:endParaRPr lang="pt-PT" sz="3600" dirty="0">
              <a:solidFill>
                <a:schemeClr val="bg1"/>
              </a:solidFill>
              <a:latin typeface="Corbel" pitchFamily="34" charset="0"/>
            </a:endParaRPr>
          </a:p>
        </p:txBody>
      </p:sp>
      <p:sp>
        <p:nvSpPr>
          <p:cNvPr id="25" name="Rectângulo arredondado 24"/>
          <p:cNvSpPr/>
          <p:nvPr/>
        </p:nvSpPr>
        <p:spPr>
          <a:xfrm>
            <a:off x="609600" y="9030965"/>
            <a:ext cx="16764000"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736288" y="1506881"/>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school</a:t>
            </a:r>
            <a:endParaRPr lang="pt-PT" sz="3600" dirty="0">
              <a:solidFill>
                <a:schemeClr val="bg1"/>
              </a:solidFill>
              <a:latin typeface="Corbel" pitchFamily="34" charset="0"/>
            </a:endParaRPr>
          </a:p>
        </p:txBody>
      </p:sp>
      <p:sp>
        <p:nvSpPr>
          <p:cNvPr id="27" name="Rectângulo arredondado 26"/>
          <p:cNvSpPr/>
          <p:nvPr/>
        </p:nvSpPr>
        <p:spPr>
          <a:xfrm>
            <a:off x="14652612" y="1506881"/>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makes</a:t>
            </a:r>
            <a:endParaRPr lang="pt-PT" sz="3600" dirty="0">
              <a:solidFill>
                <a:schemeClr val="bg1"/>
              </a:solidFill>
              <a:latin typeface="Corbel" pitchFamily="34" charset="0"/>
            </a:endParaRPr>
          </a:p>
        </p:txBody>
      </p:sp>
      <p:sp>
        <p:nvSpPr>
          <p:cNvPr id="28" name="Rectângulo arredondado 27"/>
          <p:cNvSpPr/>
          <p:nvPr/>
        </p:nvSpPr>
        <p:spPr>
          <a:xfrm>
            <a:off x="14652612" y="2695981"/>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before</a:t>
            </a:r>
            <a:endParaRPr lang="pt-PT" sz="3600" dirty="0">
              <a:solidFill>
                <a:schemeClr val="bg1"/>
              </a:solidFill>
              <a:latin typeface="Corbel" pitchFamily="34" charset="0"/>
            </a:endParaRPr>
          </a:p>
        </p:txBody>
      </p:sp>
      <p:sp>
        <p:nvSpPr>
          <p:cNvPr id="29" name="Rectângulo arredondado 28"/>
          <p:cNvSpPr/>
          <p:nvPr/>
        </p:nvSpPr>
        <p:spPr>
          <a:xfrm>
            <a:off x="11736288" y="2695981"/>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make</a:t>
            </a:r>
            <a:endParaRPr lang="pt-PT" sz="3600" dirty="0">
              <a:solidFill>
                <a:schemeClr val="bg1"/>
              </a:solidFill>
              <a:latin typeface="Corbel" pitchFamily="34" charset="0"/>
            </a:endParaRPr>
          </a:p>
        </p:txBody>
      </p:sp>
      <p:sp>
        <p:nvSpPr>
          <p:cNvPr id="30" name="Rectângulo arredondado 29"/>
          <p:cNvSpPr/>
          <p:nvPr/>
        </p:nvSpPr>
        <p:spPr>
          <a:xfrm>
            <a:off x="11736288" y="3884113"/>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do</a:t>
            </a:r>
            <a:endParaRPr lang="pt-PT" sz="3600" dirty="0">
              <a:solidFill>
                <a:schemeClr val="bg1"/>
              </a:solidFill>
              <a:latin typeface="Corbel" pitchFamily="34" charset="0"/>
            </a:endParaRPr>
          </a:p>
        </p:txBody>
      </p:sp>
      <p:sp>
        <p:nvSpPr>
          <p:cNvPr id="31" name="Rectângulo arredondado 30"/>
          <p:cNvSpPr/>
          <p:nvPr/>
        </p:nvSpPr>
        <p:spPr>
          <a:xfrm>
            <a:off x="14652612" y="3884113"/>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to</a:t>
            </a:r>
            <a:endParaRPr lang="pt-PT" sz="3600" dirty="0">
              <a:solidFill>
                <a:schemeClr val="bg1"/>
              </a:solidFill>
              <a:latin typeface="Corbel" pitchFamily="34" charset="0"/>
            </a:endParaRPr>
          </a:p>
        </p:txBody>
      </p:sp>
      <p:sp>
        <p:nvSpPr>
          <p:cNvPr id="32" name="Rectângulo arredondado 31"/>
          <p:cNvSpPr/>
          <p:nvPr/>
        </p:nvSpPr>
        <p:spPr>
          <a:xfrm>
            <a:off x="14652612" y="5072245"/>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going</a:t>
            </a:r>
            <a:endParaRPr lang="pt-PT" sz="3600" dirty="0">
              <a:solidFill>
                <a:schemeClr val="bg1"/>
              </a:solidFill>
              <a:latin typeface="Corbel" pitchFamily="34" charset="0"/>
            </a:endParaRPr>
          </a:p>
        </p:txBody>
      </p:sp>
      <p:sp>
        <p:nvSpPr>
          <p:cNvPr id="33" name="Rectângulo arredondado 32"/>
          <p:cNvSpPr/>
          <p:nvPr/>
        </p:nvSpPr>
        <p:spPr>
          <a:xfrm>
            <a:off x="11736288" y="5072245"/>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after</a:t>
            </a:r>
            <a:endParaRPr lang="pt-PT" sz="3600" dirty="0">
              <a:solidFill>
                <a:schemeClr val="bg1"/>
              </a:solidFill>
              <a:latin typeface="Corbel" pitchFamily="34" charset="0"/>
            </a:endParaRPr>
          </a:p>
        </p:txBody>
      </p:sp>
      <p:sp>
        <p:nvSpPr>
          <p:cNvPr id="34" name="Rectângulo arredondado 33"/>
          <p:cNvSpPr/>
          <p:nvPr/>
        </p:nvSpPr>
        <p:spPr>
          <a:xfrm>
            <a:off x="11736288" y="6260377"/>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the</a:t>
            </a:r>
            <a:endParaRPr lang="pt-PT" sz="3600" dirty="0">
              <a:solidFill>
                <a:schemeClr val="bg1"/>
              </a:solidFill>
              <a:latin typeface="Corbel" pitchFamily="34" charset="0"/>
            </a:endParaRPr>
          </a:p>
        </p:txBody>
      </p:sp>
      <p:sp>
        <p:nvSpPr>
          <p:cNvPr id="35" name="Rectângulo arredondado 34"/>
          <p:cNvSpPr/>
          <p:nvPr/>
        </p:nvSpPr>
        <p:spPr>
          <a:xfrm>
            <a:off x="14652612" y="6260377"/>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does</a:t>
            </a:r>
            <a:endParaRPr lang="pt-PT" sz="3600" dirty="0">
              <a:solidFill>
                <a:schemeClr val="bg1"/>
              </a:solidFill>
              <a:latin typeface="Corbel" pitchFamily="34" charset="0"/>
            </a:endParaRPr>
          </a:p>
        </p:txBody>
      </p:sp>
      <p:sp>
        <p:nvSpPr>
          <p:cNvPr id="36" name="Rectângulo arredondado 35"/>
          <p:cNvSpPr/>
          <p:nvPr/>
        </p:nvSpPr>
        <p:spPr>
          <a:xfrm>
            <a:off x="990600" y="319717"/>
            <a:ext cx="9677400" cy="1799447"/>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4000" b="1" dirty="0">
                <a:solidFill>
                  <a:schemeClr val="bg1"/>
                </a:solidFill>
                <a:latin typeface="Corbel" pitchFamily="34" charset="0"/>
              </a:rPr>
              <a:t>Say what they do.</a:t>
            </a:r>
          </a:p>
          <a:p>
            <a:pPr algn="ctr">
              <a:defRPr/>
            </a:pPr>
            <a:r>
              <a:rPr lang="pt-PT" sz="4000" b="1" dirty="0">
                <a:solidFill>
                  <a:schemeClr val="bg1"/>
                </a:solidFill>
                <a:latin typeface="Corbel" pitchFamily="34" charset="0"/>
              </a:rPr>
              <a:t> Then listen and click the right words. </a:t>
            </a:r>
            <a:endParaRPr lang="pt-PT" sz="3600" b="1" dirty="0">
              <a:solidFill>
                <a:schemeClr val="bg1"/>
              </a:solidFill>
              <a:latin typeface="Corbel" pitchFamily="34" charset="0"/>
            </a:endParaRPr>
          </a:p>
        </p:txBody>
      </p:sp>
      <p:sp>
        <p:nvSpPr>
          <p:cNvPr id="37" name="Rectângulo arredondado 36"/>
          <p:cNvSpPr/>
          <p:nvPr/>
        </p:nvSpPr>
        <p:spPr>
          <a:xfrm>
            <a:off x="11736288" y="7448509"/>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at</a:t>
            </a:r>
            <a:endParaRPr lang="pt-PT" sz="3600" dirty="0">
              <a:solidFill>
                <a:schemeClr val="bg1"/>
              </a:solidFill>
              <a:latin typeface="Corbel" pitchFamily="34" charset="0"/>
            </a:endParaRPr>
          </a:p>
        </p:txBody>
      </p:sp>
      <p:sp>
        <p:nvSpPr>
          <p:cNvPr id="38" name="Rectângulo arredondado 37"/>
          <p:cNvSpPr/>
          <p:nvPr/>
        </p:nvSpPr>
        <p:spPr>
          <a:xfrm>
            <a:off x="14652612" y="7448509"/>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bed</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3095328" y="9051132"/>
            <a:ext cx="11665296" cy="830997"/>
          </a:xfrm>
          <a:prstGeom prst="rect">
            <a:avLst/>
          </a:prstGeom>
          <a:noFill/>
          <a:ln w="9525">
            <a:noFill/>
            <a:miter lim="800000"/>
            <a:headEnd/>
            <a:tailEnd/>
          </a:ln>
        </p:spPr>
        <p:txBody>
          <a:bodyPr wrap="square">
            <a:spAutoFit/>
          </a:bodyPr>
          <a:lstStyle/>
          <a:p>
            <a:r>
              <a:rPr lang="pt-PT" sz="4800" b="1" dirty="0" err="1">
                <a:solidFill>
                  <a:schemeClr val="bg1"/>
                </a:solidFill>
                <a:latin typeface="Corbel" pitchFamily="34" charset="0"/>
              </a:rPr>
              <a:t>They</a:t>
            </a:r>
            <a:r>
              <a:rPr lang="pt-PT" sz="4800" b="1" dirty="0">
                <a:solidFill>
                  <a:schemeClr val="bg1"/>
                </a:solidFill>
                <a:latin typeface="Corbel" pitchFamily="34" charset="0"/>
              </a:rPr>
              <a:t> </a:t>
            </a:r>
            <a:r>
              <a:rPr lang="pt-PT" sz="4800" b="1" dirty="0" err="1">
                <a:solidFill>
                  <a:schemeClr val="bg1"/>
                </a:solidFill>
                <a:latin typeface="Corbel" pitchFamily="34" charset="0"/>
              </a:rPr>
              <a:t>make</a:t>
            </a:r>
            <a:r>
              <a:rPr lang="pt-PT" sz="4800" b="1" dirty="0">
                <a:solidFill>
                  <a:schemeClr val="bg1"/>
                </a:solidFill>
                <a:latin typeface="Corbel" pitchFamily="34" charset="0"/>
              </a:rPr>
              <a:t> </a:t>
            </a:r>
            <a:r>
              <a:rPr lang="pt-PT" sz="4800" b="1" dirty="0" err="1">
                <a:solidFill>
                  <a:schemeClr val="bg1"/>
                </a:solidFill>
                <a:latin typeface="Corbel" pitchFamily="34" charset="0"/>
              </a:rPr>
              <a:t>the</a:t>
            </a:r>
            <a:r>
              <a:rPr lang="pt-PT" sz="4800" b="1" dirty="0">
                <a:solidFill>
                  <a:schemeClr val="bg1"/>
                </a:solidFill>
                <a:latin typeface="Corbel" pitchFamily="34" charset="0"/>
              </a:rPr>
              <a:t> </a:t>
            </a:r>
            <a:r>
              <a:rPr lang="pt-PT" sz="4800" b="1" dirty="0" err="1">
                <a:solidFill>
                  <a:schemeClr val="bg1"/>
                </a:solidFill>
                <a:latin typeface="Corbel" pitchFamily="34" charset="0"/>
              </a:rPr>
              <a:t>bed</a:t>
            </a:r>
            <a:r>
              <a:rPr lang="pt-PT" sz="4800" b="1" dirty="0">
                <a:solidFill>
                  <a:schemeClr val="bg1"/>
                </a:solidFill>
                <a:latin typeface="Corbel" pitchFamily="34" charset="0"/>
              </a:rPr>
              <a:t> </a:t>
            </a:r>
            <a:r>
              <a:rPr lang="pt-PT" sz="4800" b="1" dirty="0" err="1">
                <a:solidFill>
                  <a:schemeClr val="bg1"/>
                </a:solidFill>
                <a:latin typeface="Corbel" pitchFamily="34" charset="0"/>
              </a:rPr>
              <a:t>before</a:t>
            </a:r>
            <a:r>
              <a:rPr lang="pt-PT" sz="4800" b="1" dirty="0">
                <a:solidFill>
                  <a:schemeClr val="bg1"/>
                </a:solidFill>
                <a:latin typeface="Corbel" pitchFamily="34" charset="0"/>
              </a:rPr>
              <a:t> </a:t>
            </a:r>
            <a:r>
              <a:rPr lang="pt-PT" sz="4800" b="1" dirty="0" err="1">
                <a:solidFill>
                  <a:schemeClr val="bg1"/>
                </a:solidFill>
                <a:latin typeface="Corbel" pitchFamily="34" charset="0"/>
              </a:rPr>
              <a:t>going</a:t>
            </a:r>
            <a:r>
              <a:rPr lang="pt-PT" sz="4800" b="1" dirty="0">
                <a:solidFill>
                  <a:schemeClr val="bg1"/>
                </a:solidFill>
                <a:latin typeface="Corbel" pitchFamily="34" charset="0"/>
              </a:rPr>
              <a:t> to </a:t>
            </a:r>
            <a:r>
              <a:rPr lang="pt-PT" sz="4800" b="1" dirty="0" err="1">
                <a:solidFill>
                  <a:schemeClr val="bg1"/>
                </a:solidFill>
                <a:latin typeface="Corbel" pitchFamily="34" charset="0"/>
              </a:rPr>
              <a:t>school</a:t>
            </a:r>
            <a:r>
              <a:rPr lang="pt-PT" sz="4800" b="1" dirty="0">
                <a:solidFill>
                  <a:schemeClr val="bg1"/>
                </a:solidFill>
                <a:latin typeface="Corbel" pitchFamily="34" charset="0"/>
              </a:rPr>
              <a:t>.</a:t>
            </a:r>
            <a:endParaRPr lang="pt-PT" sz="3000" b="1" dirty="0">
              <a:solidFill>
                <a:schemeClr val="bg1"/>
              </a:solidFill>
              <a:latin typeface="Corbel" pitchFamily="34" charset="0"/>
            </a:endParaRPr>
          </a:p>
        </p:txBody>
      </p:sp>
      <p:pic>
        <p:nvPicPr>
          <p:cNvPr id="47" name="Imagem 46" descr="end-clip-art-705990.png">
            <a:hlinkClick r:id="rId5" action="ppaction://hlinksldjump"/>
          </p:cNvPr>
          <p:cNvPicPr>
            <a:picLocks noChangeAspect="1"/>
          </p:cNvPicPr>
          <p:nvPr/>
        </p:nvPicPr>
        <p:blipFill>
          <a:blip r:embed="rId6" cstate="print"/>
          <a:srcRect/>
          <a:stretch>
            <a:fillRect/>
          </a:stretch>
        </p:blipFill>
        <p:spPr bwMode="auto">
          <a:xfrm>
            <a:off x="16402199" y="8698549"/>
            <a:ext cx="1688306" cy="1685925"/>
          </a:xfrm>
          <a:prstGeom prst="rect">
            <a:avLst/>
          </a:prstGeom>
          <a:noFill/>
          <a:ln w="9525">
            <a:noFill/>
            <a:miter lim="800000"/>
            <a:headEnd/>
            <a:tailEnd/>
          </a:ln>
        </p:spPr>
      </p:pic>
      <p:pic>
        <p:nvPicPr>
          <p:cNvPr id="40" name="make b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duotone>
              <a:schemeClr val="accent4">
                <a:shade val="45000"/>
                <a:satMod val="135000"/>
              </a:schemeClr>
              <a:prstClr val="white"/>
            </a:duotone>
          </a:blip>
          <a:stretch>
            <a:fillRect/>
          </a:stretch>
        </p:blipFill>
        <p:spPr>
          <a:xfrm>
            <a:off x="1752600" y="2992582"/>
            <a:ext cx="1632756" cy="1568973"/>
          </a:xfrm>
          <a:prstGeom prst="rect">
            <a:avLst/>
          </a:prstGeom>
        </p:spPr>
      </p:pic>
      <p:sp>
        <p:nvSpPr>
          <p:cNvPr id="39" name="Rectângulo arredondado 38"/>
          <p:cNvSpPr/>
          <p:nvPr/>
        </p:nvSpPr>
        <p:spPr>
          <a:xfrm>
            <a:off x="1752600" y="7951367"/>
            <a:ext cx="8153400" cy="884188"/>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8" cstate="print"/>
          <a:srcRect/>
          <a:stretch>
            <a:fillRect/>
          </a:stretch>
        </p:blipFill>
        <p:spPr bwMode="auto">
          <a:xfrm>
            <a:off x="9182109" y="7084284"/>
            <a:ext cx="1947846" cy="194498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7" presetClass="emph" presetSubtype="0" fill="hold" grpId="0" nodeType="clickEffect">
                                  <p:stCondLst>
                                    <p:cond delay="0"/>
                                  </p:stCondLst>
                                  <p:childTnLst>
                                    <p:animClr clrSpc="rgb" dir="cw">
                                      <p:cBhvr override="childStyle">
                                        <p:cTn id="12" dur="250" autoRev="1" fill="hold"/>
                                        <p:tgtEl>
                                          <p:spTgt spid="8"/>
                                        </p:tgtEl>
                                        <p:attrNameLst>
                                          <p:attrName>style.color</p:attrName>
                                        </p:attrNameLst>
                                      </p:cBhvr>
                                      <p:to>
                                        <a:schemeClr val="bg1"/>
                                      </p:to>
                                    </p:animClr>
                                    <p:animClr clrSpc="rgb" dir="cw">
                                      <p:cBhvr>
                                        <p:cTn id="13" dur="250" autoRev="1" fill="hold"/>
                                        <p:tgtEl>
                                          <p:spTgt spid="8"/>
                                        </p:tgtEl>
                                        <p:attrNameLst>
                                          <p:attrName>fillcolor</p:attrName>
                                        </p:attrNameLst>
                                      </p:cBhvr>
                                      <p:to>
                                        <a:schemeClr val="bg1"/>
                                      </p:to>
                                    </p:animClr>
                                    <p:set>
                                      <p:cBhvr>
                                        <p:cTn id="14" dur="250" autoRev="1" fill="hold"/>
                                        <p:tgtEl>
                                          <p:spTgt spid="8"/>
                                        </p:tgtEl>
                                        <p:attrNameLst>
                                          <p:attrName>fill.type</p:attrName>
                                        </p:attrNameLst>
                                      </p:cBhvr>
                                      <p:to>
                                        <p:strVal val="solid"/>
                                      </p:to>
                                    </p:set>
                                    <p:set>
                                      <p:cBhvr>
                                        <p:cTn id="15" dur="250" autoRev="1"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27" presetClass="emph" presetSubtype="0" fill="hold" grpId="0" nodeType="clickEffect">
                                  <p:stCondLst>
                                    <p:cond delay="0"/>
                                  </p:stCondLst>
                                  <p:childTnLst>
                                    <p:animClr clrSpc="rgb" dir="cw">
                                      <p:cBhvr override="childStyle">
                                        <p:cTn id="20" dur="250" autoRev="1" fill="hold"/>
                                        <p:tgtEl>
                                          <p:spTgt spid="26"/>
                                        </p:tgtEl>
                                        <p:attrNameLst>
                                          <p:attrName>style.color</p:attrName>
                                        </p:attrNameLst>
                                      </p:cBhvr>
                                      <p:to>
                                        <a:schemeClr val="bg1"/>
                                      </p:to>
                                    </p:animClr>
                                    <p:animClr clrSpc="rgb" dir="cw">
                                      <p:cBhvr>
                                        <p:cTn id="21" dur="250" autoRev="1" fill="hold"/>
                                        <p:tgtEl>
                                          <p:spTgt spid="26"/>
                                        </p:tgtEl>
                                        <p:attrNameLst>
                                          <p:attrName>fillcolor</p:attrName>
                                        </p:attrNameLst>
                                      </p:cBhvr>
                                      <p:to>
                                        <a:schemeClr val="bg1"/>
                                      </p:to>
                                    </p:animClr>
                                    <p:set>
                                      <p:cBhvr>
                                        <p:cTn id="22" dur="250" autoRev="1" fill="hold"/>
                                        <p:tgtEl>
                                          <p:spTgt spid="26"/>
                                        </p:tgtEl>
                                        <p:attrNameLst>
                                          <p:attrName>fill.type</p:attrName>
                                        </p:attrNameLst>
                                      </p:cBhvr>
                                      <p:to>
                                        <p:strVal val="solid"/>
                                      </p:to>
                                    </p:set>
                                    <p:set>
                                      <p:cBhvr>
                                        <p:cTn id="23" dur="250" autoRev="1"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grpId="0" nodeType="clickEffect">
                                  <p:stCondLst>
                                    <p:cond delay="0"/>
                                  </p:stCondLst>
                                  <p:childTnLst>
                                    <p:animEffect transition="out" filter="dissolve">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fill="hold" grpId="0" nodeType="clickEffect">
                                  <p:stCondLst>
                                    <p:cond delay="0"/>
                                  </p:stCondLst>
                                  <p:childTnLst>
                                    <p:animClr clrSpc="rgb" dir="cw">
                                      <p:cBhvr override="childStyle">
                                        <p:cTn id="34" dur="250" autoRev="1" fill="hold"/>
                                        <p:tgtEl>
                                          <p:spTgt spid="29"/>
                                        </p:tgtEl>
                                        <p:attrNameLst>
                                          <p:attrName>style.color</p:attrName>
                                        </p:attrNameLst>
                                      </p:cBhvr>
                                      <p:to>
                                        <a:schemeClr val="bg1"/>
                                      </p:to>
                                    </p:animClr>
                                    <p:animClr clrSpc="rgb" dir="cw">
                                      <p:cBhvr>
                                        <p:cTn id="35" dur="250" autoRev="1" fill="hold"/>
                                        <p:tgtEl>
                                          <p:spTgt spid="29"/>
                                        </p:tgtEl>
                                        <p:attrNameLst>
                                          <p:attrName>fillcolor</p:attrName>
                                        </p:attrNameLst>
                                      </p:cBhvr>
                                      <p:to>
                                        <a:schemeClr val="bg1"/>
                                      </p:to>
                                    </p:animClr>
                                    <p:set>
                                      <p:cBhvr>
                                        <p:cTn id="36" dur="250" autoRev="1" fill="hold"/>
                                        <p:tgtEl>
                                          <p:spTgt spid="29"/>
                                        </p:tgtEl>
                                        <p:attrNameLst>
                                          <p:attrName>fill.type</p:attrName>
                                        </p:attrNameLst>
                                      </p:cBhvr>
                                      <p:to>
                                        <p:strVal val="solid"/>
                                      </p:to>
                                    </p:set>
                                    <p:set>
                                      <p:cBhvr>
                                        <p:cTn id="37" dur="250" autoRev="1"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27" presetClass="emph" presetSubtype="0" fill="hold" grpId="0" nodeType="clickEffect">
                                  <p:stCondLst>
                                    <p:cond delay="0"/>
                                  </p:stCondLst>
                                  <p:childTnLst>
                                    <p:animClr clrSpc="rgb" dir="cw">
                                      <p:cBhvr override="childStyle">
                                        <p:cTn id="42" dur="250" autoRev="1" fill="hold"/>
                                        <p:tgtEl>
                                          <p:spTgt spid="28"/>
                                        </p:tgtEl>
                                        <p:attrNameLst>
                                          <p:attrName>style.color</p:attrName>
                                        </p:attrNameLst>
                                      </p:cBhvr>
                                      <p:to>
                                        <a:schemeClr val="bg1"/>
                                      </p:to>
                                    </p:animClr>
                                    <p:animClr clrSpc="rgb" dir="cw">
                                      <p:cBhvr>
                                        <p:cTn id="43" dur="250" autoRev="1" fill="hold"/>
                                        <p:tgtEl>
                                          <p:spTgt spid="28"/>
                                        </p:tgtEl>
                                        <p:attrNameLst>
                                          <p:attrName>fillcolor</p:attrName>
                                        </p:attrNameLst>
                                      </p:cBhvr>
                                      <p:to>
                                        <a:schemeClr val="bg1"/>
                                      </p:to>
                                    </p:animClr>
                                    <p:set>
                                      <p:cBhvr>
                                        <p:cTn id="44" dur="250" autoRev="1" fill="hold"/>
                                        <p:tgtEl>
                                          <p:spTgt spid="28"/>
                                        </p:tgtEl>
                                        <p:attrNameLst>
                                          <p:attrName>fill.type</p:attrName>
                                        </p:attrNameLst>
                                      </p:cBhvr>
                                      <p:to>
                                        <p:strVal val="solid"/>
                                      </p:to>
                                    </p:set>
                                    <p:set>
                                      <p:cBhvr>
                                        <p:cTn id="45" dur="250" autoRev="1"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9" presetClass="exit" presetSubtype="0" fill="hold" grpId="0" nodeType="clickEffect">
                                  <p:stCondLst>
                                    <p:cond delay="0"/>
                                  </p:stCondLst>
                                  <p:childTnLst>
                                    <p:animEffect transition="out" filter="dissolv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hold" grpId="0" nodeType="clickEffect">
                                  <p:stCondLst>
                                    <p:cond delay="0"/>
                                  </p:stCondLst>
                                  <p:childTnLst>
                                    <p:animClr clrSpc="rgb" dir="cw">
                                      <p:cBhvr override="childStyle">
                                        <p:cTn id="56" dur="250" autoRev="1" fill="hold"/>
                                        <p:tgtEl>
                                          <p:spTgt spid="31"/>
                                        </p:tgtEl>
                                        <p:attrNameLst>
                                          <p:attrName>style.color</p:attrName>
                                        </p:attrNameLst>
                                      </p:cBhvr>
                                      <p:to>
                                        <a:schemeClr val="bg1"/>
                                      </p:to>
                                    </p:animClr>
                                    <p:animClr clrSpc="rgb" dir="cw">
                                      <p:cBhvr>
                                        <p:cTn id="57" dur="250" autoRev="1" fill="hold"/>
                                        <p:tgtEl>
                                          <p:spTgt spid="31"/>
                                        </p:tgtEl>
                                        <p:attrNameLst>
                                          <p:attrName>fillcolor</p:attrName>
                                        </p:attrNameLst>
                                      </p:cBhvr>
                                      <p:to>
                                        <a:schemeClr val="bg1"/>
                                      </p:to>
                                    </p:animClr>
                                    <p:set>
                                      <p:cBhvr>
                                        <p:cTn id="58" dur="250" autoRev="1" fill="hold"/>
                                        <p:tgtEl>
                                          <p:spTgt spid="31"/>
                                        </p:tgtEl>
                                        <p:attrNameLst>
                                          <p:attrName>fill.type</p:attrName>
                                        </p:attrNameLst>
                                      </p:cBhvr>
                                      <p:to>
                                        <p:strVal val="solid"/>
                                      </p:to>
                                    </p:set>
                                    <p:set>
                                      <p:cBhvr>
                                        <p:cTn id="59" dur="250" autoRev="1"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9" presetClass="exit" presetSubtype="0" fill="hold" grpId="0" nodeType="clickEffect">
                                  <p:stCondLst>
                                    <p:cond delay="0"/>
                                  </p:stCondLst>
                                  <p:childTnLst>
                                    <p:animEffect transition="out" filter="dissolve">
                                      <p:cBhvr>
                                        <p:cTn id="64" dur="500"/>
                                        <p:tgtEl>
                                          <p:spTgt spid="33"/>
                                        </p:tgtEl>
                                      </p:cBhvr>
                                    </p:animEffect>
                                    <p:set>
                                      <p:cBhvr>
                                        <p:cTn id="6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27" presetClass="emph" presetSubtype="0" fill="hold" grpId="0" nodeType="clickEffect">
                                  <p:stCondLst>
                                    <p:cond delay="0"/>
                                  </p:stCondLst>
                                  <p:childTnLst>
                                    <p:animClr clrSpc="rgb" dir="cw">
                                      <p:cBhvr override="childStyle">
                                        <p:cTn id="70" dur="250" autoRev="1" fill="hold"/>
                                        <p:tgtEl>
                                          <p:spTgt spid="32"/>
                                        </p:tgtEl>
                                        <p:attrNameLst>
                                          <p:attrName>style.color</p:attrName>
                                        </p:attrNameLst>
                                      </p:cBhvr>
                                      <p:to>
                                        <a:schemeClr val="bg1"/>
                                      </p:to>
                                    </p:animClr>
                                    <p:animClr clrSpc="rgb" dir="cw">
                                      <p:cBhvr>
                                        <p:cTn id="71" dur="250" autoRev="1" fill="hold"/>
                                        <p:tgtEl>
                                          <p:spTgt spid="32"/>
                                        </p:tgtEl>
                                        <p:attrNameLst>
                                          <p:attrName>fillcolor</p:attrName>
                                        </p:attrNameLst>
                                      </p:cBhvr>
                                      <p:to>
                                        <a:schemeClr val="bg1"/>
                                      </p:to>
                                    </p:animClr>
                                    <p:set>
                                      <p:cBhvr>
                                        <p:cTn id="72" dur="250" autoRev="1" fill="hold"/>
                                        <p:tgtEl>
                                          <p:spTgt spid="32"/>
                                        </p:tgtEl>
                                        <p:attrNameLst>
                                          <p:attrName>fill.type</p:attrName>
                                        </p:attrNameLst>
                                      </p:cBhvr>
                                      <p:to>
                                        <p:strVal val="solid"/>
                                      </p:to>
                                    </p:set>
                                    <p:set>
                                      <p:cBhvr>
                                        <p:cTn id="73" dur="250" autoRev="1"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4"/>
                    </p:tgtEl>
                  </p:cond>
                </p:stCondLst>
                <p:endSync evt="end" delay="0">
                  <p:rtn val="all"/>
                </p:endSync>
                <p:childTnLst>
                  <p:par>
                    <p:cTn id="75" fill="hold">
                      <p:stCondLst>
                        <p:cond delay="0"/>
                      </p:stCondLst>
                      <p:childTnLst>
                        <p:par>
                          <p:cTn id="76" fill="hold">
                            <p:stCondLst>
                              <p:cond delay="0"/>
                            </p:stCondLst>
                            <p:childTnLst>
                              <p:par>
                                <p:cTn id="77" presetID="27" presetClass="emph" presetSubtype="0" fill="hold" grpId="0" nodeType="clickEffect">
                                  <p:stCondLst>
                                    <p:cond delay="0"/>
                                  </p:stCondLst>
                                  <p:childTnLst>
                                    <p:animClr clrSpc="rgb" dir="cw">
                                      <p:cBhvr override="childStyle">
                                        <p:cTn id="78" dur="250" autoRev="1" fill="hold"/>
                                        <p:tgtEl>
                                          <p:spTgt spid="34"/>
                                        </p:tgtEl>
                                        <p:attrNameLst>
                                          <p:attrName>style.color</p:attrName>
                                        </p:attrNameLst>
                                      </p:cBhvr>
                                      <p:to>
                                        <a:schemeClr val="bg1"/>
                                      </p:to>
                                    </p:animClr>
                                    <p:animClr clrSpc="rgb" dir="cw">
                                      <p:cBhvr>
                                        <p:cTn id="79" dur="250" autoRev="1" fill="hold"/>
                                        <p:tgtEl>
                                          <p:spTgt spid="34"/>
                                        </p:tgtEl>
                                        <p:attrNameLst>
                                          <p:attrName>fillcolor</p:attrName>
                                        </p:attrNameLst>
                                      </p:cBhvr>
                                      <p:to>
                                        <a:schemeClr val="bg1"/>
                                      </p:to>
                                    </p:animClr>
                                    <p:set>
                                      <p:cBhvr>
                                        <p:cTn id="80" dur="250" autoRev="1" fill="hold"/>
                                        <p:tgtEl>
                                          <p:spTgt spid="34"/>
                                        </p:tgtEl>
                                        <p:attrNameLst>
                                          <p:attrName>fill.type</p:attrName>
                                        </p:attrNameLst>
                                      </p:cBhvr>
                                      <p:to>
                                        <p:strVal val="solid"/>
                                      </p:to>
                                    </p:set>
                                    <p:set>
                                      <p:cBhvr>
                                        <p:cTn id="81" dur="250" autoRev="1"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82" restart="whenNotActive" fill="hold" evtFilter="cancelBubble" nodeType="interactiveSeq">
                <p:stCondLst>
                  <p:cond evt="onClick" delay="0">
                    <p:tgtEl>
                      <p:spTgt spid="35"/>
                    </p:tgtEl>
                  </p:cond>
                </p:stCondLst>
                <p:endSync evt="end" delay="0">
                  <p:rtn val="all"/>
                </p:endSync>
                <p:childTnLst>
                  <p:par>
                    <p:cTn id="83" fill="hold">
                      <p:stCondLst>
                        <p:cond delay="0"/>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8" restart="whenNotActive" fill="hold" evtFilter="cancelBubble" nodeType="interactiveSeq">
                <p:stCondLst>
                  <p:cond evt="onClick" delay="0">
                    <p:tgtEl>
                      <p:spTgt spid="37"/>
                    </p:tgtEl>
                  </p:cond>
                </p:stCondLst>
                <p:endSync evt="end" delay="0">
                  <p:rtn val="all"/>
                </p:endSync>
                <p:childTnLst>
                  <p:par>
                    <p:cTn id="89" fill="hold">
                      <p:stCondLst>
                        <p:cond delay="0"/>
                      </p:stCondLst>
                      <p:childTnLst>
                        <p:par>
                          <p:cTn id="90" fill="hold">
                            <p:stCondLst>
                              <p:cond delay="0"/>
                            </p:stCondLst>
                            <p:childTnLst>
                              <p:par>
                                <p:cTn id="91" presetID="9" presetClass="exit" presetSubtype="0" fill="hold" grpId="0" nodeType="clickEffect">
                                  <p:stCondLst>
                                    <p:cond delay="0"/>
                                  </p:stCondLst>
                                  <p:childTnLst>
                                    <p:animEffect transition="out" filter="dissolve">
                                      <p:cBhvr>
                                        <p:cTn id="92" dur="500"/>
                                        <p:tgtEl>
                                          <p:spTgt spid="37"/>
                                        </p:tgtEl>
                                      </p:cBhvr>
                                    </p:animEffect>
                                    <p:set>
                                      <p:cBhvr>
                                        <p:cTn id="9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94" restart="whenNotActive" fill="hold" evtFilter="cancelBubble" nodeType="interactiveSeq">
                <p:stCondLst>
                  <p:cond evt="onClick" delay="0">
                    <p:tgtEl>
                      <p:spTgt spid="38"/>
                    </p:tgtEl>
                  </p:cond>
                </p:stCondLst>
                <p:endSync evt="end" delay="0">
                  <p:rtn val="all"/>
                </p:endSync>
                <p:childTnLst>
                  <p:par>
                    <p:cTn id="95" fill="hold">
                      <p:stCondLst>
                        <p:cond delay="0"/>
                      </p:stCondLst>
                      <p:childTnLst>
                        <p:par>
                          <p:cTn id="96" fill="hold">
                            <p:stCondLst>
                              <p:cond delay="0"/>
                            </p:stCondLst>
                            <p:childTnLst>
                              <p:par>
                                <p:cTn id="97" presetID="27" presetClass="emph" presetSubtype="0" fill="hold" grpId="0" nodeType="clickEffect">
                                  <p:stCondLst>
                                    <p:cond delay="0"/>
                                  </p:stCondLst>
                                  <p:childTnLst>
                                    <p:animClr clrSpc="rgb" dir="cw">
                                      <p:cBhvr override="childStyle">
                                        <p:cTn id="98" dur="250" autoRev="1" fill="hold"/>
                                        <p:tgtEl>
                                          <p:spTgt spid="38"/>
                                        </p:tgtEl>
                                        <p:attrNameLst>
                                          <p:attrName>style.color</p:attrName>
                                        </p:attrNameLst>
                                      </p:cBhvr>
                                      <p:to>
                                        <a:schemeClr val="bg1"/>
                                      </p:to>
                                    </p:animClr>
                                    <p:animClr clrSpc="rgb" dir="cw">
                                      <p:cBhvr>
                                        <p:cTn id="99" dur="250" autoRev="1" fill="hold"/>
                                        <p:tgtEl>
                                          <p:spTgt spid="38"/>
                                        </p:tgtEl>
                                        <p:attrNameLst>
                                          <p:attrName>fillcolor</p:attrName>
                                        </p:attrNameLst>
                                      </p:cBhvr>
                                      <p:to>
                                        <a:schemeClr val="bg1"/>
                                      </p:to>
                                    </p:animClr>
                                    <p:set>
                                      <p:cBhvr>
                                        <p:cTn id="100" dur="250" autoRev="1" fill="hold"/>
                                        <p:tgtEl>
                                          <p:spTgt spid="38"/>
                                        </p:tgtEl>
                                        <p:attrNameLst>
                                          <p:attrName>fill.type</p:attrName>
                                        </p:attrNameLst>
                                      </p:cBhvr>
                                      <p:to>
                                        <p:strVal val="solid"/>
                                      </p:to>
                                    </p:set>
                                    <p:set>
                                      <p:cBhvr>
                                        <p:cTn id="101" dur="250" autoRev="1"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102" restart="whenNotActive" fill="hold" evtFilter="cancelBubble" nodeType="interactiveSeq">
                <p:stCondLst>
                  <p:cond evt="onClick" delay="0">
                    <p:tgtEl>
                      <p:spTgt spid="46"/>
                    </p:tgtEl>
                  </p:cond>
                </p:stCondLst>
                <p:endSync evt="end" delay="0">
                  <p:rtn val="all"/>
                </p:endSync>
                <p:childTnLst>
                  <p:par>
                    <p:cTn id="103" fill="hold">
                      <p:stCondLst>
                        <p:cond delay="0"/>
                      </p:stCondLst>
                      <p:childTnLst>
                        <p:par>
                          <p:cTn id="104" fill="hold">
                            <p:stCondLst>
                              <p:cond delay="0"/>
                            </p:stCondLst>
                            <p:childTnLst>
                              <p:par>
                                <p:cTn id="105" presetID="27" presetClass="entr" presetSubtype="0" fill="hold" grpId="0" nodeType="clickEffect">
                                  <p:stCondLst>
                                    <p:cond delay="0"/>
                                  </p:stCondLst>
                                  <p:iterate type="lt">
                                    <p:tmPct val="50000"/>
                                  </p:iterate>
                                  <p:childTnLst>
                                    <p:set>
                                      <p:cBhvr>
                                        <p:cTn id="106" dur="1" fill="hold">
                                          <p:stCondLst>
                                            <p:cond delay="0"/>
                                          </p:stCondLst>
                                        </p:cTn>
                                        <p:tgtEl>
                                          <p:spTgt spid="41"/>
                                        </p:tgtEl>
                                        <p:attrNameLst>
                                          <p:attrName>style.visibility</p:attrName>
                                        </p:attrNameLst>
                                      </p:cBhvr>
                                      <p:to>
                                        <p:strVal val="visible"/>
                                      </p:to>
                                    </p:set>
                                    <p:anim calcmode="discrete" valueType="clr">
                                      <p:cBhvr override="childStyle">
                                        <p:cTn id="107"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08" dur="80"/>
                                        <p:tgtEl>
                                          <p:spTgt spid="41"/>
                                        </p:tgtEl>
                                        <p:attrNameLst>
                                          <p:attrName>fillcolor</p:attrName>
                                        </p:attrNameLst>
                                      </p:cBhvr>
                                      <p:tavLst>
                                        <p:tav tm="0">
                                          <p:val>
                                            <p:clrVal>
                                              <a:schemeClr val="accent2"/>
                                            </p:clrVal>
                                          </p:val>
                                        </p:tav>
                                        <p:tav tm="50000">
                                          <p:val>
                                            <p:clrVal>
                                              <a:schemeClr val="hlink"/>
                                            </p:clrVal>
                                          </p:val>
                                        </p:tav>
                                      </p:tavLst>
                                    </p:anim>
                                    <p:set>
                                      <p:cBhvr>
                                        <p:cTn id="109" dur="80"/>
                                        <p:tgtEl>
                                          <p:spTgt spid="41"/>
                                        </p:tgtEl>
                                        <p:attrNameLst>
                                          <p:attrName>fill.type</p:attrName>
                                        </p:attrNameLst>
                                      </p:cBhvr>
                                      <p:to>
                                        <p:strVal val="solid"/>
                                      </p:to>
                                    </p:set>
                                  </p:childTnLst>
                                </p:cTn>
                              </p:par>
                            </p:childTnLst>
                          </p:cTn>
                        </p:par>
                        <p:par>
                          <p:cTn id="110" fill="hold">
                            <p:stCondLst>
                              <p:cond delay="1400"/>
                            </p:stCondLst>
                            <p:childTnLst>
                              <p:par>
                                <p:cTn id="111" presetID="9" presetClass="entr" presetSubtype="0" fill="hold" nodeType="afterEffect">
                                  <p:stCondLst>
                                    <p:cond delay="0"/>
                                  </p:stCondLst>
                                  <p:childTnLst>
                                    <p:set>
                                      <p:cBhvr>
                                        <p:cTn id="112" dur="1" fill="hold">
                                          <p:stCondLst>
                                            <p:cond delay="0"/>
                                          </p:stCondLst>
                                        </p:cTn>
                                        <p:tgtEl>
                                          <p:spTgt spid="47"/>
                                        </p:tgtEl>
                                        <p:attrNameLst>
                                          <p:attrName>style.visibility</p:attrName>
                                        </p:attrNameLst>
                                      </p:cBhvr>
                                      <p:to>
                                        <p:strVal val="visible"/>
                                      </p:to>
                                    </p:set>
                                    <p:animEffect transition="in" filter="dissolve">
                                      <p:cBhvr>
                                        <p:cTn id="113" dur="500"/>
                                        <p:tgtEl>
                                          <p:spTgt spid="47"/>
                                        </p:tgtEl>
                                      </p:cBhvr>
                                    </p:animEffect>
                                  </p:childTnLst>
                                </p:cTn>
                              </p:par>
                            </p:childTnLst>
                          </p:cTn>
                        </p:par>
                      </p:childTnLst>
                    </p:cTn>
                  </p:par>
                </p:childTnLst>
              </p:cTn>
              <p:nextCondLst>
                <p:cond evt="onClick" delay="0">
                  <p:tgtEl>
                    <p:spTgt spid="46"/>
                  </p:tgtEl>
                </p:cond>
              </p:nextCondLst>
            </p:seq>
            <p:seq concurrent="1" nextAc="seek">
              <p:cTn id="114" restart="whenNotActive" fill="hold" evtFilter="cancelBubble" nodeType="interactiveSeq">
                <p:stCondLst>
                  <p:cond evt="onClick" delay="0">
                    <p:tgtEl>
                      <p:spTgt spid="40"/>
                    </p:tgtEl>
                  </p:cond>
                </p:stCondLst>
                <p:endSync evt="end" delay="0">
                  <p:rtn val="all"/>
                </p:endSync>
                <p:childTnLst>
                  <p:par>
                    <p:cTn id="115" fill="hold">
                      <p:stCondLst>
                        <p:cond delay="0"/>
                      </p:stCondLst>
                      <p:childTnLst>
                        <p:par>
                          <p:cTn id="116" fill="hold">
                            <p:stCondLst>
                              <p:cond delay="0"/>
                            </p:stCondLst>
                            <p:childTnLst>
                              <p:par>
                                <p:cTn id="117" presetID="1" presetClass="mediacall" presetSubtype="0" fill="hold" nodeType="clickEffect">
                                  <p:stCondLst>
                                    <p:cond delay="0"/>
                                  </p:stCondLst>
                                  <p:childTnLst>
                                    <p:cmd type="call" cmd="playFrom(0.0)">
                                      <p:cBhvr>
                                        <p:cTn id="118" dur="3004" fill="hold"/>
                                        <p:tgtEl>
                                          <p:spTgt spid="40"/>
                                        </p:tgtEl>
                                      </p:cBhvr>
                                    </p:cmd>
                                  </p:childTnLst>
                                </p:cTn>
                              </p:par>
                            </p:childTnLst>
                          </p:cTn>
                        </p:par>
                      </p:childTnLst>
                    </p:cTn>
                  </p:par>
                </p:childTnLst>
              </p:cTn>
              <p:nextCondLst>
                <p:cond evt="onClick" delay="0">
                  <p:tgtEl>
                    <p:spTgt spid="40"/>
                  </p:tgtEl>
                </p:cond>
              </p:nextCondLst>
            </p:seq>
            <p:audio>
              <p:cMediaNode vol="80000">
                <p:cTn id="119" fill="hold" display="0">
                  <p:stCondLst>
                    <p:cond delay="indefinite"/>
                  </p:stCondLst>
                  <p:endCondLst>
                    <p:cond evt="onNext" delay="0">
                      <p:tgtEl>
                        <p:sldTgt/>
                      </p:tgtEl>
                    </p:cond>
                    <p:cond evt="onPrev" delay="0">
                      <p:tgtEl>
                        <p:sldTgt/>
                      </p:tgtEl>
                    </p:cond>
                    <p:cond evt="onStopAudio" delay="0">
                      <p:tgtEl>
                        <p:sldTgt/>
                      </p:tgtEl>
                    </p:cond>
                  </p:endCondLst>
                </p:cTn>
                <p:tgtEl>
                  <p:spTgt spid="40"/>
                </p:tgtEl>
              </p:cMediaNode>
            </p:audio>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427F4F3-D059-C07F-549D-73B729A87C86}"/>
              </a:ext>
            </a:extLst>
          </p:cNvPr>
          <p:cNvPicPr>
            <a:picLocks noChangeAspect="1"/>
          </p:cNvPicPr>
          <p:nvPr/>
        </p:nvPicPr>
        <p:blipFill>
          <a:blip r:embed="rId2"/>
          <a:stretch>
            <a:fillRect/>
          </a:stretch>
        </p:blipFill>
        <p:spPr>
          <a:xfrm>
            <a:off x="-1147" y="858212"/>
            <a:ext cx="18289147" cy="9611055"/>
          </a:xfrm>
          <a:prstGeom prst="rect">
            <a:avLst/>
          </a:prstGeom>
        </p:spPr>
      </p:pic>
      <p:grpSp>
        <p:nvGrpSpPr>
          <p:cNvPr id="25" name="Group 24">
            <a:extLst>
              <a:ext uri="{FF2B5EF4-FFF2-40B4-BE49-F238E27FC236}">
                <a16:creationId xmlns:a16="http://schemas.microsoft.com/office/drawing/2014/main" id="{2931E9E7-318E-7522-C33B-E400053455A2}"/>
              </a:ext>
            </a:extLst>
          </p:cNvPr>
          <p:cNvGrpSpPr/>
          <p:nvPr/>
        </p:nvGrpSpPr>
        <p:grpSpPr>
          <a:xfrm>
            <a:off x="0" y="-90803"/>
            <a:ext cx="18288000" cy="2415143"/>
            <a:chOff x="-42836" y="-56804"/>
            <a:chExt cx="18288000" cy="2415143"/>
          </a:xfrm>
        </p:grpSpPr>
        <p:pic>
          <p:nvPicPr>
            <p:cNvPr id="19" name="Picture 18">
              <a:extLst>
                <a:ext uri="{FF2B5EF4-FFF2-40B4-BE49-F238E27FC236}">
                  <a16:creationId xmlns:a16="http://schemas.microsoft.com/office/drawing/2014/main" id="{44B35E3A-2677-06AD-FC58-ABDA8842A19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20" name="Group 19">
              <a:extLst>
                <a:ext uri="{FF2B5EF4-FFF2-40B4-BE49-F238E27FC236}">
                  <a16:creationId xmlns:a16="http://schemas.microsoft.com/office/drawing/2014/main" id="{2148A1D1-A264-5B50-D02A-2F8F78A65A79}"/>
                </a:ext>
              </a:extLst>
            </p:cNvPr>
            <p:cNvGrpSpPr/>
            <p:nvPr/>
          </p:nvGrpSpPr>
          <p:grpSpPr>
            <a:xfrm>
              <a:off x="-32657" y="-23999"/>
              <a:ext cx="5181600" cy="2382338"/>
              <a:chOff x="0" y="-1"/>
              <a:chExt cx="3460862" cy="1520972"/>
            </a:xfrm>
          </p:grpSpPr>
          <p:pic>
            <p:nvPicPr>
              <p:cNvPr id="21" name="Picture 20">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23" name="Picture 22"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24" name="Picture 23"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30" name="Freeform 2">
            <a:extLst>
              <a:ext uri="{FF2B5EF4-FFF2-40B4-BE49-F238E27FC236}">
                <a16:creationId xmlns:a16="http://schemas.microsoft.com/office/drawing/2014/main" id="{8DC8A59D-B9E7-A922-2205-3621C68A16AE}"/>
              </a:ext>
            </a:extLst>
          </p:cNvPr>
          <p:cNvSpPr/>
          <p:nvPr/>
        </p:nvSpPr>
        <p:spPr>
          <a:xfrm>
            <a:off x="8646934" y="852089"/>
            <a:ext cx="9624206" cy="10334717"/>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8"/>
            <a:stretch>
              <a:fillRect/>
            </a:stretch>
          </a:blipFill>
        </p:spPr>
        <p:txBody>
          <a:bodyPr/>
          <a:lstStyle/>
          <a:p>
            <a:endParaRPr lang="en-US"/>
          </a:p>
        </p:txBody>
      </p:sp>
      <p:sp>
        <p:nvSpPr>
          <p:cNvPr id="34" name="Freeform 6">
            <a:extLst>
              <a:ext uri="{FF2B5EF4-FFF2-40B4-BE49-F238E27FC236}">
                <a16:creationId xmlns:a16="http://schemas.microsoft.com/office/drawing/2014/main" id="{78EEA81D-F33E-2A6B-FD02-93CFE4769924}"/>
              </a:ext>
            </a:extLst>
          </p:cNvPr>
          <p:cNvSpPr/>
          <p:nvPr/>
        </p:nvSpPr>
        <p:spPr>
          <a:xfrm>
            <a:off x="7416437" y="1042454"/>
            <a:ext cx="3692240" cy="3578117"/>
          </a:xfrm>
          <a:custGeom>
            <a:avLst/>
            <a:gdLst/>
            <a:ahLst/>
            <a:cxnLst/>
            <a:rect l="l" t="t" r="r" b="b"/>
            <a:pathLst>
              <a:path w="3692240" h="3578117">
                <a:moveTo>
                  <a:pt x="0" y="0"/>
                </a:moveTo>
                <a:lnTo>
                  <a:pt x="3692240" y="0"/>
                </a:lnTo>
                <a:lnTo>
                  <a:pt x="3692240" y="3578117"/>
                </a:lnTo>
                <a:lnTo>
                  <a:pt x="0" y="35781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6" name="Freeform 8">
            <a:extLst>
              <a:ext uri="{FF2B5EF4-FFF2-40B4-BE49-F238E27FC236}">
                <a16:creationId xmlns:a16="http://schemas.microsoft.com/office/drawing/2014/main" id="{C73E6C78-4CEB-BEC9-8D51-59166649C8DE}"/>
              </a:ext>
            </a:extLst>
          </p:cNvPr>
          <p:cNvSpPr/>
          <p:nvPr/>
        </p:nvSpPr>
        <p:spPr>
          <a:xfrm flipV="1">
            <a:off x="1647002" y="3748006"/>
            <a:ext cx="15231110" cy="3826816"/>
          </a:xfrm>
          <a:custGeom>
            <a:avLst/>
            <a:gdLst/>
            <a:ahLst/>
            <a:cxnLst/>
            <a:rect l="l" t="t" r="r" b="b"/>
            <a:pathLst>
              <a:path w="15231110" h="3826816">
                <a:moveTo>
                  <a:pt x="0" y="3826816"/>
                </a:moveTo>
                <a:lnTo>
                  <a:pt x="15231110" y="3826816"/>
                </a:lnTo>
                <a:lnTo>
                  <a:pt x="15231110" y="0"/>
                </a:lnTo>
                <a:lnTo>
                  <a:pt x="0" y="0"/>
                </a:lnTo>
                <a:lnTo>
                  <a:pt x="0" y="3826816"/>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3" name="Freeform 8">
            <a:extLst>
              <a:ext uri="{FF2B5EF4-FFF2-40B4-BE49-F238E27FC236}">
                <a16:creationId xmlns:a16="http://schemas.microsoft.com/office/drawing/2014/main" id="{D1511E6E-0032-64F4-D858-36B729AAA620}"/>
              </a:ext>
            </a:extLst>
          </p:cNvPr>
          <p:cNvSpPr/>
          <p:nvPr/>
        </p:nvSpPr>
        <p:spPr>
          <a:xfrm flipV="1">
            <a:off x="1266002" y="4435901"/>
            <a:ext cx="15231110" cy="3826816"/>
          </a:xfrm>
          <a:custGeom>
            <a:avLst/>
            <a:gdLst/>
            <a:ahLst/>
            <a:cxnLst/>
            <a:rect l="l" t="t" r="r" b="b"/>
            <a:pathLst>
              <a:path w="15231110" h="3826816">
                <a:moveTo>
                  <a:pt x="0" y="3826816"/>
                </a:moveTo>
                <a:lnTo>
                  <a:pt x="15231110" y="3826816"/>
                </a:lnTo>
                <a:lnTo>
                  <a:pt x="15231110" y="0"/>
                </a:lnTo>
                <a:lnTo>
                  <a:pt x="0" y="0"/>
                </a:lnTo>
                <a:lnTo>
                  <a:pt x="0" y="3826816"/>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9" name="Picture 9"/>
          <p:cNvPicPr>
            <a:picLocks noChangeAspect="1"/>
          </p:cNvPicPr>
          <p:nvPr/>
        </p:nvPicPr>
        <p:blipFill>
          <a:blip r:embed="rId13"/>
          <a:srcRect/>
          <a:stretch>
            <a:fillRect/>
          </a:stretch>
        </p:blipFill>
        <p:spPr>
          <a:xfrm>
            <a:off x="400314" y="1098676"/>
            <a:ext cx="1235400" cy="1655435"/>
          </a:xfrm>
          <a:prstGeom prst="rect">
            <a:avLst/>
          </a:prstGeom>
        </p:spPr>
      </p:pic>
      <p:grpSp>
        <p:nvGrpSpPr>
          <p:cNvPr id="10" name="Group 10"/>
          <p:cNvGrpSpPr/>
          <p:nvPr/>
        </p:nvGrpSpPr>
        <p:grpSpPr>
          <a:xfrm>
            <a:off x="15545185" y="791072"/>
            <a:ext cx="2752994" cy="1510614"/>
            <a:chOff x="0" y="0"/>
            <a:chExt cx="5507640" cy="3144349"/>
          </a:xfrm>
        </p:grpSpPr>
        <p:pic>
          <p:nvPicPr>
            <p:cNvPr id="11" name="Picture 11"/>
            <p:cNvPicPr>
              <a:picLocks noChangeAspect="1"/>
            </p:cNvPicPr>
            <p:nvPr/>
          </p:nvPicPr>
          <p:blipFill>
            <a:blip r:embed="rId14"/>
            <a:srcRect/>
            <a:stretch>
              <a:fillRect/>
            </a:stretch>
          </p:blipFill>
          <p:spPr>
            <a:xfrm>
              <a:off x="0" y="0"/>
              <a:ext cx="5240582" cy="3144349"/>
            </a:xfrm>
            <a:prstGeom prst="rect">
              <a:avLst/>
            </a:prstGeom>
          </p:spPr>
        </p:pic>
        <p:pic>
          <p:nvPicPr>
            <p:cNvPr id="12" name="Picture 12"/>
            <p:cNvPicPr>
              <a:picLocks noChangeAspect="1"/>
            </p:cNvPicPr>
            <p:nvPr/>
          </p:nvPicPr>
          <p:blipFill>
            <a:blip r:embed="rId15"/>
            <a:srcRect t="773" b="773"/>
            <a:stretch>
              <a:fillRect/>
            </a:stretch>
          </p:blipFill>
          <p:spPr>
            <a:xfrm>
              <a:off x="3043557" y="0"/>
              <a:ext cx="2464083" cy="2949904"/>
            </a:xfrm>
            <a:prstGeom prst="rect">
              <a:avLst/>
            </a:prstGeom>
          </p:spPr>
        </p:pic>
      </p:grpSp>
      <p:sp>
        <p:nvSpPr>
          <p:cNvPr id="15" name="TextBox 15"/>
          <p:cNvSpPr txBox="1"/>
          <p:nvPr/>
        </p:nvSpPr>
        <p:spPr>
          <a:xfrm>
            <a:off x="4248250" y="6349309"/>
            <a:ext cx="9627694" cy="1106137"/>
          </a:xfrm>
          <a:prstGeom prst="rect">
            <a:avLst/>
          </a:prstGeom>
        </p:spPr>
        <p:txBody>
          <a:bodyPr wrap="square" lIns="0" tIns="0" rIns="0" bIns="0" rtlCol="0" anchor="t">
            <a:spAutoFit/>
          </a:bodyPr>
          <a:lstStyle/>
          <a:p>
            <a:pPr algn="ctr">
              <a:lnSpc>
                <a:spcPts val="9628"/>
              </a:lnSpc>
              <a:spcBef>
                <a:spcPct val="0"/>
              </a:spcBef>
            </a:pPr>
            <a:r>
              <a:rPr lang="en-US" sz="5400" b="1" dirty="0">
                <a:solidFill>
                  <a:srgbClr val="0070C0"/>
                </a:solidFill>
                <a:latin typeface="KG Primary Penmanship Bold"/>
              </a:rPr>
              <a:t>Lesson 6 – Skills time! – Period 2</a:t>
            </a:r>
          </a:p>
        </p:txBody>
      </p:sp>
      <p:sp>
        <p:nvSpPr>
          <p:cNvPr id="14" name="TextBox 14"/>
          <p:cNvSpPr txBox="1"/>
          <p:nvPr/>
        </p:nvSpPr>
        <p:spPr>
          <a:xfrm>
            <a:off x="7638262" y="4327504"/>
            <a:ext cx="2864499" cy="1365823"/>
          </a:xfrm>
          <a:prstGeom prst="rect">
            <a:avLst/>
          </a:prstGeom>
        </p:spPr>
        <p:txBody>
          <a:bodyPr lIns="0" tIns="0" rIns="0" bIns="0" rtlCol="0" anchor="t">
            <a:spAutoFit/>
          </a:bodyPr>
          <a:lstStyle/>
          <a:p>
            <a:pPr algn="ctr">
              <a:lnSpc>
                <a:spcPts val="12287"/>
              </a:lnSpc>
              <a:spcBef>
                <a:spcPct val="0"/>
              </a:spcBef>
            </a:pPr>
            <a:r>
              <a:rPr lang="en-US" sz="4800" b="1" dirty="0">
                <a:latin typeface="KG Primary Penmanship Bold"/>
              </a:rPr>
              <a:t>Unit 9 </a:t>
            </a:r>
          </a:p>
        </p:txBody>
      </p:sp>
      <p:sp>
        <p:nvSpPr>
          <p:cNvPr id="46" name="TextBox 10">
            <a:extLst>
              <a:ext uri="{FF2B5EF4-FFF2-40B4-BE49-F238E27FC236}">
                <a16:creationId xmlns:a16="http://schemas.microsoft.com/office/drawing/2014/main" id="{0B691BE4-499A-2E51-867F-15D769E7F3AA}"/>
              </a:ext>
            </a:extLst>
          </p:cNvPr>
          <p:cNvSpPr txBox="1"/>
          <p:nvPr/>
        </p:nvSpPr>
        <p:spPr>
          <a:xfrm>
            <a:off x="2589743" y="4847910"/>
            <a:ext cx="12851313" cy="1977208"/>
          </a:xfrm>
          <a:prstGeom prst="rect">
            <a:avLst/>
          </a:prstGeom>
        </p:spPr>
        <p:txBody>
          <a:bodyPr lIns="0" tIns="0" rIns="0" bIns="0" rtlCol="0" anchor="t">
            <a:spAutoFit/>
          </a:bodyPr>
          <a:lstStyle/>
          <a:p>
            <a:pPr algn="ctr">
              <a:lnSpc>
                <a:spcPts val="16972"/>
              </a:lnSpc>
            </a:pPr>
            <a:r>
              <a:rPr lang="en-US" sz="9600" dirty="0">
                <a:solidFill>
                  <a:srgbClr val="000000"/>
                </a:solidFill>
                <a:latin typeface="Berlin Sans FB Demi" panose="020E0802020502020306" pitchFamily="34" charset="0"/>
              </a:rPr>
              <a:t>What time is it?</a:t>
            </a:r>
          </a:p>
        </p:txBody>
      </p:sp>
      <p:sp>
        <p:nvSpPr>
          <p:cNvPr id="38" name="Freeform 3">
            <a:extLst>
              <a:ext uri="{FF2B5EF4-FFF2-40B4-BE49-F238E27FC236}">
                <a16:creationId xmlns:a16="http://schemas.microsoft.com/office/drawing/2014/main" id="{9AA911D6-DD18-2805-5B17-614B5C546FCA}"/>
              </a:ext>
            </a:extLst>
          </p:cNvPr>
          <p:cNvSpPr/>
          <p:nvPr/>
        </p:nvSpPr>
        <p:spPr>
          <a:xfrm>
            <a:off x="-1239155" y="843261"/>
            <a:ext cx="9624206" cy="10334717"/>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8"/>
            <a:stretch>
              <a:fillRect/>
            </a:stretch>
          </a:blipFill>
        </p:spPr>
        <p:txBody>
          <a:bodyPr/>
          <a:lstStyle/>
          <a:p>
            <a:endParaRPr lang="en-US"/>
          </a:p>
        </p:txBody>
      </p:sp>
      <p:sp>
        <p:nvSpPr>
          <p:cNvPr id="32" name="Freeform 4">
            <a:extLst>
              <a:ext uri="{FF2B5EF4-FFF2-40B4-BE49-F238E27FC236}">
                <a16:creationId xmlns:a16="http://schemas.microsoft.com/office/drawing/2014/main" id="{383F3613-2A02-331A-AF41-6928CE8FB824}"/>
              </a:ext>
            </a:extLst>
          </p:cNvPr>
          <p:cNvSpPr/>
          <p:nvPr/>
        </p:nvSpPr>
        <p:spPr>
          <a:xfrm>
            <a:off x="-1786724" y="8023146"/>
            <a:ext cx="20680479" cy="10366090"/>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3" name="Freeform 5">
            <a:extLst>
              <a:ext uri="{FF2B5EF4-FFF2-40B4-BE49-F238E27FC236}">
                <a16:creationId xmlns:a16="http://schemas.microsoft.com/office/drawing/2014/main" id="{4A11BD6D-CB26-A8F9-750C-29689928DF96}"/>
              </a:ext>
            </a:extLst>
          </p:cNvPr>
          <p:cNvSpPr/>
          <p:nvPr/>
        </p:nvSpPr>
        <p:spPr>
          <a:xfrm>
            <a:off x="15056813" y="5343869"/>
            <a:ext cx="2855620" cy="4461906"/>
          </a:xfrm>
          <a:custGeom>
            <a:avLst/>
            <a:gdLst/>
            <a:ahLst/>
            <a:cxnLst/>
            <a:rect l="l" t="t" r="r" b="b"/>
            <a:pathLst>
              <a:path w="2855620" h="4461906">
                <a:moveTo>
                  <a:pt x="0" y="0"/>
                </a:moveTo>
                <a:lnTo>
                  <a:pt x="2855620" y="0"/>
                </a:lnTo>
                <a:lnTo>
                  <a:pt x="2855620" y="4461906"/>
                </a:lnTo>
                <a:lnTo>
                  <a:pt x="0" y="44619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35" name="Freeform 7">
            <a:extLst>
              <a:ext uri="{FF2B5EF4-FFF2-40B4-BE49-F238E27FC236}">
                <a16:creationId xmlns:a16="http://schemas.microsoft.com/office/drawing/2014/main" id="{94692FBE-8539-8677-4D15-D29B2F8439DC}"/>
              </a:ext>
            </a:extLst>
          </p:cNvPr>
          <p:cNvSpPr/>
          <p:nvPr/>
        </p:nvSpPr>
        <p:spPr>
          <a:xfrm>
            <a:off x="1028700" y="6238782"/>
            <a:ext cx="1321039" cy="3019518"/>
          </a:xfrm>
          <a:custGeom>
            <a:avLst/>
            <a:gdLst/>
            <a:ahLst/>
            <a:cxnLst/>
            <a:rect l="l" t="t" r="r" b="b"/>
            <a:pathLst>
              <a:path w="1321039" h="3019518">
                <a:moveTo>
                  <a:pt x="0" y="0"/>
                </a:moveTo>
                <a:lnTo>
                  <a:pt x="1321039" y="0"/>
                </a:lnTo>
                <a:lnTo>
                  <a:pt x="1321039" y="3019518"/>
                </a:lnTo>
                <a:lnTo>
                  <a:pt x="0" y="301951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pic>
        <p:nvPicPr>
          <p:cNvPr id="47" name="Picture 9">
            <a:extLst>
              <a:ext uri="{FF2B5EF4-FFF2-40B4-BE49-F238E27FC236}">
                <a16:creationId xmlns:a16="http://schemas.microsoft.com/office/drawing/2014/main" id="{ED801E41-9884-0F7F-0F1B-140F7CCC844F}"/>
              </a:ext>
            </a:extLst>
          </p:cNvPr>
          <p:cNvPicPr>
            <a:picLocks noChangeAspect="1"/>
          </p:cNvPicPr>
          <p:nvPr/>
        </p:nvPicPr>
        <p:blipFill>
          <a:blip r:embed="rId22"/>
          <a:srcRect/>
          <a:stretch>
            <a:fillRect/>
          </a:stretch>
        </p:blipFill>
        <p:spPr>
          <a:xfrm rot="-1751496">
            <a:off x="625535" y="2623493"/>
            <a:ext cx="3448408" cy="1612736"/>
          </a:xfrm>
          <a:prstGeom prst="rect">
            <a:avLst/>
          </a:prstGeom>
        </p:spPr>
      </p:pic>
      <p:pic>
        <p:nvPicPr>
          <p:cNvPr id="48" name="Picture 12">
            <a:extLst>
              <a:ext uri="{FF2B5EF4-FFF2-40B4-BE49-F238E27FC236}">
                <a16:creationId xmlns:a16="http://schemas.microsoft.com/office/drawing/2014/main" id="{33995992-9AE7-C011-66B2-8630E504D36F}"/>
              </a:ext>
            </a:extLst>
          </p:cNvPr>
          <p:cNvPicPr>
            <a:picLocks noChangeAspect="1"/>
          </p:cNvPicPr>
          <p:nvPr/>
        </p:nvPicPr>
        <p:blipFill>
          <a:blip r:embed="rId22"/>
          <a:srcRect/>
          <a:stretch>
            <a:fillRect/>
          </a:stretch>
        </p:blipFill>
        <p:spPr>
          <a:xfrm rot="1948868">
            <a:off x="14539478" y="2562235"/>
            <a:ext cx="3448408" cy="16127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6297C773-EF41-5AA6-809A-CB618C6829A9}"/>
              </a:ext>
            </a:extLst>
          </p:cNvPr>
          <p:cNvSpPr/>
          <p:nvPr/>
        </p:nvSpPr>
        <p:spPr>
          <a:xfrm>
            <a:off x="-49863" y="1"/>
            <a:ext cx="18288000"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990600" y="2659224"/>
            <a:ext cx="9372600" cy="5832648"/>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868636" y="39119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school</a:t>
            </a:r>
            <a:endParaRPr lang="pt-PT" sz="3600" dirty="0">
              <a:solidFill>
                <a:schemeClr val="bg1"/>
              </a:solidFill>
              <a:latin typeface="Corbel" pitchFamily="34" charset="0"/>
            </a:endParaRPr>
          </a:p>
        </p:txBody>
      </p:sp>
      <p:pic>
        <p:nvPicPr>
          <p:cNvPr id="9224" name="Imagem 5" descr="2010-02-05_2157.png"/>
          <p:cNvPicPr>
            <a:picLocks noChangeAspect="1"/>
          </p:cNvPicPr>
          <p:nvPr/>
        </p:nvPicPr>
        <p:blipFill>
          <a:blip r:embed="rId4" cstate="print"/>
          <a:stretch>
            <a:fillRect/>
          </a:stretch>
        </p:blipFill>
        <p:spPr bwMode="auto">
          <a:xfrm>
            <a:off x="3635584" y="2800578"/>
            <a:ext cx="5184576" cy="5184576"/>
          </a:xfrm>
          <a:prstGeom prst="rect">
            <a:avLst/>
          </a:prstGeom>
          <a:noFill/>
          <a:ln w="9525">
            <a:noFill/>
            <a:miter lim="800000"/>
            <a:headEnd/>
            <a:tailEnd/>
          </a:ln>
        </p:spPr>
      </p:pic>
      <p:sp>
        <p:nvSpPr>
          <p:cNvPr id="24" name="Rectângulo arredondado 23"/>
          <p:cNvSpPr/>
          <p:nvPr/>
        </p:nvSpPr>
        <p:spPr>
          <a:xfrm>
            <a:off x="11952312" y="39119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walks</a:t>
            </a:r>
            <a:endParaRPr lang="pt-PT" sz="3600" dirty="0">
              <a:solidFill>
                <a:schemeClr val="bg1"/>
              </a:solidFill>
              <a:latin typeface="Corbel" pitchFamily="34" charset="0"/>
            </a:endParaRPr>
          </a:p>
        </p:txBody>
      </p:sp>
      <p:sp>
        <p:nvSpPr>
          <p:cNvPr id="25" name="Rectângulo arredondado 24"/>
          <p:cNvSpPr/>
          <p:nvPr/>
        </p:nvSpPr>
        <p:spPr>
          <a:xfrm>
            <a:off x="685800" y="9030965"/>
            <a:ext cx="16991148"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952312" y="157836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go</a:t>
            </a:r>
            <a:endParaRPr lang="pt-PT" sz="3600" dirty="0">
              <a:solidFill>
                <a:schemeClr val="bg1"/>
              </a:solidFill>
              <a:latin typeface="Corbel" pitchFamily="34" charset="0"/>
            </a:endParaRPr>
          </a:p>
        </p:txBody>
      </p:sp>
      <p:sp>
        <p:nvSpPr>
          <p:cNvPr id="27" name="Rectângulo arredondado 26"/>
          <p:cNvSpPr/>
          <p:nvPr/>
        </p:nvSpPr>
        <p:spPr>
          <a:xfrm>
            <a:off x="14868636" y="157836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always</a:t>
            </a:r>
            <a:endParaRPr lang="pt-PT" sz="3600" dirty="0">
              <a:solidFill>
                <a:schemeClr val="bg1"/>
              </a:solidFill>
              <a:latin typeface="Corbel" pitchFamily="34" charset="0"/>
            </a:endParaRPr>
          </a:p>
        </p:txBody>
      </p:sp>
      <p:sp>
        <p:nvSpPr>
          <p:cNvPr id="28" name="Rectângulo arredondado 27"/>
          <p:cNvSpPr/>
          <p:nvPr/>
        </p:nvSpPr>
        <p:spPr>
          <a:xfrm>
            <a:off x="14868636" y="276746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home</a:t>
            </a:r>
            <a:endParaRPr lang="pt-PT" sz="3600" dirty="0">
              <a:solidFill>
                <a:schemeClr val="bg1"/>
              </a:solidFill>
              <a:latin typeface="Corbel" pitchFamily="34" charset="0"/>
            </a:endParaRPr>
          </a:p>
        </p:txBody>
      </p:sp>
      <p:sp>
        <p:nvSpPr>
          <p:cNvPr id="29" name="Rectângulo arredondado 28"/>
          <p:cNvSpPr/>
          <p:nvPr/>
        </p:nvSpPr>
        <p:spPr>
          <a:xfrm>
            <a:off x="11952312" y="276746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for</a:t>
            </a:r>
            <a:endParaRPr lang="pt-PT" sz="3600" dirty="0">
              <a:solidFill>
                <a:schemeClr val="bg1"/>
              </a:solidFill>
              <a:latin typeface="Corbel" pitchFamily="34" charset="0"/>
            </a:endParaRPr>
          </a:p>
        </p:txBody>
      </p:sp>
      <p:sp>
        <p:nvSpPr>
          <p:cNvPr id="30" name="Rectângulo arredondado 29"/>
          <p:cNvSpPr/>
          <p:nvPr/>
        </p:nvSpPr>
        <p:spPr>
          <a:xfrm>
            <a:off x="11952312" y="395559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leave</a:t>
            </a:r>
            <a:endParaRPr lang="pt-PT" sz="3600" dirty="0">
              <a:solidFill>
                <a:schemeClr val="bg1"/>
              </a:solidFill>
              <a:latin typeface="Corbel" pitchFamily="34" charset="0"/>
            </a:endParaRPr>
          </a:p>
        </p:txBody>
      </p:sp>
      <p:sp>
        <p:nvSpPr>
          <p:cNvPr id="31" name="Rectângulo arredondado 30"/>
          <p:cNvSpPr/>
          <p:nvPr/>
        </p:nvSpPr>
        <p:spPr>
          <a:xfrm>
            <a:off x="14868636" y="395559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to</a:t>
            </a:r>
            <a:endParaRPr lang="pt-PT" sz="3600" dirty="0">
              <a:solidFill>
                <a:schemeClr val="bg1"/>
              </a:solidFill>
              <a:latin typeface="Corbel" pitchFamily="34" charset="0"/>
            </a:endParaRPr>
          </a:p>
        </p:txBody>
      </p:sp>
      <p:sp>
        <p:nvSpPr>
          <p:cNvPr id="32" name="Rectângulo arredondado 31"/>
          <p:cNvSpPr/>
          <p:nvPr/>
        </p:nvSpPr>
        <p:spPr>
          <a:xfrm>
            <a:off x="14868636" y="514372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foot</a:t>
            </a:r>
            <a:endParaRPr lang="pt-PT" sz="3600" dirty="0">
              <a:solidFill>
                <a:schemeClr val="bg1"/>
              </a:solidFill>
              <a:latin typeface="Corbel" pitchFamily="34" charset="0"/>
            </a:endParaRPr>
          </a:p>
        </p:txBody>
      </p:sp>
      <p:sp>
        <p:nvSpPr>
          <p:cNvPr id="33" name="Rectângulo arredondado 32"/>
          <p:cNvSpPr/>
          <p:nvPr/>
        </p:nvSpPr>
        <p:spPr>
          <a:xfrm>
            <a:off x="11952312" y="514372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they</a:t>
            </a:r>
            <a:endParaRPr lang="pt-PT" sz="3600" dirty="0">
              <a:solidFill>
                <a:schemeClr val="bg1"/>
              </a:solidFill>
              <a:latin typeface="Corbel" pitchFamily="34" charset="0"/>
            </a:endParaRPr>
          </a:p>
        </p:txBody>
      </p:sp>
      <p:sp>
        <p:nvSpPr>
          <p:cNvPr id="34" name="Rectângulo arredondado 33"/>
          <p:cNvSpPr/>
          <p:nvPr/>
        </p:nvSpPr>
        <p:spPr>
          <a:xfrm>
            <a:off x="11952312" y="633185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car</a:t>
            </a:r>
            <a:endParaRPr lang="pt-PT" sz="3600" dirty="0">
              <a:solidFill>
                <a:schemeClr val="bg1"/>
              </a:solidFill>
              <a:latin typeface="Corbel" pitchFamily="34" charset="0"/>
            </a:endParaRPr>
          </a:p>
        </p:txBody>
      </p:sp>
      <p:sp>
        <p:nvSpPr>
          <p:cNvPr id="35" name="Rectângulo arredondado 34"/>
          <p:cNvSpPr/>
          <p:nvPr/>
        </p:nvSpPr>
        <p:spPr>
          <a:xfrm>
            <a:off x="14868636" y="633185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runs</a:t>
            </a:r>
            <a:endParaRPr lang="pt-PT" sz="3600" dirty="0">
              <a:solidFill>
                <a:schemeClr val="bg1"/>
              </a:solidFill>
              <a:latin typeface="Corbel" pitchFamily="34" charset="0"/>
            </a:endParaRPr>
          </a:p>
        </p:txBody>
      </p:sp>
      <p:sp>
        <p:nvSpPr>
          <p:cNvPr id="36" name="Rectângulo arredondado 35"/>
          <p:cNvSpPr/>
          <p:nvPr/>
        </p:nvSpPr>
        <p:spPr>
          <a:xfrm>
            <a:off x="762000" y="266700"/>
            <a:ext cx="9753600" cy="1852464"/>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4000" b="1" dirty="0">
                <a:solidFill>
                  <a:schemeClr val="bg1"/>
                </a:solidFill>
                <a:latin typeface="Corbel" pitchFamily="34" charset="0"/>
              </a:rPr>
              <a:t>Say what they do. </a:t>
            </a:r>
          </a:p>
          <a:p>
            <a:pPr algn="ctr">
              <a:defRPr/>
            </a:pPr>
            <a:r>
              <a:rPr lang="pt-PT" sz="4000" b="1" dirty="0">
                <a:solidFill>
                  <a:schemeClr val="bg1"/>
                </a:solidFill>
                <a:latin typeface="Corbel" pitchFamily="34" charset="0"/>
              </a:rPr>
              <a:t>Then listen and click the right words. </a:t>
            </a:r>
            <a:endParaRPr lang="pt-PT" sz="3600" b="1" dirty="0">
              <a:solidFill>
                <a:schemeClr val="bg1"/>
              </a:solidFill>
              <a:latin typeface="Corbel" pitchFamily="34" charset="0"/>
            </a:endParaRPr>
          </a:p>
        </p:txBody>
      </p:sp>
      <p:sp>
        <p:nvSpPr>
          <p:cNvPr id="37" name="Rectângulo arredondado 36"/>
          <p:cNvSpPr/>
          <p:nvPr/>
        </p:nvSpPr>
        <p:spPr>
          <a:xfrm>
            <a:off x="11952312" y="751998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the</a:t>
            </a:r>
            <a:endParaRPr lang="pt-PT" sz="3600" dirty="0">
              <a:solidFill>
                <a:schemeClr val="bg1"/>
              </a:solidFill>
              <a:latin typeface="Corbel" pitchFamily="34" charset="0"/>
            </a:endParaRPr>
          </a:p>
        </p:txBody>
      </p:sp>
      <p:sp>
        <p:nvSpPr>
          <p:cNvPr id="38" name="Rectângulo arredondado 37"/>
          <p:cNvSpPr/>
          <p:nvPr/>
        </p:nvSpPr>
        <p:spPr>
          <a:xfrm>
            <a:off x="14868636" y="751998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on</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3311352" y="9051132"/>
            <a:ext cx="11773308" cy="1015663"/>
          </a:xfrm>
          <a:prstGeom prst="rect">
            <a:avLst/>
          </a:prstGeom>
          <a:noFill/>
          <a:ln w="9525">
            <a:noFill/>
            <a:miter lim="800000"/>
            <a:headEnd/>
            <a:tailEnd/>
          </a:ln>
        </p:spPr>
        <p:txBody>
          <a:bodyPr wrap="square">
            <a:spAutoFit/>
          </a:bodyPr>
          <a:lstStyle/>
          <a:p>
            <a:r>
              <a:rPr lang="pt-PT" sz="6000" b="1" dirty="0" err="1">
                <a:solidFill>
                  <a:schemeClr val="bg1"/>
                </a:solidFill>
                <a:latin typeface="Corbel" pitchFamily="34" charset="0"/>
              </a:rPr>
              <a:t>They</a:t>
            </a:r>
            <a:r>
              <a:rPr lang="pt-PT" sz="6000" b="1" dirty="0">
                <a:solidFill>
                  <a:schemeClr val="bg1"/>
                </a:solidFill>
                <a:latin typeface="Corbel" pitchFamily="34" charset="0"/>
              </a:rPr>
              <a:t> </a:t>
            </a:r>
            <a:r>
              <a:rPr lang="pt-PT" sz="6000" b="1" dirty="0" err="1">
                <a:solidFill>
                  <a:schemeClr val="bg1"/>
                </a:solidFill>
                <a:latin typeface="Corbel" pitchFamily="34" charset="0"/>
              </a:rPr>
              <a:t>always</a:t>
            </a:r>
            <a:r>
              <a:rPr lang="pt-PT" sz="6000" b="1" dirty="0">
                <a:solidFill>
                  <a:schemeClr val="bg1"/>
                </a:solidFill>
                <a:latin typeface="Corbel" pitchFamily="34" charset="0"/>
              </a:rPr>
              <a:t> </a:t>
            </a:r>
            <a:r>
              <a:rPr lang="pt-PT" sz="6000" b="1" dirty="0" err="1">
                <a:solidFill>
                  <a:schemeClr val="bg1"/>
                </a:solidFill>
                <a:latin typeface="Corbel" pitchFamily="34" charset="0"/>
              </a:rPr>
              <a:t>go</a:t>
            </a:r>
            <a:r>
              <a:rPr lang="pt-PT" sz="6000" b="1" dirty="0">
                <a:solidFill>
                  <a:schemeClr val="bg1"/>
                </a:solidFill>
                <a:latin typeface="Corbel" pitchFamily="34" charset="0"/>
              </a:rPr>
              <a:t> to </a:t>
            </a:r>
            <a:r>
              <a:rPr lang="pt-PT" sz="6000" b="1" dirty="0" err="1">
                <a:solidFill>
                  <a:schemeClr val="bg1"/>
                </a:solidFill>
                <a:latin typeface="Corbel" pitchFamily="34" charset="0"/>
              </a:rPr>
              <a:t>school</a:t>
            </a:r>
            <a:r>
              <a:rPr lang="pt-PT" sz="6000" b="1" dirty="0">
                <a:solidFill>
                  <a:schemeClr val="bg1"/>
                </a:solidFill>
                <a:latin typeface="Corbel" pitchFamily="34" charset="0"/>
              </a:rPr>
              <a:t> </a:t>
            </a:r>
            <a:r>
              <a:rPr lang="pt-PT" sz="6000" b="1" dirty="0" err="1">
                <a:solidFill>
                  <a:schemeClr val="bg1"/>
                </a:solidFill>
                <a:latin typeface="Corbel" pitchFamily="34" charset="0"/>
              </a:rPr>
              <a:t>on</a:t>
            </a:r>
            <a:r>
              <a:rPr lang="pt-PT" sz="6000" b="1" dirty="0">
                <a:solidFill>
                  <a:schemeClr val="bg1"/>
                </a:solidFill>
                <a:latin typeface="Corbel" pitchFamily="34" charset="0"/>
              </a:rPr>
              <a:t> </a:t>
            </a:r>
            <a:r>
              <a:rPr lang="pt-PT" sz="6000" b="1" dirty="0" err="1">
                <a:solidFill>
                  <a:schemeClr val="bg1"/>
                </a:solidFill>
                <a:latin typeface="Corbel" pitchFamily="34" charset="0"/>
              </a:rPr>
              <a:t>foot</a:t>
            </a:r>
            <a:r>
              <a:rPr lang="pt-PT" sz="6000" b="1" dirty="0">
                <a:solidFill>
                  <a:schemeClr val="bg1"/>
                </a:solidFill>
                <a:latin typeface="Corbel" pitchFamily="34" charset="0"/>
              </a:rPr>
              <a:t>.</a:t>
            </a:r>
            <a:endParaRPr lang="pt-PT" sz="4200" b="1" dirty="0">
              <a:solidFill>
                <a:schemeClr val="bg1"/>
              </a:solidFill>
              <a:latin typeface="Corbel" pitchFamily="34" charset="0"/>
            </a:endParaRPr>
          </a:p>
        </p:txBody>
      </p:sp>
      <p:pic>
        <p:nvPicPr>
          <p:cNvPr id="47" name="Imagem 46" descr="end-clip-art-705990.png">
            <a:hlinkClick r:id="rId5" action="ppaction://hlinksldjump"/>
          </p:cNvPr>
          <p:cNvPicPr>
            <a:picLocks noChangeAspect="1"/>
          </p:cNvPicPr>
          <p:nvPr/>
        </p:nvPicPr>
        <p:blipFill>
          <a:blip r:embed="rId6" cstate="print"/>
          <a:srcRect/>
          <a:stretch>
            <a:fillRect/>
          </a:stretch>
        </p:blipFill>
        <p:spPr bwMode="auto">
          <a:xfrm>
            <a:off x="16549831" y="8716000"/>
            <a:ext cx="1688306" cy="1685925"/>
          </a:xfrm>
          <a:prstGeom prst="rect">
            <a:avLst/>
          </a:prstGeom>
          <a:noFill/>
          <a:ln w="9525">
            <a:noFill/>
            <a:miter lim="800000"/>
            <a:headEnd/>
            <a:tailEnd/>
          </a:ln>
        </p:spPr>
      </p:pic>
      <p:pic>
        <p:nvPicPr>
          <p:cNvPr id="42" name="go to scho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duotone>
              <a:schemeClr val="accent1">
                <a:shade val="45000"/>
                <a:satMod val="135000"/>
              </a:schemeClr>
              <a:prstClr val="white"/>
            </a:duotone>
          </a:blip>
          <a:stretch>
            <a:fillRect/>
          </a:stretch>
        </p:blipFill>
        <p:spPr>
          <a:xfrm>
            <a:off x="1498085" y="3070102"/>
            <a:ext cx="1620182" cy="1556891"/>
          </a:xfrm>
          <a:prstGeom prst="rect">
            <a:avLst/>
          </a:prstGeom>
        </p:spPr>
      </p:pic>
      <p:sp>
        <p:nvSpPr>
          <p:cNvPr id="39" name="Rectângulo arredondado 38"/>
          <p:cNvSpPr/>
          <p:nvPr/>
        </p:nvSpPr>
        <p:spPr>
          <a:xfrm>
            <a:off x="1498085" y="8005321"/>
            <a:ext cx="8407915" cy="830233"/>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8" cstate="print"/>
          <a:srcRect/>
          <a:stretch>
            <a:fillRect/>
          </a:stretch>
        </p:blipFill>
        <p:spPr bwMode="auto">
          <a:xfrm>
            <a:off x="9064526" y="7057230"/>
            <a:ext cx="1898971" cy="189618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7" presetClass="emph" presetSubtype="0" fill="hold" grpId="0" nodeType="clickEffect">
                                  <p:stCondLst>
                                    <p:cond delay="0"/>
                                  </p:stCondLst>
                                  <p:childTnLst>
                                    <p:animClr clrSpc="rgb" dir="cw">
                                      <p:cBhvr override="childStyle">
                                        <p:cTn id="12" dur="250" autoRev="1" fill="hold"/>
                                        <p:tgtEl>
                                          <p:spTgt spid="8"/>
                                        </p:tgtEl>
                                        <p:attrNameLst>
                                          <p:attrName>style.color</p:attrName>
                                        </p:attrNameLst>
                                      </p:cBhvr>
                                      <p:to>
                                        <a:schemeClr val="bg1"/>
                                      </p:to>
                                    </p:animClr>
                                    <p:animClr clrSpc="rgb" dir="cw">
                                      <p:cBhvr>
                                        <p:cTn id="13" dur="250" autoRev="1" fill="hold"/>
                                        <p:tgtEl>
                                          <p:spTgt spid="8"/>
                                        </p:tgtEl>
                                        <p:attrNameLst>
                                          <p:attrName>fillcolor</p:attrName>
                                        </p:attrNameLst>
                                      </p:cBhvr>
                                      <p:to>
                                        <a:schemeClr val="bg1"/>
                                      </p:to>
                                    </p:animClr>
                                    <p:set>
                                      <p:cBhvr>
                                        <p:cTn id="14" dur="250" autoRev="1" fill="hold"/>
                                        <p:tgtEl>
                                          <p:spTgt spid="8"/>
                                        </p:tgtEl>
                                        <p:attrNameLst>
                                          <p:attrName>fill.type</p:attrName>
                                        </p:attrNameLst>
                                      </p:cBhvr>
                                      <p:to>
                                        <p:strVal val="solid"/>
                                      </p:to>
                                    </p:set>
                                    <p:set>
                                      <p:cBhvr>
                                        <p:cTn id="15" dur="250" autoRev="1"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27" presetClass="emph" presetSubtype="0" fill="hold" grpId="0" nodeType="clickEffect">
                                  <p:stCondLst>
                                    <p:cond delay="0"/>
                                  </p:stCondLst>
                                  <p:childTnLst>
                                    <p:animClr clrSpc="rgb" dir="cw">
                                      <p:cBhvr override="childStyle">
                                        <p:cTn id="20" dur="250" autoRev="1" fill="hold"/>
                                        <p:tgtEl>
                                          <p:spTgt spid="26"/>
                                        </p:tgtEl>
                                        <p:attrNameLst>
                                          <p:attrName>style.color</p:attrName>
                                        </p:attrNameLst>
                                      </p:cBhvr>
                                      <p:to>
                                        <a:schemeClr val="bg1"/>
                                      </p:to>
                                    </p:animClr>
                                    <p:animClr clrSpc="rgb" dir="cw">
                                      <p:cBhvr>
                                        <p:cTn id="21" dur="250" autoRev="1" fill="hold"/>
                                        <p:tgtEl>
                                          <p:spTgt spid="26"/>
                                        </p:tgtEl>
                                        <p:attrNameLst>
                                          <p:attrName>fillcolor</p:attrName>
                                        </p:attrNameLst>
                                      </p:cBhvr>
                                      <p:to>
                                        <a:schemeClr val="bg1"/>
                                      </p:to>
                                    </p:animClr>
                                    <p:set>
                                      <p:cBhvr>
                                        <p:cTn id="22" dur="250" autoRev="1" fill="hold"/>
                                        <p:tgtEl>
                                          <p:spTgt spid="26"/>
                                        </p:tgtEl>
                                        <p:attrNameLst>
                                          <p:attrName>fill.type</p:attrName>
                                        </p:attrNameLst>
                                      </p:cBhvr>
                                      <p:to>
                                        <p:strVal val="solid"/>
                                      </p:to>
                                    </p:set>
                                    <p:set>
                                      <p:cBhvr>
                                        <p:cTn id="23" dur="250" autoRev="1"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27" presetClass="emph" presetSubtype="0" fill="hold" grpId="0" nodeType="clickEffect">
                                  <p:stCondLst>
                                    <p:cond delay="0"/>
                                  </p:stCondLst>
                                  <p:childTnLst>
                                    <p:animClr clrSpc="rgb" dir="cw">
                                      <p:cBhvr override="childStyle">
                                        <p:cTn id="28" dur="250" autoRev="1" fill="hold"/>
                                        <p:tgtEl>
                                          <p:spTgt spid="27"/>
                                        </p:tgtEl>
                                        <p:attrNameLst>
                                          <p:attrName>style.color</p:attrName>
                                        </p:attrNameLst>
                                      </p:cBhvr>
                                      <p:to>
                                        <a:schemeClr val="bg1"/>
                                      </p:to>
                                    </p:animClr>
                                    <p:animClr clrSpc="rgb" dir="cw">
                                      <p:cBhvr>
                                        <p:cTn id="29" dur="250" autoRev="1" fill="hold"/>
                                        <p:tgtEl>
                                          <p:spTgt spid="27"/>
                                        </p:tgtEl>
                                        <p:attrNameLst>
                                          <p:attrName>fillcolor</p:attrName>
                                        </p:attrNameLst>
                                      </p:cBhvr>
                                      <p:to>
                                        <a:schemeClr val="bg1"/>
                                      </p:to>
                                    </p:animClr>
                                    <p:set>
                                      <p:cBhvr>
                                        <p:cTn id="30" dur="250" autoRev="1" fill="hold"/>
                                        <p:tgtEl>
                                          <p:spTgt spid="27"/>
                                        </p:tgtEl>
                                        <p:attrNameLst>
                                          <p:attrName>fill.type</p:attrName>
                                        </p:attrNameLst>
                                      </p:cBhvr>
                                      <p:to>
                                        <p:strVal val="solid"/>
                                      </p:to>
                                    </p:set>
                                    <p:set>
                                      <p:cBhvr>
                                        <p:cTn id="31" dur="250" autoRev="1"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0" nodeType="clickEffect">
                                  <p:stCondLst>
                                    <p:cond delay="0"/>
                                  </p:stCondLst>
                                  <p:childTnLst>
                                    <p:animEffect transition="out" filter="dissolv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9" presetClass="exit" presetSubtype="0" fill="hold" grpId="0" nodeType="clickEffect">
                                  <p:stCondLst>
                                    <p:cond delay="0"/>
                                  </p:stCondLst>
                                  <p:childTnLst>
                                    <p:animEffect transition="out" filter="dissolve">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27" presetClass="emph" presetSubtype="0" fill="hold" grpId="0" nodeType="clickEffect">
                                  <p:stCondLst>
                                    <p:cond delay="0"/>
                                  </p:stCondLst>
                                  <p:childTnLst>
                                    <p:animClr clrSpc="rgb" dir="cw">
                                      <p:cBhvr override="childStyle">
                                        <p:cTn id="54" dur="250" autoRev="1" fill="hold"/>
                                        <p:tgtEl>
                                          <p:spTgt spid="31"/>
                                        </p:tgtEl>
                                        <p:attrNameLst>
                                          <p:attrName>style.color</p:attrName>
                                        </p:attrNameLst>
                                      </p:cBhvr>
                                      <p:to>
                                        <a:schemeClr val="bg1"/>
                                      </p:to>
                                    </p:animClr>
                                    <p:animClr clrSpc="rgb" dir="cw">
                                      <p:cBhvr>
                                        <p:cTn id="55" dur="250" autoRev="1" fill="hold"/>
                                        <p:tgtEl>
                                          <p:spTgt spid="31"/>
                                        </p:tgtEl>
                                        <p:attrNameLst>
                                          <p:attrName>fillcolor</p:attrName>
                                        </p:attrNameLst>
                                      </p:cBhvr>
                                      <p:to>
                                        <a:schemeClr val="bg1"/>
                                      </p:to>
                                    </p:animClr>
                                    <p:set>
                                      <p:cBhvr>
                                        <p:cTn id="56" dur="250" autoRev="1" fill="hold"/>
                                        <p:tgtEl>
                                          <p:spTgt spid="31"/>
                                        </p:tgtEl>
                                        <p:attrNameLst>
                                          <p:attrName>fill.type</p:attrName>
                                        </p:attrNameLst>
                                      </p:cBhvr>
                                      <p:to>
                                        <p:strVal val="solid"/>
                                      </p:to>
                                    </p:set>
                                    <p:set>
                                      <p:cBhvr>
                                        <p:cTn id="57" dur="250" autoRev="1"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3"/>
                    </p:tgtEl>
                  </p:cond>
                </p:stCondLst>
                <p:endSync evt="end" delay="0">
                  <p:rtn val="all"/>
                </p:endSync>
                <p:childTnLst>
                  <p:par>
                    <p:cTn id="59" fill="hold">
                      <p:stCondLst>
                        <p:cond delay="0"/>
                      </p:stCondLst>
                      <p:childTnLst>
                        <p:par>
                          <p:cTn id="60" fill="hold">
                            <p:stCondLst>
                              <p:cond delay="0"/>
                            </p:stCondLst>
                            <p:childTnLst>
                              <p:par>
                                <p:cTn id="61" presetID="27" presetClass="emph" presetSubtype="0" fill="hold" grpId="0" nodeType="clickEffect">
                                  <p:stCondLst>
                                    <p:cond delay="0"/>
                                  </p:stCondLst>
                                  <p:childTnLst>
                                    <p:animClr clrSpc="rgb" dir="cw">
                                      <p:cBhvr override="childStyle">
                                        <p:cTn id="62" dur="250" autoRev="1" fill="hold"/>
                                        <p:tgtEl>
                                          <p:spTgt spid="33"/>
                                        </p:tgtEl>
                                        <p:attrNameLst>
                                          <p:attrName>style.color</p:attrName>
                                        </p:attrNameLst>
                                      </p:cBhvr>
                                      <p:to>
                                        <a:schemeClr val="bg1"/>
                                      </p:to>
                                    </p:animClr>
                                    <p:animClr clrSpc="rgb" dir="cw">
                                      <p:cBhvr>
                                        <p:cTn id="63" dur="250" autoRev="1" fill="hold"/>
                                        <p:tgtEl>
                                          <p:spTgt spid="33"/>
                                        </p:tgtEl>
                                        <p:attrNameLst>
                                          <p:attrName>fillcolor</p:attrName>
                                        </p:attrNameLst>
                                      </p:cBhvr>
                                      <p:to>
                                        <a:schemeClr val="bg1"/>
                                      </p:to>
                                    </p:animClr>
                                    <p:set>
                                      <p:cBhvr>
                                        <p:cTn id="64" dur="250" autoRev="1" fill="hold"/>
                                        <p:tgtEl>
                                          <p:spTgt spid="33"/>
                                        </p:tgtEl>
                                        <p:attrNameLst>
                                          <p:attrName>fill.type</p:attrName>
                                        </p:attrNameLst>
                                      </p:cBhvr>
                                      <p:to>
                                        <p:strVal val="solid"/>
                                      </p:to>
                                    </p:set>
                                    <p:set>
                                      <p:cBhvr>
                                        <p:cTn id="65" dur="250" autoRev="1"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27" presetClass="emph" presetSubtype="0" fill="hold" grpId="0" nodeType="clickEffect">
                                  <p:stCondLst>
                                    <p:cond delay="0"/>
                                  </p:stCondLst>
                                  <p:childTnLst>
                                    <p:animClr clrSpc="rgb" dir="cw">
                                      <p:cBhvr override="childStyle">
                                        <p:cTn id="70" dur="250" autoRev="1" fill="hold"/>
                                        <p:tgtEl>
                                          <p:spTgt spid="32"/>
                                        </p:tgtEl>
                                        <p:attrNameLst>
                                          <p:attrName>style.color</p:attrName>
                                        </p:attrNameLst>
                                      </p:cBhvr>
                                      <p:to>
                                        <a:schemeClr val="bg1"/>
                                      </p:to>
                                    </p:animClr>
                                    <p:animClr clrSpc="rgb" dir="cw">
                                      <p:cBhvr>
                                        <p:cTn id="71" dur="250" autoRev="1" fill="hold"/>
                                        <p:tgtEl>
                                          <p:spTgt spid="32"/>
                                        </p:tgtEl>
                                        <p:attrNameLst>
                                          <p:attrName>fillcolor</p:attrName>
                                        </p:attrNameLst>
                                      </p:cBhvr>
                                      <p:to>
                                        <a:schemeClr val="bg1"/>
                                      </p:to>
                                    </p:animClr>
                                    <p:set>
                                      <p:cBhvr>
                                        <p:cTn id="72" dur="250" autoRev="1" fill="hold"/>
                                        <p:tgtEl>
                                          <p:spTgt spid="32"/>
                                        </p:tgtEl>
                                        <p:attrNameLst>
                                          <p:attrName>fill.type</p:attrName>
                                        </p:attrNameLst>
                                      </p:cBhvr>
                                      <p:to>
                                        <p:strVal val="solid"/>
                                      </p:to>
                                    </p:set>
                                    <p:set>
                                      <p:cBhvr>
                                        <p:cTn id="73" dur="250" autoRev="1"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4"/>
                    </p:tgtEl>
                  </p:cond>
                </p:stCondLst>
                <p:endSync evt="end" delay="0">
                  <p:rtn val="all"/>
                </p:endSync>
                <p:childTnLst>
                  <p:par>
                    <p:cTn id="75" fill="hold">
                      <p:stCondLst>
                        <p:cond delay="0"/>
                      </p:stCondLst>
                      <p:childTnLst>
                        <p:par>
                          <p:cTn id="76" fill="hold">
                            <p:stCondLst>
                              <p:cond delay="0"/>
                            </p:stCondLst>
                            <p:childTnLst>
                              <p:par>
                                <p:cTn id="77" presetID="9" presetClass="exit" presetSubtype="0" fill="hold" grpId="0" nodeType="clickEffect">
                                  <p:stCondLst>
                                    <p:cond delay="0"/>
                                  </p:stCondLst>
                                  <p:childTnLst>
                                    <p:animEffect transition="out" filter="dissolve">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0" restart="whenNotActive" fill="hold" evtFilter="cancelBubble" nodeType="interactiveSeq">
                <p:stCondLst>
                  <p:cond evt="onClick" delay="0">
                    <p:tgtEl>
                      <p:spTgt spid="35"/>
                    </p:tgtEl>
                  </p:cond>
                </p:stCondLst>
                <p:endSync evt="end" delay="0">
                  <p:rtn val="all"/>
                </p:endSync>
                <p:childTnLst>
                  <p:par>
                    <p:cTn id="81" fill="hold">
                      <p:stCondLst>
                        <p:cond delay="0"/>
                      </p:stCondLst>
                      <p:childTnLst>
                        <p:par>
                          <p:cTn id="82" fill="hold">
                            <p:stCondLst>
                              <p:cond delay="0"/>
                            </p:stCondLst>
                            <p:childTnLst>
                              <p:par>
                                <p:cTn id="83" presetID="9" presetClass="exit" presetSubtype="0" fill="hold" grpId="0" nodeType="clickEffect">
                                  <p:stCondLst>
                                    <p:cond delay="0"/>
                                  </p:stCondLst>
                                  <p:childTnLst>
                                    <p:animEffect transition="out" filter="dissolve">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6" restart="whenNotActive" fill="hold" evtFilter="cancelBubble" nodeType="interactiveSeq">
                <p:stCondLst>
                  <p:cond evt="onClick" delay="0">
                    <p:tgtEl>
                      <p:spTgt spid="37"/>
                    </p:tgtEl>
                  </p:cond>
                </p:stCondLst>
                <p:endSync evt="end" delay="0">
                  <p:rtn val="all"/>
                </p:endSync>
                <p:childTnLst>
                  <p:par>
                    <p:cTn id="87" fill="hold">
                      <p:stCondLst>
                        <p:cond delay="0"/>
                      </p:stCondLst>
                      <p:childTnLst>
                        <p:par>
                          <p:cTn id="88" fill="hold">
                            <p:stCondLst>
                              <p:cond delay="0"/>
                            </p:stCondLst>
                            <p:childTnLst>
                              <p:par>
                                <p:cTn id="89" presetID="9" presetClass="exit" presetSubtype="0" fill="hold" grpId="0" nodeType="clickEffect">
                                  <p:stCondLst>
                                    <p:cond delay="0"/>
                                  </p:stCondLst>
                                  <p:childTnLst>
                                    <p:animEffect transition="out" filter="dissolve">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8"/>
                    </p:tgtEl>
                  </p:cond>
                </p:stCondLst>
                <p:endSync evt="end" delay="0">
                  <p:rtn val="all"/>
                </p:endSync>
                <p:childTnLst>
                  <p:par>
                    <p:cTn id="93" fill="hold">
                      <p:stCondLst>
                        <p:cond delay="0"/>
                      </p:stCondLst>
                      <p:childTnLst>
                        <p:par>
                          <p:cTn id="94" fill="hold">
                            <p:stCondLst>
                              <p:cond delay="0"/>
                            </p:stCondLst>
                            <p:childTnLst>
                              <p:par>
                                <p:cTn id="95" presetID="27" presetClass="emph" presetSubtype="0" fill="hold" grpId="0" nodeType="clickEffect">
                                  <p:stCondLst>
                                    <p:cond delay="0"/>
                                  </p:stCondLst>
                                  <p:childTnLst>
                                    <p:animClr clrSpc="rgb" dir="cw">
                                      <p:cBhvr override="childStyle">
                                        <p:cTn id="96" dur="250" autoRev="1" fill="hold"/>
                                        <p:tgtEl>
                                          <p:spTgt spid="38"/>
                                        </p:tgtEl>
                                        <p:attrNameLst>
                                          <p:attrName>style.color</p:attrName>
                                        </p:attrNameLst>
                                      </p:cBhvr>
                                      <p:to>
                                        <a:schemeClr val="bg1"/>
                                      </p:to>
                                    </p:animClr>
                                    <p:animClr clrSpc="rgb" dir="cw">
                                      <p:cBhvr>
                                        <p:cTn id="97" dur="250" autoRev="1" fill="hold"/>
                                        <p:tgtEl>
                                          <p:spTgt spid="38"/>
                                        </p:tgtEl>
                                        <p:attrNameLst>
                                          <p:attrName>fillcolor</p:attrName>
                                        </p:attrNameLst>
                                      </p:cBhvr>
                                      <p:to>
                                        <a:schemeClr val="bg1"/>
                                      </p:to>
                                    </p:animClr>
                                    <p:set>
                                      <p:cBhvr>
                                        <p:cTn id="98" dur="250" autoRev="1" fill="hold"/>
                                        <p:tgtEl>
                                          <p:spTgt spid="38"/>
                                        </p:tgtEl>
                                        <p:attrNameLst>
                                          <p:attrName>fill.type</p:attrName>
                                        </p:attrNameLst>
                                      </p:cBhvr>
                                      <p:to>
                                        <p:strVal val="solid"/>
                                      </p:to>
                                    </p:set>
                                    <p:set>
                                      <p:cBhvr>
                                        <p:cTn id="99" dur="250" autoRev="1"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100" restart="whenNotActive" fill="hold" evtFilter="cancelBubble" nodeType="interactiveSeq">
                <p:stCondLst>
                  <p:cond evt="onClick" delay="0">
                    <p:tgtEl>
                      <p:spTgt spid="46"/>
                    </p:tgtEl>
                  </p:cond>
                </p:stCondLst>
                <p:endSync evt="end" delay="0">
                  <p:rtn val="all"/>
                </p:endSync>
                <p:childTnLst>
                  <p:par>
                    <p:cTn id="101" fill="hold">
                      <p:stCondLst>
                        <p:cond delay="0"/>
                      </p:stCondLst>
                      <p:childTnLst>
                        <p:par>
                          <p:cTn id="102" fill="hold">
                            <p:stCondLst>
                              <p:cond delay="0"/>
                            </p:stCondLst>
                            <p:childTnLst>
                              <p:par>
                                <p:cTn id="103" presetID="27" presetClass="entr" presetSubtype="0" fill="hold" grpId="0" nodeType="clickEffect">
                                  <p:stCondLst>
                                    <p:cond delay="0"/>
                                  </p:stCondLst>
                                  <p:iterate type="lt">
                                    <p:tmPct val="50000"/>
                                  </p:iterate>
                                  <p:childTnLst>
                                    <p:set>
                                      <p:cBhvr>
                                        <p:cTn id="104" dur="1" fill="hold">
                                          <p:stCondLst>
                                            <p:cond delay="0"/>
                                          </p:stCondLst>
                                        </p:cTn>
                                        <p:tgtEl>
                                          <p:spTgt spid="41"/>
                                        </p:tgtEl>
                                        <p:attrNameLst>
                                          <p:attrName>style.visibility</p:attrName>
                                        </p:attrNameLst>
                                      </p:cBhvr>
                                      <p:to>
                                        <p:strVal val="visible"/>
                                      </p:to>
                                    </p:set>
                                    <p:anim calcmode="discrete" valueType="clr">
                                      <p:cBhvr override="childStyle">
                                        <p:cTn id="105"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41"/>
                                        </p:tgtEl>
                                        <p:attrNameLst>
                                          <p:attrName>fillcolor</p:attrName>
                                        </p:attrNameLst>
                                      </p:cBhvr>
                                      <p:tavLst>
                                        <p:tav tm="0">
                                          <p:val>
                                            <p:clrVal>
                                              <a:schemeClr val="accent2"/>
                                            </p:clrVal>
                                          </p:val>
                                        </p:tav>
                                        <p:tav tm="50000">
                                          <p:val>
                                            <p:clrVal>
                                              <a:schemeClr val="hlink"/>
                                            </p:clrVal>
                                          </p:val>
                                        </p:tav>
                                      </p:tavLst>
                                    </p:anim>
                                    <p:set>
                                      <p:cBhvr>
                                        <p:cTn id="107" dur="80"/>
                                        <p:tgtEl>
                                          <p:spTgt spid="41"/>
                                        </p:tgtEl>
                                        <p:attrNameLst>
                                          <p:attrName>fill.type</p:attrName>
                                        </p:attrNameLst>
                                      </p:cBhvr>
                                      <p:to>
                                        <p:strVal val="solid"/>
                                      </p:to>
                                    </p:set>
                                  </p:childTnLst>
                                </p:cTn>
                              </p:par>
                            </p:childTnLst>
                          </p:cTn>
                        </p:par>
                        <p:par>
                          <p:cTn id="108" fill="hold">
                            <p:stCondLst>
                              <p:cond delay="1120"/>
                            </p:stCondLst>
                            <p:childTnLst>
                              <p:par>
                                <p:cTn id="109" presetID="9" presetClass="entr" presetSubtype="0" fill="hold" nodeType="after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dissolve">
                                      <p:cBhvr>
                                        <p:cTn id="111" dur="500"/>
                                        <p:tgtEl>
                                          <p:spTgt spid="47"/>
                                        </p:tgtEl>
                                      </p:cBhvr>
                                    </p:animEffect>
                                  </p:childTnLst>
                                </p:cTn>
                              </p:par>
                            </p:childTnLst>
                          </p:cTn>
                        </p:par>
                      </p:childTnLst>
                    </p:cTn>
                  </p:par>
                </p:childTnLst>
              </p:cTn>
              <p:nextCondLst>
                <p:cond evt="onClick" delay="0">
                  <p:tgtEl>
                    <p:spTgt spid="46"/>
                  </p:tgtEl>
                </p:cond>
              </p:nextCondLst>
            </p:seq>
            <p:seq concurrent="1" nextAc="seek">
              <p:cTn id="112" restart="whenNotActive" fill="hold" evtFilter="cancelBubble" nodeType="interactiveSeq">
                <p:stCondLst>
                  <p:cond evt="onClick" delay="0">
                    <p:tgtEl>
                      <p:spTgt spid="42"/>
                    </p:tgtEl>
                  </p:cond>
                </p:stCondLst>
                <p:endSync evt="end" delay="0">
                  <p:rtn val="all"/>
                </p:endSync>
                <p:childTnLst>
                  <p:par>
                    <p:cTn id="113" fill="hold">
                      <p:stCondLst>
                        <p:cond delay="0"/>
                      </p:stCondLst>
                      <p:childTnLst>
                        <p:par>
                          <p:cTn id="114" fill="hold">
                            <p:stCondLst>
                              <p:cond delay="0"/>
                            </p:stCondLst>
                            <p:childTnLst>
                              <p:par>
                                <p:cTn id="115" presetID="1" presetClass="mediacall" presetSubtype="0" fill="hold" nodeType="clickEffect">
                                  <p:stCondLst>
                                    <p:cond delay="0"/>
                                  </p:stCondLst>
                                  <p:childTnLst>
                                    <p:cmd type="call" cmd="playFrom(0.0)">
                                      <p:cBhvr>
                                        <p:cTn id="116" dur="2902" fill="hold"/>
                                        <p:tgtEl>
                                          <p:spTgt spid="42"/>
                                        </p:tgtEl>
                                      </p:cBhvr>
                                    </p:cmd>
                                  </p:childTnLst>
                                </p:cTn>
                              </p:par>
                            </p:childTnLst>
                          </p:cTn>
                        </p:par>
                      </p:childTnLst>
                    </p:cTn>
                  </p:par>
                </p:childTnLst>
              </p:cTn>
              <p:nextCondLst>
                <p:cond evt="onClick" delay="0">
                  <p:tgtEl>
                    <p:spTgt spid="42"/>
                  </p:tgtEl>
                </p:cond>
              </p:nextCondLst>
            </p:seq>
            <p:audio>
              <p:cMediaNode vol="80000">
                <p:cTn id="117" fill="hold" display="0">
                  <p:stCondLst>
                    <p:cond delay="indefinite"/>
                  </p:stCondLst>
                  <p:endCondLst>
                    <p:cond evt="onNext" delay="0">
                      <p:tgtEl>
                        <p:sldTgt/>
                      </p:tgtEl>
                    </p:cond>
                    <p:cond evt="onPrev" delay="0">
                      <p:tgtEl>
                        <p:sldTgt/>
                      </p:tgtEl>
                    </p:cond>
                    <p:cond evt="onStopAudio" delay="0">
                      <p:tgtEl>
                        <p:sldTgt/>
                      </p:tgtEl>
                    </p:cond>
                  </p:endCondLst>
                </p:cTn>
                <p:tgtEl>
                  <p:spTgt spid="42"/>
                </p:tgtEl>
              </p:cMediaNode>
            </p:audio>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2085ECB2-028B-8076-DE89-1BDACD40FE46}"/>
              </a:ext>
            </a:extLst>
          </p:cNvPr>
          <p:cNvSpPr/>
          <p:nvPr/>
        </p:nvSpPr>
        <p:spPr>
          <a:xfrm>
            <a:off x="-49863" y="1"/>
            <a:ext cx="18288000"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874007" y="2659224"/>
            <a:ext cx="9489193" cy="5832648"/>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605681" y="35904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o’clock</a:t>
            </a:r>
            <a:endParaRPr lang="pt-PT" sz="3600" dirty="0">
              <a:solidFill>
                <a:schemeClr val="bg1"/>
              </a:solidFill>
              <a:latin typeface="Corbel" pitchFamily="34" charset="0"/>
            </a:endParaRPr>
          </a:p>
        </p:txBody>
      </p:sp>
      <p:pic>
        <p:nvPicPr>
          <p:cNvPr id="9224" name="Imagem 5" descr="2010-02-05_2157.png"/>
          <p:cNvPicPr>
            <a:picLocks noChangeAspect="1"/>
          </p:cNvPicPr>
          <p:nvPr/>
        </p:nvPicPr>
        <p:blipFill>
          <a:blip r:embed="rId4" cstate="print"/>
          <a:stretch>
            <a:fillRect/>
          </a:stretch>
        </p:blipFill>
        <p:spPr bwMode="auto">
          <a:xfrm>
            <a:off x="3901755" y="2927040"/>
            <a:ext cx="2572761" cy="4755710"/>
          </a:xfrm>
          <a:prstGeom prst="rect">
            <a:avLst/>
          </a:prstGeom>
          <a:noFill/>
          <a:ln w="9525">
            <a:noFill/>
            <a:miter lim="800000"/>
            <a:headEnd/>
            <a:tailEnd/>
          </a:ln>
        </p:spPr>
      </p:pic>
      <p:sp>
        <p:nvSpPr>
          <p:cNvPr id="24" name="Rectângulo arredondado 23"/>
          <p:cNvSpPr/>
          <p:nvPr/>
        </p:nvSpPr>
        <p:spPr>
          <a:xfrm>
            <a:off x="11689357" y="35904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starts</a:t>
            </a:r>
            <a:endParaRPr lang="pt-PT" sz="3600" dirty="0">
              <a:solidFill>
                <a:schemeClr val="bg1"/>
              </a:solidFill>
              <a:latin typeface="Corbel" pitchFamily="34" charset="0"/>
            </a:endParaRPr>
          </a:p>
        </p:txBody>
      </p:sp>
      <p:sp>
        <p:nvSpPr>
          <p:cNvPr id="25" name="Rectângulo arredondado 24"/>
          <p:cNvSpPr/>
          <p:nvPr/>
        </p:nvSpPr>
        <p:spPr>
          <a:xfrm>
            <a:off x="685799" y="9030965"/>
            <a:ext cx="16728193"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689357" y="154621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half</a:t>
            </a:r>
            <a:endParaRPr lang="pt-PT" sz="3600" dirty="0">
              <a:solidFill>
                <a:schemeClr val="bg1"/>
              </a:solidFill>
              <a:latin typeface="Corbel" pitchFamily="34" charset="0"/>
            </a:endParaRPr>
          </a:p>
        </p:txBody>
      </p:sp>
      <p:sp>
        <p:nvSpPr>
          <p:cNvPr id="27" name="Rectângulo arredondado 26"/>
          <p:cNvSpPr/>
          <p:nvPr/>
        </p:nvSpPr>
        <p:spPr>
          <a:xfrm>
            <a:off x="14605681" y="154621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never</a:t>
            </a:r>
            <a:endParaRPr lang="pt-PT" sz="3600" dirty="0">
              <a:solidFill>
                <a:schemeClr val="bg1"/>
              </a:solidFill>
              <a:latin typeface="Corbel" pitchFamily="34" charset="0"/>
            </a:endParaRPr>
          </a:p>
        </p:txBody>
      </p:sp>
      <p:sp>
        <p:nvSpPr>
          <p:cNvPr id="28" name="Rectângulo arredondado 27"/>
          <p:cNvSpPr/>
          <p:nvPr/>
        </p:nvSpPr>
        <p:spPr>
          <a:xfrm>
            <a:off x="14605681" y="273531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lessons</a:t>
            </a:r>
            <a:endParaRPr lang="pt-PT" sz="3600" dirty="0">
              <a:solidFill>
                <a:schemeClr val="bg1"/>
              </a:solidFill>
              <a:latin typeface="Corbel" pitchFamily="34" charset="0"/>
            </a:endParaRPr>
          </a:p>
        </p:txBody>
      </p:sp>
      <p:sp>
        <p:nvSpPr>
          <p:cNvPr id="29" name="Rectângulo arredondado 28"/>
          <p:cNvSpPr/>
          <p:nvPr/>
        </p:nvSpPr>
        <p:spPr>
          <a:xfrm>
            <a:off x="11689357" y="273531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nine</a:t>
            </a:r>
            <a:endParaRPr lang="pt-PT" sz="3600" dirty="0">
              <a:solidFill>
                <a:schemeClr val="bg1"/>
              </a:solidFill>
              <a:latin typeface="Corbel" pitchFamily="34" charset="0"/>
            </a:endParaRPr>
          </a:p>
        </p:txBody>
      </p:sp>
      <p:sp>
        <p:nvSpPr>
          <p:cNvPr id="30" name="Rectângulo arredondado 29"/>
          <p:cNvSpPr/>
          <p:nvPr/>
        </p:nvSpPr>
        <p:spPr>
          <a:xfrm>
            <a:off x="11689357" y="392344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start</a:t>
            </a:r>
            <a:endParaRPr lang="pt-PT" sz="3600" dirty="0">
              <a:solidFill>
                <a:schemeClr val="bg1"/>
              </a:solidFill>
              <a:latin typeface="Corbel" pitchFamily="34" charset="0"/>
            </a:endParaRPr>
          </a:p>
        </p:txBody>
      </p:sp>
      <p:sp>
        <p:nvSpPr>
          <p:cNvPr id="31" name="Rectângulo arredondado 30"/>
          <p:cNvSpPr/>
          <p:nvPr/>
        </p:nvSpPr>
        <p:spPr>
          <a:xfrm>
            <a:off x="14605681" y="392344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to</a:t>
            </a:r>
            <a:endParaRPr lang="pt-PT" sz="3600" dirty="0">
              <a:solidFill>
                <a:schemeClr val="bg1"/>
              </a:solidFill>
              <a:latin typeface="Corbel" pitchFamily="34" charset="0"/>
            </a:endParaRPr>
          </a:p>
        </p:txBody>
      </p:sp>
      <p:sp>
        <p:nvSpPr>
          <p:cNvPr id="32" name="Rectângulo arredondado 31"/>
          <p:cNvSpPr/>
          <p:nvPr/>
        </p:nvSpPr>
        <p:spPr>
          <a:xfrm>
            <a:off x="14605681" y="511157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past</a:t>
            </a:r>
            <a:endParaRPr lang="pt-PT" sz="3600" dirty="0">
              <a:solidFill>
                <a:schemeClr val="bg1"/>
              </a:solidFill>
              <a:latin typeface="Corbel" pitchFamily="34" charset="0"/>
            </a:endParaRPr>
          </a:p>
        </p:txBody>
      </p:sp>
      <p:sp>
        <p:nvSpPr>
          <p:cNvPr id="33" name="Rectângulo arredondado 32"/>
          <p:cNvSpPr/>
          <p:nvPr/>
        </p:nvSpPr>
        <p:spPr>
          <a:xfrm>
            <a:off x="11689357" y="511157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minutes</a:t>
            </a:r>
            <a:endParaRPr lang="pt-PT" sz="3600" dirty="0">
              <a:solidFill>
                <a:schemeClr val="bg1"/>
              </a:solidFill>
              <a:latin typeface="Corbel" pitchFamily="34" charset="0"/>
            </a:endParaRPr>
          </a:p>
        </p:txBody>
      </p:sp>
      <p:sp>
        <p:nvSpPr>
          <p:cNvPr id="34" name="Rectângulo arredondado 33"/>
          <p:cNvSpPr/>
          <p:nvPr/>
        </p:nvSpPr>
        <p:spPr>
          <a:xfrm>
            <a:off x="11689357" y="629970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eight</a:t>
            </a:r>
            <a:endParaRPr lang="pt-PT" sz="3600" dirty="0">
              <a:solidFill>
                <a:schemeClr val="bg1"/>
              </a:solidFill>
              <a:latin typeface="Corbel" pitchFamily="34" charset="0"/>
            </a:endParaRPr>
          </a:p>
        </p:txBody>
      </p:sp>
      <p:sp>
        <p:nvSpPr>
          <p:cNvPr id="35" name="Rectângulo arredondado 34"/>
          <p:cNvSpPr/>
          <p:nvPr/>
        </p:nvSpPr>
        <p:spPr>
          <a:xfrm>
            <a:off x="14605681" y="629970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his</a:t>
            </a:r>
            <a:endParaRPr lang="pt-PT" sz="3600" dirty="0">
              <a:solidFill>
                <a:schemeClr val="bg1"/>
              </a:solidFill>
              <a:latin typeface="Corbel" pitchFamily="34" charset="0"/>
            </a:endParaRPr>
          </a:p>
        </p:txBody>
      </p:sp>
      <p:sp>
        <p:nvSpPr>
          <p:cNvPr id="36" name="Rectângulo arredondado 35"/>
          <p:cNvSpPr/>
          <p:nvPr/>
        </p:nvSpPr>
        <p:spPr>
          <a:xfrm>
            <a:off x="685799" y="220205"/>
            <a:ext cx="9677401" cy="1898959"/>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4000" b="1" dirty="0">
                <a:solidFill>
                  <a:schemeClr val="bg1"/>
                </a:solidFill>
                <a:latin typeface="Corbel" pitchFamily="34" charset="0"/>
              </a:rPr>
              <a:t>Say when his lessons start. </a:t>
            </a:r>
          </a:p>
          <a:p>
            <a:pPr algn="ctr">
              <a:defRPr/>
            </a:pPr>
            <a:r>
              <a:rPr lang="pt-PT" sz="4000" b="1" dirty="0">
                <a:solidFill>
                  <a:schemeClr val="bg1"/>
                </a:solidFill>
                <a:latin typeface="Corbel" pitchFamily="34" charset="0"/>
              </a:rPr>
              <a:t>Then listen and click the right words. </a:t>
            </a:r>
            <a:endParaRPr lang="pt-PT" sz="3600" b="1" dirty="0">
              <a:solidFill>
                <a:schemeClr val="bg1"/>
              </a:solidFill>
              <a:latin typeface="Corbel" pitchFamily="34" charset="0"/>
            </a:endParaRPr>
          </a:p>
        </p:txBody>
      </p:sp>
      <p:sp>
        <p:nvSpPr>
          <p:cNvPr id="37" name="Rectângulo arredondado 36"/>
          <p:cNvSpPr/>
          <p:nvPr/>
        </p:nvSpPr>
        <p:spPr>
          <a:xfrm>
            <a:off x="11689357" y="748783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at</a:t>
            </a:r>
            <a:endParaRPr lang="pt-PT" sz="3600" dirty="0">
              <a:solidFill>
                <a:schemeClr val="bg1"/>
              </a:solidFill>
              <a:latin typeface="Corbel" pitchFamily="34" charset="0"/>
            </a:endParaRPr>
          </a:p>
        </p:txBody>
      </p:sp>
      <p:sp>
        <p:nvSpPr>
          <p:cNvPr id="38" name="Rectângulo arredondado 37"/>
          <p:cNvSpPr/>
          <p:nvPr/>
        </p:nvSpPr>
        <p:spPr>
          <a:xfrm>
            <a:off x="14605681" y="748783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quarter</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3095328" y="9051132"/>
            <a:ext cx="11665296" cy="1015663"/>
          </a:xfrm>
          <a:prstGeom prst="rect">
            <a:avLst/>
          </a:prstGeom>
          <a:noFill/>
          <a:ln w="9525">
            <a:noFill/>
            <a:miter lim="800000"/>
            <a:headEnd/>
            <a:tailEnd/>
          </a:ln>
        </p:spPr>
        <p:txBody>
          <a:bodyPr wrap="square">
            <a:spAutoFit/>
          </a:bodyPr>
          <a:lstStyle/>
          <a:p>
            <a:r>
              <a:rPr lang="pt-PT" sz="6000" b="1" dirty="0" err="1">
                <a:solidFill>
                  <a:schemeClr val="bg1"/>
                </a:solidFill>
                <a:latin typeface="Corbel" pitchFamily="34" charset="0"/>
              </a:rPr>
              <a:t>His</a:t>
            </a:r>
            <a:r>
              <a:rPr lang="pt-PT" sz="6000" b="1" dirty="0">
                <a:solidFill>
                  <a:schemeClr val="bg1"/>
                </a:solidFill>
                <a:latin typeface="Corbel" pitchFamily="34" charset="0"/>
              </a:rPr>
              <a:t> </a:t>
            </a:r>
            <a:r>
              <a:rPr lang="pt-PT" sz="6000" b="1" dirty="0" err="1">
                <a:solidFill>
                  <a:schemeClr val="bg1"/>
                </a:solidFill>
                <a:latin typeface="Corbel" pitchFamily="34" charset="0"/>
              </a:rPr>
              <a:t>lessons</a:t>
            </a:r>
            <a:r>
              <a:rPr lang="pt-PT" sz="6000" b="1" dirty="0">
                <a:solidFill>
                  <a:schemeClr val="bg1"/>
                </a:solidFill>
                <a:latin typeface="Corbel" pitchFamily="34" charset="0"/>
              </a:rPr>
              <a:t> </a:t>
            </a:r>
            <a:r>
              <a:rPr lang="pt-PT" sz="6000" b="1" dirty="0" err="1">
                <a:solidFill>
                  <a:schemeClr val="bg1"/>
                </a:solidFill>
                <a:latin typeface="Corbel" pitchFamily="34" charset="0"/>
              </a:rPr>
              <a:t>start</a:t>
            </a:r>
            <a:r>
              <a:rPr lang="pt-PT" sz="6000" b="1" dirty="0">
                <a:solidFill>
                  <a:schemeClr val="bg1"/>
                </a:solidFill>
                <a:latin typeface="Corbel" pitchFamily="34" charset="0"/>
              </a:rPr>
              <a:t> </a:t>
            </a:r>
            <a:r>
              <a:rPr lang="pt-PT" sz="6000" b="1" dirty="0" err="1">
                <a:solidFill>
                  <a:schemeClr val="bg1"/>
                </a:solidFill>
                <a:latin typeface="Corbel" pitchFamily="34" charset="0"/>
              </a:rPr>
              <a:t>at</a:t>
            </a:r>
            <a:r>
              <a:rPr lang="pt-PT" sz="6000" b="1" dirty="0">
                <a:solidFill>
                  <a:schemeClr val="bg1"/>
                </a:solidFill>
                <a:latin typeface="Corbel" pitchFamily="34" charset="0"/>
              </a:rPr>
              <a:t> </a:t>
            </a:r>
            <a:r>
              <a:rPr lang="pt-PT" sz="6000" b="1" dirty="0" err="1">
                <a:solidFill>
                  <a:schemeClr val="bg1"/>
                </a:solidFill>
                <a:latin typeface="Corbel" pitchFamily="34" charset="0"/>
              </a:rPr>
              <a:t>half</a:t>
            </a:r>
            <a:r>
              <a:rPr lang="pt-PT" sz="6000" b="1" dirty="0">
                <a:solidFill>
                  <a:schemeClr val="bg1"/>
                </a:solidFill>
                <a:latin typeface="Corbel" pitchFamily="34" charset="0"/>
              </a:rPr>
              <a:t> </a:t>
            </a:r>
            <a:r>
              <a:rPr lang="pt-PT" sz="6000" b="1" dirty="0" err="1">
                <a:solidFill>
                  <a:schemeClr val="bg1"/>
                </a:solidFill>
                <a:latin typeface="Corbel" pitchFamily="34" charset="0"/>
              </a:rPr>
              <a:t>past</a:t>
            </a:r>
            <a:r>
              <a:rPr lang="pt-PT" sz="6000" b="1" dirty="0">
                <a:solidFill>
                  <a:schemeClr val="bg1"/>
                </a:solidFill>
                <a:latin typeface="Corbel" pitchFamily="34" charset="0"/>
              </a:rPr>
              <a:t> </a:t>
            </a:r>
            <a:r>
              <a:rPr lang="pt-PT" sz="6000" b="1" dirty="0" err="1">
                <a:solidFill>
                  <a:schemeClr val="bg1"/>
                </a:solidFill>
                <a:latin typeface="Corbel" pitchFamily="34" charset="0"/>
              </a:rPr>
              <a:t>eight</a:t>
            </a:r>
            <a:r>
              <a:rPr lang="pt-PT" sz="6000" b="1" dirty="0">
                <a:solidFill>
                  <a:schemeClr val="bg1"/>
                </a:solidFill>
                <a:latin typeface="Corbel" pitchFamily="34" charset="0"/>
              </a:rPr>
              <a:t>.</a:t>
            </a:r>
            <a:endParaRPr lang="pt-PT" sz="4200" b="1" dirty="0">
              <a:solidFill>
                <a:schemeClr val="bg1"/>
              </a:solidFill>
              <a:latin typeface="Corbel" pitchFamily="34" charset="0"/>
            </a:endParaRPr>
          </a:p>
        </p:txBody>
      </p:sp>
      <p:pic>
        <p:nvPicPr>
          <p:cNvPr id="47" name="Imagem 46" descr="end-clip-art-705990.png">
            <a:hlinkClick r:id="rId5" action="ppaction://hlinksldjump"/>
          </p:cNvPr>
          <p:cNvPicPr>
            <a:picLocks noChangeAspect="1"/>
          </p:cNvPicPr>
          <p:nvPr/>
        </p:nvPicPr>
        <p:blipFill>
          <a:blip r:embed="rId6" cstate="print"/>
          <a:srcRect/>
          <a:stretch>
            <a:fillRect/>
          </a:stretch>
        </p:blipFill>
        <p:spPr bwMode="auto">
          <a:xfrm>
            <a:off x="16461348" y="8654114"/>
            <a:ext cx="1688306" cy="1685925"/>
          </a:xfrm>
          <a:prstGeom prst="rect">
            <a:avLst/>
          </a:prstGeom>
          <a:noFill/>
          <a:ln w="9525">
            <a:noFill/>
            <a:miter lim="800000"/>
            <a:headEnd/>
            <a:tailEnd/>
          </a:ln>
        </p:spPr>
      </p:pic>
      <p:pic>
        <p:nvPicPr>
          <p:cNvPr id="40" name="Imagem 39" descr="clevon_830_sm.gif"/>
          <p:cNvPicPr>
            <a:picLocks noChangeAspect="1"/>
          </p:cNvPicPr>
          <p:nvPr/>
        </p:nvPicPr>
        <p:blipFill>
          <a:blip r:embed="rId7" cstate="print"/>
          <a:stretch>
            <a:fillRect/>
          </a:stretch>
        </p:blipFill>
        <p:spPr>
          <a:xfrm>
            <a:off x="7461882" y="2911063"/>
            <a:ext cx="2572761" cy="2894357"/>
          </a:xfrm>
          <a:prstGeom prst="rect">
            <a:avLst/>
          </a:prstGeom>
        </p:spPr>
      </p:pic>
      <p:pic>
        <p:nvPicPr>
          <p:cNvPr id="39" name="lesson sta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duotone>
              <a:schemeClr val="accent5">
                <a:shade val="45000"/>
                <a:satMod val="135000"/>
              </a:schemeClr>
              <a:prstClr val="white"/>
            </a:duotone>
          </a:blip>
          <a:stretch>
            <a:fillRect/>
          </a:stretch>
        </p:blipFill>
        <p:spPr>
          <a:xfrm>
            <a:off x="1599162" y="2946942"/>
            <a:ext cx="1577438" cy="1515815"/>
          </a:xfrm>
          <a:prstGeom prst="rect">
            <a:avLst/>
          </a:prstGeom>
        </p:spPr>
      </p:pic>
      <p:sp>
        <p:nvSpPr>
          <p:cNvPr id="42" name="Rectângulo arredondado 41"/>
          <p:cNvSpPr/>
          <p:nvPr/>
        </p:nvSpPr>
        <p:spPr>
          <a:xfrm>
            <a:off x="1295400" y="7970468"/>
            <a:ext cx="8610600" cy="844920"/>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9" cstate="print"/>
          <a:srcRect/>
          <a:stretch>
            <a:fillRect/>
          </a:stretch>
        </p:blipFill>
        <p:spPr bwMode="auto">
          <a:xfrm>
            <a:off x="8949379" y="6983565"/>
            <a:ext cx="2021254" cy="201828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grpId="0" nodeType="clickEffect">
                                  <p:stCondLst>
                                    <p:cond delay="0"/>
                                  </p:stCondLst>
                                  <p:childTnLst>
                                    <p:animEffect transition="out" filter="dissolv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27" presetClass="emph" presetSubtype="0" fill="hold" grpId="0" nodeType="clickEffect">
                                  <p:stCondLst>
                                    <p:cond delay="0"/>
                                  </p:stCondLst>
                                  <p:childTnLst>
                                    <p:animClr clrSpc="rgb" dir="cw">
                                      <p:cBhvr override="childStyle">
                                        <p:cTn id="18" dur="250" autoRev="1" fill="hold"/>
                                        <p:tgtEl>
                                          <p:spTgt spid="26"/>
                                        </p:tgtEl>
                                        <p:attrNameLst>
                                          <p:attrName>style.color</p:attrName>
                                        </p:attrNameLst>
                                      </p:cBhvr>
                                      <p:to>
                                        <a:schemeClr val="bg1"/>
                                      </p:to>
                                    </p:animClr>
                                    <p:animClr clrSpc="rgb" dir="cw">
                                      <p:cBhvr>
                                        <p:cTn id="19" dur="250" autoRev="1" fill="hold"/>
                                        <p:tgtEl>
                                          <p:spTgt spid="26"/>
                                        </p:tgtEl>
                                        <p:attrNameLst>
                                          <p:attrName>fillcolor</p:attrName>
                                        </p:attrNameLst>
                                      </p:cBhvr>
                                      <p:to>
                                        <a:schemeClr val="bg1"/>
                                      </p:to>
                                    </p:animClr>
                                    <p:set>
                                      <p:cBhvr>
                                        <p:cTn id="20" dur="250" autoRev="1" fill="hold"/>
                                        <p:tgtEl>
                                          <p:spTgt spid="26"/>
                                        </p:tgtEl>
                                        <p:attrNameLst>
                                          <p:attrName>fill.type</p:attrName>
                                        </p:attrNameLst>
                                      </p:cBhvr>
                                      <p:to>
                                        <p:strVal val="solid"/>
                                      </p:to>
                                    </p:set>
                                    <p:set>
                                      <p:cBhvr>
                                        <p:cTn id="21" dur="250" autoRev="1"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9" presetClass="exit" presetSubtype="0" fill="hold" grpId="0" nodeType="clickEffect">
                                  <p:stCondLst>
                                    <p:cond delay="0"/>
                                  </p:stCondLst>
                                  <p:childTnLst>
                                    <p:animEffect transition="out" filter="dissolve">
                                      <p:cBhvr>
                                        <p:cTn id="32" dur="500"/>
                                        <p:tgtEl>
                                          <p:spTgt spid="29"/>
                                        </p:tgtEl>
                                      </p:cBhvr>
                                    </p:animEffect>
                                    <p:set>
                                      <p:cBhvr>
                                        <p:cTn id="3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4" restart="whenNotActive" fill="hold" evtFilter="cancelBubble" nodeType="interactiveSeq">
                <p:stCondLst>
                  <p:cond evt="onClick" delay="0">
                    <p:tgtEl>
                      <p:spTgt spid="28"/>
                    </p:tgtEl>
                  </p:cond>
                </p:stCondLst>
                <p:endSync evt="end" delay="0">
                  <p:rtn val="all"/>
                </p:endSync>
                <p:childTnLst>
                  <p:par>
                    <p:cTn id="35" fill="hold">
                      <p:stCondLst>
                        <p:cond delay="0"/>
                      </p:stCondLst>
                      <p:childTnLst>
                        <p:par>
                          <p:cTn id="36" fill="hold">
                            <p:stCondLst>
                              <p:cond delay="0"/>
                            </p:stCondLst>
                            <p:childTnLst>
                              <p:par>
                                <p:cTn id="37" presetID="27" presetClass="emph" presetSubtype="0" fill="hold" grpId="0" nodeType="clickEffect">
                                  <p:stCondLst>
                                    <p:cond delay="0"/>
                                  </p:stCondLst>
                                  <p:childTnLst>
                                    <p:animClr clrSpc="rgb" dir="cw">
                                      <p:cBhvr override="childStyle">
                                        <p:cTn id="38" dur="250" autoRev="1" fill="hold"/>
                                        <p:tgtEl>
                                          <p:spTgt spid="28"/>
                                        </p:tgtEl>
                                        <p:attrNameLst>
                                          <p:attrName>style.color</p:attrName>
                                        </p:attrNameLst>
                                      </p:cBhvr>
                                      <p:to>
                                        <a:schemeClr val="bg1"/>
                                      </p:to>
                                    </p:animClr>
                                    <p:animClr clrSpc="rgb" dir="cw">
                                      <p:cBhvr>
                                        <p:cTn id="39" dur="250" autoRev="1" fill="hold"/>
                                        <p:tgtEl>
                                          <p:spTgt spid="28"/>
                                        </p:tgtEl>
                                        <p:attrNameLst>
                                          <p:attrName>fillcolor</p:attrName>
                                        </p:attrNameLst>
                                      </p:cBhvr>
                                      <p:to>
                                        <a:schemeClr val="bg1"/>
                                      </p:to>
                                    </p:animClr>
                                    <p:set>
                                      <p:cBhvr>
                                        <p:cTn id="40" dur="250" autoRev="1" fill="hold"/>
                                        <p:tgtEl>
                                          <p:spTgt spid="28"/>
                                        </p:tgtEl>
                                        <p:attrNameLst>
                                          <p:attrName>fill.type</p:attrName>
                                        </p:attrNameLst>
                                      </p:cBhvr>
                                      <p:to>
                                        <p:strVal val="solid"/>
                                      </p:to>
                                    </p:set>
                                    <p:set>
                                      <p:cBhvr>
                                        <p:cTn id="41" dur="250" autoRev="1"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7" presetClass="emph" presetSubtype="0" fill="hold" grpId="0" nodeType="clickEffect">
                                  <p:stCondLst>
                                    <p:cond delay="0"/>
                                  </p:stCondLst>
                                  <p:childTnLst>
                                    <p:animClr clrSpc="rgb" dir="cw">
                                      <p:cBhvr override="childStyle">
                                        <p:cTn id="46" dur="250" autoRev="1" fill="hold"/>
                                        <p:tgtEl>
                                          <p:spTgt spid="30"/>
                                        </p:tgtEl>
                                        <p:attrNameLst>
                                          <p:attrName>style.color</p:attrName>
                                        </p:attrNameLst>
                                      </p:cBhvr>
                                      <p:to>
                                        <a:schemeClr val="bg1"/>
                                      </p:to>
                                    </p:animClr>
                                    <p:animClr clrSpc="rgb" dir="cw">
                                      <p:cBhvr>
                                        <p:cTn id="47" dur="250" autoRev="1" fill="hold"/>
                                        <p:tgtEl>
                                          <p:spTgt spid="30"/>
                                        </p:tgtEl>
                                        <p:attrNameLst>
                                          <p:attrName>fillcolor</p:attrName>
                                        </p:attrNameLst>
                                      </p:cBhvr>
                                      <p:to>
                                        <a:schemeClr val="bg1"/>
                                      </p:to>
                                    </p:animClr>
                                    <p:set>
                                      <p:cBhvr>
                                        <p:cTn id="48" dur="250" autoRev="1" fill="hold"/>
                                        <p:tgtEl>
                                          <p:spTgt spid="30"/>
                                        </p:tgtEl>
                                        <p:attrNameLst>
                                          <p:attrName>fill.type</p:attrName>
                                        </p:attrNameLst>
                                      </p:cBhvr>
                                      <p:to>
                                        <p:strVal val="solid"/>
                                      </p:to>
                                    </p:set>
                                    <p:set>
                                      <p:cBhvr>
                                        <p:cTn id="49" dur="250" autoRev="1"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9" presetClass="exit" presetSubtype="0" fill="hold" grpId="0" nodeType="clickEffect">
                                  <p:stCondLst>
                                    <p:cond delay="0"/>
                                  </p:stCondLst>
                                  <p:childTnLst>
                                    <p:animEffect transition="out" filter="dissolve">
                                      <p:cBhvr>
                                        <p:cTn id="54" dur="500"/>
                                        <p:tgtEl>
                                          <p:spTgt spid="31"/>
                                        </p:tgtEl>
                                      </p:cBhvr>
                                    </p:animEffect>
                                    <p:set>
                                      <p:cBhvr>
                                        <p:cTn id="5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9" presetClass="exit" presetSubtype="0" fill="hold" grpId="0" nodeType="clickEffect">
                                  <p:stCondLst>
                                    <p:cond delay="0"/>
                                  </p:stCondLst>
                                  <p:childTnLst>
                                    <p:animEffect transition="out" filter="dissolv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27" presetClass="emph" presetSubtype="0" fill="hold" grpId="0" nodeType="clickEffect">
                                  <p:stCondLst>
                                    <p:cond delay="0"/>
                                  </p:stCondLst>
                                  <p:childTnLst>
                                    <p:animClr clrSpc="rgb" dir="cw">
                                      <p:cBhvr override="childStyle">
                                        <p:cTn id="66" dur="250" autoRev="1" fill="hold"/>
                                        <p:tgtEl>
                                          <p:spTgt spid="32"/>
                                        </p:tgtEl>
                                        <p:attrNameLst>
                                          <p:attrName>style.color</p:attrName>
                                        </p:attrNameLst>
                                      </p:cBhvr>
                                      <p:to>
                                        <a:schemeClr val="bg1"/>
                                      </p:to>
                                    </p:animClr>
                                    <p:animClr clrSpc="rgb" dir="cw">
                                      <p:cBhvr>
                                        <p:cTn id="67" dur="250" autoRev="1" fill="hold"/>
                                        <p:tgtEl>
                                          <p:spTgt spid="32"/>
                                        </p:tgtEl>
                                        <p:attrNameLst>
                                          <p:attrName>fillcolor</p:attrName>
                                        </p:attrNameLst>
                                      </p:cBhvr>
                                      <p:to>
                                        <a:schemeClr val="bg1"/>
                                      </p:to>
                                    </p:animClr>
                                    <p:set>
                                      <p:cBhvr>
                                        <p:cTn id="68" dur="250" autoRev="1" fill="hold"/>
                                        <p:tgtEl>
                                          <p:spTgt spid="32"/>
                                        </p:tgtEl>
                                        <p:attrNameLst>
                                          <p:attrName>fill.type</p:attrName>
                                        </p:attrNameLst>
                                      </p:cBhvr>
                                      <p:to>
                                        <p:strVal val="solid"/>
                                      </p:to>
                                    </p:set>
                                    <p:set>
                                      <p:cBhvr>
                                        <p:cTn id="69" dur="250" autoRev="1"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4"/>
                    </p:tgtEl>
                  </p:cond>
                </p:stCondLst>
                <p:endSync evt="end" delay="0">
                  <p:rtn val="all"/>
                </p:endSync>
                <p:childTnLst>
                  <p:par>
                    <p:cTn id="71" fill="hold">
                      <p:stCondLst>
                        <p:cond delay="0"/>
                      </p:stCondLst>
                      <p:childTnLst>
                        <p:par>
                          <p:cTn id="72" fill="hold">
                            <p:stCondLst>
                              <p:cond delay="0"/>
                            </p:stCondLst>
                            <p:childTnLst>
                              <p:par>
                                <p:cTn id="73" presetID="27" presetClass="emph" presetSubtype="0" fill="hold" grpId="0" nodeType="clickEffect">
                                  <p:stCondLst>
                                    <p:cond delay="0"/>
                                  </p:stCondLst>
                                  <p:childTnLst>
                                    <p:animClr clrSpc="rgb" dir="cw">
                                      <p:cBhvr override="childStyle">
                                        <p:cTn id="74" dur="250" autoRev="1" fill="hold"/>
                                        <p:tgtEl>
                                          <p:spTgt spid="34"/>
                                        </p:tgtEl>
                                        <p:attrNameLst>
                                          <p:attrName>style.color</p:attrName>
                                        </p:attrNameLst>
                                      </p:cBhvr>
                                      <p:to>
                                        <a:schemeClr val="bg1"/>
                                      </p:to>
                                    </p:animClr>
                                    <p:animClr clrSpc="rgb" dir="cw">
                                      <p:cBhvr>
                                        <p:cTn id="75" dur="250" autoRev="1" fill="hold"/>
                                        <p:tgtEl>
                                          <p:spTgt spid="34"/>
                                        </p:tgtEl>
                                        <p:attrNameLst>
                                          <p:attrName>fillcolor</p:attrName>
                                        </p:attrNameLst>
                                      </p:cBhvr>
                                      <p:to>
                                        <a:schemeClr val="bg1"/>
                                      </p:to>
                                    </p:animClr>
                                    <p:set>
                                      <p:cBhvr>
                                        <p:cTn id="76" dur="250" autoRev="1" fill="hold"/>
                                        <p:tgtEl>
                                          <p:spTgt spid="34"/>
                                        </p:tgtEl>
                                        <p:attrNameLst>
                                          <p:attrName>fill.type</p:attrName>
                                        </p:attrNameLst>
                                      </p:cBhvr>
                                      <p:to>
                                        <p:strVal val="solid"/>
                                      </p:to>
                                    </p:set>
                                    <p:set>
                                      <p:cBhvr>
                                        <p:cTn id="77" dur="250" autoRev="1"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35"/>
                    </p:tgtEl>
                  </p:cond>
                </p:stCondLst>
                <p:endSync evt="end" delay="0">
                  <p:rtn val="all"/>
                </p:endSync>
                <p:childTnLst>
                  <p:par>
                    <p:cTn id="79" fill="hold">
                      <p:stCondLst>
                        <p:cond delay="0"/>
                      </p:stCondLst>
                      <p:childTnLst>
                        <p:par>
                          <p:cTn id="80" fill="hold">
                            <p:stCondLst>
                              <p:cond delay="0"/>
                            </p:stCondLst>
                            <p:childTnLst>
                              <p:par>
                                <p:cTn id="81" presetID="27" presetClass="emph" presetSubtype="0" fill="hold" grpId="0" nodeType="clickEffect">
                                  <p:stCondLst>
                                    <p:cond delay="0"/>
                                  </p:stCondLst>
                                  <p:childTnLst>
                                    <p:animClr clrSpc="rgb" dir="cw">
                                      <p:cBhvr override="childStyle">
                                        <p:cTn id="82" dur="250" autoRev="1" fill="hold"/>
                                        <p:tgtEl>
                                          <p:spTgt spid="35"/>
                                        </p:tgtEl>
                                        <p:attrNameLst>
                                          <p:attrName>style.color</p:attrName>
                                        </p:attrNameLst>
                                      </p:cBhvr>
                                      <p:to>
                                        <a:schemeClr val="bg1"/>
                                      </p:to>
                                    </p:animClr>
                                    <p:animClr clrSpc="rgb" dir="cw">
                                      <p:cBhvr>
                                        <p:cTn id="83" dur="250" autoRev="1" fill="hold"/>
                                        <p:tgtEl>
                                          <p:spTgt spid="35"/>
                                        </p:tgtEl>
                                        <p:attrNameLst>
                                          <p:attrName>fillcolor</p:attrName>
                                        </p:attrNameLst>
                                      </p:cBhvr>
                                      <p:to>
                                        <a:schemeClr val="bg1"/>
                                      </p:to>
                                    </p:animClr>
                                    <p:set>
                                      <p:cBhvr>
                                        <p:cTn id="84" dur="250" autoRev="1" fill="hold"/>
                                        <p:tgtEl>
                                          <p:spTgt spid="35"/>
                                        </p:tgtEl>
                                        <p:attrNameLst>
                                          <p:attrName>fill.type</p:attrName>
                                        </p:attrNameLst>
                                      </p:cBhvr>
                                      <p:to>
                                        <p:strVal val="solid"/>
                                      </p:to>
                                    </p:set>
                                    <p:set>
                                      <p:cBhvr>
                                        <p:cTn id="85" dur="250" autoRev="1"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86" restart="whenNotActive" fill="hold" evtFilter="cancelBubble" nodeType="interactiveSeq">
                <p:stCondLst>
                  <p:cond evt="onClick" delay="0">
                    <p:tgtEl>
                      <p:spTgt spid="37"/>
                    </p:tgtEl>
                  </p:cond>
                </p:stCondLst>
                <p:endSync evt="end" delay="0">
                  <p:rtn val="all"/>
                </p:endSync>
                <p:childTnLst>
                  <p:par>
                    <p:cTn id="87" fill="hold">
                      <p:stCondLst>
                        <p:cond delay="0"/>
                      </p:stCondLst>
                      <p:childTnLst>
                        <p:par>
                          <p:cTn id="88" fill="hold">
                            <p:stCondLst>
                              <p:cond delay="0"/>
                            </p:stCondLst>
                            <p:childTnLst>
                              <p:par>
                                <p:cTn id="89" presetID="27" presetClass="emph" presetSubtype="0" fill="hold" grpId="0" nodeType="clickEffect">
                                  <p:stCondLst>
                                    <p:cond delay="0"/>
                                  </p:stCondLst>
                                  <p:childTnLst>
                                    <p:animClr clrSpc="rgb" dir="cw">
                                      <p:cBhvr override="childStyle">
                                        <p:cTn id="90" dur="250" autoRev="1" fill="hold"/>
                                        <p:tgtEl>
                                          <p:spTgt spid="37"/>
                                        </p:tgtEl>
                                        <p:attrNameLst>
                                          <p:attrName>style.color</p:attrName>
                                        </p:attrNameLst>
                                      </p:cBhvr>
                                      <p:to>
                                        <a:schemeClr val="bg1"/>
                                      </p:to>
                                    </p:animClr>
                                    <p:animClr clrSpc="rgb" dir="cw">
                                      <p:cBhvr>
                                        <p:cTn id="91" dur="250" autoRev="1" fill="hold"/>
                                        <p:tgtEl>
                                          <p:spTgt spid="37"/>
                                        </p:tgtEl>
                                        <p:attrNameLst>
                                          <p:attrName>fillcolor</p:attrName>
                                        </p:attrNameLst>
                                      </p:cBhvr>
                                      <p:to>
                                        <a:schemeClr val="bg1"/>
                                      </p:to>
                                    </p:animClr>
                                    <p:set>
                                      <p:cBhvr>
                                        <p:cTn id="92" dur="250" autoRev="1" fill="hold"/>
                                        <p:tgtEl>
                                          <p:spTgt spid="37"/>
                                        </p:tgtEl>
                                        <p:attrNameLst>
                                          <p:attrName>fill.type</p:attrName>
                                        </p:attrNameLst>
                                      </p:cBhvr>
                                      <p:to>
                                        <p:strVal val="solid"/>
                                      </p:to>
                                    </p:set>
                                    <p:set>
                                      <p:cBhvr>
                                        <p:cTn id="93" dur="250" autoRev="1"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94" restart="whenNotActive" fill="hold" evtFilter="cancelBubble" nodeType="interactiveSeq">
                <p:stCondLst>
                  <p:cond evt="onClick" delay="0">
                    <p:tgtEl>
                      <p:spTgt spid="38"/>
                    </p:tgtEl>
                  </p:cond>
                </p:stCondLst>
                <p:endSync evt="end" delay="0">
                  <p:rtn val="all"/>
                </p:endSync>
                <p:childTnLst>
                  <p:par>
                    <p:cTn id="95" fill="hold">
                      <p:stCondLst>
                        <p:cond delay="0"/>
                      </p:stCondLst>
                      <p:childTnLst>
                        <p:par>
                          <p:cTn id="96" fill="hold">
                            <p:stCondLst>
                              <p:cond delay="0"/>
                            </p:stCondLst>
                            <p:childTnLst>
                              <p:par>
                                <p:cTn id="97" presetID="9" presetClass="exit" presetSubtype="0" fill="hold" grpId="0" nodeType="clickEffect">
                                  <p:stCondLst>
                                    <p:cond delay="0"/>
                                  </p:stCondLst>
                                  <p:childTnLst>
                                    <p:animEffect transition="out" filter="dissolve">
                                      <p:cBhvr>
                                        <p:cTn id="98" dur="500"/>
                                        <p:tgtEl>
                                          <p:spTgt spid="38"/>
                                        </p:tgtEl>
                                      </p:cBhvr>
                                    </p:animEffect>
                                    <p:set>
                                      <p:cBhvr>
                                        <p:cTn id="9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0" restart="whenNotActive" fill="hold" evtFilter="cancelBubble" nodeType="interactiveSeq">
                <p:stCondLst>
                  <p:cond evt="onClick" delay="0">
                    <p:tgtEl>
                      <p:spTgt spid="46"/>
                    </p:tgtEl>
                  </p:cond>
                </p:stCondLst>
                <p:endSync evt="end" delay="0">
                  <p:rtn val="all"/>
                </p:endSync>
                <p:childTnLst>
                  <p:par>
                    <p:cTn id="101" fill="hold">
                      <p:stCondLst>
                        <p:cond delay="0"/>
                      </p:stCondLst>
                      <p:childTnLst>
                        <p:par>
                          <p:cTn id="102" fill="hold">
                            <p:stCondLst>
                              <p:cond delay="0"/>
                            </p:stCondLst>
                            <p:childTnLst>
                              <p:par>
                                <p:cTn id="103" presetID="27" presetClass="entr" presetSubtype="0" fill="hold" grpId="0" nodeType="clickEffect">
                                  <p:stCondLst>
                                    <p:cond delay="0"/>
                                  </p:stCondLst>
                                  <p:iterate type="lt">
                                    <p:tmPct val="50000"/>
                                  </p:iterate>
                                  <p:childTnLst>
                                    <p:set>
                                      <p:cBhvr>
                                        <p:cTn id="104" dur="1" fill="hold">
                                          <p:stCondLst>
                                            <p:cond delay="0"/>
                                          </p:stCondLst>
                                        </p:cTn>
                                        <p:tgtEl>
                                          <p:spTgt spid="41"/>
                                        </p:tgtEl>
                                        <p:attrNameLst>
                                          <p:attrName>style.visibility</p:attrName>
                                        </p:attrNameLst>
                                      </p:cBhvr>
                                      <p:to>
                                        <p:strVal val="visible"/>
                                      </p:to>
                                    </p:set>
                                    <p:anim calcmode="discrete" valueType="clr">
                                      <p:cBhvr override="childStyle">
                                        <p:cTn id="105"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41"/>
                                        </p:tgtEl>
                                        <p:attrNameLst>
                                          <p:attrName>fillcolor</p:attrName>
                                        </p:attrNameLst>
                                      </p:cBhvr>
                                      <p:tavLst>
                                        <p:tav tm="0">
                                          <p:val>
                                            <p:clrVal>
                                              <a:schemeClr val="accent2"/>
                                            </p:clrVal>
                                          </p:val>
                                        </p:tav>
                                        <p:tav tm="50000">
                                          <p:val>
                                            <p:clrVal>
                                              <a:schemeClr val="hlink"/>
                                            </p:clrVal>
                                          </p:val>
                                        </p:tav>
                                      </p:tavLst>
                                    </p:anim>
                                    <p:set>
                                      <p:cBhvr>
                                        <p:cTn id="107" dur="80"/>
                                        <p:tgtEl>
                                          <p:spTgt spid="41"/>
                                        </p:tgtEl>
                                        <p:attrNameLst>
                                          <p:attrName>fill.type</p:attrName>
                                        </p:attrNameLst>
                                      </p:cBhvr>
                                      <p:to>
                                        <p:strVal val="solid"/>
                                      </p:to>
                                    </p:set>
                                  </p:childTnLst>
                                </p:cTn>
                              </p:par>
                            </p:childTnLst>
                          </p:cTn>
                        </p:par>
                        <p:par>
                          <p:cTn id="108" fill="hold">
                            <p:stCondLst>
                              <p:cond delay="1280"/>
                            </p:stCondLst>
                            <p:childTnLst>
                              <p:par>
                                <p:cTn id="109" presetID="9" presetClass="entr" presetSubtype="0" fill="hold" nodeType="after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dissolve">
                                      <p:cBhvr>
                                        <p:cTn id="111" dur="500"/>
                                        <p:tgtEl>
                                          <p:spTgt spid="47"/>
                                        </p:tgtEl>
                                      </p:cBhvr>
                                    </p:animEffect>
                                  </p:childTnLst>
                                </p:cTn>
                              </p:par>
                            </p:childTnLst>
                          </p:cTn>
                        </p:par>
                      </p:childTnLst>
                    </p:cTn>
                  </p:par>
                </p:childTnLst>
              </p:cTn>
              <p:nextCondLst>
                <p:cond evt="onClick" delay="0">
                  <p:tgtEl>
                    <p:spTgt spid="46"/>
                  </p:tgtEl>
                </p:cond>
              </p:nextCondLst>
            </p:seq>
            <p:seq concurrent="1" nextAc="seek">
              <p:cTn id="112" restart="whenNotActive" fill="hold" evtFilter="cancelBubble" nodeType="interactiveSeq">
                <p:stCondLst>
                  <p:cond evt="onClick" delay="0">
                    <p:tgtEl>
                      <p:spTgt spid="39"/>
                    </p:tgtEl>
                  </p:cond>
                </p:stCondLst>
                <p:endSync evt="end" delay="0">
                  <p:rtn val="all"/>
                </p:endSync>
                <p:childTnLst>
                  <p:par>
                    <p:cTn id="113" fill="hold">
                      <p:stCondLst>
                        <p:cond delay="0"/>
                      </p:stCondLst>
                      <p:childTnLst>
                        <p:par>
                          <p:cTn id="114" fill="hold">
                            <p:stCondLst>
                              <p:cond delay="0"/>
                            </p:stCondLst>
                            <p:childTnLst>
                              <p:par>
                                <p:cTn id="115" presetID="1" presetClass="mediacall" presetSubtype="0" fill="hold" nodeType="clickEffect">
                                  <p:stCondLst>
                                    <p:cond delay="0"/>
                                  </p:stCondLst>
                                  <p:childTnLst>
                                    <p:cmd type="call" cmd="playFrom(0.0)">
                                      <p:cBhvr>
                                        <p:cTn id="116" dur="3187" fill="hold"/>
                                        <p:tgtEl>
                                          <p:spTgt spid="39"/>
                                        </p:tgtEl>
                                      </p:cBhvr>
                                    </p:cmd>
                                  </p:childTnLst>
                                </p:cTn>
                              </p:par>
                            </p:childTnLst>
                          </p:cTn>
                        </p:par>
                      </p:childTnLst>
                    </p:cTn>
                  </p:par>
                </p:childTnLst>
              </p:cTn>
              <p:nextCondLst>
                <p:cond evt="onClick" delay="0">
                  <p:tgtEl>
                    <p:spTgt spid="39"/>
                  </p:tgtEl>
                </p:cond>
              </p:nextCondLst>
            </p:seq>
            <p:audio>
              <p:cMediaNode vol="80000">
                <p:cTn id="117"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8B5CE251-E734-61D0-2DB8-380C0CC85D4C}"/>
              </a:ext>
            </a:extLst>
          </p:cNvPr>
          <p:cNvSpPr/>
          <p:nvPr/>
        </p:nvSpPr>
        <p:spPr>
          <a:xfrm>
            <a:off x="-49863" y="1"/>
            <a:ext cx="18288000"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1066800" y="2659224"/>
            <a:ext cx="9448800" cy="5832648"/>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545458" y="34866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canteen</a:t>
            </a:r>
            <a:endParaRPr lang="pt-PT" sz="3600" dirty="0">
              <a:solidFill>
                <a:schemeClr val="bg1"/>
              </a:solidFill>
              <a:latin typeface="Corbel" pitchFamily="34" charset="0"/>
            </a:endParaRPr>
          </a:p>
        </p:txBody>
      </p:sp>
      <p:pic>
        <p:nvPicPr>
          <p:cNvPr id="9224" name="Imagem 5" descr="2010-02-05_2157.png"/>
          <p:cNvPicPr>
            <a:picLocks noChangeAspect="1"/>
          </p:cNvPicPr>
          <p:nvPr/>
        </p:nvPicPr>
        <p:blipFill>
          <a:blip r:embed="rId4" cstate="print"/>
          <a:stretch>
            <a:fillRect/>
          </a:stretch>
        </p:blipFill>
        <p:spPr bwMode="auto">
          <a:xfrm>
            <a:off x="4648200" y="2926777"/>
            <a:ext cx="2354554" cy="4623945"/>
          </a:xfrm>
          <a:prstGeom prst="rect">
            <a:avLst/>
          </a:prstGeom>
          <a:noFill/>
          <a:ln w="9525">
            <a:noFill/>
            <a:miter lim="800000"/>
            <a:headEnd/>
            <a:tailEnd/>
          </a:ln>
        </p:spPr>
      </p:pic>
      <p:sp>
        <p:nvSpPr>
          <p:cNvPr id="24" name="Rectângulo arredondado 23"/>
          <p:cNvSpPr/>
          <p:nvPr/>
        </p:nvSpPr>
        <p:spPr>
          <a:xfrm>
            <a:off x="11629134" y="34866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has</a:t>
            </a:r>
            <a:endParaRPr lang="pt-PT" sz="3600" dirty="0">
              <a:solidFill>
                <a:schemeClr val="bg1"/>
              </a:solidFill>
              <a:latin typeface="Corbel" pitchFamily="34" charset="0"/>
            </a:endParaRPr>
          </a:p>
        </p:txBody>
      </p:sp>
      <p:sp>
        <p:nvSpPr>
          <p:cNvPr id="25" name="Rectângulo arredondado 24"/>
          <p:cNvSpPr/>
          <p:nvPr/>
        </p:nvSpPr>
        <p:spPr>
          <a:xfrm>
            <a:off x="685800" y="9030965"/>
            <a:ext cx="16611600"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629134" y="153583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eat</a:t>
            </a:r>
            <a:endParaRPr lang="pt-PT" sz="3600" dirty="0">
              <a:solidFill>
                <a:schemeClr val="bg1"/>
              </a:solidFill>
              <a:latin typeface="Corbel" pitchFamily="34" charset="0"/>
            </a:endParaRPr>
          </a:p>
        </p:txBody>
      </p:sp>
      <p:sp>
        <p:nvSpPr>
          <p:cNvPr id="27" name="Rectângulo arredondado 26"/>
          <p:cNvSpPr/>
          <p:nvPr/>
        </p:nvSpPr>
        <p:spPr>
          <a:xfrm>
            <a:off x="14545458" y="153583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in</a:t>
            </a:r>
            <a:endParaRPr lang="pt-PT" sz="3600" dirty="0">
              <a:solidFill>
                <a:schemeClr val="bg1"/>
              </a:solidFill>
              <a:latin typeface="Corbel" pitchFamily="34" charset="0"/>
            </a:endParaRPr>
          </a:p>
        </p:txBody>
      </p:sp>
      <p:sp>
        <p:nvSpPr>
          <p:cNvPr id="28" name="Rectângulo arredondado 27"/>
          <p:cNvSpPr/>
          <p:nvPr/>
        </p:nvSpPr>
        <p:spPr>
          <a:xfrm>
            <a:off x="14545458" y="272493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food</a:t>
            </a:r>
            <a:endParaRPr lang="pt-PT" sz="3600" dirty="0">
              <a:solidFill>
                <a:schemeClr val="bg1"/>
              </a:solidFill>
              <a:latin typeface="Corbel" pitchFamily="34" charset="0"/>
            </a:endParaRPr>
          </a:p>
        </p:txBody>
      </p:sp>
      <p:sp>
        <p:nvSpPr>
          <p:cNvPr id="29" name="Rectângulo arredondado 28"/>
          <p:cNvSpPr/>
          <p:nvPr/>
        </p:nvSpPr>
        <p:spPr>
          <a:xfrm>
            <a:off x="11629134" y="272493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have</a:t>
            </a:r>
            <a:endParaRPr lang="pt-PT" sz="3600" dirty="0">
              <a:solidFill>
                <a:schemeClr val="bg1"/>
              </a:solidFill>
              <a:latin typeface="Corbel" pitchFamily="34" charset="0"/>
            </a:endParaRPr>
          </a:p>
        </p:txBody>
      </p:sp>
      <p:sp>
        <p:nvSpPr>
          <p:cNvPr id="30" name="Rectângulo arredondado 29"/>
          <p:cNvSpPr/>
          <p:nvPr/>
        </p:nvSpPr>
        <p:spPr>
          <a:xfrm>
            <a:off x="11629134" y="391306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the</a:t>
            </a:r>
            <a:endParaRPr lang="pt-PT" sz="3600" dirty="0">
              <a:solidFill>
                <a:schemeClr val="bg1"/>
              </a:solidFill>
              <a:latin typeface="Corbel" pitchFamily="34" charset="0"/>
            </a:endParaRPr>
          </a:p>
        </p:txBody>
      </p:sp>
      <p:sp>
        <p:nvSpPr>
          <p:cNvPr id="31" name="Rectângulo arredondado 30"/>
          <p:cNvSpPr/>
          <p:nvPr/>
        </p:nvSpPr>
        <p:spPr>
          <a:xfrm>
            <a:off x="14545458" y="391306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a:t>
            </a:r>
            <a:endParaRPr lang="pt-PT" sz="3600" dirty="0">
              <a:solidFill>
                <a:schemeClr val="bg1"/>
              </a:solidFill>
              <a:latin typeface="Corbel" pitchFamily="34" charset="0"/>
            </a:endParaRPr>
          </a:p>
        </p:txBody>
      </p:sp>
      <p:sp>
        <p:nvSpPr>
          <p:cNvPr id="32" name="Rectângulo arredondado 31"/>
          <p:cNvSpPr/>
          <p:nvPr/>
        </p:nvSpPr>
        <p:spPr>
          <a:xfrm>
            <a:off x="14545458" y="510119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takes</a:t>
            </a:r>
            <a:endParaRPr lang="pt-PT" sz="3600" dirty="0">
              <a:solidFill>
                <a:schemeClr val="bg1"/>
              </a:solidFill>
              <a:latin typeface="Corbel" pitchFamily="34" charset="0"/>
            </a:endParaRPr>
          </a:p>
        </p:txBody>
      </p:sp>
      <p:sp>
        <p:nvSpPr>
          <p:cNvPr id="33" name="Rectângulo arredondado 32"/>
          <p:cNvSpPr/>
          <p:nvPr/>
        </p:nvSpPr>
        <p:spPr>
          <a:xfrm>
            <a:off x="11629134" y="510119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dinner</a:t>
            </a:r>
            <a:endParaRPr lang="pt-PT" sz="3600" dirty="0">
              <a:solidFill>
                <a:schemeClr val="bg1"/>
              </a:solidFill>
              <a:latin typeface="Corbel" pitchFamily="34" charset="0"/>
            </a:endParaRPr>
          </a:p>
        </p:txBody>
      </p:sp>
      <p:sp>
        <p:nvSpPr>
          <p:cNvPr id="34" name="Rectângulo arredondado 33"/>
          <p:cNvSpPr/>
          <p:nvPr/>
        </p:nvSpPr>
        <p:spPr>
          <a:xfrm>
            <a:off x="11629134" y="628932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school</a:t>
            </a:r>
            <a:endParaRPr lang="pt-PT" sz="3600" dirty="0">
              <a:solidFill>
                <a:schemeClr val="bg1"/>
              </a:solidFill>
              <a:latin typeface="Corbel" pitchFamily="34" charset="0"/>
            </a:endParaRPr>
          </a:p>
        </p:txBody>
      </p:sp>
      <p:sp>
        <p:nvSpPr>
          <p:cNvPr id="35" name="Rectângulo arredondado 34"/>
          <p:cNvSpPr/>
          <p:nvPr/>
        </p:nvSpPr>
        <p:spPr>
          <a:xfrm>
            <a:off x="14545458" y="628932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her</a:t>
            </a:r>
            <a:endParaRPr lang="pt-PT" sz="3600" dirty="0">
              <a:solidFill>
                <a:schemeClr val="bg1"/>
              </a:solidFill>
              <a:latin typeface="Corbel" pitchFamily="34" charset="0"/>
            </a:endParaRPr>
          </a:p>
        </p:txBody>
      </p:sp>
      <p:sp>
        <p:nvSpPr>
          <p:cNvPr id="36" name="Rectângulo arredondado 35"/>
          <p:cNvSpPr/>
          <p:nvPr/>
        </p:nvSpPr>
        <p:spPr>
          <a:xfrm>
            <a:off x="838200" y="348668"/>
            <a:ext cx="9677400" cy="1770496"/>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4000" b="1" dirty="0">
                <a:solidFill>
                  <a:schemeClr val="bg1"/>
                </a:solidFill>
                <a:latin typeface="Corbel" pitchFamily="34" charset="0"/>
              </a:rPr>
              <a:t>Say what Billy does. </a:t>
            </a:r>
          </a:p>
          <a:p>
            <a:pPr algn="ctr">
              <a:defRPr/>
            </a:pPr>
            <a:r>
              <a:rPr lang="pt-PT" sz="4000" b="1" dirty="0">
                <a:solidFill>
                  <a:schemeClr val="bg1"/>
                </a:solidFill>
                <a:latin typeface="Corbel" pitchFamily="34" charset="0"/>
              </a:rPr>
              <a:t>Then listen and click the right words. </a:t>
            </a:r>
            <a:endParaRPr lang="pt-PT" sz="3600" b="1" dirty="0">
              <a:solidFill>
                <a:schemeClr val="bg1"/>
              </a:solidFill>
              <a:latin typeface="Corbel" pitchFamily="34" charset="0"/>
            </a:endParaRPr>
          </a:p>
        </p:txBody>
      </p:sp>
      <p:sp>
        <p:nvSpPr>
          <p:cNvPr id="37" name="Rectângulo arredondado 36"/>
          <p:cNvSpPr/>
          <p:nvPr/>
        </p:nvSpPr>
        <p:spPr>
          <a:xfrm>
            <a:off x="11629134" y="747746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for</a:t>
            </a:r>
            <a:endParaRPr lang="pt-PT" sz="3600" dirty="0">
              <a:solidFill>
                <a:schemeClr val="bg1"/>
              </a:solidFill>
              <a:latin typeface="Corbel" pitchFamily="34" charset="0"/>
            </a:endParaRPr>
          </a:p>
        </p:txBody>
      </p:sp>
      <p:sp>
        <p:nvSpPr>
          <p:cNvPr id="38" name="Rectângulo arredondado 37"/>
          <p:cNvSpPr/>
          <p:nvPr/>
        </p:nvSpPr>
        <p:spPr>
          <a:xfrm>
            <a:off x="14545458" y="747746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lunch</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3095328" y="9051132"/>
            <a:ext cx="11773308" cy="1015663"/>
          </a:xfrm>
          <a:prstGeom prst="rect">
            <a:avLst/>
          </a:prstGeom>
          <a:noFill/>
          <a:ln w="9525">
            <a:noFill/>
            <a:miter lim="800000"/>
            <a:headEnd/>
            <a:tailEnd/>
          </a:ln>
        </p:spPr>
        <p:txBody>
          <a:bodyPr wrap="square">
            <a:spAutoFit/>
          </a:bodyPr>
          <a:lstStyle/>
          <a:p>
            <a:r>
              <a:rPr lang="pt-PT" sz="6000" b="1" dirty="0" err="1">
                <a:solidFill>
                  <a:schemeClr val="bg1"/>
                </a:solidFill>
                <a:latin typeface="Corbel" pitchFamily="34" charset="0"/>
              </a:rPr>
              <a:t>He</a:t>
            </a:r>
            <a:r>
              <a:rPr lang="pt-PT" sz="6000" b="1" dirty="0">
                <a:solidFill>
                  <a:schemeClr val="bg1"/>
                </a:solidFill>
                <a:latin typeface="Corbel" pitchFamily="34" charset="0"/>
              </a:rPr>
              <a:t> </a:t>
            </a:r>
            <a:r>
              <a:rPr lang="pt-PT" sz="6000" b="1" dirty="0" err="1">
                <a:solidFill>
                  <a:schemeClr val="bg1"/>
                </a:solidFill>
                <a:latin typeface="Corbel" pitchFamily="34" charset="0"/>
              </a:rPr>
              <a:t>has</a:t>
            </a:r>
            <a:r>
              <a:rPr lang="pt-PT" sz="6000" b="1" dirty="0">
                <a:solidFill>
                  <a:schemeClr val="bg1"/>
                </a:solidFill>
                <a:latin typeface="Corbel" pitchFamily="34" charset="0"/>
              </a:rPr>
              <a:t> </a:t>
            </a:r>
            <a:r>
              <a:rPr lang="pt-PT" sz="6000" b="1" dirty="0" err="1">
                <a:solidFill>
                  <a:schemeClr val="bg1"/>
                </a:solidFill>
                <a:latin typeface="Corbel" pitchFamily="34" charset="0"/>
              </a:rPr>
              <a:t>lunch</a:t>
            </a:r>
            <a:r>
              <a:rPr lang="pt-PT" sz="6000" b="1" dirty="0">
                <a:solidFill>
                  <a:schemeClr val="bg1"/>
                </a:solidFill>
                <a:latin typeface="Corbel" pitchFamily="34" charset="0"/>
              </a:rPr>
              <a:t> in </a:t>
            </a:r>
            <a:r>
              <a:rPr lang="pt-PT" sz="6000" b="1" dirty="0" err="1">
                <a:solidFill>
                  <a:schemeClr val="bg1"/>
                </a:solidFill>
                <a:latin typeface="Corbel" pitchFamily="34" charset="0"/>
              </a:rPr>
              <a:t>the</a:t>
            </a:r>
            <a:r>
              <a:rPr lang="pt-PT" sz="6000" b="1" dirty="0">
                <a:solidFill>
                  <a:schemeClr val="bg1"/>
                </a:solidFill>
                <a:latin typeface="Corbel" pitchFamily="34" charset="0"/>
              </a:rPr>
              <a:t> </a:t>
            </a:r>
            <a:r>
              <a:rPr lang="pt-PT" sz="6000" b="1" dirty="0" err="1">
                <a:solidFill>
                  <a:schemeClr val="bg1"/>
                </a:solidFill>
                <a:latin typeface="Corbel" pitchFamily="34" charset="0"/>
              </a:rPr>
              <a:t>school</a:t>
            </a:r>
            <a:r>
              <a:rPr lang="pt-PT" sz="6000" b="1" dirty="0">
                <a:solidFill>
                  <a:schemeClr val="bg1"/>
                </a:solidFill>
                <a:latin typeface="Corbel" pitchFamily="34" charset="0"/>
              </a:rPr>
              <a:t> </a:t>
            </a:r>
            <a:r>
              <a:rPr lang="pt-PT" sz="6000" b="1" dirty="0" err="1">
                <a:solidFill>
                  <a:schemeClr val="bg1"/>
                </a:solidFill>
                <a:latin typeface="Corbel" pitchFamily="34" charset="0"/>
              </a:rPr>
              <a:t>canteen</a:t>
            </a:r>
            <a:r>
              <a:rPr lang="pt-PT" sz="6000" b="1" dirty="0">
                <a:solidFill>
                  <a:schemeClr val="bg1"/>
                </a:solidFill>
                <a:latin typeface="Corbel" pitchFamily="34" charset="0"/>
              </a:rPr>
              <a:t>.</a:t>
            </a:r>
            <a:endParaRPr lang="pt-PT" sz="4200" b="1" dirty="0">
              <a:solidFill>
                <a:schemeClr val="bg1"/>
              </a:solidFill>
              <a:latin typeface="Corbel" pitchFamily="34" charset="0"/>
            </a:endParaRPr>
          </a:p>
        </p:txBody>
      </p:sp>
      <p:pic>
        <p:nvPicPr>
          <p:cNvPr id="47" name="Imagem 46" descr="end-clip-art-705990.png">
            <a:hlinkClick r:id="rId5" action="ppaction://hlinksldjump"/>
          </p:cNvPr>
          <p:cNvPicPr>
            <a:picLocks noChangeAspect="1"/>
          </p:cNvPicPr>
          <p:nvPr/>
        </p:nvPicPr>
        <p:blipFill>
          <a:blip r:embed="rId6" cstate="print"/>
          <a:srcRect/>
          <a:stretch>
            <a:fillRect/>
          </a:stretch>
        </p:blipFill>
        <p:spPr bwMode="auto">
          <a:xfrm>
            <a:off x="16180963" y="8686580"/>
            <a:ext cx="1688306" cy="1685925"/>
          </a:xfrm>
          <a:prstGeom prst="rect">
            <a:avLst/>
          </a:prstGeom>
          <a:noFill/>
          <a:ln w="9525">
            <a:noFill/>
            <a:miter lim="800000"/>
            <a:headEnd/>
            <a:tailEnd/>
          </a:ln>
        </p:spPr>
      </p:pic>
      <p:pic>
        <p:nvPicPr>
          <p:cNvPr id="42" name="have lunc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duotone>
              <a:schemeClr val="accent6">
                <a:shade val="45000"/>
                <a:satMod val="135000"/>
              </a:schemeClr>
              <a:prstClr val="white"/>
            </a:duotone>
          </a:blip>
          <a:stretch>
            <a:fillRect/>
          </a:stretch>
        </p:blipFill>
        <p:spPr>
          <a:xfrm>
            <a:off x="1615717" y="2895029"/>
            <a:ext cx="1620180" cy="1556888"/>
          </a:xfrm>
          <a:prstGeom prst="rect">
            <a:avLst/>
          </a:prstGeom>
        </p:spPr>
      </p:pic>
      <p:sp>
        <p:nvSpPr>
          <p:cNvPr id="39" name="Rectângulo arredondado 38"/>
          <p:cNvSpPr/>
          <p:nvPr/>
        </p:nvSpPr>
        <p:spPr>
          <a:xfrm>
            <a:off x="1524000" y="7895107"/>
            <a:ext cx="8458200" cy="920281"/>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8" cstate="print"/>
          <a:srcRect/>
          <a:stretch>
            <a:fillRect/>
          </a:stretch>
        </p:blipFill>
        <p:spPr bwMode="auto">
          <a:xfrm>
            <a:off x="8914638" y="6839764"/>
            <a:ext cx="2243137" cy="223984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hold" nodeType="clickEffect">
                                  <p:stCondLst>
                                    <p:cond delay="0"/>
                                  </p:stCondLst>
                                  <p:childTnLst>
                                    <p:animClr clrSpc="rgb" dir="cw">
                                      <p:cBhvr override="childStyle">
                                        <p:cTn id="6" dur="250" autoRev="1" fill="hold"/>
                                        <p:tgtEl>
                                          <p:spTgt spid="24"/>
                                        </p:tgtEl>
                                        <p:attrNameLst>
                                          <p:attrName>style.color</p:attrName>
                                        </p:attrNameLst>
                                      </p:cBhvr>
                                      <p:to>
                                        <a:schemeClr val="bg1"/>
                                      </p:to>
                                    </p:animClr>
                                    <p:animClr clrSpc="rgb" dir="cw">
                                      <p:cBhvr>
                                        <p:cTn id="7" dur="250" autoRev="1" fill="hold"/>
                                        <p:tgtEl>
                                          <p:spTgt spid="24"/>
                                        </p:tgtEl>
                                        <p:attrNameLst>
                                          <p:attrName>fillcolor</p:attrName>
                                        </p:attrNameLst>
                                      </p:cBhvr>
                                      <p:to>
                                        <a:schemeClr val="bg1"/>
                                      </p:to>
                                    </p:animClr>
                                    <p:set>
                                      <p:cBhvr>
                                        <p:cTn id="8" dur="250" autoRev="1" fill="hold"/>
                                        <p:tgtEl>
                                          <p:spTgt spid="24"/>
                                        </p:tgtEl>
                                        <p:attrNameLst>
                                          <p:attrName>fill.type</p:attrName>
                                        </p:attrNameLst>
                                      </p:cBhvr>
                                      <p:to>
                                        <p:strVal val="solid"/>
                                      </p:to>
                                    </p:set>
                                    <p:set>
                                      <p:cBhvr>
                                        <p:cTn id="9" dur="250" autoRev="1"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7" presetClass="emph" presetSubtype="0" fill="hold" grpId="0" nodeType="clickEffect">
                                  <p:stCondLst>
                                    <p:cond delay="0"/>
                                  </p:stCondLst>
                                  <p:childTnLst>
                                    <p:animClr clrSpc="rgb" dir="cw">
                                      <p:cBhvr override="childStyle">
                                        <p:cTn id="14" dur="250" autoRev="1" fill="hold"/>
                                        <p:tgtEl>
                                          <p:spTgt spid="8"/>
                                        </p:tgtEl>
                                        <p:attrNameLst>
                                          <p:attrName>style.color</p:attrName>
                                        </p:attrNameLst>
                                      </p:cBhvr>
                                      <p:to>
                                        <a:schemeClr val="bg1"/>
                                      </p:to>
                                    </p:animClr>
                                    <p:animClr clrSpc="rgb" dir="cw">
                                      <p:cBhvr>
                                        <p:cTn id="15" dur="250" autoRev="1" fill="hold"/>
                                        <p:tgtEl>
                                          <p:spTgt spid="8"/>
                                        </p:tgtEl>
                                        <p:attrNameLst>
                                          <p:attrName>fillcolor</p:attrName>
                                        </p:attrNameLst>
                                      </p:cBhvr>
                                      <p:to>
                                        <a:schemeClr val="bg1"/>
                                      </p:to>
                                    </p:animClr>
                                    <p:set>
                                      <p:cBhvr>
                                        <p:cTn id="16" dur="250" autoRev="1" fill="hold"/>
                                        <p:tgtEl>
                                          <p:spTgt spid="8"/>
                                        </p:tgtEl>
                                        <p:attrNameLst>
                                          <p:attrName>fill.type</p:attrName>
                                        </p:attrNameLst>
                                      </p:cBhvr>
                                      <p:to>
                                        <p:strVal val="solid"/>
                                      </p:to>
                                    </p:set>
                                    <p:set>
                                      <p:cBhvr>
                                        <p:cTn id="17" dur="250" autoRev="1"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27" presetClass="emph" presetSubtype="0" fill="hold" grpId="0" nodeType="clickEffect">
                                  <p:stCondLst>
                                    <p:cond delay="0"/>
                                  </p:stCondLst>
                                  <p:childTnLst>
                                    <p:animClr clrSpc="rgb" dir="cw">
                                      <p:cBhvr override="childStyle">
                                        <p:cTn id="28" dur="250" autoRev="1" fill="hold"/>
                                        <p:tgtEl>
                                          <p:spTgt spid="27"/>
                                        </p:tgtEl>
                                        <p:attrNameLst>
                                          <p:attrName>style.color</p:attrName>
                                        </p:attrNameLst>
                                      </p:cBhvr>
                                      <p:to>
                                        <a:schemeClr val="bg1"/>
                                      </p:to>
                                    </p:animClr>
                                    <p:animClr clrSpc="rgb" dir="cw">
                                      <p:cBhvr>
                                        <p:cTn id="29" dur="250" autoRev="1" fill="hold"/>
                                        <p:tgtEl>
                                          <p:spTgt spid="27"/>
                                        </p:tgtEl>
                                        <p:attrNameLst>
                                          <p:attrName>fillcolor</p:attrName>
                                        </p:attrNameLst>
                                      </p:cBhvr>
                                      <p:to>
                                        <a:schemeClr val="bg1"/>
                                      </p:to>
                                    </p:animClr>
                                    <p:set>
                                      <p:cBhvr>
                                        <p:cTn id="30" dur="250" autoRev="1" fill="hold"/>
                                        <p:tgtEl>
                                          <p:spTgt spid="27"/>
                                        </p:tgtEl>
                                        <p:attrNameLst>
                                          <p:attrName>fill.type</p:attrName>
                                        </p:attrNameLst>
                                      </p:cBhvr>
                                      <p:to>
                                        <p:strVal val="solid"/>
                                      </p:to>
                                    </p:set>
                                    <p:set>
                                      <p:cBhvr>
                                        <p:cTn id="31" dur="250" autoRev="1"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0" nodeType="clickEffect">
                                  <p:stCondLst>
                                    <p:cond delay="0"/>
                                  </p:stCondLst>
                                  <p:childTnLst>
                                    <p:animEffect transition="out" filter="dissolv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27" presetClass="emph" presetSubtype="0" fill="hold" grpId="0" nodeType="clickEffect">
                                  <p:stCondLst>
                                    <p:cond delay="0"/>
                                  </p:stCondLst>
                                  <p:childTnLst>
                                    <p:animClr clrSpc="rgb" dir="cw">
                                      <p:cBhvr override="childStyle">
                                        <p:cTn id="48" dur="250" autoRev="1" fill="hold"/>
                                        <p:tgtEl>
                                          <p:spTgt spid="30"/>
                                        </p:tgtEl>
                                        <p:attrNameLst>
                                          <p:attrName>style.color</p:attrName>
                                        </p:attrNameLst>
                                      </p:cBhvr>
                                      <p:to>
                                        <a:schemeClr val="bg1"/>
                                      </p:to>
                                    </p:animClr>
                                    <p:animClr clrSpc="rgb" dir="cw">
                                      <p:cBhvr>
                                        <p:cTn id="49" dur="250" autoRev="1" fill="hold"/>
                                        <p:tgtEl>
                                          <p:spTgt spid="30"/>
                                        </p:tgtEl>
                                        <p:attrNameLst>
                                          <p:attrName>fillcolor</p:attrName>
                                        </p:attrNameLst>
                                      </p:cBhvr>
                                      <p:to>
                                        <a:schemeClr val="bg1"/>
                                      </p:to>
                                    </p:animClr>
                                    <p:set>
                                      <p:cBhvr>
                                        <p:cTn id="50" dur="250" autoRev="1" fill="hold"/>
                                        <p:tgtEl>
                                          <p:spTgt spid="30"/>
                                        </p:tgtEl>
                                        <p:attrNameLst>
                                          <p:attrName>fill.type</p:attrName>
                                        </p:attrNameLst>
                                      </p:cBhvr>
                                      <p:to>
                                        <p:strVal val="solid"/>
                                      </p:to>
                                    </p:set>
                                    <p:set>
                                      <p:cBhvr>
                                        <p:cTn id="51" dur="250" autoRev="1"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hold" grpId="0" nodeType="clickEffect">
                                  <p:stCondLst>
                                    <p:cond delay="0"/>
                                  </p:stCondLst>
                                  <p:childTnLst>
                                    <p:animClr clrSpc="rgb" dir="cw">
                                      <p:cBhvr override="childStyle">
                                        <p:cTn id="56" dur="250" autoRev="1" fill="hold"/>
                                        <p:tgtEl>
                                          <p:spTgt spid="31"/>
                                        </p:tgtEl>
                                        <p:attrNameLst>
                                          <p:attrName>style.color</p:attrName>
                                        </p:attrNameLst>
                                      </p:cBhvr>
                                      <p:to>
                                        <a:schemeClr val="bg1"/>
                                      </p:to>
                                    </p:animClr>
                                    <p:animClr clrSpc="rgb" dir="cw">
                                      <p:cBhvr>
                                        <p:cTn id="57" dur="250" autoRev="1" fill="hold"/>
                                        <p:tgtEl>
                                          <p:spTgt spid="31"/>
                                        </p:tgtEl>
                                        <p:attrNameLst>
                                          <p:attrName>fillcolor</p:attrName>
                                        </p:attrNameLst>
                                      </p:cBhvr>
                                      <p:to>
                                        <a:schemeClr val="bg1"/>
                                      </p:to>
                                    </p:animClr>
                                    <p:set>
                                      <p:cBhvr>
                                        <p:cTn id="58" dur="250" autoRev="1" fill="hold"/>
                                        <p:tgtEl>
                                          <p:spTgt spid="31"/>
                                        </p:tgtEl>
                                        <p:attrNameLst>
                                          <p:attrName>fill.type</p:attrName>
                                        </p:attrNameLst>
                                      </p:cBhvr>
                                      <p:to>
                                        <p:strVal val="solid"/>
                                      </p:to>
                                    </p:set>
                                    <p:set>
                                      <p:cBhvr>
                                        <p:cTn id="59" dur="250" autoRev="1"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9" presetClass="exit" presetSubtype="0" fill="hold" grpId="0" nodeType="clickEffect">
                                  <p:stCondLst>
                                    <p:cond delay="0"/>
                                  </p:stCondLst>
                                  <p:childTnLst>
                                    <p:animEffect transition="out" filter="dissolve">
                                      <p:cBhvr>
                                        <p:cTn id="64" dur="500"/>
                                        <p:tgtEl>
                                          <p:spTgt spid="33"/>
                                        </p:tgtEl>
                                      </p:cBhvr>
                                    </p:animEffect>
                                    <p:set>
                                      <p:cBhvr>
                                        <p:cTn id="6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9" presetClass="exit" presetSubtype="0" fill="hold" grpId="0" nodeType="clickEffect">
                                  <p:stCondLst>
                                    <p:cond delay="0"/>
                                  </p:stCondLst>
                                  <p:childTnLst>
                                    <p:animEffect transition="out" filter="dissolve">
                                      <p:cBhvr>
                                        <p:cTn id="70" dur="500"/>
                                        <p:tgtEl>
                                          <p:spTgt spid="32"/>
                                        </p:tgtEl>
                                      </p:cBhvr>
                                    </p:animEffect>
                                    <p:set>
                                      <p:cBhvr>
                                        <p:cTn id="7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27" presetClass="emph" presetSubtype="0" fill="hold" grpId="0" nodeType="clickEffect">
                                  <p:stCondLst>
                                    <p:cond delay="0"/>
                                  </p:stCondLst>
                                  <p:childTnLst>
                                    <p:animClr clrSpc="rgb" dir="cw">
                                      <p:cBhvr override="childStyle">
                                        <p:cTn id="76" dur="250" autoRev="1" fill="hold"/>
                                        <p:tgtEl>
                                          <p:spTgt spid="34"/>
                                        </p:tgtEl>
                                        <p:attrNameLst>
                                          <p:attrName>style.color</p:attrName>
                                        </p:attrNameLst>
                                      </p:cBhvr>
                                      <p:to>
                                        <a:schemeClr val="bg1"/>
                                      </p:to>
                                    </p:animClr>
                                    <p:animClr clrSpc="rgb" dir="cw">
                                      <p:cBhvr>
                                        <p:cTn id="77" dur="250" autoRev="1" fill="hold"/>
                                        <p:tgtEl>
                                          <p:spTgt spid="34"/>
                                        </p:tgtEl>
                                        <p:attrNameLst>
                                          <p:attrName>fillcolor</p:attrName>
                                        </p:attrNameLst>
                                      </p:cBhvr>
                                      <p:to>
                                        <a:schemeClr val="bg1"/>
                                      </p:to>
                                    </p:animClr>
                                    <p:set>
                                      <p:cBhvr>
                                        <p:cTn id="78" dur="250" autoRev="1" fill="hold"/>
                                        <p:tgtEl>
                                          <p:spTgt spid="34"/>
                                        </p:tgtEl>
                                        <p:attrNameLst>
                                          <p:attrName>fill.type</p:attrName>
                                        </p:attrNameLst>
                                      </p:cBhvr>
                                      <p:to>
                                        <p:strVal val="solid"/>
                                      </p:to>
                                    </p:set>
                                    <p:set>
                                      <p:cBhvr>
                                        <p:cTn id="79" dur="250" autoRev="1"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80" restart="whenNotActive" fill="hold" evtFilter="cancelBubble" nodeType="interactiveSeq">
                <p:stCondLst>
                  <p:cond evt="onClick" delay="0">
                    <p:tgtEl>
                      <p:spTgt spid="35"/>
                    </p:tgtEl>
                  </p:cond>
                </p:stCondLst>
                <p:endSync evt="end" delay="0">
                  <p:rtn val="all"/>
                </p:endSync>
                <p:childTnLst>
                  <p:par>
                    <p:cTn id="81" fill="hold">
                      <p:stCondLst>
                        <p:cond delay="0"/>
                      </p:stCondLst>
                      <p:childTnLst>
                        <p:par>
                          <p:cTn id="82" fill="hold">
                            <p:stCondLst>
                              <p:cond delay="0"/>
                            </p:stCondLst>
                            <p:childTnLst>
                              <p:par>
                                <p:cTn id="83" presetID="9" presetClass="exit" presetSubtype="0" fill="hold" grpId="0" nodeType="clickEffect">
                                  <p:stCondLst>
                                    <p:cond delay="0"/>
                                  </p:stCondLst>
                                  <p:childTnLst>
                                    <p:animEffect transition="out" filter="dissolve">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6" restart="whenNotActive" fill="hold" evtFilter="cancelBubble" nodeType="interactiveSeq">
                <p:stCondLst>
                  <p:cond evt="onClick" delay="0">
                    <p:tgtEl>
                      <p:spTgt spid="37"/>
                    </p:tgtEl>
                  </p:cond>
                </p:stCondLst>
                <p:endSync evt="end" delay="0">
                  <p:rtn val="all"/>
                </p:endSync>
                <p:childTnLst>
                  <p:par>
                    <p:cTn id="87" fill="hold">
                      <p:stCondLst>
                        <p:cond delay="0"/>
                      </p:stCondLst>
                      <p:childTnLst>
                        <p:par>
                          <p:cTn id="88" fill="hold">
                            <p:stCondLst>
                              <p:cond delay="0"/>
                            </p:stCondLst>
                            <p:childTnLst>
                              <p:par>
                                <p:cTn id="89" presetID="9" presetClass="exit" presetSubtype="0" fill="hold" grpId="0" nodeType="clickEffect">
                                  <p:stCondLst>
                                    <p:cond delay="0"/>
                                  </p:stCondLst>
                                  <p:childTnLst>
                                    <p:animEffect transition="out" filter="dissolve">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8"/>
                    </p:tgtEl>
                  </p:cond>
                </p:stCondLst>
                <p:endSync evt="end" delay="0">
                  <p:rtn val="all"/>
                </p:endSync>
                <p:childTnLst>
                  <p:par>
                    <p:cTn id="93" fill="hold">
                      <p:stCondLst>
                        <p:cond delay="0"/>
                      </p:stCondLst>
                      <p:childTnLst>
                        <p:par>
                          <p:cTn id="94" fill="hold">
                            <p:stCondLst>
                              <p:cond delay="0"/>
                            </p:stCondLst>
                            <p:childTnLst>
                              <p:par>
                                <p:cTn id="95" presetID="27" presetClass="emph" presetSubtype="0" fill="hold" grpId="0" nodeType="clickEffect">
                                  <p:stCondLst>
                                    <p:cond delay="0"/>
                                  </p:stCondLst>
                                  <p:childTnLst>
                                    <p:animClr clrSpc="rgb" dir="cw">
                                      <p:cBhvr override="childStyle">
                                        <p:cTn id="96" dur="250" autoRev="1" fill="hold"/>
                                        <p:tgtEl>
                                          <p:spTgt spid="38"/>
                                        </p:tgtEl>
                                        <p:attrNameLst>
                                          <p:attrName>style.color</p:attrName>
                                        </p:attrNameLst>
                                      </p:cBhvr>
                                      <p:to>
                                        <a:schemeClr val="bg1"/>
                                      </p:to>
                                    </p:animClr>
                                    <p:animClr clrSpc="rgb" dir="cw">
                                      <p:cBhvr>
                                        <p:cTn id="97" dur="250" autoRev="1" fill="hold"/>
                                        <p:tgtEl>
                                          <p:spTgt spid="38"/>
                                        </p:tgtEl>
                                        <p:attrNameLst>
                                          <p:attrName>fillcolor</p:attrName>
                                        </p:attrNameLst>
                                      </p:cBhvr>
                                      <p:to>
                                        <a:schemeClr val="bg1"/>
                                      </p:to>
                                    </p:animClr>
                                    <p:set>
                                      <p:cBhvr>
                                        <p:cTn id="98" dur="250" autoRev="1" fill="hold"/>
                                        <p:tgtEl>
                                          <p:spTgt spid="38"/>
                                        </p:tgtEl>
                                        <p:attrNameLst>
                                          <p:attrName>fill.type</p:attrName>
                                        </p:attrNameLst>
                                      </p:cBhvr>
                                      <p:to>
                                        <p:strVal val="solid"/>
                                      </p:to>
                                    </p:set>
                                    <p:set>
                                      <p:cBhvr>
                                        <p:cTn id="99" dur="250" autoRev="1"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100" restart="whenNotActive" fill="hold" evtFilter="cancelBubble" nodeType="interactiveSeq">
                <p:stCondLst>
                  <p:cond evt="onClick" delay="0">
                    <p:tgtEl>
                      <p:spTgt spid="46"/>
                    </p:tgtEl>
                  </p:cond>
                </p:stCondLst>
                <p:endSync evt="end" delay="0">
                  <p:rtn val="all"/>
                </p:endSync>
                <p:childTnLst>
                  <p:par>
                    <p:cTn id="101" fill="hold">
                      <p:stCondLst>
                        <p:cond delay="0"/>
                      </p:stCondLst>
                      <p:childTnLst>
                        <p:par>
                          <p:cTn id="102" fill="hold">
                            <p:stCondLst>
                              <p:cond delay="0"/>
                            </p:stCondLst>
                            <p:childTnLst>
                              <p:par>
                                <p:cTn id="103" presetID="27" presetClass="entr" presetSubtype="0" fill="hold" grpId="0" nodeType="clickEffect">
                                  <p:stCondLst>
                                    <p:cond delay="0"/>
                                  </p:stCondLst>
                                  <p:iterate type="lt">
                                    <p:tmPct val="50000"/>
                                  </p:iterate>
                                  <p:childTnLst>
                                    <p:set>
                                      <p:cBhvr>
                                        <p:cTn id="104" dur="1" fill="hold">
                                          <p:stCondLst>
                                            <p:cond delay="0"/>
                                          </p:stCondLst>
                                        </p:cTn>
                                        <p:tgtEl>
                                          <p:spTgt spid="41"/>
                                        </p:tgtEl>
                                        <p:attrNameLst>
                                          <p:attrName>style.visibility</p:attrName>
                                        </p:attrNameLst>
                                      </p:cBhvr>
                                      <p:to>
                                        <p:strVal val="visible"/>
                                      </p:to>
                                    </p:set>
                                    <p:anim calcmode="discrete" valueType="clr">
                                      <p:cBhvr override="childStyle">
                                        <p:cTn id="105"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41"/>
                                        </p:tgtEl>
                                        <p:attrNameLst>
                                          <p:attrName>fillcolor</p:attrName>
                                        </p:attrNameLst>
                                      </p:cBhvr>
                                      <p:tavLst>
                                        <p:tav tm="0">
                                          <p:val>
                                            <p:clrVal>
                                              <a:schemeClr val="accent2"/>
                                            </p:clrVal>
                                          </p:val>
                                        </p:tav>
                                        <p:tav tm="50000">
                                          <p:val>
                                            <p:clrVal>
                                              <a:schemeClr val="hlink"/>
                                            </p:clrVal>
                                          </p:val>
                                        </p:tav>
                                      </p:tavLst>
                                    </p:anim>
                                    <p:set>
                                      <p:cBhvr>
                                        <p:cTn id="107" dur="80"/>
                                        <p:tgtEl>
                                          <p:spTgt spid="41"/>
                                        </p:tgtEl>
                                        <p:attrNameLst>
                                          <p:attrName>fill.type</p:attrName>
                                        </p:attrNameLst>
                                      </p:cBhvr>
                                      <p:to>
                                        <p:strVal val="solid"/>
                                      </p:to>
                                    </p:set>
                                  </p:childTnLst>
                                </p:cTn>
                              </p:par>
                            </p:childTnLst>
                          </p:cTn>
                        </p:par>
                        <p:par>
                          <p:cTn id="108" fill="hold">
                            <p:stCondLst>
                              <p:cond delay="1200"/>
                            </p:stCondLst>
                            <p:childTnLst>
                              <p:par>
                                <p:cTn id="109" presetID="9" presetClass="entr" presetSubtype="0" fill="hold" nodeType="after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dissolve">
                                      <p:cBhvr>
                                        <p:cTn id="111" dur="500"/>
                                        <p:tgtEl>
                                          <p:spTgt spid="47"/>
                                        </p:tgtEl>
                                      </p:cBhvr>
                                    </p:animEffect>
                                  </p:childTnLst>
                                </p:cTn>
                              </p:par>
                            </p:childTnLst>
                          </p:cTn>
                        </p:par>
                      </p:childTnLst>
                    </p:cTn>
                  </p:par>
                </p:childTnLst>
              </p:cTn>
              <p:nextCondLst>
                <p:cond evt="onClick" delay="0">
                  <p:tgtEl>
                    <p:spTgt spid="46"/>
                  </p:tgtEl>
                </p:cond>
              </p:nextCondLst>
            </p:seq>
            <p:seq concurrent="1" nextAc="seek">
              <p:cTn id="112" restart="whenNotActive" fill="hold" evtFilter="cancelBubble" nodeType="interactiveSeq">
                <p:stCondLst>
                  <p:cond evt="onClick" delay="0">
                    <p:tgtEl>
                      <p:spTgt spid="42"/>
                    </p:tgtEl>
                  </p:cond>
                </p:stCondLst>
                <p:endSync evt="end" delay="0">
                  <p:rtn val="all"/>
                </p:endSync>
                <p:childTnLst>
                  <p:par>
                    <p:cTn id="113" fill="hold">
                      <p:stCondLst>
                        <p:cond delay="0"/>
                      </p:stCondLst>
                      <p:childTnLst>
                        <p:par>
                          <p:cTn id="114" fill="hold">
                            <p:stCondLst>
                              <p:cond delay="0"/>
                            </p:stCondLst>
                            <p:childTnLst>
                              <p:par>
                                <p:cTn id="115" presetID="1" presetClass="mediacall" presetSubtype="0" fill="hold" nodeType="clickEffect">
                                  <p:stCondLst>
                                    <p:cond delay="0"/>
                                  </p:stCondLst>
                                  <p:childTnLst>
                                    <p:cmd type="call" cmd="playFrom(0.0)">
                                      <p:cBhvr>
                                        <p:cTn id="116" dur="2547" fill="hold"/>
                                        <p:tgtEl>
                                          <p:spTgt spid="42"/>
                                        </p:tgtEl>
                                      </p:cBhvr>
                                    </p:cmd>
                                  </p:childTnLst>
                                </p:cTn>
                              </p:par>
                            </p:childTnLst>
                          </p:cTn>
                        </p:par>
                      </p:childTnLst>
                    </p:cTn>
                  </p:par>
                </p:childTnLst>
              </p:cTn>
              <p:nextCondLst>
                <p:cond evt="onClick" delay="0">
                  <p:tgtEl>
                    <p:spTgt spid="42"/>
                  </p:tgtEl>
                </p:cond>
              </p:nextCondLst>
            </p:seq>
            <p:audio>
              <p:cMediaNode vol="80000">
                <p:cTn id="117" fill="hold" display="0">
                  <p:stCondLst>
                    <p:cond delay="indefinite"/>
                  </p:stCondLst>
                  <p:endCondLst>
                    <p:cond evt="onNext" delay="0">
                      <p:tgtEl>
                        <p:sldTgt/>
                      </p:tgtEl>
                    </p:cond>
                    <p:cond evt="onPrev" delay="0">
                      <p:tgtEl>
                        <p:sldTgt/>
                      </p:tgtEl>
                    </p:cond>
                    <p:cond evt="onStopAudio" delay="0">
                      <p:tgtEl>
                        <p:sldTgt/>
                      </p:tgtEl>
                    </p:cond>
                  </p:endCondLst>
                </p:cTn>
                <p:tgtEl>
                  <p:spTgt spid="42"/>
                </p:tgtEl>
              </p:cMediaNode>
            </p:audio>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205EDD5E-EEFC-E40A-C8BB-FEE29ECCAA5A}"/>
              </a:ext>
            </a:extLst>
          </p:cNvPr>
          <p:cNvSpPr/>
          <p:nvPr/>
        </p:nvSpPr>
        <p:spPr>
          <a:xfrm>
            <a:off x="-49864" y="1"/>
            <a:ext cx="18414063"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914400" y="2659224"/>
            <a:ext cx="9372600" cy="5832648"/>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652612" y="40734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end</a:t>
            </a:r>
            <a:endParaRPr lang="pt-PT" sz="3600" dirty="0">
              <a:solidFill>
                <a:schemeClr val="bg1"/>
              </a:solidFill>
              <a:latin typeface="Corbel" pitchFamily="34" charset="0"/>
            </a:endParaRPr>
          </a:p>
        </p:txBody>
      </p:sp>
      <p:pic>
        <p:nvPicPr>
          <p:cNvPr id="9224" name="Imagem 5" descr="2010-02-05_2157.png"/>
          <p:cNvPicPr>
            <a:picLocks noChangeAspect="1"/>
          </p:cNvPicPr>
          <p:nvPr/>
        </p:nvPicPr>
        <p:blipFill>
          <a:blip r:embed="rId4" cstate="print"/>
          <a:stretch>
            <a:fillRect/>
          </a:stretch>
        </p:blipFill>
        <p:spPr bwMode="auto">
          <a:xfrm>
            <a:off x="4127340" y="2790081"/>
            <a:ext cx="3721260" cy="4945707"/>
          </a:xfrm>
          <a:prstGeom prst="rect">
            <a:avLst/>
          </a:prstGeom>
          <a:noFill/>
          <a:ln w="9525">
            <a:noFill/>
            <a:miter lim="800000"/>
            <a:headEnd/>
            <a:tailEnd/>
          </a:ln>
        </p:spPr>
      </p:pic>
      <p:sp>
        <p:nvSpPr>
          <p:cNvPr id="24" name="Rectângulo arredondado 23"/>
          <p:cNvSpPr/>
          <p:nvPr/>
        </p:nvSpPr>
        <p:spPr>
          <a:xfrm>
            <a:off x="11736288" y="40734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and</a:t>
            </a:r>
            <a:endParaRPr lang="pt-PT" sz="3600" dirty="0">
              <a:solidFill>
                <a:schemeClr val="bg1"/>
              </a:solidFill>
              <a:latin typeface="Corbel" pitchFamily="34" charset="0"/>
            </a:endParaRPr>
          </a:p>
        </p:txBody>
      </p:sp>
      <p:sp>
        <p:nvSpPr>
          <p:cNvPr id="25" name="Rectângulo arredondado 24"/>
          <p:cNvSpPr/>
          <p:nvPr/>
        </p:nvSpPr>
        <p:spPr>
          <a:xfrm>
            <a:off x="685800" y="9030965"/>
            <a:ext cx="16775124"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736288" y="159450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for</a:t>
            </a:r>
            <a:endParaRPr lang="pt-PT" sz="3600" dirty="0">
              <a:solidFill>
                <a:schemeClr val="bg1"/>
              </a:solidFill>
              <a:latin typeface="Corbel" pitchFamily="34" charset="0"/>
            </a:endParaRPr>
          </a:p>
        </p:txBody>
      </p:sp>
      <p:sp>
        <p:nvSpPr>
          <p:cNvPr id="27" name="Rectângulo arredondado 26"/>
          <p:cNvSpPr/>
          <p:nvPr/>
        </p:nvSpPr>
        <p:spPr>
          <a:xfrm>
            <a:off x="14652612" y="159450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to</a:t>
            </a:r>
            <a:endParaRPr lang="pt-PT" sz="3600" dirty="0">
              <a:solidFill>
                <a:schemeClr val="bg1"/>
              </a:solidFill>
              <a:latin typeface="Corbel" pitchFamily="34" charset="0"/>
            </a:endParaRPr>
          </a:p>
        </p:txBody>
      </p:sp>
      <p:sp>
        <p:nvSpPr>
          <p:cNvPr id="28" name="Rectângulo arredondado 27"/>
          <p:cNvSpPr/>
          <p:nvPr/>
        </p:nvSpPr>
        <p:spPr>
          <a:xfrm>
            <a:off x="14652612" y="278360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goes</a:t>
            </a:r>
            <a:endParaRPr lang="pt-PT" sz="3600" dirty="0">
              <a:solidFill>
                <a:schemeClr val="bg1"/>
              </a:solidFill>
              <a:latin typeface="Corbel" pitchFamily="34" charset="0"/>
            </a:endParaRPr>
          </a:p>
        </p:txBody>
      </p:sp>
      <p:sp>
        <p:nvSpPr>
          <p:cNvPr id="29" name="Rectângulo arredondado 28"/>
          <p:cNvSpPr/>
          <p:nvPr/>
        </p:nvSpPr>
        <p:spPr>
          <a:xfrm>
            <a:off x="11736288" y="278360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school</a:t>
            </a:r>
            <a:endParaRPr lang="pt-PT" sz="3600" dirty="0">
              <a:solidFill>
                <a:schemeClr val="bg1"/>
              </a:solidFill>
              <a:latin typeface="Corbel" pitchFamily="34" charset="0"/>
            </a:endParaRPr>
          </a:p>
        </p:txBody>
      </p:sp>
      <p:sp>
        <p:nvSpPr>
          <p:cNvPr id="30" name="Rectângulo arredondado 29"/>
          <p:cNvSpPr/>
          <p:nvPr/>
        </p:nvSpPr>
        <p:spPr>
          <a:xfrm>
            <a:off x="11736288" y="397174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home</a:t>
            </a:r>
            <a:endParaRPr lang="pt-PT" sz="3600" dirty="0">
              <a:solidFill>
                <a:schemeClr val="bg1"/>
              </a:solidFill>
              <a:latin typeface="Corbel" pitchFamily="34" charset="0"/>
            </a:endParaRPr>
          </a:p>
        </p:txBody>
      </p:sp>
      <p:sp>
        <p:nvSpPr>
          <p:cNvPr id="31" name="Rectângulo arredondado 30"/>
          <p:cNvSpPr/>
          <p:nvPr/>
        </p:nvSpPr>
        <p:spPr>
          <a:xfrm>
            <a:off x="14652612" y="397174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go</a:t>
            </a:r>
            <a:endParaRPr lang="pt-PT" sz="3600" dirty="0">
              <a:solidFill>
                <a:schemeClr val="bg1"/>
              </a:solidFill>
              <a:latin typeface="Corbel" pitchFamily="34" charset="0"/>
            </a:endParaRPr>
          </a:p>
        </p:txBody>
      </p:sp>
      <p:sp>
        <p:nvSpPr>
          <p:cNvPr id="32" name="Rectângulo arredondado 31"/>
          <p:cNvSpPr/>
          <p:nvPr/>
        </p:nvSpPr>
        <p:spPr>
          <a:xfrm>
            <a:off x="14652612" y="515987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a:t>
            </a:r>
            <a:endParaRPr lang="pt-PT" sz="3600" dirty="0">
              <a:solidFill>
                <a:schemeClr val="bg1"/>
              </a:solidFill>
              <a:latin typeface="Corbel" pitchFamily="34" charset="0"/>
            </a:endParaRPr>
          </a:p>
        </p:txBody>
      </p:sp>
      <p:sp>
        <p:nvSpPr>
          <p:cNvPr id="33" name="Rectângulo arredondado 32"/>
          <p:cNvSpPr/>
          <p:nvPr/>
        </p:nvSpPr>
        <p:spPr>
          <a:xfrm>
            <a:off x="11736288" y="515987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walks</a:t>
            </a:r>
            <a:endParaRPr lang="pt-PT" sz="3600" dirty="0">
              <a:solidFill>
                <a:schemeClr val="bg1"/>
              </a:solidFill>
              <a:latin typeface="Corbel" pitchFamily="34" charset="0"/>
            </a:endParaRPr>
          </a:p>
        </p:txBody>
      </p:sp>
      <p:sp>
        <p:nvSpPr>
          <p:cNvPr id="34" name="Rectângulo arredondado 33"/>
          <p:cNvSpPr/>
          <p:nvPr/>
        </p:nvSpPr>
        <p:spPr>
          <a:xfrm>
            <a:off x="11736288" y="634800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leave</a:t>
            </a:r>
            <a:endParaRPr lang="pt-PT" sz="3600" dirty="0">
              <a:solidFill>
                <a:schemeClr val="bg1"/>
              </a:solidFill>
              <a:latin typeface="Corbel" pitchFamily="34" charset="0"/>
            </a:endParaRPr>
          </a:p>
        </p:txBody>
      </p:sp>
      <p:sp>
        <p:nvSpPr>
          <p:cNvPr id="35" name="Rectângulo arredondado 34"/>
          <p:cNvSpPr/>
          <p:nvPr/>
        </p:nvSpPr>
        <p:spPr>
          <a:xfrm>
            <a:off x="14652612" y="634800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his</a:t>
            </a:r>
            <a:endParaRPr lang="pt-PT" sz="3600" dirty="0">
              <a:solidFill>
                <a:schemeClr val="bg1"/>
              </a:solidFill>
              <a:latin typeface="Corbel" pitchFamily="34" charset="0"/>
            </a:endParaRPr>
          </a:p>
        </p:txBody>
      </p:sp>
      <p:sp>
        <p:nvSpPr>
          <p:cNvPr id="36" name="Rectângulo arredondado 35"/>
          <p:cNvSpPr/>
          <p:nvPr/>
        </p:nvSpPr>
        <p:spPr>
          <a:xfrm>
            <a:off x="685800" y="499914"/>
            <a:ext cx="9753600" cy="161925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4000" b="1" dirty="0">
                <a:solidFill>
                  <a:schemeClr val="bg1"/>
                </a:solidFill>
                <a:latin typeface="Corbel" pitchFamily="34" charset="0"/>
              </a:rPr>
              <a:t>Say what Michael does. </a:t>
            </a:r>
          </a:p>
          <a:p>
            <a:pPr algn="ctr">
              <a:defRPr/>
            </a:pPr>
            <a:r>
              <a:rPr lang="pt-PT" sz="4000" b="1" dirty="0">
                <a:solidFill>
                  <a:schemeClr val="bg1"/>
                </a:solidFill>
                <a:latin typeface="Corbel" pitchFamily="34" charset="0"/>
              </a:rPr>
              <a:t>Then listen and click the right words. </a:t>
            </a:r>
            <a:endParaRPr lang="pt-PT" sz="3600" b="1" dirty="0">
              <a:solidFill>
                <a:schemeClr val="bg1"/>
              </a:solidFill>
              <a:latin typeface="Corbel" pitchFamily="34" charset="0"/>
            </a:endParaRPr>
          </a:p>
        </p:txBody>
      </p:sp>
      <p:sp>
        <p:nvSpPr>
          <p:cNvPr id="37" name="Rectângulo arredondado 36"/>
          <p:cNvSpPr/>
          <p:nvPr/>
        </p:nvSpPr>
        <p:spPr>
          <a:xfrm>
            <a:off x="11736288" y="753613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leaves</a:t>
            </a:r>
            <a:endParaRPr lang="pt-PT" sz="3600" dirty="0">
              <a:solidFill>
                <a:schemeClr val="bg1"/>
              </a:solidFill>
              <a:latin typeface="Corbel" pitchFamily="34" charset="0"/>
            </a:endParaRPr>
          </a:p>
        </p:txBody>
      </p:sp>
      <p:sp>
        <p:nvSpPr>
          <p:cNvPr id="38" name="Rectângulo arredondado 37"/>
          <p:cNvSpPr/>
          <p:nvPr/>
        </p:nvSpPr>
        <p:spPr>
          <a:xfrm>
            <a:off x="14652612" y="753613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begins</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3527376" y="9051132"/>
            <a:ext cx="11125236" cy="1015663"/>
          </a:xfrm>
          <a:prstGeom prst="rect">
            <a:avLst/>
          </a:prstGeom>
          <a:noFill/>
          <a:ln w="9525">
            <a:noFill/>
            <a:miter lim="800000"/>
            <a:headEnd/>
            <a:tailEnd/>
          </a:ln>
        </p:spPr>
        <p:txBody>
          <a:bodyPr wrap="square">
            <a:spAutoFit/>
          </a:bodyPr>
          <a:lstStyle/>
          <a:p>
            <a:r>
              <a:rPr lang="pt-PT" sz="6000" b="1" dirty="0" err="1">
                <a:solidFill>
                  <a:schemeClr val="bg1"/>
                </a:solidFill>
                <a:latin typeface="Corbel" pitchFamily="34" charset="0"/>
              </a:rPr>
              <a:t>He</a:t>
            </a:r>
            <a:r>
              <a:rPr lang="pt-PT" sz="6000" b="1" dirty="0">
                <a:solidFill>
                  <a:schemeClr val="bg1"/>
                </a:solidFill>
                <a:latin typeface="Corbel" pitchFamily="34" charset="0"/>
              </a:rPr>
              <a:t> </a:t>
            </a:r>
            <a:r>
              <a:rPr lang="pt-PT" sz="6000" b="1" dirty="0" err="1">
                <a:solidFill>
                  <a:schemeClr val="bg1"/>
                </a:solidFill>
                <a:latin typeface="Corbel" pitchFamily="34" charset="0"/>
              </a:rPr>
              <a:t>leaves</a:t>
            </a:r>
            <a:r>
              <a:rPr lang="pt-PT" sz="6000" b="1" dirty="0">
                <a:solidFill>
                  <a:schemeClr val="bg1"/>
                </a:solidFill>
                <a:latin typeface="Corbel" pitchFamily="34" charset="0"/>
              </a:rPr>
              <a:t> </a:t>
            </a:r>
            <a:r>
              <a:rPr lang="pt-PT" sz="6000" b="1" dirty="0" err="1">
                <a:solidFill>
                  <a:schemeClr val="bg1"/>
                </a:solidFill>
                <a:latin typeface="Corbel" pitchFamily="34" charset="0"/>
              </a:rPr>
              <a:t>school</a:t>
            </a:r>
            <a:r>
              <a:rPr lang="pt-PT" sz="6000" b="1" dirty="0">
                <a:solidFill>
                  <a:schemeClr val="bg1"/>
                </a:solidFill>
                <a:latin typeface="Corbel" pitchFamily="34" charset="0"/>
              </a:rPr>
              <a:t> </a:t>
            </a:r>
            <a:r>
              <a:rPr lang="pt-PT" sz="6000" b="1" dirty="0" err="1">
                <a:solidFill>
                  <a:schemeClr val="bg1"/>
                </a:solidFill>
                <a:latin typeface="Corbel" pitchFamily="34" charset="0"/>
              </a:rPr>
              <a:t>and</a:t>
            </a:r>
            <a:r>
              <a:rPr lang="pt-PT" sz="6000" b="1" dirty="0">
                <a:solidFill>
                  <a:schemeClr val="bg1"/>
                </a:solidFill>
                <a:latin typeface="Corbel" pitchFamily="34" charset="0"/>
              </a:rPr>
              <a:t> </a:t>
            </a:r>
            <a:r>
              <a:rPr lang="pt-PT" sz="6000" b="1" dirty="0" err="1">
                <a:solidFill>
                  <a:schemeClr val="bg1"/>
                </a:solidFill>
                <a:latin typeface="Corbel" pitchFamily="34" charset="0"/>
              </a:rPr>
              <a:t>goes</a:t>
            </a:r>
            <a:r>
              <a:rPr lang="pt-PT" sz="6000" b="1" dirty="0">
                <a:solidFill>
                  <a:schemeClr val="bg1"/>
                </a:solidFill>
                <a:latin typeface="Corbel" pitchFamily="34" charset="0"/>
              </a:rPr>
              <a:t> </a:t>
            </a:r>
            <a:r>
              <a:rPr lang="pt-PT" sz="6000" b="1" dirty="0" err="1">
                <a:solidFill>
                  <a:schemeClr val="bg1"/>
                </a:solidFill>
                <a:latin typeface="Corbel" pitchFamily="34" charset="0"/>
              </a:rPr>
              <a:t>home</a:t>
            </a:r>
            <a:r>
              <a:rPr lang="pt-PT" sz="6000" b="1" dirty="0">
                <a:solidFill>
                  <a:schemeClr val="bg1"/>
                </a:solidFill>
                <a:latin typeface="Corbel" pitchFamily="34" charset="0"/>
              </a:rPr>
              <a:t>.</a:t>
            </a:r>
            <a:endParaRPr lang="pt-PT" sz="4200" b="1" dirty="0">
              <a:solidFill>
                <a:schemeClr val="bg1"/>
              </a:solidFill>
              <a:latin typeface="Corbel" pitchFamily="34" charset="0"/>
            </a:endParaRPr>
          </a:p>
        </p:txBody>
      </p:sp>
      <p:pic>
        <p:nvPicPr>
          <p:cNvPr id="47" name="Imagem 46" descr="end-clip-art-705990.png">
            <a:hlinkClick r:id="rId5" action="ppaction://hlinksldjump"/>
          </p:cNvPr>
          <p:cNvPicPr>
            <a:picLocks noChangeAspect="1"/>
          </p:cNvPicPr>
          <p:nvPr/>
        </p:nvPicPr>
        <p:blipFill>
          <a:blip r:embed="rId6" cstate="print"/>
          <a:srcRect/>
          <a:stretch>
            <a:fillRect/>
          </a:stretch>
        </p:blipFill>
        <p:spPr bwMode="auto">
          <a:xfrm>
            <a:off x="16724002" y="8791239"/>
            <a:ext cx="1688306" cy="1685925"/>
          </a:xfrm>
          <a:prstGeom prst="rect">
            <a:avLst/>
          </a:prstGeom>
          <a:noFill/>
          <a:ln w="9525">
            <a:noFill/>
            <a:miter lim="800000"/>
            <a:headEnd/>
            <a:tailEnd/>
          </a:ln>
        </p:spPr>
      </p:pic>
      <p:pic>
        <p:nvPicPr>
          <p:cNvPr id="39" name="leave scho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duotone>
              <a:schemeClr val="accent1">
                <a:shade val="45000"/>
                <a:satMod val="135000"/>
              </a:schemeClr>
              <a:prstClr val="white"/>
            </a:duotone>
          </a:blip>
          <a:stretch>
            <a:fillRect/>
          </a:stretch>
        </p:blipFill>
        <p:spPr>
          <a:xfrm>
            <a:off x="1644025" y="3086252"/>
            <a:ext cx="1620180" cy="1556888"/>
          </a:xfrm>
          <a:prstGeom prst="rect">
            <a:avLst/>
          </a:prstGeom>
        </p:spPr>
      </p:pic>
      <p:sp>
        <p:nvSpPr>
          <p:cNvPr id="40" name="Rectângulo arredondado 39"/>
          <p:cNvSpPr/>
          <p:nvPr/>
        </p:nvSpPr>
        <p:spPr>
          <a:xfrm>
            <a:off x="1333500" y="8009874"/>
            <a:ext cx="8534400" cy="860040"/>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8" cstate="print"/>
          <a:srcRect/>
          <a:stretch>
            <a:fillRect/>
          </a:stretch>
        </p:blipFill>
        <p:spPr bwMode="auto">
          <a:xfrm>
            <a:off x="8902992" y="7030854"/>
            <a:ext cx="1977925" cy="197502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hold" nodeType="clickEffect">
                                  <p:stCondLst>
                                    <p:cond delay="0"/>
                                  </p:stCondLst>
                                  <p:childTnLst>
                                    <p:animClr clrSpc="rgb" dir="cw">
                                      <p:cBhvr override="childStyle">
                                        <p:cTn id="6" dur="250" autoRev="1" fill="hold"/>
                                        <p:tgtEl>
                                          <p:spTgt spid="24"/>
                                        </p:tgtEl>
                                        <p:attrNameLst>
                                          <p:attrName>style.color</p:attrName>
                                        </p:attrNameLst>
                                      </p:cBhvr>
                                      <p:to>
                                        <a:schemeClr val="bg1"/>
                                      </p:to>
                                    </p:animClr>
                                    <p:animClr clrSpc="rgb" dir="cw">
                                      <p:cBhvr>
                                        <p:cTn id="7" dur="250" autoRev="1" fill="hold"/>
                                        <p:tgtEl>
                                          <p:spTgt spid="24"/>
                                        </p:tgtEl>
                                        <p:attrNameLst>
                                          <p:attrName>fillcolor</p:attrName>
                                        </p:attrNameLst>
                                      </p:cBhvr>
                                      <p:to>
                                        <a:schemeClr val="bg1"/>
                                      </p:to>
                                    </p:animClr>
                                    <p:set>
                                      <p:cBhvr>
                                        <p:cTn id="8" dur="250" autoRev="1" fill="hold"/>
                                        <p:tgtEl>
                                          <p:spTgt spid="24"/>
                                        </p:tgtEl>
                                        <p:attrNameLst>
                                          <p:attrName>fill.type</p:attrName>
                                        </p:attrNameLst>
                                      </p:cBhvr>
                                      <p:to>
                                        <p:strVal val="solid"/>
                                      </p:to>
                                    </p:set>
                                    <p:set>
                                      <p:cBhvr>
                                        <p:cTn id="9" dur="250" autoRev="1"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9" presetClass="exit" presetSubtype="0" fill="hold" grpId="0" nodeType="clickEffect">
                                  <p:stCondLst>
                                    <p:cond delay="0"/>
                                  </p:stCondLst>
                                  <p:childTnLst>
                                    <p:animEffect transition="out" filter="dissolve">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27" presetClass="emph" presetSubtype="0" fill="hold" grpId="0" nodeType="clickEffect">
                                  <p:stCondLst>
                                    <p:cond delay="0"/>
                                  </p:stCondLst>
                                  <p:childTnLst>
                                    <p:animClr clrSpc="rgb" dir="cw">
                                      <p:cBhvr override="childStyle">
                                        <p:cTn id="32" dur="250" autoRev="1" fill="hold"/>
                                        <p:tgtEl>
                                          <p:spTgt spid="29"/>
                                        </p:tgtEl>
                                        <p:attrNameLst>
                                          <p:attrName>style.color</p:attrName>
                                        </p:attrNameLst>
                                      </p:cBhvr>
                                      <p:to>
                                        <a:schemeClr val="bg1"/>
                                      </p:to>
                                    </p:animClr>
                                    <p:animClr clrSpc="rgb" dir="cw">
                                      <p:cBhvr>
                                        <p:cTn id="33" dur="250" autoRev="1" fill="hold"/>
                                        <p:tgtEl>
                                          <p:spTgt spid="29"/>
                                        </p:tgtEl>
                                        <p:attrNameLst>
                                          <p:attrName>fillcolor</p:attrName>
                                        </p:attrNameLst>
                                      </p:cBhvr>
                                      <p:to>
                                        <a:schemeClr val="bg1"/>
                                      </p:to>
                                    </p:animClr>
                                    <p:set>
                                      <p:cBhvr>
                                        <p:cTn id="34" dur="250" autoRev="1" fill="hold"/>
                                        <p:tgtEl>
                                          <p:spTgt spid="29"/>
                                        </p:tgtEl>
                                        <p:attrNameLst>
                                          <p:attrName>fill.type</p:attrName>
                                        </p:attrNameLst>
                                      </p:cBhvr>
                                      <p:to>
                                        <p:strVal val="solid"/>
                                      </p:to>
                                    </p:set>
                                    <p:set>
                                      <p:cBhvr>
                                        <p:cTn id="35" dur="250" autoRev="1"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36" restart="whenNotActive" fill="hold" evtFilter="cancelBubble" nodeType="interactiveSeq">
                <p:stCondLst>
                  <p:cond evt="onClick" delay="0">
                    <p:tgtEl>
                      <p:spTgt spid="28"/>
                    </p:tgtEl>
                  </p:cond>
                </p:stCondLst>
                <p:endSync evt="end" delay="0">
                  <p:rtn val="all"/>
                </p:endSync>
                <p:childTnLst>
                  <p:par>
                    <p:cTn id="37" fill="hold">
                      <p:stCondLst>
                        <p:cond delay="0"/>
                      </p:stCondLst>
                      <p:childTnLst>
                        <p:par>
                          <p:cTn id="38" fill="hold">
                            <p:stCondLst>
                              <p:cond delay="0"/>
                            </p:stCondLst>
                            <p:childTnLst>
                              <p:par>
                                <p:cTn id="39" presetID="27" presetClass="emph" presetSubtype="0" fill="hold" grpId="0" nodeType="clickEffect">
                                  <p:stCondLst>
                                    <p:cond delay="0"/>
                                  </p:stCondLst>
                                  <p:childTnLst>
                                    <p:animClr clrSpc="rgb" dir="cw">
                                      <p:cBhvr override="childStyle">
                                        <p:cTn id="40" dur="250" autoRev="1" fill="hold"/>
                                        <p:tgtEl>
                                          <p:spTgt spid="28"/>
                                        </p:tgtEl>
                                        <p:attrNameLst>
                                          <p:attrName>style.color</p:attrName>
                                        </p:attrNameLst>
                                      </p:cBhvr>
                                      <p:to>
                                        <a:schemeClr val="bg1"/>
                                      </p:to>
                                    </p:animClr>
                                    <p:animClr clrSpc="rgb" dir="cw">
                                      <p:cBhvr>
                                        <p:cTn id="41" dur="250" autoRev="1" fill="hold"/>
                                        <p:tgtEl>
                                          <p:spTgt spid="28"/>
                                        </p:tgtEl>
                                        <p:attrNameLst>
                                          <p:attrName>fillcolor</p:attrName>
                                        </p:attrNameLst>
                                      </p:cBhvr>
                                      <p:to>
                                        <a:schemeClr val="bg1"/>
                                      </p:to>
                                    </p:animClr>
                                    <p:set>
                                      <p:cBhvr>
                                        <p:cTn id="42" dur="250" autoRev="1" fill="hold"/>
                                        <p:tgtEl>
                                          <p:spTgt spid="28"/>
                                        </p:tgtEl>
                                        <p:attrNameLst>
                                          <p:attrName>fill.type</p:attrName>
                                        </p:attrNameLst>
                                      </p:cBhvr>
                                      <p:to>
                                        <p:strVal val="solid"/>
                                      </p:to>
                                    </p:set>
                                    <p:set>
                                      <p:cBhvr>
                                        <p:cTn id="43" dur="250" autoRev="1"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27" presetClass="emph" presetSubtype="0" fill="hold" grpId="0" nodeType="clickEffect">
                                  <p:stCondLst>
                                    <p:cond delay="0"/>
                                  </p:stCondLst>
                                  <p:childTnLst>
                                    <p:animClr clrSpc="rgb" dir="cw">
                                      <p:cBhvr override="childStyle">
                                        <p:cTn id="48" dur="250" autoRev="1" fill="hold"/>
                                        <p:tgtEl>
                                          <p:spTgt spid="30"/>
                                        </p:tgtEl>
                                        <p:attrNameLst>
                                          <p:attrName>style.color</p:attrName>
                                        </p:attrNameLst>
                                      </p:cBhvr>
                                      <p:to>
                                        <a:schemeClr val="bg1"/>
                                      </p:to>
                                    </p:animClr>
                                    <p:animClr clrSpc="rgb" dir="cw">
                                      <p:cBhvr>
                                        <p:cTn id="49" dur="250" autoRev="1" fill="hold"/>
                                        <p:tgtEl>
                                          <p:spTgt spid="30"/>
                                        </p:tgtEl>
                                        <p:attrNameLst>
                                          <p:attrName>fillcolor</p:attrName>
                                        </p:attrNameLst>
                                      </p:cBhvr>
                                      <p:to>
                                        <a:schemeClr val="bg1"/>
                                      </p:to>
                                    </p:animClr>
                                    <p:set>
                                      <p:cBhvr>
                                        <p:cTn id="50" dur="250" autoRev="1" fill="hold"/>
                                        <p:tgtEl>
                                          <p:spTgt spid="30"/>
                                        </p:tgtEl>
                                        <p:attrNameLst>
                                          <p:attrName>fill.type</p:attrName>
                                        </p:attrNameLst>
                                      </p:cBhvr>
                                      <p:to>
                                        <p:strVal val="solid"/>
                                      </p:to>
                                    </p:set>
                                    <p:set>
                                      <p:cBhvr>
                                        <p:cTn id="51" dur="250" autoRev="1"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3"/>
                    </p:tgtEl>
                  </p:cond>
                </p:stCondLst>
                <p:endSync evt="end" delay="0">
                  <p:rtn val="all"/>
                </p:endSync>
                <p:childTnLst>
                  <p:par>
                    <p:cTn id="59" fill="hold">
                      <p:stCondLst>
                        <p:cond delay="0"/>
                      </p:stCondLst>
                      <p:childTnLst>
                        <p:par>
                          <p:cTn id="60" fill="hold">
                            <p:stCondLst>
                              <p:cond delay="0"/>
                            </p:stCondLst>
                            <p:childTnLst>
                              <p:par>
                                <p:cTn id="61" presetID="9" presetClass="exit" presetSubtype="0" fill="hold" grpId="0" nodeType="clickEffect">
                                  <p:stCondLst>
                                    <p:cond delay="0"/>
                                  </p:stCondLst>
                                  <p:childTnLst>
                                    <p:animEffect transition="out" filter="dissolve">
                                      <p:cBhvr>
                                        <p:cTn id="62" dur="500"/>
                                        <p:tgtEl>
                                          <p:spTgt spid="33"/>
                                        </p:tgtEl>
                                      </p:cBhvr>
                                    </p:animEffect>
                                    <p:set>
                                      <p:cBhvr>
                                        <p:cTn id="6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7" presetClass="emph" presetSubtype="0" fill="hold" grpId="0" nodeType="clickEffect">
                                  <p:stCondLst>
                                    <p:cond delay="0"/>
                                  </p:stCondLst>
                                  <p:childTnLst>
                                    <p:animClr clrSpc="rgb" dir="cw">
                                      <p:cBhvr override="childStyle">
                                        <p:cTn id="68" dur="250" autoRev="1" fill="hold"/>
                                        <p:tgtEl>
                                          <p:spTgt spid="32"/>
                                        </p:tgtEl>
                                        <p:attrNameLst>
                                          <p:attrName>style.color</p:attrName>
                                        </p:attrNameLst>
                                      </p:cBhvr>
                                      <p:to>
                                        <a:schemeClr val="bg1"/>
                                      </p:to>
                                    </p:animClr>
                                    <p:animClr clrSpc="rgb" dir="cw">
                                      <p:cBhvr>
                                        <p:cTn id="69" dur="250" autoRev="1" fill="hold"/>
                                        <p:tgtEl>
                                          <p:spTgt spid="32"/>
                                        </p:tgtEl>
                                        <p:attrNameLst>
                                          <p:attrName>fillcolor</p:attrName>
                                        </p:attrNameLst>
                                      </p:cBhvr>
                                      <p:to>
                                        <a:schemeClr val="bg1"/>
                                      </p:to>
                                    </p:animClr>
                                    <p:set>
                                      <p:cBhvr>
                                        <p:cTn id="70" dur="250" autoRev="1" fill="hold"/>
                                        <p:tgtEl>
                                          <p:spTgt spid="32"/>
                                        </p:tgtEl>
                                        <p:attrNameLst>
                                          <p:attrName>fill.type</p:attrName>
                                        </p:attrNameLst>
                                      </p:cBhvr>
                                      <p:to>
                                        <p:strVal val="solid"/>
                                      </p:to>
                                    </p:set>
                                    <p:set>
                                      <p:cBhvr>
                                        <p:cTn id="71" dur="250" autoRev="1"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34"/>
                                        </p:tgtEl>
                                      </p:cBhvr>
                                    </p:animEffect>
                                    <p:set>
                                      <p:cBhvr>
                                        <p:cTn id="77"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35"/>
                    </p:tgtEl>
                  </p:cond>
                </p:stCondLst>
                <p:endSync evt="end" delay="0">
                  <p:rtn val="all"/>
                </p:endSync>
                <p:childTnLst>
                  <p:par>
                    <p:cTn id="79" fill="hold">
                      <p:stCondLst>
                        <p:cond delay="0"/>
                      </p:stCondLst>
                      <p:childTnLst>
                        <p:par>
                          <p:cTn id="80" fill="hold">
                            <p:stCondLst>
                              <p:cond delay="0"/>
                            </p:stCondLst>
                            <p:childTnLst>
                              <p:par>
                                <p:cTn id="81" presetID="9" presetClass="exit" presetSubtype="0" fill="hold" grpId="0" nodeType="clickEffect">
                                  <p:stCondLst>
                                    <p:cond delay="0"/>
                                  </p:stCondLst>
                                  <p:childTnLst>
                                    <p:animEffect transition="out" filter="dissolve">
                                      <p:cBhvr>
                                        <p:cTn id="82" dur="500"/>
                                        <p:tgtEl>
                                          <p:spTgt spid="35"/>
                                        </p:tgtEl>
                                      </p:cBhvr>
                                    </p:animEffect>
                                    <p:set>
                                      <p:cBhvr>
                                        <p:cTn id="8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4" restart="whenNotActive" fill="hold" evtFilter="cancelBubble" nodeType="interactiveSeq">
                <p:stCondLst>
                  <p:cond evt="onClick" delay="0">
                    <p:tgtEl>
                      <p:spTgt spid="37"/>
                    </p:tgtEl>
                  </p:cond>
                </p:stCondLst>
                <p:endSync evt="end" delay="0">
                  <p:rtn val="all"/>
                </p:endSync>
                <p:childTnLst>
                  <p:par>
                    <p:cTn id="85" fill="hold">
                      <p:stCondLst>
                        <p:cond delay="0"/>
                      </p:stCondLst>
                      <p:childTnLst>
                        <p:par>
                          <p:cTn id="86" fill="hold">
                            <p:stCondLst>
                              <p:cond delay="0"/>
                            </p:stCondLst>
                            <p:childTnLst>
                              <p:par>
                                <p:cTn id="87" presetID="27" presetClass="emph" presetSubtype="0" fill="hold" grpId="0" nodeType="clickEffect">
                                  <p:stCondLst>
                                    <p:cond delay="0"/>
                                  </p:stCondLst>
                                  <p:childTnLst>
                                    <p:animClr clrSpc="rgb" dir="cw">
                                      <p:cBhvr override="childStyle">
                                        <p:cTn id="88" dur="250" autoRev="1" fill="hold"/>
                                        <p:tgtEl>
                                          <p:spTgt spid="37"/>
                                        </p:tgtEl>
                                        <p:attrNameLst>
                                          <p:attrName>style.color</p:attrName>
                                        </p:attrNameLst>
                                      </p:cBhvr>
                                      <p:to>
                                        <a:schemeClr val="bg1"/>
                                      </p:to>
                                    </p:animClr>
                                    <p:animClr clrSpc="rgb" dir="cw">
                                      <p:cBhvr>
                                        <p:cTn id="89" dur="250" autoRev="1" fill="hold"/>
                                        <p:tgtEl>
                                          <p:spTgt spid="37"/>
                                        </p:tgtEl>
                                        <p:attrNameLst>
                                          <p:attrName>fillcolor</p:attrName>
                                        </p:attrNameLst>
                                      </p:cBhvr>
                                      <p:to>
                                        <a:schemeClr val="bg1"/>
                                      </p:to>
                                    </p:animClr>
                                    <p:set>
                                      <p:cBhvr>
                                        <p:cTn id="90" dur="250" autoRev="1" fill="hold"/>
                                        <p:tgtEl>
                                          <p:spTgt spid="37"/>
                                        </p:tgtEl>
                                        <p:attrNameLst>
                                          <p:attrName>fill.type</p:attrName>
                                        </p:attrNameLst>
                                      </p:cBhvr>
                                      <p:to>
                                        <p:strVal val="solid"/>
                                      </p:to>
                                    </p:set>
                                    <p:set>
                                      <p:cBhvr>
                                        <p:cTn id="91" dur="250" autoRev="1"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8"/>
                    </p:tgtEl>
                  </p:cond>
                </p:stCondLst>
                <p:endSync evt="end" delay="0">
                  <p:rtn val="all"/>
                </p:endSync>
                <p:childTnLst>
                  <p:par>
                    <p:cTn id="93" fill="hold">
                      <p:stCondLst>
                        <p:cond delay="0"/>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38"/>
                                        </p:tgtEl>
                                      </p:cBhvr>
                                    </p:animEffect>
                                    <p:set>
                                      <p:cBhvr>
                                        <p:cTn id="9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8" restart="whenNotActive" fill="hold" evtFilter="cancelBubble" nodeType="interactiveSeq">
                <p:stCondLst>
                  <p:cond evt="onClick" delay="0">
                    <p:tgtEl>
                      <p:spTgt spid="46"/>
                    </p:tgtEl>
                  </p:cond>
                </p:stCondLst>
                <p:endSync evt="end" delay="0">
                  <p:rtn val="all"/>
                </p:endSync>
                <p:childTnLst>
                  <p:par>
                    <p:cTn id="99" fill="hold">
                      <p:stCondLst>
                        <p:cond delay="0"/>
                      </p:stCondLst>
                      <p:childTnLst>
                        <p:par>
                          <p:cTn id="100" fill="hold">
                            <p:stCondLst>
                              <p:cond delay="0"/>
                            </p:stCondLst>
                            <p:childTnLst>
                              <p:par>
                                <p:cTn id="101" presetID="27" presetClass="entr" presetSubtype="0" fill="hold" grpId="0" nodeType="clickEffect">
                                  <p:stCondLst>
                                    <p:cond delay="0"/>
                                  </p:stCondLst>
                                  <p:iterate type="lt">
                                    <p:tmPct val="50000"/>
                                  </p:iterate>
                                  <p:childTnLst>
                                    <p:set>
                                      <p:cBhvr>
                                        <p:cTn id="102" dur="1" fill="hold">
                                          <p:stCondLst>
                                            <p:cond delay="0"/>
                                          </p:stCondLst>
                                        </p:cTn>
                                        <p:tgtEl>
                                          <p:spTgt spid="41"/>
                                        </p:tgtEl>
                                        <p:attrNameLst>
                                          <p:attrName>style.visibility</p:attrName>
                                        </p:attrNameLst>
                                      </p:cBhvr>
                                      <p:to>
                                        <p:strVal val="visible"/>
                                      </p:to>
                                    </p:set>
                                    <p:anim calcmode="discrete" valueType="clr">
                                      <p:cBhvr override="childStyle">
                                        <p:cTn id="103"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04" dur="80"/>
                                        <p:tgtEl>
                                          <p:spTgt spid="41"/>
                                        </p:tgtEl>
                                        <p:attrNameLst>
                                          <p:attrName>fillcolor</p:attrName>
                                        </p:attrNameLst>
                                      </p:cBhvr>
                                      <p:tavLst>
                                        <p:tav tm="0">
                                          <p:val>
                                            <p:clrVal>
                                              <a:schemeClr val="accent2"/>
                                            </p:clrVal>
                                          </p:val>
                                        </p:tav>
                                        <p:tav tm="50000">
                                          <p:val>
                                            <p:clrVal>
                                              <a:schemeClr val="hlink"/>
                                            </p:clrVal>
                                          </p:val>
                                        </p:tav>
                                      </p:tavLst>
                                    </p:anim>
                                    <p:set>
                                      <p:cBhvr>
                                        <p:cTn id="105" dur="80"/>
                                        <p:tgtEl>
                                          <p:spTgt spid="41"/>
                                        </p:tgtEl>
                                        <p:attrNameLst>
                                          <p:attrName>fill.type</p:attrName>
                                        </p:attrNameLst>
                                      </p:cBhvr>
                                      <p:to>
                                        <p:strVal val="solid"/>
                                      </p:to>
                                    </p:set>
                                  </p:childTnLst>
                                </p:cTn>
                              </p:par>
                            </p:childTnLst>
                          </p:cTn>
                        </p:par>
                        <p:par>
                          <p:cTn id="106" fill="hold">
                            <p:stCondLst>
                              <p:cond delay="1080"/>
                            </p:stCondLst>
                            <p:childTnLst>
                              <p:par>
                                <p:cTn id="107" presetID="9" presetClass="entr" presetSubtype="0" fill="hold" nodeType="afterEffect">
                                  <p:stCondLst>
                                    <p:cond delay="0"/>
                                  </p:stCondLst>
                                  <p:childTnLst>
                                    <p:set>
                                      <p:cBhvr>
                                        <p:cTn id="108" dur="1" fill="hold">
                                          <p:stCondLst>
                                            <p:cond delay="0"/>
                                          </p:stCondLst>
                                        </p:cTn>
                                        <p:tgtEl>
                                          <p:spTgt spid="47"/>
                                        </p:tgtEl>
                                        <p:attrNameLst>
                                          <p:attrName>style.visibility</p:attrName>
                                        </p:attrNameLst>
                                      </p:cBhvr>
                                      <p:to>
                                        <p:strVal val="visible"/>
                                      </p:to>
                                    </p:set>
                                    <p:animEffect transition="in" filter="dissolve">
                                      <p:cBhvr>
                                        <p:cTn id="109" dur="500"/>
                                        <p:tgtEl>
                                          <p:spTgt spid="47"/>
                                        </p:tgtEl>
                                      </p:cBhvr>
                                    </p:animEffect>
                                  </p:childTnLst>
                                </p:cTn>
                              </p:par>
                            </p:childTnLst>
                          </p:cTn>
                        </p:par>
                      </p:childTnLst>
                    </p:cTn>
                  </p:par>
                </p:childTnLst>
              </p:cTn>
              <p:nextCondLst>
                <p:cond evt="onClick" delay="0">
                  <p:tgtEl>
                    <p:spTgt spid="46"/>
                  </p:tgtEl>
                </p:cond>
              </p:nextCondLst>
            </p:seq>
            <p:seq concurrent="1" nextAc="seek">
              <p:cTn id="110" restart="whenNotActive" fill="hold" evtFilter="cancelBubble" nodeType="interactiveSeq">
                <p:stCondLst>
                  <p:cond evt="onClick" delay="0">
                    <p:tgtEl>
                      <p:spTgt spid="39"/>
                    </p:tgtEl>
                  </p:cond>
                </p:stCondLst>
                <p:endSync evt="end" delay="0">
                  <p:rtn val="all"/>
                </p:endSync>
                <p:childTnLst>
                  <p:par>
                    <p:cTn id="111" fill="hold">
                      <p:stCondLst>
                        <p:cond delay="0"/>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2384" fill="hold"/>
                                        <p:tgtEl>
                                          <p:spTgt spid="39"/>
                                        </p:tgtEl>
                                      </p:cBhvr>
                                    </p:cmd>
                                  </p:childTnLst>
                                </p:cTn>
                              </p:par>
                            </p:childTnLst>
                          </p:cTn>
                        </p:par>
                      </p:childTnLst>
                    </p:cTn>
                  </p:par>
                </p:childTnLst>
              </p:cTn>
              <p:nextCondLst>
                <p:cond evt="onClick" delay="0">
                  <p:tgtEl>
                    <p:spTgt spid="39"/>
                  </p:tgtEl>
                </p:cond>
              </p:nextCondLst>
            </p:seq>
            <p:audio>
              <p:cMediaNode vol="80000">
                <p:cTn id="115"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0F812C66-AB76-0A32-9D2B-6D3994FF33B5}"/>
              </a:ext>
            </a:extLst>
          </p:cNvPr>
          <p:cNvSpPr/>
          <p:nvPr/>
        </p:nvSpPr>
        <p:spPr>
          <a:xfrm>
            <a:off x="-49864" y="1"/>
            <a:ext cx="18337863"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838200" y="2659224"/>
            <a:ext cx="9753600" cy="5832648"/>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733586" y="35555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to</a:t>
            </a:r>
            <a:endParaRPr lang="pt-PT" sz="3600" dirty="0">
              <a:solidFill>
                <a:schemeClr val="bg1"/>
              </a:solidFill>
              <a:latin typeface="Corbel" pitchFamily="34" charset="0"/>
            </a:endParaRPr>
          </a:p>
        </p:txBody>
      </p:sp>
      <p:pic>
        <p:nvPicPr>
          <p:cNvPr id="9224" name="Imagem 5" descr="2010-02-05_2157.png"/>
          <p:cNvPicPr>
            <a:picLocks noChangeAspect="1"/>
          </p:cNvPicPr>
          <p:nvPr/>
        </p:nvPicPr>
        <p:blipFill>
          <a:blip r:embed="rId4" cstate="print"/>
          <a:stretch>
            <a:fillRect/>
          </a:stretch>
        </p:blipFill>
        <p:spPr bwMode="auto">
          <a:xfrm>
            <a:off x="3744787" y="2885787"/>
            <a:ext cx="3968316" cy="4946653"/>
          </a:xfrm>
          <a:prstGeom prst="rect">
            <a:avLst/>
          </a:prstGeom>
          <a:noFill/>
          <a:ln w="9525">
            <a:noFill/>
            <a:miter lim="800000"/>
            <a:headEnd/>
            <a:tailEnd/>
          </a:ln>
        </p:spPr>
      </p:pic>
      <p:sp>
        <p:nvSpPr>
          <p:cNvPr id="24" name="Rectângulo arredondado 23"/>
          <p:cNvSpPr/>
          <p:nvPr/>
        </p:nvSpPr>
        <p:spPr>
          <a:xfrm>
            <a:off x="11817262" y="35555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a</a:t>
            </a:r>
            <a:endParaRPr lang="pt-PT" sz="3600" dirty="0">
              <a:solidFill>
                <a:schemeClr val="bg1"/>
              </a:solidFill>
              <a:latin typeface="Corbel" pitchFamily="34" charset="0"/>
            </a:endParaRPr>
          </a:p>
        </p:txBody>
      </p:sp>
      <p:sp>
        <p:nvSpPr>
          <p:cNvPr id="25" name="Rectângulo arredondado 24"/>
          <p:cNvSpPr/>
          <p:nvPr/>
        </p:nvSpPr>
        <p:spPr>
          <a:xfrm>
            <a:off x="457200" y="9030965"/>
            <a:ext cx="17084698"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817262" y="154271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fifteen</a:t>
            </a:r>
            <a:endParaRPr lang="pt-PT" sz="3600" dirty="0">
              <a:solidFill>
                <a:schemeClr val="bg1"/>
              </a:solidFill>
              <a:latin typeface="Corbel" pitchFamily="34" charset="0"/>
            </a:endParaRPr>
          </a:p>
        </p:txBody>
      </p:sp>
      <p:sp>
        <p:nvSpPr>
          <p:cNvPr id="27" name="Rectângulo arredondado 26"/>
          <p:cNvSpPr/>
          <p:nvPr/>
        </p:nvSpPr>
        <p:spPr>
          <a:xfrm>
            <a:off x="14733586" y="154271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a:t>
            </a:r>
            <a:endParaRPr lang="pt-PT" sz="3600" dirty="0">
              <a:solidFill>
                <a:schemeClr val="bg1"/>
              </a:solidFill>
              <a:latin typeface="Corbel" pitchFamily="34" charset="0"/>
            </a:endParaRPr>
          </a:p>
        </p:txBody>
      </p:sp>
      <p:sp>
        <p:nvSpPr>
          <p:cNvPr id="28" name="Rectângulo arredondado 27"/>
          <p:cNvSpPr/>
          <p:nvPr/>
        </p:nvSpPr>
        <p:spPr>
          <a:xfrm>
            <a:off x="14733586" y="273181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quarter</a:t>
            </a:r>
            <a:endParaRPr lang="pt-PT" sz="3600" dirty="0">
              <a:solidFill>
                <a:schemeClr val="bg1"/>
              </a:solidFill>
              <a:latin typeface="Corbel" pitchFamily="34" charset="0"/>
            </a:endParaRPr>
          </a:p>
        </p:txBody>
      </p:sp>
      <p:sp>
        <p:nvSpPr>
          <p:cNvPr id="29" name="Rectângulo arredondado 28"/>
          <p:cNvSpPr/>
          <p:nvPr/>
        </p:nvSpPr>
        <p:spPr>
          <a:xfrm>
            <a:off x="11817262" y="273181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half</a:t>
            </a:r>
            <a:endParaRPr lang="pt-PT" sz="3600" dirty="0">
              <a:solidFill>
                <a:schemeClr val="bg1"/>
              </a:solidFill>
              <a:latin typeface="Corbel" pitchFamily="34" charset="0"/>
            </a:endParaRPr>
          </a:p>
        </p:txBody>
      </p:sp>
      <p:sp>
        <p:nvSpPr>
          <p:cNvPr id="30" name="Rectângulo arredondado 29"/>
          <p:cNvSpPr/>
          <p:nvPr/>
        </p:nvSpPr>
        <p:spPr>
          <a:xfrm>
            <a:off x="11817262" y="391995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arrive</a:t>
            </a:r>
            <a:endParaRPr lang="pt-PT" sz="3600" dirty="0">
              <a:solidFill>
                <a:schemeClr val="bg1"/>
              </a:solidFill>
              <a:latin typeface="Corbel" pitchFamily="34" charset="0"/>
            </a:endParaRPr>
          </a:p>
        </p:txBody>
      </p:sp>
      <p:sp>
        <p:nvSpPr>
          <p:cNvPr id="31" name="Rectângulo arredondado 30"/>
          <p:cNvSpPr/>
          <p:nvPr/>
        </p:nvSpPr>
        <p:spPr>
          <a:xfrm>
            <a:off x="14733586" y="391995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arrives</a:t>
            </a:r>
            <a:endParaRPr lang="pt-PT" sz="3600" dirty="0">
              <a:solidFill>
                <a:schemeClr val="bg1"/>
              </a:solidFill>
              <a:latin typeface="Corbel" pitchFamily="34" charset="0"/>
            </a:endParaRPr>
          </a:p>
        </p:txBody>
      </p:sp>
      <p:sp>
        <p:nvSpPr>
          <p:cNvPr id="32" name="Rectângulo arredondado 31"/>
          <p:cNvSpPr/>
          <p:nvPr/>
        </p:nvSpPr>
        <p:spPr>
          <a:xfrm>
            <a:off x="14733586" y="510808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past</a:t>
            </a:r>
            <a:endParaRPr lang="pt-PT" sz="3600" dirty="0">
              <a:solidFill>
                <a:schemeClr val="bg1"/>
              </a:solidFill>
              <a:latin typeface="Corbel" pitchFamily="34" charset="0"/>
            </a:endParaRPr>
          </a:p>
        </p:txBody>
      </p:sp>
      <p:sp>
        <p:nvSpPr>
          <p:cNvPr id="33" name="Rectângulo arredondado 32"/>
          <p:cNvSpPr/>
          <p:nvPr/>
        </p:nvSpPr>
        <p:spPr>
          <a:xfrm>
            <a:off x="11817262" y="510808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at</a:t>
            </a:r>
            <a:endParaRPr lang="pt-PT" sz="3600" dirty="0">
              <a:solidFill>
                <a:schemeClr val="bg1"/>
              </a:solidFill>
              <a:latin typeface="Corbel" pitchFamily="34" charset="0"/>
            </a:endParaRPr>
          </a:p>
        </p:txBody>
      </p:sp>
      <p:sp>
        <p:nvSpPr>
          <p:cNvPr id="34" name="Rectângulo arredondado 33"/>
          <p:cNvSpPr/>
          <p:nvPr/>
        </p:nvSpPr>
        <p:spPr>
          <a:xfrm>
            <a:off x="11817262" y="629621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three</a:t>
            </a:r>
            <a:endParaRPr lang="pt-PT" sz="3600" dirty="0">
              <a:solidFill>
                <a:schemeClr val="bg1"/>
              </a:solidFill>
              <a:latin typeface="Corbel" pitchFamily="34" charset="0"/>
            </a:endParaRPr>
          </a:p>
        </p:txBody>
      </p:sp>
      <p:sp>
        <p:nvSpPr>
          <p:cNvPr id="35" name="Rectângulo arredondado 34"/>
          <p:cNvSpPr/>
          <p:nvPr/>
        </p:nvSpPr>
        <p:spPr>
          <a:xfrm>
            <a:off x="14733586" y="629621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two</a:t>
            </a:r>
            <a:endParaRPr lang="pt-PT" sz="3600" dirty="0">
              <a:solidFill>
                <a:schemeClr val="bg1"/>
              </a:solidFill>
              <a:latin typeface="Corbel" pitchFamily="34" charset="0"/>
            </a:endParaRPr>
          </a:p>
        </p:txBody>
      </p:sp>
      <p:sp>
        <p:nvSpPr>
          <p:cNvPr id="36" name="Rectângulo arredondado 35"/>
          <p:cNvSpPr/>
          <p:nvPr/>
        </p:nvSpPr>
        <p:spPr>
          <a:xfrm>
            <a:off x="609600" y="355554"/>
            <a:ext cx="10134600" cy="176361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4000" b="1" dirty="0">
                <a:solidFill>
                  <a:schemeClr val="bg1"/>
                </a:solidFill>
                <a:latin typeface="Corbel" pitchFamily="34" charset="0"/>
              </a:rPr>
              <a:t>Say what Ryan does. </a:t>
            </a:r>
          </a:p>
          <a:p>
            <a:pPr algn="ctr">
              <a:defRPr/>
            </a:pPr>
            <a:r>
              <a:rPr lang="pt-PT" sz="4000" b="1" dirty="0">
                <a:solidFill>
                  <a:schemeClr val="bg1"/>
                </a:solidFill>
                <a:latin typeface="Corbel" pitchFamily="34" charset="0"/>
              </a:rPr>
              <a:t>Then listen and click the right words. </a:t>
            </a:r>
            <a:endParaRPr lang="pt-PT" sz="3600" b="1" dirty="0">
              <a:solidFill>
                <a:schemeClr val="bg1"/>
              </a:solidFill>
              <a:latin typeface="Corbel" pitchFamily="34" charset="0"/>
            </a:endParaRPr>
          </a:p>
        </p:txBody>
      </p:sp>
      <p:sp>
        <p:nvSpPr>
          <p:cNvPr id="37" name="Rectângulo arredondado 36"/>
          <p:cNvSpPr/>
          <p:nvPr/>
        </p:nvSpPr>
        <p:spPr>
          <a:xfrm>
            <a:off x="11817262" y="748434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home</a:t>
            </a:r>
            <a:endParaRPr lang="pt-PT" sz="3600" dirty="0">
              <a:solidFill>
                <a:schemeClr val="bg1"/>
              </a:solidFill>
              <a:latin typeface="Corbel" pitchFamily="34" charset="0"/>
            </a:endParaRPr>
          </a:p>
        </p:txBody>
      </p:sp>
      <p:sp>
        <p:nvSpPr>
          <p:cNvPr id="38" name="Rectângulo arredondado 37"/>
          <p:cNvSpPr/>
          <p:nvPr/>
        </p:nvSpPr>
        <p:spPr>
          <a:xfrm>
            <a:off x="14733586" y="748434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o’clock</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2987316" y="9051132"/>
            <a:ext cx="11665296" cy="923330"/>
          </a:xfrm>
          <a:prstGeom prst="rect">
            <a:avLst/>
          </a:prstGeom>
          <a:noFill/>
          <a:ln w="9525">
            <a:noFill/>
            <a:miter lim="800000"/>
            <a:headEnd/>
            <a:tailEnd/>
          </a:ln>
        </p:spPr>
        <p:txBody>
          <a:bodyPr wrap="square">
            <a:spAutoFit/>
          </a:bodyPr>
          <a:lstStyle/>
          <a:p>
            <a:r>
              <a:rPr lang="pt-PT" sz="5400" b="1" dirty="0" err="1">
                <a:solidFill>
                  <a:schemeClr val="bg1"/>
                </a:solidFill>
                <a:latin typeface="Corbel" pitchFamily="34" charset="0"/>
              </a:rPr>
              <a:t>He</a:t>
            </a:r>
            <a:r>
              <a:rPr lang="pt-PT" sz="5400" b="1" dirty="0">
                <a:solidFill>
                  <a:schemeClr val="bg1"/>
                </a:solidFill>
                <a:latin typeface="Corbel" pitchFamily="34" charset="0"/>
              </a:rPr>
              <a:t> </a:t>
            </a:r>
            <a:r>
              <a:rPr lang="pt-PT" sz="5400" b="1" dirty="0" err="1">
                <a:solidFill>
                  <a:schemeClr val="bg1"/>
                </a:solidFill>
                <a:latin typeface="Corbel" pitchFamily="34" charset="0"/>
              </a:rPr>
              <a:t>arrives</a:t>
            </a:r>
            <a:r>
              <a:rPr lang="pt-PT" sz="5400" b="1" dirty="0">
                <a:solidFill>
                  <a:schemeClr val="bg1"/>
                </a:solidFill>
                <a:latin typeface="Corbel" pitchFamily="34" charset="0"/>
              </a:rPr>
              <a:t> </a:t>
            </a:r>
            <a:r>
              <a:rPr lang="pt-PT" sz="5400" b="1" dirty="0" err="1">
                <a:solidFill>
                  <a:schemeClr val="bg1"/>
                </a:solidFill>
                <a:latin typeface="Corbel" pitchFamily="34" charset="0"/>
              </a:rPr>
              <a:t>home</a:t>
            </a:r>
            <a:r>
              <a:rPr lang="pt-PT" sz="5400" b="1" dirty="0">
                <a:solidFill>
                  <a:schemeClr val="bg1"/>
                </a:solidFill>
                <a:latin typeface="Corbel" pitchFamily="34" charset="0"/>
              </a:rPr>
              <a:t> </a:t>
            </a:r>
            <a:r>
              <a:rPr lang="pt-PT" sz="5400" b="1" dirty="0" err="1">
                <a:solidFill>
                  <a:schemeClr val="bg1"/>
                </a:solidFill>
                <a:latin typeface="Corbel" pitchFamily="34" charset="0"/>
              </a:rPr>
              <a:t>at</a:t>
            </a:r>
            <a:r>
              <a:rPr lang="pt-PT" sz="5400" b="1" dirty="0">
                <a:solidFill>
                  <a:schemeClr val="bg1"/>
                </a:solidFill>
                <a:latin typeface="Corbel" pitchFamily="34" charset="0"/>
              </a:rPr>
              <a:t> a </a:t>
            </a:r>
            <a:r>
              <a:rPr lang="pt-PT" sz="5400" b="1" dirty="0" err="1">
                <a:solidFill>
                  <a:schemeClr val="bg1"/>
                </a:solidFill>
                <a:latin typeface="Corbel" pitchFamily="34" charset="0"/>
              </a:rPr>
              <a:t>quarter</a:t>
            </a:r>
            <a:r>
              <a:rPr lang="pt-PT" sz="5400" b="1" dirty="0">
                <a:solidFill>
                  <a:schemeClr val="bg1"/>
                </a:solidFill>
                <a:latin typeface="Corbel" pitchFamily="34" charset="0"/>
              </a:rPr>
              <a:t> </a:t>
            </a:r>
            <a:r>
              <a:rPr lang="pt-PT" sz="5400" b="1" dirty="0" err="1">
                <a:solidFill>
                  <a:schemeClr val="bg1"/>
                </a:solidFill>
                <a:latin typeface="Corbel" pitchFamily="34" charset="0"/>
              </a:rPr>
              <a:t>past</a:t>
            </a:r>
            <a:r>
              <a:rPr lang="pt-PT" sz="5400" b="1" dirty="0">
                <a:solidFill>
                  <a:schemeClr val="bg1"/>
                </a:solidFill>
                <a:latin typeface="Corbel" pitchFamily="34" charset="0"/>
              </a:rPr>
              <a:t> </a:t>
            </a:r>
            <a:r>
              <a:rPr lang="pt-PT" sz="5400" b="1" dirty="0" err="1">
                <a:solidFill>
                  <a:schemeClr val="bg1"/>
                </a:solidFill>
                <a:latin typeface="Corbel" pitchFamily="34" charset="0"/>
              </a:rPr>
              <a:t>two</a:t>
            </a:r>
            <a:r>
              <a:rPr lang="pt-PT" sz="5400" b="1" dirty="0">
                <a:solidFill>
                  <a:schemeClr val="bg1"/>
                </a:solidFill>
                <a:latin typeface="Corbel" pitchFamily="34" charset="0"/>
              </a:rPr>
              <a:t>.</a:t>
            </a:r>
            <a:endParaRPr lang="pt-PT" sz="3600" b="1" dirty="0">
              <a:solidFill>
                <a:schemeClr val="bg1"/>
              </a:solidFill>
              <a:latin typeface="Corbel" pitchFamily="34" charset="0"/>
            </a:endParaRPr>
          </a:p>
        </p:txBody>
      </p:sp>
      <p:pic>
        <p:nvPicPr>
          <p:cNvPr id="47" name="Imagem 46" descr="end-clip-art-705990.png">
            <a:hlinkClick r:id="rId5" action="ppaction://hlinksldjump"/>
          </p:cNvPr>
          <p:cNvPicPr>
            <a:picLocks noChangeAspect="1"/>
          </p:cNvPicPr>
          <p:nvPr/>
        </p:nvPicPr>
        <p:blipFill>
          <a:blip r:embed="rId6" cstate="print"/>
          <a:srcRect/>
          <a:stretch>
            <a:fillRect/>
          </a:stretch>
        </p:blipFill>
        <p:spPr bwMode="auto">
          <a:xfrm>
            <a:off x="16520547" y="8707152"/>
            <a:ext cx="1688306" cy="1685925"/>
          </a:xfrm>
          <a:prstGeom prst="rect">
            <a:avLst/>
          </a:prstGeom>
          <a:noFill/>
          <a:ln w="9525">
            <a:noFill/>
            <a:miter lim="800000"/>
            <a:headEnd/>
            <a:tailEnd/>
          </a:ln>
        </p:spPr>
      </p:pic>
      <p:pic>
        <p:nvPicPr>
          <p:cNvPr id="39" name="Imagem 38" descr="quarter-clip-art-clock-quarter-past-hour.png"/>
          <p:cNvPicPr>
            <a:picLocks noChangeAspect="1"/>
          </p:cNvPicPr>
          <p:nvPr/>
        </p:nvPicPr>
        <p:blipFill>
          <a:blip r:embed="rId7" cstate="print"/>
          <a:stretch>
            <a:fillRect/>
          </a:stretch>
        </p:blipFill>
        <p:spPr>
          <a:xfrm>
            <a:off x="7955078" y="2957277"/>
            <a:ext cx="2327978" cy="2333164"/>
          </a:xfrm>
          <a:prstGeom prst="rect">
            <a:avLst/>
          </a:prstGeom>
        </p:spPr>
      </p:pic>
      <p:pic>
        <p:nvPicPr>
          <p:cNvPr id="40" name="arrive ho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duotone>
              <a:schemeClr val="accent2">
                <a:shade val="45000"/>
                <a:satMod val="135000"/>
              </a:schemeClr>
              <a:prstClr val="white"/>
            </a:duotone>
          </a:blip>
          <a:stretch>
            <a:fillRect/>
          </a:stretch>
        </p:blipFill>
        <p:spPr>
          <a:xfrm>
            <a:off x="1248833" y="2994382"/>
            <a:ext cx="1620180" cy="1556889"/>
          </a:xfrm>
          <a:prstGeom prst="rect">
            <a:avLst/>
          </a:prstGeom>
        </p:spPr>
      </p:pic>
      <p:sp>
        <p:nvSpPr>
          <p:cNvPr id="42" name="Rectângulo arredondado 41"/>
          <p:cNvSpPr/>
          <p:nvPr/>
        </p:nvSpPr>
        <p:spPr>
          <a:xfrm>
            <a:off x="1248833" y="7852608"/>
            <a:ext cx="8809567" cy="937318"/>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9" cstate="print"/>
          <a:srcRect/>
          <a:stretch>
            <a:fillRect/>
          </a:stretch>
        </p:blipFill>
        <p:spPr bwMode="auto">
          <a:xfrm>
            <a:off x="9144000" y="7096114"/>
            <a:ext cx="2014537" cy="201157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hold" nodeType="clickEffect">
                                  <p:stCondLst>
                                    <p:cond delay="0"/>
                                  </p:stCondLst>
                                  <p:childTnLst>
                                    <p:animClr clrSpc="rgb" dir="cw">
                                      <p:cBhvr override="childStyle">
                                        <p:cTn id="6" dur="250" autoRev="1" fill="hold"/>
                                        <p:tgtEl>
                                          <p:spTgt spid="24"/>
                                        </p:tgtEl>
                                        <p:attrNameLst>
                                          <p:attrName>style.color</p:attrName>
                                        </p:attrNameLst>
                                      </p:cBhvr>
                                      <p:to>
                                        <a:schemeClr val="bg1"/>
                                      </p:to>
                                    </p:animClr>
                                    <p:animClr clrSpc="rgb" dir="cw">
                                      <p:cBhvr>
                                        <p:cTn id="7" dur="250" autoRev="1" fill="hold"/>
                                        <p:tgtEl>
                                          <p:spTgt spid="24"/>
                                        </p:tgtEl>
                                        <p:attrNameLst>
                                          <p:attrName>fillcolor</p:attrName>
                                        </p:attrNameLst>
                                      </p:cBhvr>
                                      <p:to>
                                        <a:schemeClr val="bg1"/>
                                      </p:to>
                                    </p:animClr>
                                    <p:set>
                                      <p:cBhvr>
                                        <p:cTn id="8" dur="250" autoRev="1" fill="hold"/>
                                        <p:tgtEl>
                                          <p:spTgt spid="24"/>
                                        </p:tgtEl>
                                        <p:attrNameLst>
                                          <p:attrName>fill.type</p:attrName>
                                        </p:attrNameLst>
                                      </p:cBhvr>
                                      <p:to>
                                        <p:strVal val="solid"/>
                                      </p:to>
                                    </p:set>
                                    <p:set>
                                      <p:cBhvr>
                                        <p:cTn id="9" dur="250" autoRev="1"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9" presetClass="exit" presetSubtype="0" fill="hold" grpId="0" nodeType="clickEffect">
                                  <p:stCondLst>
                                    <p:cond delay="0"/>
                                  </p:stCondLst>
                                  <p:childTnLst>
                                    <p:animEffect transition="out" filter="dissolve">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27" presetClass="emph" presetSubtype="0" fill="hold" grpId="0" nodeType="clickEffect">
                                  <p:stCondLst>
                                    <p:cond delay="0"/>
                                  </p:stCondLst>
                                  <p:childTnLst>
                                    <p:animClr clrSpc="rgb" dir="cw">
                                      <p:cBhvr override="childStyle">
                                        <p:cTn id="26" dur="250" autoRev="1" fill="hold"/>
                                        <p:tgtEl>
                                          <p:spTgt spid="27"/>
                                        </p:tgtEl>
                                        <p:attrNameLst>
                                          <p:attrName>style.color</p:attrName>
                                        </p:attrNameLst>
                                      </p:cBhvr>
                                      <p:to>
                                        <a:schemeClr val="bg1"/>
                                      </p:to>
                                    </p:animClr>
                                    <p:animClr clrSpc="rgb" dir="cw">
                                      <p:cBhvr>
                                        <p:cTn id="27" dur="250" autoRev="1" fill="hold"/>
                                        <p:tgtEl>
                                          <p:spTgt spid="27"/>
                                        </p:tgtEl>
                                        <p:attrNameLst>
                                          <p:attrName>fillcolor</p:attrName>
                                        </p:attrNameLst>
                                      </p:cBhvr>
                                      <p:to>
                                        <a:schemeClr val="bg1"/>
                                      </p:to>
                                    </p:animClr>
                                    <p:set>
                                      <p:cBhvr>
                                        <p:cTn id="28" dur="250" autoRev="1" fill="hold"/>
                                        <p:tgtEl>
                                          <p:spTgt spid="27"/>
                                        </p:tgtEl>
                                        <p:attrNameLst>
                                          <p:attrName>fill.type</p:attrName>
                                        </p:attrNameLst>
                                      </p:cBhvr>
                                      <p:to>
                                        <p:strVal val="solid"/>
                                      </p:to>
                                    </p:set>
                                    <p:set>
                                      <p:cBhvr>
                                        <p:cTn id="29" dur="250" autoRev="1"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p:stCondLst>
                        <p:cond delay="0"/>
                      </p:stCondLst>
                      <p:childTnLst>
                        <p:par>
                          <p:cTn id="32" fill="hold">
                            <p:stCondLst>
                              <p:cond delay="0"/>
                            </p:stCondLst>
                            <p:childTnLst>
                              <p:par>
                                <p:cTn id="33" presetID="9" presetClass="exit" presetSubtype="0" fill="hold" grpId="0" nodeType="clickEffect">
                                  <p:stCondLst>
                                    <p:cond delay="0"/>
                                  </p:stCondLst>
                                  <p:childTnLst>
                                    <p:animEffect transition="out" filter="dissolve">
                                      <p:cBhvr>
                                        <p:cTn id="34" dur="500"/>
                                        <p:tgtEl>
                                          <p:spTgt spid="29"/>
                                        </p:tgtEl>
                                      </p:cBhvr>
                                    </p:animEffect>
                                    <p:set>
                                      <p:cBhvr>
                                        <p:cTn id="3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6" restart="whenNotActive" fill="hold" evtFilter="cancelBubble" nodeType="interactiveSeq">
                <p:stCondLst>
                  <p:cond evt="onClick" delay="0">
                    <p:tgtEl>
                      <p:spTgt spid="28"/>
                    </p:tgtEl>
                  </p:cond>
                </p:stCondLst>
                <p:endSync evt="end" delay="0">
                  <p:rtn val="all"/>
                </p:endSync>
                <p:childTnLst>
                  <p:par>
                    <p:cTn id="37" fill="hold">
                      <p:stCondLst>
                        <p:cond delay="0"/>
                      </p:stCondLst>
                      <p:childTnLst>
                        <p:par>
                          <p:cTn id="38" fill="hold">
                            <p:stCondLst>
                              <p:cond delay="0"/>
                            </p:stCondLst>
                            <p:childTnLst>
                              <p:par>
                                <p:cTn id="39" presetID="27" presetClass="emph" presetSubtype="0" fill="hold" grpId="0" nodeType="clickEffect">
                                  <p:stCondLst>
                                    <p:cond delay="0"/>
                                  </p:stCondLst>
                                  <p:childTnLst>
                                    <p:animClr clrSpc="rgb" dir="cw">
                                      <p:cBhvr override="childStyle">
                                        <p:cTn id="40" dur="250" autoRev="1" fill="hold"/>
                                        <p:tgtEl>
                                          <p:spTgt spid="28"/>
                                        </p:tgtEl>
                                        <p:attrNameLst>
                                          <p:attrName>style.color</p:attrName>
                                        </p:attrNameLst>
                                      </p:cBhvr>
                                      <p:to>
                                        <a:schemeClr val="bg1"/>
                                      </p:to>
                                    </p:animClr>
                                    <p:animClr clrSpc="rgb" dir="cw">
                                      <p:cBhvr>
                                        <p:cTn id="41" dur="250" autoRev="1" fill="hold"/>
                                        <p:tgtEl>
                                          <p:spTgt spid="28"/>
                                        </p:tgtEl>
                                        <p:attrNameLst>
                                          <p:attrName>fillcolor</p:attrName>
                                        </p:attrNameLst>
                                      </p:cBhvr>
                                      <p:to>
                                        <a:schemeClr val="bg1"/>
                                      </p:to>
                                    </p:animClr>
                                    <p:set>
                                      <p:cBhvr>
                                        <p:cTn id="42" dur="250" autoRev="1" fill="hold"/>
                                        <p:tgtEl>
                                          <p:spTgt spid="28"/>
                                        </p:tgtEl>
                                        <p:attrNameLst>
                                          <p:attrName>fill.type</p:attrName>
                                        </p:attrNameLst>
                                      </p:cBhvr>
                                      <p:to>
                                        <p:strVal val="solid"/>
                                      </p:to>
                                    </p:set>
                                    <p:set>
                                      <p:cBhvr>
                                        <p:cTn id="43" dur="250" autoRev="1"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9" presetClass="exit" presetSubtype="0" fill="hold" grpId="0" nodeType="clickEffect">
                                  <p:stCondLst>
                                    <p:cond delay="0"/>
                                  </p:stCondLst>
                                  <p:childTnLst>
                                    <p:animEffect transition="out" filter="dissolve">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27" presetClass="emph" presetSubtype="0" fill="hold" grpId="0" nodeType="clickEffect">
                                  <p:stCondLst>
                                    <p:cond delay="0"/>
                                  </p:stCondLst>
                                  <p:childTnLst>
                                    <p:animClr clrSpc="rgb" dir="cw">
                                      <p:cBhvr override="childStyle">
                                        <p:cTn id="54" dur="250" autoRev="1" fill="hold"/>
                                        <p:tgtEl>
                                          <p:spTgt spid="31"/>
                                        </p:tgtEl>
                                        <p:attrNameLst>
                                          <p:attrName>style.color</p:attrName>
                                        </p:attrNameLst>
                                      </p:cBhvr>
                                      <p:to>
                                        <a:schemeClr val="bg1"/>
                                      </p:to>
                                    </p:animClr>
                                    <p:animClr clrSpc="rgb" dir="cw">
                                      <p:cBhvr>
                                        <p:cTn id="55" dur="250" autoRev="1" fill="hold"/>
                                        <p:tgtEl>
                                          <p:spTgt spid="31"/>
                                        </p:tgtEl>
                                        <p:attrNameLst>
                                          <p:attrName>fillcolor</p:attrName>
                                        </p:attrNameLst>
                                      </p:cBhvr>
                                      <p:to>
                                        <a:schemeClr val="bg1"/>
                                      </p:to>
                                    </p:animClr>
                                    <p:set>
                                      <p:cBhvr>
                                        <p:cTn id="56" dur="250" autoRev="1" fill="hold"/>
                                        <p:tgtEl>
                                          <p:spTgt spid="31"/>
                                        </p:tgtEl>
                                        <p:attrNameLst>
                                          <p:attrName>fill.type</p:attrName>
                                        </p:attrNameLst>
                                      </p:cBhvr>
                                      <p:to>
                                        <p:strVal val="solid"/>
                                      </p:to>
                                    </p:set>
                                    <p:set>
                                      <p:cBhvr>
                                        <p:cTn id="57" dur="250" autoRev="1"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3"/>
                    </p:tgtEl>
                  </p:cond>
                </p:stCondLst>
                <p:endSync evt="end" delay="0">
                  <p:rtn val="all"/>
                </p:endSync>
                <p:childTnLst>
                  <p:par>
                    <p:cTn id="59" fill="hold">
                      <p:stCondLst>
                        <p:cond delay="0"/>
                      </p:stCondLst>
                      <p:childTnLst>
                        <p:par>
                          <p:cTn id="60" fill="hold">
                            <p:stCondLst>
                              <p:cond delay="0"/>
                            </p:stCondLst>
                            <p:childTnLst>
                              <p:par>
                                <p:cTn id="61" presetID="27" presetClass="emph" presetSubtype="0" fill="hold" grpId="0" nodeType="clickEffect">
                                  <p:stCondLst>
                                    <p:cond delay="0"/>
                                  </p:stCondLst>
                                  <p:childTnLst>
                                    <p:animClr clrSpc="rgb" dir="cw">
                                      <p:cBhvr override="childStyle">
                                        <p:cTn id="62" dur="250" autoRev="1" fill="hold"/>
                                        <p:tgtEl>
                                          <p:spTgt spid="33"/>
                                        </p:tgtEl>
                                        <p:attrNameLst>
                                          <p:attrName>style.color</p:attrName>
                                        </p:attrNameLst>
                                      </p:cBhvr>
                                      <p:to>
                                        <a:schemeClr val="bg1"/>
                                      </p:to>
                                    </p:animClr>
                                    <p:animClr clrSpc="rgb" dir="cw">
                                      <p:cBhvr>
                                        <p:cTn id="63" dur="250" autoRev="1" fill="hold"/>
                                        <p:tgtEl>
                                          <p:spTgt spid="33"/>
                                        </p:tgtEl>
                                        <p:attrNameLst>
                                          <p:attrName>fillcolor</p:attrName>
                                        </p:attrNameLst>
                                      </p:cBhvr>
                                      <p:to>
                                        <a:schemeClr val="bg1"/>
                                      </p:to>
                                    </p:animClr>
                                    <p:set>
                                      <p:cBhvr>
                                        <p:cTn id="64" dur="250" autoRev="1" fill="hold"/>
                                        <p:tgtEl>
                                          <p:spTgt spid="33"/>
                                        </p:tgtEl>
                                        <p:attrNameLst>
                                          <p:attrName>fill.type</p:attrName>
                                        </p:attrNameLst>
                                      </p:cBhvr>
                                      <p:to>
                                        <p:strVal val="solid"/>
                                      </p:to>
                                    </p:set>
                                    <p:set>
                                      <p:cBhvr>
                                        <p:cTn id="65" dur="250" autoRev="1"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27" presetClass="emph" presetSubtype="0" fill="hold" grpId="0" nodeType="clickEffect">
                                  <p:stCondLst>
                                    <p:cond delay="0"/>
                                  </p:stCondLst>
                                  <p:childTnLst>
                                    <p:animClr clrSpc="rgb" dir="cw">
                                      <p:cBhvr override="childStyle">
                                        <p:cTn id="70" dur="250" autoRev="1" fill="hold"/>
                                        <p:tgtEl>
                                          <p:spTgt spid="32"/>
                                        </p:tgtEl>
                                        <p:attrNameLst>
                                          <p:attrName>style.color</p:attrName>
                                        </p:attrNameLst>
                                      </p:cBhvr>
                                      <p:to>
                                        <a:schemeClr val="bg1"/>
                                      </p:to>
                                    </p:animClr>
                                    <p:animClr clrSpc="rgb" dir="cw">
                                      <p:cBhvr>
                                        <p:cTn id="71" dur="250" autoRev="1" fill="hold"/>
                                        <p:tgtEl>
                                          <p:spTgt spid="32"/>
                                        </p:tgtEl>
                                        <p:attrNameLst>
                                          <p:attrName>fillcolor</p:attrName>
                                        </p:attrNameLst>
                                      </p:cBhvr>
                                      <p:to>
                                        <a:schemeClr val="bg1"/>
                                      </p:to>
                                    </p:animClr>
                                    <p:set>
                                      <p:cBhvr>
                                        <p:cTn id="72" dur="250" autoRev="1" fill="hold"/>
                                        <p:tgtEl>
                                          <p:spTgt spid="32"/>
                                        </p:tgtEl>
                                        <p:attrNameLst>
                                          <p:attrName>fill.type</p:attrName>
                                        </p:attrNameLst>
                                      </p:cBhvr>
                                      <p:to>
                                        <p:strVal val="solid"/>
                                      </p:to>
                                    </p:set>
                                    <p:set>
                                      <p:cBhvr>
                                        <p:cTn id="73" dur="250" autoRev="1"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4"/>
                    </p:tgtEl>
                  </p:cond>
                </p:stCondLst>
                <p:endSync evt="end" delay="0">
                  <p:rtn val="all"/>
                </p:endSync>
                <p:childTnLst>
                  <p:par>
                    <p:cTn id="75" fill="hold">
                      <p:stCondLst>
                        <p:cond delay="0"/>
                      </p:stCondLst>
                      <p:childTnLst>
                        <p:par>
                          <p:cTn id="76" fill="hold">
                            <p:stCondLst>
                              <p:cond delay="0"/>
                            </p:stCondLst>
                            <p:childTnLst>
                              <p:par>
                                <p:cTn id="77" presetID="9" presetClass="exit" presetSubtype="0" fill="hold" grpId="0" nodeType="clickEffect">
                                  <p:stCondLst>
                                    <p:cond delay="0"/>
                                  </p:stCondLst>
                                  <p:childTnLst>
                                    <p:animEffect transition="out" filter="dissolve">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0" restart="whenNotActive" fill="hold" evtFilter="cancelBubble" nodeType="interactiveSeq">
                <p:stCondLst>
                  <p:cond evt="onClick" delay="0">
                    <p:tgtEl>
                      <p:spTgt spid="35"/>
                    </p:tgtEl>
                  </p:cond>
                </p:stCondLst>
                <p:endSync evt="end" delay="0">
                  <p:rtn val="all"/>
                </p:endSync>
                <p:childTnLst>
                  <p:par>
                    <p:cTn id="81" fill="hold">
                      <p:stCondLst>
                        <p:cond delay="0"/>
                      </p:stCondLst>
                      <p:childTnLst>
                        <p:par>
                          <p:cTn id="82" fill="hold">
                            <p:stCondLst>
                              <p:cond delay="0"/>
                            </p:stCondLst>
                            <p:childTnLst>
                              <p:par>
                                <p:cTn id="83" presetID="27" presetClass="emph" presetSubtype="0" fill="hold" grpId="0" nodeType="clickEffect">
                                  <p:stCondLst>
                                    <p:cond delay="0"/>
                                  </p:stCondLst>
                                  <p:childTnLst>
                                    <p:animClr clrSpc="rgb" dir="cw">
                                      <p:cBhvr override="childStyle">
                                        <p:cTn id="84" dur="250" autoRev="1" fill="hold"/>
                                        <p:tgtEl>
                                          <p:spTgt spid="35"/>
                                        </p:tgtEl>
                                        <p:attrNameLst>
                                          <p:attrName>style.color</p:attrName>
                                        </p:attrNameLst>
                                      </p:cBhvr>
                                      <p:to>
                                        <a:schemeClr val="bg1"/>
                                      </p:to>
                                    </p:animClr>
                                    <p:animClr clrSpc="rgb" dir="cw">
                                      <p:cBhvr>
                                        <p:cTn id="85" dur="250" autoRev="1" fill="hold"/>
                                        <p:tgtEl>
                                          <p:spTgt spid="35"/>
                                        </p:tgtEl>
                                        <p:attrNameLst>
                                          <p:attrName>fillcolor</p:attrName>
                                        </p:attrNameLst>
                                      </p:cBhvr>
                                      <p:to>
                                        <a:schemeClr val="bg1"/>
                                      </p:to>
                                    </p:animClr>
                                    <p:set>
                                      <p:cBhvr>
                                        <p:cTn id="86" dur="250" autoRev="1" fill="hold"/>
                                        <p:tgtEl>
                                          <p:spTgt spid="35"/>
                                        </p:tgtEl>
                                        <p:attrNameLst>
                                          <p:attrName>fill.type</p:attrName>
                                        </p:attrNameLst>
                                      </p:cBhvr>
                                      <p:to>
                                        <p:strVal val="solid"/>
                                      </p:to>
                                    </p:set>
                                    <p:set>
                                      <p:cBhvr>
                                        <p:cTn id="87" dur="250" autoRev="1"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88" restart="whenNotActive" fill="hold" evtFilter="cancelBubble" nodeType="interactiveSeq">
                <p:stCondLst>
                  <p:cond evt="onClick" delay="0">
                    <p:tgtEl>
                      <p:spTgt spid="37"/>
                    </p:tgtEl>
                  </p:cond>
                </p:stCondLst>
                <p:endSync evt="end" delay="0">
                  <p:rtn val="all"/>
                </p:endSync>
                <p:childTnLst>
                  <p:par>
                    <p:cTn id="89" fill="hold">
                      <p:stCondLst>
                        <p:cond delay="0"/>
                      </p:stCondLst>
                      <p:childTnLst>
                        <p:par>
                          <p:cTn id="90" fill="hold">
                            <p:stCondLst>
                              <p:cond delay="0"/>
                            </p:stCondLst>
                            <p:childTnLst>
                              <p:par>
                                <p:cTn id="91" presetID="27" presetClass="emph" presetSubtype="0" fill="hold" grpId="0" nodeType="clickEffect">
                                  <p:stCondLst>
                                    <p:cond delay="0"/>
                                  </p:stCondLst>
                                  <p:childTnLst>
                                    <p:animClr clrSpc="rgb" dir="cw">
                                      <p:cBhvr override="childStyle">
                                        <p:cTn id="92" dur="250" autoRev="1" fill="hold"/>
                                        <p:tgtEl>
                                          <p:spTgt spid="37"/>
                                        </p:tgtEl>
                                        <p:attrNameLst>
                                          <p:attrName>style.color</p:attrName>
                                        </p:attrNameLst>
                                      </p:cBhvr>
                                      <p:to>
                                        <a:schemeClr val="bg1"/>
                                      </p:to>
                                    </p:animClr>
                                    <p:animClr clrSpc="rgb" dir="cw">
                                      <p:cBhvr>
                                        <p:cTn id="93" dur="250" autoRev="1" fill="hold"/>
                                        <p:tgtEl>
                                          <p:spTgt spid="37"/>
                                        </p:tgtEl>
                                        <p:attrNameLst>
                                          <p:attrName>fillcolor</p:attrName>
                                        </p:attrNameLst>
                                      </p:cBhvr>
                                      <p:to>
                                        <a:schemeClr val="bg1"/>
                                      </p:to>
                                    </p:animClr>
                                    <p:set>
                                      <p:cBhvr>
                                        <p:cTn id="94" dur="250" autoRev="1" fill="hold"/>
                                        <p:tgtEl>
                                          <p:spTgt spid="37"/>
                                        </p:tgtEl>
                                        <p:attrNameLst>
                                          <p:attrName>fill.type</p:attrName>
                                        </p:attrNameLst>
                                      </p:cBhvr>
                                      <p:to>
                                        <p:strVal val="solid"/>
                                      </p:to>
                                    </p:set>
                                    <p:set>
                                      <p:cBhvr>
                                        <p:cTn id="95" dur="250" autoRev="1"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96" restart="whenNotActive" fill="hold" evtFilter="cancelBubble" nodeType="interactiveSeq">
                <p:stCondLst>
                  <p:cond evt="onClick" delay="0">
                    <p:tgtEl>
                      <p:spTgt spid="38"/>
                    </p:tgtEl>
                  </p:cond>
                </p:stCondLst>
                <p:endSync evt="end" delay="0">
                  <p:rtn val="all"/>
                </p:endSync>
                <p:childTnLst>
                  <p:par>
                    <p:cTn id="97" fill="hold">
                      <p:stCondLst>
                        <p:cond delay="0"/>
                      </p:stCondLst>
                      <p:childTnLst>
                        <p:par>
                          <p:cTn id="98" fill="hold">
                            <p:stCondLst>
                              <p:cond delay="0"/>
                            </p:stCondLst>
                            <p:childTnLst>
                              <p:par>
                                <p:cTn id="99" presetID="9" presetClass="exit" presetSubtype="0" fill="hold" grpId="0" nodeType="clickEffect">
                                  <p:stCondLst>
                                    <p:cond delay="0"/>
                                  </p:stCondLst>
                                  <p:childTnLst>
                                    <p:animEffect transition="out" filter="dissolve">
                                      <p:cBhvr>
                                        <p:cTn id="100" dur="500"/>
                                        <p:tgtEl>
                                          <p:spTgt spid="38"/>
                                        </p:tgtEl>
                                      </p:cBhvr>
                                    </p:animEffect>
                                    <p:set>
                                      <p:cBhvr>
                                        <p:cTn id="10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2" restart="whenNotActive" fill="hold" evtFilter="cancelBubble" nodeType="interactiveSeq">
                <p:stCondLst>
                  <p:cond evt="onClick" delay="0">
                    <p:tgtEl>
                      <p:spTgt spid="46"/>
                    </p:tgtEl>
                  </p:cond>
                </p:stCondLst>
                <p:endSync evt="end" delay="0">
                  <p:rtn val="all"/>
                </p:endSync>
                <p:childTnLst>
                  <p:par>
                    <p:cTn id="103" fill="hold">
                      <p:stCondLst>
                        <p:cond delay="0"/>
                      </p:stCondLst>
                      <p:childTnLst>
                        <p:par>
                          <p:cTn id="104" fill="hold">
                            <p:stCondLst>
                              <p:cond delay="0"/>
                            </p:stCondLst>
                            <p:childTnLst>
                              <p:par>
                                <p:cTn id="105" presetID="27" presetClass="entr" presetSubtype="0" fill="hold" grpId="0" nodeType="clickEffect">
                                  <p:stCondLst>
                                    <p:cond delay="0"/>
                                  </p:stCondLst>
                                  <p:iterate type="lt">
                                    <p:tmPct val="50000"/>
                                  </p:iterate>
                                  <p:childTnLst>
                                    <p:set>
                                      <p:cBhvr>
                                        <p:cTn id="106" dur="1" fill="hold">
                                          <p:stCondLst>
                                            <p:cond delay="0"/>
                                          </p:stCondLst>
                                        </p:cTn>
                                        <p:tgtEl>
                                          <p:spTgt spid="41"/>
                                        </p:tgtEl>
                                        <p:attrNameLst>
                                          <p:attrName>style.visibility</p:attrName>
                                        </p:attrNameLst>
                                      </p:cBhvr>
                                      <p:to>
                                        <p:strVal val="visible"/>
                                      </p:to>
                                    </p:set>
                                    <p:anim calcmode="discrete" valueType="clr">
                                      <p:cBhvr override="childStyle">
                                        <p:cTn id="107"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08" dur="80"/>
                                        <p:tgtEl>
                                          <p:spTgt spid="41"/>
                                        </p:tgtEl>
                                        <p:attrNameLst>
                                          <p:attrName>fillcolor</p:attrName>
                                        </p:attrNameLst>
                                      </p:cBhvr>
                                      <p:tavLst>
                                        <p:tav tm="0">
                                          <p:val>
                                            <p:clrVal>
                                              <a:schemeClr val="accent2"/>
                                            </p:clrVal>
                                          </p:val>
                                        </p:tav>
                                        <p:tav tm="50000">
                                          <p:val>
                                            <p:clrVal>
                                              <a:schemeClr val="hlink"/>
                                            </p:clrVal>
                                          </p:val>
                                        </p:tav>
                                      </p:tavLst>
                                    </p:anim>
                                    <p:set>
                                      <p:cBhvr>
                                        <p:cTn id="109" dur="80"/>
                                        <p:tgtEl>
                                          <p:spTgt spid="41"/>
                                        </p:tgtEl>
                                        <p:attrNameLst>
                                          <p:attrName>fill.type</p:attrName>
                                        </p:attrNameLst>
                                      </p:cBhvr>
                                      <p:to>
                                        <p:strVal val="solid"/>
                                      </p:to>
                                    </p:set>
                                  </p:childTnLst>
                                </p:cTn>
                              </p:par>
                            </p:childTnLst>
                          </p:cTn>
                        </p:par>
                        <p:par>
                          <p:cTn id="110" fill="hold">
                            <p:stCondLst>
                              <p:cond delay="1280"/>
                            </p:stCondLst>
                            <p:childTnLst>
                              <p:par>
                                <p:cTn id="111" presetID="9" presetClass="entr" presetSubtype="0" fill="hold" nodeType="afterEffect">
                                  <p:stCondLst>
                                    <p:cond delay="0"/>
                                  </p:stCondLst>
                                  <p:childTnLst>
                                    <p:set>
                                      <p:cBhvr>
                                        <p:cTn id="112" dur="1" fill="hold">
                                          <p:stCondLst>
                                            <p:cond delay="0"/>
                                          </p:stCondLst>
                                        </p:cTn>
                                        <p:tgtEl>
                                          <p:spTgt spid="47"/>
                                        </p:tgtEl>
                                        <p:attrNameLst>
                                          <p:attrName>style.visibility</p:attrName>
                                        </p:attrNameLst>
                                      </p:cBhvr>
                                      <p:to>
                                        <p:strVal val="visible"/>
                                      </p:to>
                                    </p:set>
                                    <p:animEffect transition="in" filter="dissolve">
                                      <p:cBhvr>
                                        <p:cTn id="113" dur="500"/>
                                        <p:tgtEl>
                                          <p:spTgt spid="47"/>
                                        </p:tgtEl>
                                      </p:cBhvr>
                                    </p:animEffect>
                                  </p:childTnLst>
                                </p:cTn>
                              </p:par>
                            </p:childTnLst>
                          </p:cTn>
                        </p:par>
                      </p:childTnLst>
                    </p:cTn>
                  </p:par>
                </p:childTnLst>
              </p:cTn>
              <p:nextCondLst>
                <p:cond evt="onClick" delay="0">
                  <p:tgtEl>
                    <p:spTgt spid="46"/>
                  </p:tgtEl>
                </p:cond>
              </p:nextCondLst>
            </p:seq>
            <p:seq concurrent="1" nextAc="seek">
              <p:cTn id="114" restart="whenNotActive" fill="hold" evtFilter="cancelBubble" nodeType="interactiveSeq">
                <p:stCondLst>
                  <p:cond evt="onClick" delay="0">
                    <p:tgtEl>
                      <p:spTgt spid="40"/>
                    </p:tgtEl>
                  </p:cond>
                </p:stCondLst>
                <p:endSync evt="end" delay="0">
                  <p:rtn val="all"/>
                </p:endSync>
                <p:childTnLst>
                  <p:par>
                    <p:cTn id="115" fill="hold">
                      <p:stCondLst>
                        <p:cond delay="0"/>
                      </p:stCondLst>
                      <p:childTnLst>
                        <p:par>
                          <p:cTn id="116" fill="hold">
                            <p:stCondLst>
                              <p:cond delay="0"/>
                            </p:stCondLst>
                            <p:childTnLst>
                              <p:par>
                                <p:cTn id="117" presetID="1" presetClass="mediacall" presetSubtype="0" fill="hold" nodeType="clickEffect">
                                  <p:stCondLst>
                                    <p:cond delay="0"/>
                                  </p:stCondLst>
                                  <p:childTnLst>
                                    <p:cmd type="call" cmd="playFrom(0.0)">
                                      <p:cBhvr>
                                        <p:cTn id="118" dur="3044" fill="hold"/>
                                        <p:tgtEl>
                                          <p:spTgt spid="40"/>
                                        </p:tgtEl>
                                      </p:cBhvr>
                                    </p:cmd>
                                  </p:childTnLst>
                                </p:cTn>
                              </p:par>
                            </p:childTnLst>
                          </p:cTn>
                        </p:par>
                      </p:childTnLst>
                    </p:cTn>
                  </p:par>
                </p:childTnLst>
              </p:cTn>
              <p:nextCondLst>
                <p:cond evt="onClick" delay="0">
                  <p:tgtEl>
                    <p:spTgt spid="40"/>
                  </p:tgtEl>
                </p:cond>
              </p:nextCondLst>
            </p:seq>
            <p:audio>
              <p:cMediaNode vol="80000">
                <p:cTn id="119" fill="hold" display="0">
                  <p:stCondLst>
                    <p:cond delay="indefinite"/>
                  </p:stCondLst>
                  <p:endCondLst>
                    <p:cond evt="onNext" delay="0">
                      <p:tgtEl>
                        <p:sldTgt/>
                      </p:tgtEl>
                    </p:cond>
                    <p:cond evt="onPrev" delay="0">
                      <p:tgtEl>
                        <p:sldTgt/>
                      </p:tgtEl>
                    </p:cond>
                    <p:cond evt="onStopAudio" delay="0">
                      <p:tgtEl>
                        <p:sldTgt/>
                      </p:tgtEl>
                    </p:cond>
                  </p:endCondLst>
                </p:cTn>
                <p:tgtEl>
                  <p:spTgt spid="40"/>
                </p:tgtEl>
              </p:cMediaNode>
            </p:audio>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07145EE1-85D5-AC74-5CC8-9B3DBC7666CE}"/>
              </a:ext>
            </a:extLst>
          </p:cNvPr>
          <p:cNvSpPr/>
          <p:nvPr/>
        </p:nvSpPr>
        <p:spPr>
          <a:xfrm>
            <a:off x="-49864" y="1"/>
            <a:ext cx="18337863"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838200" y="2659224"/>
            <a:ext cx="9906000" cy="5832648"/>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868636" y="40483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does</a:t>
            </a:r>
            <a:endParaRPr lang="pt-PT" sz="3600" dirty="0">
              <a:solidFill>
                <a:schemeClr val="bg1"/>
              </a:solidFill>
              <a:latin typeface="Corbel" pitchFamily="34" charset="0"/>
            </a:endParaRPr>
          </a:p>
        </p:txBody>
      </p:sp>
      <p:pic>
        <p:nvPicPr>
          <p:cNvPr id="9224" name="Imagem 5" descr="2010-02-05_2157.png"/>
          <p:cNvPicPr>
            <a:picLocks noChangeAspect="1"/>
          </p:cNvPicPr>
          <p:nvPr/>
        </p:nvPicPr>
        <p:blipFill>
          <a:blip r:embed="rId4" cstate="print"/>
          <a:stretch>
            <a:fillRect/>
          </a:stretch>
        </p:blipFill>
        <p:spPr bwMode="auto">
          <a:xfrm>
            <a:off x="3614627" y="2998086"/>
            <a:ext cx="5104893" cy="4428492"/>
          </a:xfrm>
          <a:prstGeom prst="rect">
            <a:avLst/>
          </a:prstGeom>
          <a:noFill/>
          <a:ln w="9525">
            <a:noFill/>
            <a:miter lim="800000"/>
            <a:headEnd/>
            <a:tailEnd/>
          </a:ln>
        </p:spPr>
      </p:pic>
      <p:sp>
        <p:nvSpPr>
          <p:cNvPr id="24" name="Rectângulo arredondado 23"/>
          <p:cNvSpPr/>
          <p:nvPr/>
        </p:nvSpPr>
        <p:spPr>
          <a:xfrm>
            <a:off x="11952312" y="40483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make</a:t>
            </a:r>
            <a:endParaRPr lang="pt-PT" sz="3600" dirty="0">
              <a:solidFill>
                <a:schemeClr val="bg1"/>
              </a:solidFill>
              <a:latin typeface="Corbel" pitchFamily="34" charset="0"/>
            </a:endParaRPr>
          </a:p>
        </p:txBody>
      </p:sp>
      <p:sp>
        <p:nvSpPr>
          <p:cNvPr id="25" name="Rectângulo arredondado 24"/>
          <p:cNvSpPr/>
          <p:nvPr/>
        </p:nvSpPr>
        <p:spPr>
          <a:xfrm>
            <a:off x="609600" y="9030965"/>
            <a:ext cx="16992600"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952312" y="159199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study</a:t>
            </a:r>
            <a:endParaRPr lang="pt-PT" sz="3600" dirty="0">
              <a:solidFill>
                <a:schemeClr val="bg1"/>
              </a:solidFill>
              <a:latin typeface="Corbel" pitchFamily="34" charset="0"/>
            </a:endParaRPr>
          </a:p>
        </p:txBody>
      </p:sp>
      <p:sp>
        <p:nvSpPr>
          <p:cNvPr id="27" name="Rectângulo arredondado 26"/>
          <p:cNvSpPr/>
          <p:nvPr/>
        </p:nvSpPr>
        <p:spPr>
          <a:xfrm>
            <a:off x="14868636" y="159199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his</a:t>
            </a:r>
            <a:endParaRPr lang="pt-PT" sz="3600" dirty="0">
              <a:solidFill>
                <a:schemeClr val="bg1"/>
              </a:solidFill>
              <a:latin typeface="Corbel" pitchFamily="34" charset="0"/>
            </a:endParaRPr>
          </a:p>
        </p:txBody>
      </p:sp>
      <p:sp>
        <p:nvSpPr>
          <p:cNvPr id="28" name="Rectângulo arredondado 27"/>
          <p:cNvSpPr/>
          <p:nvPr/>
        </p:nvSpPr>
        <p:spPr>
          <a:xfrm>
            <a:off x="14868636" y="278109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makes</a:t>
            </a:r>
            <a:endParaRPr lang="pt-PT" sz="3600" dirty="0">
              <a:solidFill>
                <a:schemeClr val="bg1"/>
              </a:solidFill>
              <a:latin typeface="Corbel" pitchFamily="34" charset="0"/>
            </a:endParaRPr>
          </a:p>
        </p:txBody>
      </p:sp>
      <p:sp>
        <p:nvSpPr>
          <p:cNvPr id="29" name="Rectângulo arredondado 28"/>
          <p:cNvSpPr/>
          <p:nvPr/>
        </p:nvSpPr>
        <p:spPr>
          <a:xfrm>
            <a:off x="11952312" y="278109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her</a:t>
            </a:r>
            <a:endParaRPr lang="pt-PT" sz="3600" dirty="0">
              <a:solidFill>
                <a:schemeClr val="bg1"/>
              </a:solidFill>
              <a:latin typeface="Corbel" pitchFamily="34" charset="0"/>
            </a:endParaRPr>
          </a:p>
        </p:txBody>
      </p:sp>
      <p:sp>
        <p:nvSpPr>
          <p:cNvPr id="30" name="Rectângulo arredondado 29"/>
          <p:cNvSpPr/>
          <p:nvPr/>
        </p:nvSpPr>
        <p:spPr>
          <a:xfrm>
            <a:off x="11952312" y="396922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write</a:t>
            </a:r>
            <a:endParaRPr lang="pt-PT" sz="3600" dirty="0">
              <a:solidFill>
                <a:schemeClr val="bg1"/>
              </a:solidFill>
              <a:latin typeface="Corbel" pitchFamily="34" charset="0"/>
            </a:endParaRPr>
          </a:p>
        </p:txBody>
      </p:sp>
      <p:sp>
        <p:nvSpPr>
          <p:cNvPr id="31" name="Rectângulo arredondado 30"/>
          <p:cNvSpPr/>
          <p:nvPr/>
        </p:nvSpPr>
        <p:spPr>
          <a:xfrm>
            <a:off x="14868636" y="396922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do</a:t>
            </a:r>
            <a:endParaRPr lang="pt-PT" sz="3600" dirty="0">
              <a:solidFill>
                <a:schemeClr val="bg1"/>
              </a:solidFill>
              <a:latin typeface="Corbel" pitchFamily="34" charset="0"/>
            </a:endParaRPr>
          </a:p>
        </p:txBody>
      </p:sp>
      <p:sp>
        <p:nvSpPr>
          <p:cNvPr id="32" name="Rectângulo arredondado 31"/>
          <p:cNvSpPr/>
          <p:nvPr/>
        </p:nvSpPr>
        <p:spPr>
          <a:xfrm>
            <a:off x="14868636" y="515735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200" dirty="0" err="1">
                <a:solidFill>
                  <a:schemeClr val="bg1"/>
                </a:solidFill>
                <a:latin typeface="Corbel" pitchFamily="34" charset="0"/>
              </a:rPr>
              <a:t>homework</a:t>
            </a:r>
            <a:endParaRPr lang="pt-PT" sz="3000" dirty="0">
              <a:solidFill>
                <a:schemeClr val="bg1"/>
              </a:solidFill>
              <a:latin typeface="Corbel" pitchFamily="34" charset="0"/>
            </a:endParaRPr>
          </a:p>
        </p:txBody>
      </p:sp>
      <p:sp>
        <p:nvSpPr>
          <p:cNvPr id="33" name="Rectângulo arredondado 32"/>
          <p:cNvSpPr/>
          <p:nvPr/>
        </p:nvSpPr>
        <p:spPr>
          <a:xfrm>
            <a:off x="11952312" y="515735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never</a:t>
            </a:r>
            <a:endParaRPr lang="pt-PT" sz="3600" dirty="0">
              <a:solidFill>
                <a:schemeClr val="bg1"/>
              </a:solidFill>
              <a:latin typeface="Corbel" pitchFamily="34" charset="0"/>
            </a:endParaRPr>
          </a:p>
        </p:txBody>
      </p:sp>
      <p:sp>
        <p:nvSpPr>
          <p:cNvPr id="34" name="Rectângulo arredondado 33"/>
          <p:cNvSpPr/>
          <p:nvPr/>
        </p:nvSpPr>
        <p:spPr>
          <a:xfrm>
            <a:off x="11952312" y="634549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she</a:t>
            </a:r>
            <a:endParaRPr lang="pt-PT" sz="3600" dirty="0">
              <a:solidFill>
                <a:schemeClr val="bg1"/>
              </a:solidFill>
              <a:latin typeface="Corbel" pitchFamily="34" charset="0"/>
            </a:endParaRPr>
          </a:p>
        </p:txBody>
      </p:sp>
      <p:sp>
        <p:nvSpPr>
          <p:cNvPr id="35" name="Rectângulo arredondado 34"/>
          <p:cNvSpPr/>
          <p:nvPr/>
        </p:nvSpPr>
        <p:spPr>
          <a:xfrm>
            <a:off x="14868636" y="634549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200" dirty="0" err="1">
                <a:solidFill>
                  <a:schemeClr val="bg1"/>
                </a:solidFill>
                <a:latin typeface="Corbel" pitchFamily="34" charset="0"/>
              </a:rPr>
              <a:t>afternoon</a:t>
            </a:r>
            <a:endParaRPr lang="pt-PT" sz="3600" dirty="0">
              <a:solidFill>
                <a:schemeClr val="bg1"/>
              </a:solidFill>
              <a:latin typeface="Corbel" pitchFamily="34" charset="0"/>
            </a:endParaRPr>
          </a:p>
        </p:txBody>
      </p:sp>
      <p:sp>
        <p:nvSpPr>
          <p:cNvPr id="36" name="Rectângulo arredondado 35"/>
          <p:cNvSpPr/>
          <p:nvPr/>
        </p:nvSpPr>
        <p:spPr>
          <a:xfrm>
            <a:off x="609600" y="342900"/>
            <a:ext cx="10134600" cy="1776264"/>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4000" b="1" dirty="0">
                <a:solidFill>
                  <a:schemeClr val="bg1"/>
                </a:solidFill>
                <a:latin typeface="Corbel" pitchFamily="34" charset="0"/>
              </a:rPr>
              <a:t>Say what Sarah does. </a:t>
            </a:r>
          </a:p>
          <a:p>
            <a:pPr algn="ctr">
              <a:defRPr/>
            </a:pPr>
            <a:r>
              <a:rPr lang="pt-PT" sz="4000" b="1" dirty="0">
                <a:solidFill>
                  <a:schemeClr val="bg1"/>
                </a:solidFill>
                <a:latin typeface="Corbel" pitchFamily="34" charset="0"/>
              </a:rPr>
              <a:t>Then listen and click the right words. </a:t>
            </a:r>
            <a:endParaRPr lang="pt-PT" sz="3600" b="1" dirty="0">
              <a:solidFill>
                <a:schemeClr val="bg1"/>
              </a:solidFill>
              <a:latin typeface="Corbel" pitchFamily="34" charset="0"/>
            </a:endParaRPr>
          </a:p>
        </p:txBody>
      </p:sp>
      <p:sp>
        <p:nvSpPr>
          <p:cNvPr id="37" name="Rectângulo arredondado 36"/>
          <p:cNvSpPr/>
          <p:nvPr/>
        </p:nvSpPr>
        <p:spPr>
          <a:xfrm>
            <a:off x="11952312" y="753362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books</a:t>
            </a:r>
            <a:endParaRPr lang="pt-PT" sz="3600" dirty="0">
              <a:solidFill>
                <a:schemeClr val="bg1"/>
              </a:solidFill>
              <a:latin typeface="Corbel" pitchFamily="34" charset="0"/>
            </a:endParaRPr>
          </a:p>
        </p:txBody>
      </p:sp>
      <p:sp>
        <p:nvSpPr>
          <p:cNvPr id="38" name="Rectângulo arredondado 37"/>
          <p:cNvSpPr/>
          <p:nvPr/>
        </p:nvSpPr>
        <p:spPr>
          <a:xfrm>
            <a:off x="14868636" y="753362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plays</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5039544" y="9051132"/>
            <a:ext cx="8964996" cy="1015663"/>
          </a:xfrm>
          <a:prstGeom prst="rect">
            <a:avLst/>
          </a:prstGeom>
          <a:noFill/>
          <a:ln w="9525">
            <a:noFill/>
            <a:miter lim="800000"/>
            <a:headEnd/>
            <a:tailEnd/>
          </a:ln>
        </p:spPr>
        <p:txBody>
          <a:bodyPr wrap="square">
            <a:spAutoFit/>
          </a:bodyPr>
          <a:lstStyle/>
          <a:p>
            <a:r>
              <a:rPr lang="pt-PT" sz="6000" b="1" dirty="0" err="1">
                <a:solidFill>
                  <a:schemeClr val="bg1"/>
                </a:solidFill>
                <a:latin typeface="Corbel" pitchFamily="34" charset="0"/>
              </a:rPr>
              <a:t>She</a:t>
            </a:r>
            <a:r>
              <a:rPr lang="pt-PT" sz="6000" b="1" dirty="0">
                <a:solidFill>
                  <a:schemeClr val="bg1"/>
                </a:solidFill>
                <a:latin typeface="Corbel" pitchFamily="34" charset="0"/>
              </a:rPr>
              <a:t> does </a:t>
            </a:r>
            <a:r>
              <a:rPr lang="pt-PT" sz="6000" b="1" dirty="0" err="1">
                <a:solidFill>
                  <a:schemeClr val="bg1"/>
                </a:solidFill>
                <a:latin typeface="Corbel" pitchFamily="34" charset="0"/>
              </a:rPr>
              <a:t>her</a:t>
            </a:r>
            <a:r>
              <a:rPr lang="pt-PT" sz="6000" b="1" dirty="0">
                <a:solidFill>
                  <a:schemeClr val="bg1"/>
                </a:solidFill>
                <a:latin typeface="Corbel" pitchFamily="34" charset="0"/>
              </a:rPr>
              <a:t> </a:t>
            </a:r>
            <a:r>
              <a:rPr lang="pt-PT" sz="6000" b="1" dirty="0" err="1">
                <a:solidFill>
                  <a:schemeClr val="bg1"/>
                </a:solidFill>
                <a:latin typeface="Corbel" pitchFamily="34" charset="0"/>
              </a:rPr>
              <a:t>homework</a:t>
            </a:r>
            <a:r>
              <a:rPr lang="pt-PT" sz="6000" b="1" dirty="0">
                <a:solidFill>
                  <a:schemeClr val="bg1"/>
                </a:solidFill>
                <a:latin typeface="Corbel" pitchFamily="34" charset="0"/>
              </a:rPr>
              <a:t>.</a:t>
            </a:r>
            <a:endParaRPr lang="pt-PT" sz="4200" b="1" dirty="0">
              <a:solidFill>
                <a:schemeClr val="bg1"/>
              </a:solidFill>
              <a:latin typeface="Corbel" pitchFamily="34" charset="0"/>
            </a:endParaRPr>
          </a:p>
        </p:txBody>
      </p:sp>
      <p:pic>
        <p:nvPicPr>
          <p:cNvPr id="47" name="Imagem 46" descr="end-clip-art-705990.png">
            <a:hlinkClick r:id="rId5" action="ppaction://hlinksldjump"/>
          </p:cNvPr>
          <p:cNvPicPr>
            <a:picLocks noChangeAspect="1"/>
          </p:cNvPicPr>
          <p:nvPr/>
        </p:nvPicPr>
        <p:blipFill>
          <a:blip r:embed="rId6" cstate="print"/>
          <a:srcRect/>
          <a:stretch>
            <a:fillRect/>
          </a:stretch>
        </p:blipFill>
        <p:spPr bwMode="auto">
          <a:xfrm>
            <a:off x="16553693" y="8695006"/>
            <a:ext cx="1688306" cy="1685925"/>
          </a:xfrm>
          <a:prstGeom prst="rect">
            <a:avLst/>
          </a:prstGeom>
          <a:noFill/>
          <a:ln w="9525">
            <a:noFill/>
            <a:miter lim="800000"/>
            <a:headEnd/>
            <a:tailEnd/>
          </a:ln>
        </p:spPr>
      </p:pic>
      <p:pic>
        <p:nvPicPr>
          <p:cNvPr id="40" name="do homewor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duotone>
              <a:schemeClr val="accent3">
                <a:shade val="45000"/>
                <a:satMod val="135000"/>
              </a:schemeClr>
              <a:prstClr val="white"/>
            </a:duotone>
          </a:blip>
          <a:stretch>
            <a:fillRect/>
          </a:stretch>
        </p:blipFill>
        <p:spPr>
          <a:xfrm>
            <a:off x="1295400" y="2939064"/>
            <a:ext cx="1632756" cy="1568973"/>
          </a:xfrm>
          <a:prstGeom prst="rect">
            <a:avLst/>
          </a:prstGeom>
        </p:spPr>
      </p:pic>
      <p:sp>
        <p:nvSpPr>
          <p:cNvPr id="39" name="Rectângulo arredondado 38"/>
          <p:cNvSpPr/>
          <p:nvPr/>
        </p:nvSpPr>
        <p:spPr>
          <a:xfrm>
            <a:off x="1295400" y="8115300"/>
            <a:ext cx="8991600" cy="792826"/>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8" cstate="print"/>
          <a:srcRect/>
          <a:stretch>
            <a:fillRect/>
          </a:stretch>
        </p:blipFill>
        <p:spPr bwMode="auto">
          <a:xfrm>
            <a:off x="9378984" y="7014775"/>
            <a:ext cx="2029254" cy="202627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7" presetClass="emph" presetSubtype="0" fill="hold" grpId="0" nodeType="clickEffect">
                                  <p:stCondLst>
                                    <p:cond delay="0"/>
                                  </p:stCondLst>
                                  <p:childTnLst>
                                    <p:animClr clrSpc="rgb" dir="cw">
                                      <p:cBhvr override="childStyle">
                                        <p:cTn id="12" dur="250" autoRev="1" fill="hold"/>
                                        <p:tgtEl>
                                          <p:spTgt spid="8"/>
                                        </p:tgtEl>
                                        <p:attrNameLst>
                                          <p:attrName>style.color</p:attrName>
                                        </p:attrNameLst>
                                      </p:cBhvr>
                                      <p:to>
                                        <a:schemeClr val="bg1"/>
                                      </p:to>
                                    </p:animClr>
                                    <p:animClr clrSpc="rgb" dir="cw">
                                      <p:cBhvr>
                                        <p:cTn id="13" dur="250" autoRev="1" fill="hold"/>
                                        <p:tgtEl>
                                          <p:spTgt spid="8"/>
                                        </p:tgtEl>
                                        <p:attrNameLst>
                                          <p:attrName>fillcolor</p:attrName>
                                        </p:attrNameLst>
                                      </p:cBhvr>
                                      <p:to>
                                        <a:schemeClr val="bg1"/>
                                      </p:to>
                                    </p:animClr>
                                    <p:set>
                                      <p:cBhvr>
                                        <p:cTn id="14" dur="250" autoRev="1" fill="hold"/>
                                        <p:tgtEl>
                                          <p:spTgt spid="8"/>
                                        </p:tgtEl>
                                        <p:attrNameLst>
                                          <p:attrName>fill.type</p:attrName>
                                        </p:attrNameLst>
                                      </p:cBhvr>
                                      <p:to>
                                        <p:strVal val="solid"/>
                                      </p:to>
                                    </p:set>
                                    <p:set>
                                      <p:cBhvr>
                                        <p:cTn id="15" dur="250" autoRev="1"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9" presetClass="exit" presetSubtype="0" fill="hold" grpId="0" nodeType="clickEffect">
                                  <p:stCondLst>
                                    <p:cond delay="0"/>
                                  </p:stCondLst>
                                  <p:childTnLst>
                                    <p:animEffect transition="out" filter="dissolve">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27" presetClass="emph" presetSubtype="0" fill="hold" grpId="0" nodeType="clickEffect">
                                  <p:stCondLst>
                                    <p:cond delay="0"/>
                                  </p:stCondLst>
                                  <p:childTnLst>
                                    <p:animClr clrSpc="rgb" dir="cw">
                                      <p:cBhvr override="childStyle">
                                        <p:cTn id="32" dur="250" autoRev="1" fill="hold"/>
                                        <p:tgtEl>
                                          <p:spTgt spid="29"/>
                                        </p:tgtEl>
                                        <p:attrNameLst>
                                          <p:attrName>style.color</p:attrName>
                                        </p:attrNameLst>
                                      </p:cBhvr>
                                      <p:to>
                                        <a:schemeClr val="bg1"/>
                                      </p:to>
                                    </p:animClr>
                                    <p:animClr clrSpc="rgb" dir="cw">
                                      <p:cBhvr>
                                        <p:cTn id="33" dur="250" autoRev="1" fill="hold"/>
                                        <p:tgtEl>
                                          <p:spTgt spid="29"/>
                                        </p:tgtEl>
                                        <p:attrNameLst>
                                          <p:attrName>fillcolor</p:attrName>
                                        </p:attrNameLst>
                                      </p:cBhvr>
                                      <p:to>
                                        <a:schemeClr val="bg1"/>
                                      </p:to>
                                    </p:animClr>
                                    <p:set>
                                      <p:cBhvr>
                                        <p:cTn id="34" dur="250" autoRev="1" fill="hold"/>
                                        <p:tgtEl>
                                          <p:spTgt spid="29"/>
                                        </p:tgtEl>
                                        <p:attrNameLst>
                                          <p:attrName>fill.type</p:attrName>
                                        </p:attrNameLst>
                                      </p:cBhvr>
                                      <p:to>
                                        <p:strVal val="solid"/>
                                      </p:to>
                                    </p:set>
                                    <p:set>
                                      <p:cBhvr>
                                        <p:cTn id="35" dur="250" autoRev="1"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36" restart="whenNotActive" fill="hold" evtFilter="cancelBubble" nodeType="interactiveSeq">
                <p:stCondLst>
                  <p:cond evt="onClick" delay="0">
                    <p:tgtEl>
                      <p:spTgt spid="28"/>
                    </p:tgtEl>
                  </p:cond>
                </p:stCondLst>
                <p:endSync evt="end" delay="0">
                  <p:rtn val="all"/>
                </p:endSync>
                <p:childTnLst>
                  <p:par>
                    <p:cTn id="37" fill="hold">
                      <p:stCondLst>
                        <p:cond delay="0"/>
                      </p:stCondLst>
                      <p:childTnLst>
                        <p:par>
                          <p:cTn id="38" fill="hold">
                            <p:stCondLst>
                              <p:cond delay="0"/>
                            </p:stCondLst>
                            <p:childTnLst>
                              <p:par>
                                <p:cTn id="39" presetID="9" presetClass="exit" presetSubtype="0" fill="hold" grpId="0" nodeType="clickEffect">
                                  <p:stCondLst>
                                    <p:cond delay="0"/>
                                  </p:stCondLst>
                                  <p:childTnLst>
                                    <p:animEffect transition="out" filter="dissolve">
                                      <p:cBhvr>
                                        <p:cTn id="40" dur="500"/>
                                        <p:tgtEl>
                                          <p:spTgt spid="28"/>
                                        </p:tgtEl>
                                      </p:cBhvr>
                                    </p:animEffect>
                                    <p:set>
                                      <p:cBhvr>
                                        <p:cTn id="4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8" restart="whenNotActive" fill="hold" evtFilter="cancelBubble" nodeType="interactiveSeq">
                <p:stCondLst>
                  <p:cond evt="onClick" delay="0">
                    <p:tgtEl>
                      <p:spTgt spid="31"/>
                    </p:tgtEl>
                  </p:cond>
                </p:stCondLst>
                <p:endSync evt="end" delay="0">
                  <p:rtn val="all"/>
                </p:endSync>
                <p:childTnLst>
                  <p:par>
                    <p:cTn id="49" fill="hold">
                      <p:stCondLst>
                        <p:cond delay="0"/>
                      </p:stCondLst>
                      <p:childTnLst>
                        <p:par>
                          <p:cTn id="50" fill="hold">
                            <p:stCondLst>
                              <p:cond delay="0"/>
                            </p:stCondLst>
                            <p:childTnLst>
                              <p:par>
                                <p:cTn id="51" presetID="9" presetClass="exit" presetSubtype="0" fill="hold" grpId="0" nodeType="clickEffect">
                                  <p:stCondLst>
                                    <p:cond delay="0"/>
                                  </p:stCondLst>
                                  <p:childTnLst>
                                    <p:animEffect transition="out" filter="dissolve">
                                      <p:cBhvr>
                                        <p:cTn id="52" dur="500"/>
                                        <p:tgtEl>
                                          <p:spTgt spid="31"/>
                                        </p:tgtEl>
                                      </p:cBhvr>
                                    </p:animEffect>
                                    <p:set>
                                      <p:cBhvr>
                                        <p:cTn id="5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9" presetClass="exit" presetSubtype="0" fill="hold" grpId="0" nodeType="clickEffect">
                                  <p:stCondLst>
                                    <p:cond delay="0"/>
                                  </p:stCondLst>
                                  <p:childTnLst>
                                    <p:animEffect transition="out" filter="dissolve">
                                      <p:cBhvr>
                                        <p:cTn id="58" dur="500"/>
                                        <p:tgtEl>
                                          <p:spTgt spid="33"/>
                                        </p:tgtEl>
                                      </p:cBhvr>
                                    </p:animEffect>
                                    <p:set>
                                      <p:cBhvr>
                                        <p:cTn id="5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32"/>
                    </p:tgtEl>
                  </p:cond>
                </p:stCondLst>
                <p:endSync evt="end" delay="0">
                  <p:rtn val="all"/>
                </p:endSync>
                <p:childTnLst>
                  <p:par>
                    <p:cTn id="61" fill="hold">
                      <p:stCondLst>
                        <p:cond delay="0"/>
                      </p:stCondLst>
                      <p:childTnLst>
                        <p:par>
                          <p:cTn id="62" fill="hold">
                            <p:stCondLst>
                              <p:cond delay="0"/>
                            </p:stCondLst>
                            <p:childTnLst>
                              <p:par>
                                <p:cTn id="63" presetID="27" presetClass="emph" presetSubtype="0" fill="hold" grpId="0" nodeType="clickEffect">
                                  <p:stCondLst>
                                    <p:cond delay="0"/>
                                  </p:stCondLst>
                                  <p:childTnLst>
                                    <p:animClr clrSpc="rgb" dir="cw">
                                      <p:cBhvr override="childStyle">
                                        <p:cTn id="64" dur="250" autoRev="1" fill="hold"/>
                                        <p:tgtEl>
                                          <p:spTgt spid="32"/>
                                        </p:tgtEl>
                                        <p:attrNameLst>
                                          <p:attrName>style.color</p:attrName>
                                        </p:attrNameLst>
                                      </p:cBhvr>
                                      <p:to>
                                        <a:schemeClr val="bg1"/>
                                      </p:to>
                                    </p:animClr>
                                    <p:animClr clrSpc="rgb" dir="cw">
                                      <p:cBhvr>
                                        <p:cTn id="65" dur="250" autoRev="1" fill="hold"/>
                                        <p:tgtEl>
                                          <p:spTgt spid="32"/>
                                        </p:tgtEl>
                                        <p:attrNameLst>
                                          <p:attrName>fillcolor</p:attrName>
                                        </p:attrNameLst>
                                      </p:cBhvr>
                                      <p:to>
                                        <a:schemeClr val="bg1"/>
                                      </p:to>
                                    </p:animClr>
                                    <p:set>
                                      <p:cBhvr>
                                        <p:cTn id="66" dur="250" autoRev="1" fill="hold"/>
                                        <p:tgtEl>
                                          <p:spTgt spid="32"/>
                                        </p:tgtEl>
                                        <p:attrNameLst>
                                          <p:attrName>fill.type</p:attrName>
                                        </p:attrNameLst>
                                      </p:cBhvr>
                                      <p:to>
                                        <p:strVal val="solid"/>
                                      </p:to>
                                    </p:set>
                                    <p:set>
                                      <p:cBhvr>
                                        <p:cTn id="67" dur="250" autoRev="1"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68" restart="whenNotActive" fill="hold" evtFilter="cancelBubble" nodeType="interactiveSeq">
                <p:stCondLst>
                  <p:cond evt="onClick" delay="0">
                    <p:tgtEl>
                      <p:spTgt spid="34"/>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hold" grpId="0" nodeType="clickEffect">
                                  <p:stCondLst>
                                    <p:cond delay="0"/>
                                  </p:stCondLst>
                                  <p:childTnLst>
                                    <p:animClr clrSpc="rgb" dir="cw">
                                      <p:cBhvr override="childStyle">
                                        <p:cTn id="72" dur="250" autoRev="1" fill="hold"/>
                                        <p:tgtEl>
                                          <p:spTgt spid="34"/>
                                        </p:tgtEl>
                                        <p:attrNameLst>
                                          <p:attrName>style.color</p:attrName>
                                        </p:attrNameLst>
                                      </p:cBhvr>
                                      <p:to>
                                        <a:schemeClr val="bg1"/>
                                      </p:to>
                                    </p:animClr>
                                    <p:animClr clrSpc="rgb" dir="cw">
                                      <p:cBhvr>
                                        <p:cTn id="73" dur="250" autoRev="1" fill="hold"/>
                                        <p:tgtEl>
                                          <p:spTgt spid="34"/>
                                        </p:tgtEl>
                                        <p:attrNameLst>
                                          <p:attrName>fillcolor</p:attrName>
                                        </p:attrNameLst>
                                      </p:cBhvr>
                                      <p:to>
                                        <a:schemeClr val="bg1"/>
                                      </p:to>
                                    </p:animClr>
                                    <p:set>
                                      <p:cBhvr>
                                        <p:cTn id="74" dur="250" autoRev="1" fill="hold"/>
                                        <p:tgtEl>
                                          <p:spTgt spid="34"/>
                                        </p:tgtEl>
                                        <p:attrNameLst>
                                          <p:attrName>fill.type</p:attrName>
                                        </p:attrNameLst>
                                      </p:cBhvr>
                                      <p:to>
                                        <p:strVal val="solid"/>
                                      </p:to>
                                    </p:set>
                                    <p:set>
                                      <p:cBhvr>
                                        <p:cTn id="75" dur="250" autoRev="1"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76" restart="whenNotActive" fill="hold" evtFilter="cancelBubble" nodeType="interactiveSeq">
                <p:stCondLst>
                  <p:cond evt="onClick" delay="0">
                    <p:tgtEl>
                      <p:spTgt spid="35"/>
                    </p:tgtEl>
                  </p:cond>
                </p:stCondLst>
                <p:endSync evt="end" delay="0">
                  <p:rtn val="all"/>
                </p:endSync>
                <p:childTnLst>
                  <p:par>
                    <p:cTn id="77" fill="hold">
                      <p:stCondLst>
                        <p:cond delay="0"/>
                      </p:stCondLst>
                      <p:childTnLst>
                        <p:par>
                          <p:cTn id="78" fill="hold">
                            <p:stCondLst>
                              <p:cond delay="0"/>
                            </p:stCondLst>
                            <p:childTnLst>
                              <p:par>
                                <p:cTn id="79" presetID="9" presetClass="exit" presetSubtype="0" fill="hold" grpId="0" nodeType="clickEffect">
                                  <p:stCondLst>
                                    <p:cond delay="0"/>
                                  </p:stCondLst>
                                  <p:childTnLst>
                                    <p:animEffect transition="out" filter="dissolve">
                                      <p:cBhvr>
                                        <p:cTn id="80" dur="500"/>
                                        <p:tgtEl>
                                          <p:spTgt spid="35"/>
                                        </p:tgtEl>
                                      </p:cBhvr>
                                    </p:animEffect>
                                    <p:set>
                                      <p:cBhvr>
                                        <p:cTn id="8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7"/>
                    </p:tgtEl>
                  </p:cond>
                </p:stCondLst>
                <p:endSync evt="end" delay="0">
                  <p:rtn val="all"/>
                </p:endSync>
                <p:childTnLst>
                  <p:par>
                    <p:cTn id="83" fill="hold">
                      <p:stCondLst>
                        <p:cond delay="0"/>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37"/>
                                        </p:tgtEl>
                                      </p:cBhvr>
                                    </p:animEffect>
                                    <p:set>
                                      <p:cBhvr>
                                        <p:cTn id="8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8" restart="whenNotActive" fill="hold" evtFilter="cancelBubble" nodeType="interactiveSeq">
                <p:stCondLst>
                  <p:cond evt="onClick" delay="0">
                    <p:tgtEl>
                      <p:spTgt spid="38"/>
                    </p:tgtEl>
                  </p:cond>
                </p:stCondLst>
                <p:endSync evt="end" delay="0">
                  <p:rtn val="all"/>
                </p:endSync>
                <p:childTnLst>
                  <p:par>
                    <p:cTn id="89" fill="hold">
                      <p:stCondLst>
                        <p:cond delay="0"/>
                      </p:stCondLst>
                      <p:childTnLst>
                        <p:par>
                          <p:cTn id="90" fill="hold">
                            <p:stCondLst>
                              <p:cond delay="0"/>
                            </p:stCondLst>
                            <p:childTnLst>
                              <p:par>
                                <p:cTn id="91" presetID="9" presetClass="exit" presetSubtype="0" fill="hold" grpId="0" nodeType="clickEffect">
                                  <p:stCondLst>
                                    <p:cond delay="0"/>
                                  </p:stCondLst>
                                  <p:childTnLst>
                                    <p:animEffect transition="out" filter="dissolve">
                                      <p:cBhvr>
                                        <p:cTn id="92" dur="500"/>
                                        <p:tgtEl>
                                          <p:spTgt spid="38"/>
                                        </p:tgtEl>
                                      </p:cBhvr>
                                    </p:animEffect>
                                    <p:set>
                                      <p:cBhvr>
                                        <p:cTn id="9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4" restart="whenNotActive" fill="hold" evtFilter="cancelBubble" nodeType="interactiveSeq">
                <p:stCondLst>
                  <p:cond evt="onClick" delay="0">
                    <p:tgtEl>
                      <p:spTgt spid="46"/>
                    </p:tgtEl>
                  </p:cond>
                </p:stCondLst>
                <p:endSync evt="end" delay="0">
                  <p:rtn val="all"/>
                </p:endSync>
                <p:childTnLst>
                  <p:par>
                    <p:cTn id="95" fill="hold">
                      <p:stCondLst>
                        <p:cond delay="0"/>
                      </p:stCondLst>
                      <p:childTnLst>
                        <p:par>
                          <p:cTn id="96" fill="hold">
                            <p:stCondLst>
                              <p:cond delay="0"/>
                            </p:stCondLst>
                            <p:childTnLst>
                              <p:par>
                                <p:cTn id="97" presetID="27" presetClass="entr" presetSubtype="0" fill="hold" grpId="0" nodeType="clickEffect">
                                  <p:stCondLst>
                                    <p:cond delay="0"/>
                                  </p:stCondLst>
                                  <p:iterate type="lt">
                                    <p:tmPct val="50000"/>
                                  </p:iterate>
                                  <p:childTnLst>
                                    <p:set>
                                      <p:cBhvr>
                                        <p:cTn id="98" dur="1" fill="hold">
                                          <p:stCondLst>
                                            <p:cond delay="0"/>
                                          </p:stCondLst>
                                        </p:cTn>
                                        <p:tgtEl>
                                          <p:spTgt spid="41"/>
                                        </p:tgtEl>
                                        <p:attrNameLst>
                                          <p:attrName>style.visibility</p:attrName>
                                        </p:attrNameLst>
                                      </p:cBhvr>
                                      <p:to>
                                        <p:strVal val="visible"/>
                                      </p:to>
                                    </p:set>
                                    <p:anim calcmode="discrete" valueType="clr">
                                      <p:cBhvr override="childStyle">
                                        <p:cTn id="99"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00" dur="80"/>
                                        <p:tgtEl>
                                          <p:spTgt spid="41"/>
                                        </p:tgtEl>
                                        <p:attrNameLst>
                                          <p:attrName>fillcolor</p:attrName>
                                        </p:attrNameLst>
                                      </p:cBhvr>
                                      <p:tavLst>
                                        <p:tav tm="0">
                                          <p:val>
                                            <p:clrVal>
                                              <a:schemeClr val="accent2"/>
                                            </p:clrVal>
                                          </p:val>
                                        </p:tav>
                                        <p:tav tm="50000">
                                          <p:val>
                                            <p:clrVal>
                                              <a:schemeClr val="hlink"/>
                                            </p:clrVal>
                                          </p:val>
                                        </p:tav>
                                      </p:tavLst>
                                    </p:anim>
                                    <p:set>
                                      <p:cBhvr>
                                        <p:cTn id="101" dur="80"/>
                                        <p:tgtEl>
                                          <p:spTgt spid="41"/>
                                        </p:tgtEl>
                                        <p:attrNameLst>
                                          <p:attrName>fill.type</p:attrName>
                                        </p:attrNameLst>
                                      </p:cBhvr>
                                      <p:to>
                                        <p:strVal val="solid"/>
                                      </p:to>
                                    </p:set>
                                  </p:childTnLst>
                                </p:cTn>
                              </p:par>
                            </p:childTnLst>
                          </p:cTn>
                        </p:par>
                        <p:par>
                          <p:cTn id="102" fill="hold">
                            <p:stCondLst>
                              <p:cond delay="800"/>
                            </p:stCondLst>
                            <p:childTnLst>
                              <p:par>
                                <p:cTn id="103" presetID="9" presetClass="entr" presetSubtype="0" fill="hold" nodeType="afterEffect">
                                  <p:stCondLst>
                                    <p:cond delay="0"/>
                                  </p:stCondLst>
                                  <p:childTnLst>
                                    <p:set>
                                      <p:cBhvr>
                                        <p:cTn id="104" dur="1" fill="hold">
                                          <p:stCondLst>
                                            <p:cond delay="0"/>
                                          </p:stCondLst>
                                        </p:cTn>
                                        <p:tgtEl>
                                          <p:spTgt spid="47"/>
                                        </p:tgtEl>
                                        <p:attrNameLst>
                                          <p:attrName>style.visibility</p:attrName>
                                        </p:attrNameLst>
                                      </p:cBhvr>
                                      <p:to>
                                        <p:strVal val="visible"/>
                                      </p:to>
                                    </p:set>
                                    <p:animEffect transition="in" filter="dissolve">
                                      <p:cBhvr>
                                        <p:cTn id="105" dur="500"/>
                                        <p:tgtEl>
                                          <p:spTgt spid="47"/>
                                        </p:tgtEl>
                                      </p:cBhvr>
                                    </p:animEffect>
                                  </p:childTnLst>
                                </p:cTn>
                              </p:par>
                            </p:childTnLst>
                          </p:cTn>
                        </p:par>
                      </p:childTnLst>
                    </p:cTn>
                  </p:par>
                </p:childTnLst>
              </p:cTn>
              <p:nextCondLst>
                <p:cond evt="onClick" delay="0">
                  <p:tgtEl>
                    <p:spTgt spid="46"/>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1947" fill="hold"/>
                                        <p:tgtEl>
                                          <p:spTgt spid="40"/>
                                        </p:tgtEl>
                                      </p:cBhvr>
                                    </p:cmd>
                                  </p:childTnLst>
                                </p:cTn>
                              </p:par>
                            </p:childTnLst>
                          </p:cTn>
                        </p:par>
                      </p:childTnLst>
                    </p:cTn>
                  </p:par>
                </p:childTnLst>
              </p:cTn>
              <p:nextCondLst>
                <p:cond evt="onClick" delay="0">
                  <p:tgtEl>
                    <p:spTgt spid="40"/>
                  </p:tgtEl>
                </p:cond>
              </p:nextCondLst>
            </p:seq>
            <p:audio>
              <p:cMediaNode vol="80000">
                <p:cTn id="111" fill="hold" display="0">
                  <p:stCondLst>
                    <p:cond delay="indefinite"/>
                  </p:stCondLst>
                  <p:endCondLst>
                    <p:cond evt="onNext" delay="0">
                      <p:tgtEl>
                        <p:sldTgt/>
                      </p:tgtEl>
                    </p:cond>
                    <p:cond evt="onPrev" delay="0">
                      <p:tgtEl>
                        <p:sldTgt/>
                      </p:tgtEl>
                    </p:cond>
                    <p:cond evt="onStopAudio" delay="0">
                      <p:tgtEl>
                        <p:sldTgt/>
                      </p:tgtEl>
                    </p:cond>
                  </p:endCondLst>
                </p:cTn>
                <p:tgtEl>
                  <p:spTgt spid="40"/>
                </p:tgtEl>
              </p:cMediaNode>
            </p:audio>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D493D1A4-61A4-57C3-8F66-E8DF904564B8}"/>
              </a:ext>
            </a:extLst>
          </p:cNvPr>
          <p:cNvSpPr/>
          <p:nvPr/>
        </p:nvSpPr>
        <p:spPr>
          <a:xfrm>
            <a:off x="0" y="0"/>
            <a:ext cx="18337863"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831712" y="2659224"/>
            <a:ext cx="9150488" cy="5832648"/>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545458" y="32340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play</a:t>
            </a:r>
            <a:endParaRPr lang="pt-PT" sz="3600" dirty="0">
              <a:solidFill>
                <a:schemeClr val="bg1"/>
              </a:solidFill>
              <a:latin typeface="Corbel" pitchFamily="34" charset="0"/>
            </a:endParaRPr>
          </a:p>
        </p:txBody>
      </p:sp>
      <p:pic>
        <p:nvPicPr>
          <p:cNvPr id="9224" name="Imagem 5" descr="2010-02-05_2157.png"/>
          <p:cNvPicPr>
            <a:picLocks noChangeAspect="1"/>
          </p:cNvPicPr>
          <p:nvPr/>
        </p:nvPicPr>
        <p:blipFill>
          <a:blip r:embed="rId4" cstate="print"/>
          <a:stretch>
            <a:fillRect/>
          </a:stretch>
        </p:blipFill>
        <p:spPr bwMode="auto">
          <a:xfrm>
            <a:off x="3036168" y="3198874"/>
            <a:ext cx="5199423" cy="4087152"/>
          </a:xfrm>
          <a:prstGeom prst="rect">
            <a:avLst/>
          </a:prstGeom>
          <a:noFill/>
          <a:ln w="9525">
            <a:noFill/>
            <a:miter lim="800000"/>
            <a:headEnd/>
            <a:tailEnd/>
          </a:ln>
        </p:spPr>
      </p:pic>
      <p:sp>
        <p:nvSpPr>
          <p:cNvPr id="24" name="Rectângulo arredondado 23"/>
          <p:cNvSpPr/>
          <p:nvPr/>
        </p:nvSpPr>
        <p:spPr>
          <a:xfrm>
            <a:off x="11629134" y="32340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games</a:t>
            </a:r>
            <a:endParaRPr lang="pt-PT" sz="3600" dirty="0">
              <a:solidFill>
                <a:schemeClr val="bg1"/>
              </a:solidFill>
              <a:latin typeface="Corbel" pitchFamily="34" charset="0"/>
            </a:endParaRPr>
          </a:p>
        </p:txBody>
      </p:sp>
      <p:sp>
        <p:nvSpPr>
          <p:cNvPr id="25" name="Rectângulo arredondado 24"/>
          <p:cNvSpPr/>
          <p:nvPr/>
        </p:nvSpPr>
        <p:spPr>
          <a:xfrm>
            <a:off x="457200" y="9030965"/>
            <a:ext cx="16840200"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629134" y="151056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board</a:t>
            </a:r>
            <a:endParaRPr lang="pt-PT" sz="3600" dirty="0">
              <a:solidFill>
                <a:schemeClr val="bg1"/>
              </a:solidFill>
              <a:latin typeface="Corbel" pitchFamily="34" charset="0"/>
            </a:endParaRPr>
          </a:p>
        </p:txBody>
      </p:sp>
      <p:sp>
        <p:nvSpPr>
          <p:cNvPr id="27" name="Rectângulo arredondado 26"/>
          <p:cNvSpPr/>
          <p:nvPr/>
        </p:nvSpPr>
        <p:spPr>
          <a:xfrm>
            <a:off x="14545458" y="151056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at</a:t>
            </a:r>
            <a:endParaRPr lang="pt-PT" sz="3600" dirty="0">
              <a:solidFill>
                <a:schemeClr val="bg1"/>
              </a:solidFill>
              <a:latin typeface="Corbel" pitchFamily="34" charset="0"/>
            </a:endParaRPr>
          </a:p>
        </p:txBody>
      </p:sp>
      <p:sp>
        <p:nvSpPr>
          <p:cNvPr id="28" name="Rectângulo arredondado 27"/>
          <p:cNvSpPr/>
          <p:nvPr/>
        </p:nvSpPr>
        <p:spPr>
          <a:xfrm>
            <a:off x="14545458" y="269966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with</a:t>
            </a:r>
            <a:endParaRPr lang="pt-PT" sz="3600" dirty="0">
              <a:solidFill>
                <a:schemeClr val="bg1"/>
              </a:solidFill>
              <a:latin typeface="Corbel" pitchFamily="34" charset="0"/>
            </a:endParaRPr>
          </a:p>
        </p:txBody>
      </p:sp>
      <p:sp>
        <p:nvSpPr>
          <p:cNvPr id="29" name="Rectângulo arredondado 28"/>
          <p:cNvSpPr/>
          <p:nvPr/>
        </p:nvSpPr>
        <p:spPr>
          <a:xfrm>
            <a:off x="11629134" y="269966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a</a:t>
            </a:r>
            <a:endParaRPr lang="pt-PT" sz="3600" dirty="0">
              <a:solidFill>
                <a:schemeClr val="bg1"/>
              </a:solidFill>
              <a:latin typeface="Corbel" pitchFamily="34" charset="0"/>
            </a:endParaRPr>
          </a:p>
        </p:txBody>
      </p:sp>
      <p:sp>
        <p:nvSpPr>
          <p:cNvPr id="30" name="Rectângulo arredondado 29"/>
          <p:cNvSpPr/>
          <p:nvPr/>
        </p:nvSpPr>
        <p:spPr>
          <a:xfrm>
            <a:off x="11629134" y="388780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home</a:t>
            </a:r>
            <a:endParaRPr lang="pt-PT" sz="3600" dirty="0">
              <a:solidFill>
                <a:schemeClr val="bg1"/>
              </a:solidFill>
              <a:latin typeface="Corbel" pitchFamily="34" charset="0"/>
            </a:endParaRPr>
          </a:p>
        </p:txBody>
      </p:sp>
      <p:sp>
        <p:nvSpPr>
          <p:cNvPr id="31" name="Rectângulo arredondado 30"/>
          <p:cNvSpPr/>
          <p:nvPr/>
        </p:nvSpPr>
        <p:spPr>
          <a:xfrm>
            <a:off x="14545458" y="388780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have</a:t>
            </a:r>
            <a:endParaRPr lang="pt-PT" sz="3600" dirty="0">
              <a:solidFill>
                <a:schemeClr val="bg1"/>
              </a:solidFill>
              <a:latin typeface="Corbel" pitchFamily="34" charset="0"/>
            </a:endParaRPr>
          </a:p>
        </p:txBody>
      </p:sp>
      <p:sp>
        <p:nvSpPr>
          <p:cNvPr id="32" name="Rectângulo arredondado 31"/>
          <p:cNvSpPr/>
          <p:nvPr/>
        </p:nvSpPr>
        <p:spPr>
          <a:xfrm>
            <a:off x="14545458" y="507593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his</a:t>
            </a:r>
            <a:endParaRPr lang="pt-PT" sz="3600" dirty="0">
              <a:solidFill>
                <a:schemeClr val="bg1"/>
              </a:solidFill>
              <a:latin typeface="Corbel" pitchFamily="34" charset="0"/>
            </a:endParaRPr>
          </a:p>
        </p:txBody>
      </p:sp>
      <p:sp>
        <p:nvSpPr>
          <p:cNvPr id="33" name="Rectângulo arredondado 32"/>
          <p:cNvSpPr/>
          <p:nvPr/>
        </p:nvSpPr>
        <p:spPr>
          <a:xfrm>
            <a:off x="11629134" y="507593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plays</a:t>
            </a:r>
            <a:endParaRPr lang="pt-PT" sz="3600" dirty="0">
              <a:solidFill>
                <a:schemeClr val="bg1"/>
              </a:solidFill>
              <a:latin typeface="Corbel" pitchFamily="34" charset="0"/>
            </a:endParaRPr>
          </a:p>
        </p:txBody>
      </p:sp>
      <p:sp>
        <p:nvSpPr>
          <p:cNvPr id="34" name="Rectângulo arredondado 33"/>
          <p:cNvSpPr/>
          <p:nvPr/>
        </p:nvSpPr>
        <p:spPr>
          <a:xfrm>
            <a:off x="11629134" y="626406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friend</a:t>
            </a:r>
            <a:endParaRPr lang="pt-PT" sz="3600" dirty="0">
              <a:solidFill>
                <a:schemeClr val="bg1"/>
              </a:solidFill>
              <a:latin typeface="Corbel" pitchFamily="34" charset="0"/>
            </a:endParaRPr>
          </a:p>
        </p:txBody>
      </p:sp>
      <p:sp>
        <p:nvSpPr>
          <p:cNvPr id="35" name="Rectângulo arredondado 34"/>
          <p:cNvSpPr/>
          <p:nvPr/>
        </p:nvSpPr>
        <p:spPr>
          <a:xfrm>
            <a:off x="14545458" y="626406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video</a:t>
            </a:r>
            <a:endParaRPr lang="pt-PT" sz="3600" dirty="0">
              <a:solidFill>
                <a:schemeClr val="bg1"/>
              </a:solidFill>
              <a:latin typeface="Corbel" pitchFamily="34" charset="0"/>
            </a:endParaRPr>
          </a:p>
        </p:txBody>
      </p:sp>
      <p:sp>
        <p:nvSpPr>
          <p:cNvPr id="36" name="Rectângulo arredondado 35"/>
          <p:cNvSpPr/>
          <p:nvPr/>
        </p:nvSpPr>
        <p:spPr>
          <a:xfrm>
            <a:off x="533400" y="323404"/>
            <a:ext cx="9525000" cy="179576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3000" b="1" dirty="0" err="1">
                <a:solidFill>
                  <a:schemeClr val="bg1"/>
                </a:solidFill>
                <a:latin typeface="Corbel" pitchFamily="34" charset="0"/>
              </a:rPr>
              <a:t>Say</a:t>
            </a:r>
            <a:r>
              <a:rPr lang="pt-PT" sz="3000" b="1" dirty="0">
                <a:solidFill>
                  <a:schemeClr val="bg1"/>
                </a:solidFill>
                <a:latin typeface="Corbel" pitchFamily="34" charset="0"/>
              </a:rPr>
              <a:t> </a:t>
            </a:r>
            <a:r>
              <a:rPr lang="pt-PT" sz="3000" b="1" dirty="0" err="1">
                <a:solidFill>
                  <a:schemeClr val="bg1"/>
                </a:solidFill>
                <a:latin typeface="Corbel" pitchFamily="34" charset="0"/>
              </a:rPr>
              <a:t>what</a:t>
            </a:r>
            <a:r>
              <a:rPr lang="pt-PT" sz="3000" b="1" dirty="0">
                <a:solidFill>
                  <a:schemeClr val="bg1"/>
                </a:solidFill>
                <a:latin typeface="Corbel" pitchFamily="34" charset="0"/>
              </a:rPr>
              <a:t> Seth does. </a:t>
            </a:r>
            <a:r>
              <a:rPr lang="pt-PT" sz="3000" b="1" dirty="0" err="1">
                <a:solidFill>
                  <a:schemeClr val="bg1"/>
                </a:solidFill>
                <a:latin typeface="Corbel" pitchFamily="34" charset="0"/>
              </a:rPr>
              <a:t>Then</a:t>
            </a:r>
            <a:r>
              <a:rPr lang="pt-PT" sz="3000" b="1" dirty="0">
                <a:solidFill>
                  <a:schemeClr val="bg1"/>
                </a:solidFill>
                <a:latin typeface="Corbel" pitchFamily="34" charset="0"/>
              </a:rPr>
              <a:t> </a:t>
            </a:r>
            <a:r>
              <a:rPr lang="pt-PT" sz="3000" b="1" dirty="0" err="1">
                <a:solidFill>
                  <a:schemeClr val="bg1"/>
                </a:solidFill>
                <a:latin typeface="Corbel" pitchFamily="34" charset="0"/>
              </a:rPr>
              <a:t>listen</a:t>
            </a:r>
            <a:r>
              <a:rPr lang="pt-PT" sz="3000" b="1" dirty="0">
                <a:solidFill>
                  <a:schemeClr val="bg1"/>
                </a:solidFill>
                <a:latin typeface="Corbel" pitchFamily="34" charset="0"/>
              </a:rPr>
              <a:t> </a:t>
            </a:r>
            <a:r>
              <a:rPr lang="pt-PT" sz="3000" b="1" dirty="0" err="1">
                <a:solidFill>
                  <a:schemeClr val="bg1"/>
                </a:solidFill>
                <a:latin typeface="Corbel" pitchFamily="34" charset="0"/>
              </a:rPr>
              <a:t>and</a:t>
            </a:r>
            <a:r>
              <a:rPr lang="pt-PT" sz="3000" b="1" dirty="0">
                <a:solidFill>
                  <a:schemeClr val="bg1"/>
                </a:solidFill>
                <a:latin typeface="Corbel" pitchFamily="34" charset="0"/>
              </a:rPr>
              <a:t> </a:t>
            </a:r>
            <a:r>
              <a:rPr lang="pt-PT" sz="3000" b="1" dirty="0" err="1">
                <a:solidFill>
                  <a:schemeClr val="bg1"/>
                </a:solidFill>
                <a:latin typeface="Corbel" pitchFamily="34" charset="0"/>
              </a:rPr>
              <a:t>click</a:t>
            </a:r>
            <a:r>
              <a:rPr lang="pt-PT" sz="3000" b="1" dirty="0">
                <a:solidFill>
                  <a:schemeClr val="bg1"/>
                </a:solidFill>
                <a:latin typeface="Corbel" pitchFamily="34" charset="0"/>
              </a:rPr>
              <a:t> </a:t>
            </a:r>
            <a:r>
              <a:rPr lang="pt-PT" sz="3000" b="1" dirty="0" err="1">
                <a:solidFill>
                  <a:schemeClr val="bg1"/>
                </a:solidFill>
                <a:latin typeface="Corbel" pitchFamily="34" charset="0"/>
              </a:rPr>
              <a:t>the</a:t>
            </a:r>
            <a:r>
              <a:rPr lang="pt-PT" sz="3000" b="1" dirty="0">
                <a:solidFill>
                  <a:schemeClr val="bg1"/>
                </a:solidFill>
                <a:latin typeface="Corbel" pitchFamily="34" charset="0"/>
              </a:rPr>
              <a:t> </a:t>
            </a:r>
            <a:r>
              <a:rPr lang="pt-PT" sz="3000" b="1" dirty="0" err="1">
                <a:solidFill>
                  <a:schemeClr val="bg1"/>
                </a:solidFill>
                <a:latin typeface="Corbel" pitchFamily="34" charset="0"/>
              </a:rPr>
              <a:t>right</a:t>
            </a:r>
            <a:r>
              <a:rPr lang="pt-PT" sz="3000" b="1" dirty="0">
                <a:solidFill>
                  <a:schemeClr val="bg1"/>
                </a:solidFill>
                <a:latin typeface="Corbel" pitchFamily="34" charset="0"/>
              </a:rPr>
              <a:t> </a:t>
            </a:r>
            <a:r>
              <a:rPr lang="pt-PT" sz="3000" b="1" dirty="0" err="1">
                <a:solidFill>
                  <a:schemeClr val="bg1"/>
                </a:solidFill>
                <a:latin typeface="Corbel" pitchFamily="34" charset="0"/>
              </a:rPr>
              <a:t>words</a:t>
            </a:r>
            <a:r>
              <a:rPr lang="pt-PT" sz="3000" b="1" dirty="0">
                <a:solidFill>
                  <a:schemeClr val="bg1"/>
                </a:solidFill>
                <a:latin typeface="Corbel" pitchFamily="34" charset="0"/>
              </a:rPr>
              <a:t>. </a:t>
            </a:r>
            <a:endParaRPr lang="pt-PT" sz="2400" b="1" dirty="0">
              <a:solidFill>
                <a:schemeClr val="bg1"/>
              </a:solidFill>
              <a:latin typeface="Corbel" pitchFamily="34" charset="0"/>
            </a:endParaRPr>
          </a:p>
        </p:txBody>
      </p:sp>
      <p:sp>
        <p:nvSpPr>
          <p:cNvPr id="37" name="Rectângulo arredondado 36"/>
          <p:cNvSpPr/>
          <p:nvPr/>
        </p:nvSpPr>
        <p:spPr>
          <a:xfrm>
            <a:off x="11629134" y="745219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to</a:t>
            </a:r>
            <a:endParaRPr lang="pt-PT" sz="3600" dirty="0">
              <a:solidFill>
                <a:schemeClr val="bg1"/>
              </a:solidFill>
              <a:latin typeface="Corbel" pitchFamily="34" charset="0"/>
            </a:endParaRPr>
          </a:p>
        </p:txBody>
      </p:sp>
      <p:sp>
        <p:nvSpPr>
          <p:cNvPr id="38" name="Rectângulo arredondado 37"/>
          <p:cNvSpPr/>
          <p:nvPr/>
        </p:nvSpPr>
        <p:spPr>
          <a:xfrm>
            <a:off x="14545458" y="745219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3527376" y="9051132"/>
            <a:ext cx="11125236" cy="923330"/>
          </a:xfrm>
          <a:prstGeom prst="rect">
            <a:avLst/>
          </a:prstGeom>
          <a:noFill/>
          <a:ln w="9525">
            <a:noFill/>
            <a:miter lim="800000"/>
            <a:headEnd/>
            <a:tailEnd/>
          </a:ln>
        </p:spPr>
        <p:txBody>
          <a:bodyPr wrap="square">
            <a:spAutoFit/>
          </a:bodyPr>
          <a:lstStyle/>
          <a:p>
            <a:r>
              <a:rPr lang="pt-PT" sz="5400" b="1" dirty="0" err="1">
                <a:solidFill>
                  <a:schemeClr val="bg1"/>
                </a:solidFill>
                <a:latin typeface="Corbel" pitchFamily="34" charset="0"/>
              </a:rPr>
              <a:t>He</a:t>
            </a:r>
            <a:r>
              <a:rPr lang="pt-PT" sz="5400" b="1" dirty="0">
                <a:solidFill>
                  <a:schemeClr val="bg1"/>
                </a:solidFill>
                <a:latin typeface="Corbel" pitchFamily="34" charset="0"/>
              </a:rPr>
              <a:t> </a:t>
            </a:r>
            <a:r>
              <a:rPr lang="pt-PT" sz="5400" b="1" dirty="0" err="1">
                <a:solidFill>
                  <a:schemeClr val="bg1"/>
                </a:solidFill>
                <a:latin typeface="Corbel" pitchFamily="34" charset="0"/>
              </a:rPr>
              <a:t>plays</a:t>
            </a:r>
            <a:r>
              <a:rPr lang="pt-PT" sz="5400" b="1" dirty="0">
                <a:solidFill>
                  <a:schemeClr val="bg1"/>
                </a:solidFill>
                <a:latin typeface="Corbel" pitchFamily="34" charset="0"/>
              </a:rPr>
              <a:t> </a:t>
            </a:r>
            <a:r>
              <a:rPr lang="pt-PT" sz="5400" b="1" dirty="0" err="1">
                <a:solidFill>
                  <a:schemeClr val="bg1"/>
                </a:solidFill>
                <a:latin typeface="Corbel" pitchFamily="34" charset="0"/>
              </a:rPr>
              <a:t>board</a:t>
            </a:r>
            <a:r>
              <a:rPr lang="pt-PT" sz="5400" b="1" dirty="0">
                <a:solidFill>
                  <a:schemeClr val="bg1"/>
                </a:solidFill>
                <a:latin typeface="Corbel" pitchFamily="34" charset="0"/>
              </a:rPr>
              <a:t> games </a:t>
            </a:r>
            <a:r>
              <a:rPr lang="pt-PT" sz="5400" b="1" dirty="0" err="1">
                <a:solidFill>
                  <a:schemeClr val="bg1"/>
                </a:solidFill>
                <a:latin typeface="Corbel" pitchFamily="34" charset="0"/>
              </a:rPr>
              <a:t>with</a:t>
            </a:r>
            <a:r>
              <a:rPr lang="pt-PT" sz="5400" b="1" dirty="0">
                <a:solidFill>
                  <a:schemeClr val="bg1"/>
                </a:solidFill>
                <a:latin typeface="Corbel" pitchFamily="34" charset="0"/>
              </a:rPr>
              <a:t> a </a:t>
            </a:r>
            <a:r>
              <a:rPr lang="pt-PT" sz="5400" b="1" dirty="0" err="1">
                <a:solidFill>
                  <a:schemeClr val="bg1"/>
                </a:solidFill>
                <a:latin typeface="Corbel" pitchFamily="34" charset="0"/>
              </a:rPr>
              <a:t>friend</a:t>
            </a:r>
            <a:r>
              <a:rPr lang="pt-PT" sz="5400" b="1" dirty="0">
                <a:solidFill>
                  <a:schemeClr val="bg1"/>
                </a:solidFill>
                <a:latin typeface="Corbel" pitchFamily="34" charset="0"/>
              </a:rPr>
              <a:t>.</a:t>
            </a:r>
            <a:endParaRPr lang="pt-PT" sz="3600" b="1" dirty="0">
              <a:solidFill>
                <a:schemeClr val="bg1"/>
              </a:solidFill>
              <a:latin typeface="Corbel" pitchFamily="34" charset="0"/>
            </a:endParaRPr>
          </a:p>
        </p:txBody>
      </p:sp>
      <p:pic>
        <p:nvPicPr>
          <p:cNvPr id="47" name="Imagem 46" descr="end-clip-art-705990.png">
            <a:hlinkClick r:id="rId5" action="ppaction://hlinksldjump"/>
          </p:cNvPr>
          <p:cNvPicPr>
            <a:picLocks noChangeAspect="1"/>
          </p:cNvPicPr>
          <p:nvPr/>
        </p:nvPicPr>
        <p:blipFill>
          <a:blip r:embed="rId6" cstate="print"/>
          <a:srcRect/>
          <a:stretch>
            <a:fillRect/>
          </a:stretch>
        </p:blipFill>
        <p:spPr bwMode="auto">
          <a:xfrm>
            <a:off x="16268046" y="8728546"/>
            <a:ext cx="1688306" cy="1685925"/>
          </a:xfrm>
          <a:prstGeom prst="rect">
            <a:avLst/>
          </a:prstGeom>
          <a:noFill/>
          <a:ln w="9525">
            <a:noFill/>
            <a:miter lim="800000"/>
            <a:headEnd/>
            <a:tailEnd/>
          </a:ln>
        </p:spPr>
      </p:pic>
      <p:pic>
        <p:nvPicPr>
          <p:cNvPr id="40" name="play gam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duotone>
              <a:schemeClr val="accent4">
                <a:shade val="45000"/>
                <a:satMod val="135000"/>
              </a:schemeClr>
              <a:prstClr val="white"/>
            </a:duotone>
          </a:blip>
          <a:stretch>
            <a:fillRect/>
          </a:stretch>
        </p:blipFill>
        <p:spPr>
          <a:xfrm>
            <a:off x="1295400" y="2946509"/>
            <a:ext cx="1632756" cy="1568973"/>
          </a:xfrm>
          <a:prstGeom prst="rect">
            <a:avLst/>
          </a:prstGeom>
        </p:spPr>
      </p:pic>
      <p:sp>
        <p:nvSpPr>
          <p:cNvPr id="39" name="Rectângulo arredondado 38"/>
          <p:cNvSpPr/>
          <p:nvPr/>
        </p:nvSpPr>
        <p:spPr>
          <a:xfrm>
            <a:off x="1219200" y="7962900"/>
            <a:ext cx="8382000" cy="831391"/>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8" cstate="print"/>
          <a:srcRect/>
          <a:stretch>
            <a:fillRect/>
          </a:stretch>
        </p:blipFill>
        <p:spPr bwMode="auto">
          <a:xfrm>
            <a:off x="8533638" y="6811290"/>
            <a:ext cx="2243137" cy="223984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hold" nodeType="clickEffect">
                                  <p:stCondLst>
                                    <p:cond delay="0"/>
                                  </p:stCondLst>
                                  <p:childTnLst>
                                    <p:animClr clrSpc="rgb" dir="cw">
                                      <p:cBhvr override="childStyle">
                                        <p:cTn id="6" dur="250" autoRev="1" fill="hold"/>
                                        <p:tgtEl>
                                          <p:spTgt spid="24"/>
                                        </p:tgtEl>
                                        <p:attrNameLst>
                                          <p:attrName>style.color</p:attrName>
                                        </p:attrNameLst>
                                      </p:cBhvr>
                                      <p:to>
                                        <a:schemeClr val="bg1"/>
                                      </p:to>
                                    </p:animClr>
                                    <p:animClr clrSpc="rgb" dir="cw">
                                      <p:cBhvr>
                                        <p:cTn id="7" dur="250" autoRev="1" fill="hold"/>
                                        <p:tgtEl>
                                          <p:spTgt spid="24"/>
                                        </p:tgtEl>
                                        <p:attrNameLst>
                                          <p:attrName>fillcolor</p:attrName>
                                        </p:attrNameLst>
                                      </p:cBhvr>
                                      <p:to>
                                        <a:schemeClr val="bg1"/>
                                      </p:to>
                                    </p:animClr>
                                    <p:set>
                                      <p:cBhvr>
                                        <p:cTn id="8" dur="250" autoRev="1" fill="hold"/>
                                        <p:tgtEl>
                                          <p:spTgt spid="24"/>
                                        </p:tgtEl>
                                        <p:attrNameLst>
                                          <p:attrName>fill.type</p:attrName>
                                        </p:attrNameLst>
                                      </p:cBhvr>
                                      <p:to>
                                        <p:strVal val="solid"/>
                                      </p:to>
                                    </p:set>
                                    <p:set>
                                      <p:cBhvr>
                                        <p:cTn id="9" dur="250" autoRev="1"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27" presetClass="emph" presetSubtype="0" fill="hold" grpId="0" nodeType="clickEffect">
                                  <p:stCondLst>
                                    <p:cond delay="0"/>
                                  </p:stCondLst>
                                  <p:childTnLst>
                                    <p:animClr clrSpc="rgb" dir="cw">
                                      <p:cBhvr override="childStyle">
                                        <p:cTn id="20" dur="250" autoRev="1" fill="hold"/>
                                        <p:tgtEl>
                                          <p:spTgt spid="26"/>
                                        </p:tgtEl>
                                        <p:attrNameLst>
                                          <p:attrName>style.color</p:attrName>
                                        </p:attrNameLst>
                                      </p:cBhvr>
                                      <p:to>
                                        <a:schemeClr val="bg1"/>
                                      </p:to>
                                    </p:animClr>
                                    <p:animClr clrSpc="rgb" dir="cw">
                                      <p:cBhvr>
                                        <p:cTn id="21" dur="250" autoRev="1" fill="hold"/>
                                        <p:tgtEl>
                                          <p:spTgt spid="26"/>
                                        </p:tgtEl>
                                        <p:attrNameLst>
                                          <p:attrName>fillcolor</p:attrName>
                                        </p:attrNameLst>
                                      </p:cBhvr>
                                      <p:to>
                                        <a:schemeClr val="bg1"/>
                                      </p:to>
                                    </p:animClr>
                                    <p:set>
                                      <p:cBhvr>
                                        <p:cTn id="22" dur="250" autoRev="1" fill="hold"/>
                                        <p:tgtEl>
                                          <p:spTgt spid="26"/>
                                        </p:tgtEl>
                                        <p:attrNameLst>
                                          <p:attrName>fill.type</p:attrName>
                                        </p:attrNameLst>
                                      </p:cBhvr>
                                      <p:to>
                                        <p:strVal val="solid"/>
                                      </p:to>
                                    </p:set>
                                    <p:set>
                                      <p:cBhvr>
                                        <p:cTn id="23" dur="250" autoRev="1"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grpId="0" nodeType="clickEffect">
                                  <p:stCondLst>
                                    <p:cond delay="0"/>
                                  </p:stCondLst>
                                  <p:childTnLst>
                                    <p:animEffect transition="out" filter="dissolve">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fill="hold" grpId="0" nodeType="clickEffect">
                                  <p:stCondLst>
                                    <p:cond delay="0"/>
                                  </p:stCondLst>
                                  <p:childTnLst>
                                    <p:animClr clrSpc="rgb" dir="cw">
                                      <p:cBhvr override="childStyle">
                                        <p:cTn id="34" dur="250" autoRev="1" fill="hold"/>
                                        <p:tgtEl>
                                          <p:spTgt spid="29"/>
                                        </p:tgtEl>
                                        <p:attrNameLst>
                                          <p:attrName>style.color</p:attrName>
                                        </p:attrNameLst>
                                      </p:cBhvr>
                                      <p:to>
                                        <a:schemeClr val="bg1"/>
                                      </p:to>
                                    </p:animClr>
                                    <p:animClr clrSpc="rgb" dir="cw">
                                      <p:cBhvr>
                                        <p:cTn id="35" dur="250" autoRev="1" fill="hold"/>
                                        <p:tgtEl>
                                          <p:spTgt spid="29"/>
                                        </p:tgtEl>
                                        <p:attrNameLst>
                                          <p:attrName>fillcolor</p:attrName>
                                        </p:attrNameLst>
                                      </p:cBhvr>
                                      <p:to>
                                        <a:schemeClr val="bg1"/>
                                      </p:to>
                                    </p:animClr>
                                    <p:set>
                                      <p:cBhvr>
                                        <p:cTn id="36" dur="250" autoRev="1" fill="hold"/>
                                        <p:tgtEl>
                                          <p:spTgt spid="29"/>
                                        </p:tgtEl>
                                        <p:attrNameLst>
                                          <p:attrName>fill.type</p:attrName>
                                        </p:attrNameLst>
                                      </p:cBhvr>
                                      <p:to>
                                        <p:strVal val="solid"/>
                                      </p:to>
                                    </p:set>
                                    <p:set>
                                      <p:cBhvr>
                                        <p:cTn id="37" dur="250" autoRev="1"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27" presetClass="emph" presetSubtype="0" fill="hold" grpId="0" nodeType="clickEffect">
                                  <p:stCondLst>
                                    <p:cond delay="0"/>
                                  </p:stCondLst>
                                  <p:childTnLst>
                                    <p:animClr clrSpc="rgb" dir="cw">
                                      <p:cBhvr override="childStyle">
                                        <p:cTn id="42" dur="250" autoRev="1" fill="hold"/>
                                        <p:tgtEl>
                                          <p:spTgt spid="28"/>
                                        </p:tgtEl>
                                        <p:attrNameLst>
                                          <p:attrName>style.color</p:attrName>
                                        </p:attrNameLst>
                                      </p:cBhvr>
                                      <p:to>
                                        <a:schemeClr val="bg1"/>
                                      </p:to>
                                    </p:animClr>
                                    <p:animClr clrSpc="rgb" dir="cw">
                                      <p:cBhvr>
                                        <p:cTn id="43" dur="250" autoRev="1" fill="hold"/>
                                        <p:tgtEl>
                                          <p:spTgt spid="28"/>
                                        </p:tgtEl>
                                        <p:attrNameLst>
                                          <p:attrName>fillcolor</p:attrName>
                                        </p:attrNameLst>
                                      </p:cBhvr>
                                      <p:to>
                                        <a:schemeClr val="bg1"/>
                                      </p:to>
                                    </p:animClr>
                                    <p:set>
                                      <p:cBhvr>
                                        <p:cTn id="44" dur="250" autoRev="1" fill="hold"/>
                                        <p:tgtEl>
                                          <p:spTgt spid="28"/>
                                        </p:tgtEl>
                                        <p:attrNameLst>
                                          <p:attrName>fill.type</p:attrName>
                                        </p:attrNameLst>
                                      </p:cBhvr>
                                      <p:to>
                                        <p:strVal val="solid"/>
                                      </p:to>
                                    </p:set>
                                    <p:set>
                                      <p:cBhvr>
                                        <p:cTn id="45" dur="250" autoRev="1"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9" presetClass="exit" presetSubtype="0" fill="hold" grpId="0" nodeType="clickEffect">
                                  <p:stCondLst>
                                    <p:cond delay="0"/>
                                  </p:stCondLst>
                                  <p:childTnLst>
                                    <p:animEffect transition="out" filter="dissolv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3"/>
                    </p:tgtEl>
                  </p:cond>
                </p:stCondLst>
                <p:endSync evt="end" delay="0">
                  <p:rtn val="all"/>
                </p:endSync>
                <p:childTnLst>
                  <p:par>
                    <p:cTn id="59" fill="hold">
                      <p:stCondLst>
                        <p:cond delay="0"/>
                      </p:stCondLst>
                      <p:childTnLst>
                        <p:par>
                          <p:cTn id="60" fill="hold">
                            <p:stCondLst>
                              <p:cond delay="0"/>
                            </p:stCondLst>
                            <p:childTnLst>
                              <p:par>
                                <p:cTn id="61" presetID="27" presetClass="emph" presetSubtype="0" fill="hold" grpId="0" nodeType="clickEffect">
                                  <p:stCondLst>
                                    <p:cond delay="0"/>
                                  </p:stCondLst>
                                  <p:childTnLst>
                                    <p:animClr clrSpc="rgb" dir="cw">
                                      <p:cBhvr override="childStyle">
                                        <p:cTn id="62" dur="250" autoRev="1" fill="hold"/>
                                        <p:tgtEl>
                                          <p:spTgt spid="33"/>
                                        </p:tgtEl>
                                        <p:attrNameLst>
                                          <p:attrName>style.color</p:attrName>
                                        </p:attrNameLst>
                                      </p:cBhvr>
                                      <p:to>
                                        <a:schemeClr val="bg1"/>
                                      </p:to>
                                    </p:animClr>
                                    <p:animClr clrSpc="rgb" dir="cw">
                                      <p:cBhvr>
                                        <p:cTn id="63" dur="250" autoRev="1" fill="hold"/>
                                        <p:tgtEl>
                                          <p:spTgt spid="33"/>
                                        </p:tgtEl>
                                        <p:attrNameLst>
                                          <p:attrName>fillcolor</p:attrName>
                                        </p:attrNameLst>
                                      </p:cBhvr>
                                      <p:to>
                                        <a:schemeClr val="bg1"/>
                                      </p:to>
                                    </p:animClr>
                                    <p:set>
                                      <p:cBhvr>
                                        <p:cTn id="64" dur="250" autoRev="1" fill="hold"/>
                                        <p:tgtEl>
                                          <p:spTgt spid="33"/>
                                        </p:tgtEl>
                                        <p:attrNameLst>
                                          <p:attrName>fill.type</p:attrName>
                                        </p:attrNameLst>
                                      </p:cBhvr>
                                      <p:to>
                                        <p:strVal val="solid"/>
                                      </p:to>
                                    </p:set>
                                    <p:set>
                                      <p:cBhvr>
                                        <p:cTn id="65" dur="250" autoRev="1"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9" presetClass="exit" presetSubtype="0" fill="hold" grpId="0" nodeType="clickEffect">
                                  <p:stCondLst>
                                    <p:cond delay="0"/>
                                  </p:stCondLst>
                                  <p:childTnLst>
                                    <p:animEffect transition="out" filter="dissolve">
                                      <p:cBhvr>
                                        <p:cTn id="70" dur="500"/>
                                        <p:tgtEl>
                                          <p:spTgt spid="32"/>
                                        </p:tgtEl>
                                      </p:cBhvr>
                                    </p:animEffect>
                                    <p:set>
                                      <p:cBhvr>
                                        <p:cTn id="7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27" presetClass="emph" presetSubtype="0" fill="hold" grpId="0" nodeType="clickEffect">
                                  <p:stCondLst>
                                    <p:cond delay="0"/>
                                  </p:stCondLst>
                                  <p:childTnLst>
                                    <p:animClr clrSpc="rgb" dir="cw">
                                      <p:cBhvr override="childStyle">
                                        <p:cTn id="76" dur="250" autoRev="1" fill="hold"/>
                                        <p:tgtEl>
                                          <p:spTgt spid="34"/>
                                        </p:tgtEl>
                                        <p:attrNameLst>
                                          <p:attrName>style.color</p:attrName>
                                        </p:attrNameLst>
                                      </p:cBhvr>
                                      <p:to>
                                        <a:schemeClr val="bg1"/>
                                      </p:to>
                                    </p:animClr>
                                    <p:animClr clrSpc="rgb" dir="cw">
                                      <p:cBhvr>
                                        <p:cTn id="77" dur="250" autoRev="1" fill="hold"/>
                                        <p:tgtEl>
                                          <p:spTgt spid="34"/>
                                        </p:tgtEl>
                                        <p:attrNameLst>
                                          <p:attrName>fillcolor</p:attrName>
                                        </p:attrNameLst>
                                      </p:cBhvr>
                                      <p:to>
                                        <a:schemeClr val="bg1"/>
                                      </p:to>
                                    </p:animClr>
                                    <p:set>
                                      <p:cBhvr>
                                        <p:cTn id="78" dur="250" autoRev="1" fill="hold"/>
                                        <p:tgtEl>
                                          <p:spTgt spid="34"/>
                                        </p:tgtEl>
                                        <p:attrNameLst>
                                          <p:attrName>fill.type</p:attrName>
                                        </p:attrNameLst>
                                      </p:cBhvr>
                                      <p:to>
                                        <p:strVal val="solid"/>
                                      </p:to>
                                    </p:set>
                                    <p:set>
                                      <p:cBhvr>
                                        <p:cTn id="79" dur="250" autoRev="1"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80" restart="whenNotActive" fill="hold" evtFilter="cancelBubble" nodeType="interactiveSeq">
                <p:stCondLst>
                  <p:cond evt="onClick" delay="0">
                    <p:tgtEl>
                      <p:spTgt spid="35"/>
                    </p:tgtEl>
                  </p:cond>
                </p:stCondLst>
                <p:endSync evt="end" delay="0">
                  <p:rtn val="all"/>
                </p:endSync>
                <p:childTnLst>
                  <p:par>
                    <p:cTn id="81" fill="hold">
                      <p:stCondLst>
                        <p:cond delay="0"/>
                      </p:stCondLst>
                      <p:childTnLst>
                        <p:par>
                          <p:cTn id="82" fill="hold">
                            <p:stCondLst>
                              <p:cond delay="0"/>
                            </p:stCondLst>
                            <p:childTnLst>
                              <p:par>
                                <p:cTn id="83" presetID="9" presetClass="exit" presetSubtype="0" fill="hold" grpId="0" nodeType="clickEffect">
                                  <p:stCondLst>
                                    <p:cond delay="0"/>
                                  </p:stCondLst>
                                  <p:childTnLst>
                                    <p:animEffect transition="out" filter="dissolve">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6" restart="whenNotActive" fill="hold" evtFilter="cancelBubble" nodeType="interactiveSeq">
                <p:stCondLst>
                  <p:cond evt="onClick" delay="0">
                    <p:tgtEl>
                      <p:spTgt spid="37"/>
                    </p:tgtEl>
                  </p:cond>
                </p:stCondLst>
                <p:endSync evt="end" delay="0">
                  <p:rtn val="all"/>
                </p:endSync>
                <p:childTnLst>
                  <p:par>
                    <p:cTn id="87" fill="hold">
                      <p:stCondLst>
                        <p:cond delay="0"/>
                      </p:stCondLst>
                      <p:childTnLst>
                        <p:par>
                          <p:cTn id="88" fill="hold">
                            <p:stCondLst>
                              <p:cond delay="0"/>
                            </p:stCondLst>
                            <p:childTnLst>
                              <p:par>
                                <p:cTn id="89" presetID="9" presetClass="exit" presetSubtype="0" fill="hold" grpId="0" nodeType="clickEffect">
                                  <p:stCondLst>
                                    <p:cond delay="0"/>
                                  </p:stCondLst>
                                  <p:childTnLst>
                                    <p:animEffect transition="out" filter="dissolve">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8"/>
                    </p:tgtEl>
                  </p:cond>
                </p:stCondLst>
                <p:endSync evt="end" delay="0">
                  <p:rtn val="all"/>
                </p:endSync>
                <p:childTnLst>
                  <p:par>
                    <p:cTn id="93" fill="hold">
                      <p:stCondLst>
                        <p:cond delay="0"/>
                      </p:stCondLst>
                      <p:childTnLst>
                        <p:par>
                          <p:cTn id="94" fill="hold">
                            <p:stCondLst>
                              <p:cond delay="0"/>
                            </p:stCondLst>
                            <p:childTnLst>
                              <p:par>
                                <p:cTn id="95" presetID="27" presetClass="emph" presetSubtype="0" fill="hold" grpId="0" nodeType="clickEffect">
                                  <p:stCondLst>
                                    <p:cond delay="0"/>
                                  </p:stCondLst>
                                  <p:childTnLst>
                                    <p:animClr clrSpc="rgb" dir="cw">
                                      <p:cBhvr override="childStyle">
                                        <p:cTn id="96" dur="250" autoRev="1" fill="hold"/>
                                        <p:tgtEl>
                                          <p:spTgt spid="38"/>
                                        </p:tgtEl>
                                        <p:attrNameLst>
                                          <p:attrName>style.color</p:attrName>
                                        </p:attrNameLst>
                                      </p:cBhvr>
                                      <p:to>
                                        <a:schemeClr val="bg1"/>
                                      </p:to>
                                    </p:animClr>
                                    <p:animClr clrSpc="rgb" dir="cw">
                                      <p:cBhvr>
                                        <p:cTn id="97" dur="250" autoRev="1" fill="hold"/>
                                        <p:tgtEl>
                                          <p:spTgt spid="38"/>
                                        </p:tgtEl>
                                        <p:attrNameLst>
                                          <p:attrName>fillcolor</p:attrName>
                                        </p:attrNameLst>
                                      </p:cBhvr>
                                      <p:to>
                                        <a:schemeClr val="bg1"/>
                                      </p:to>
                                    </p:animClr>
                                    <p:set>
                                      <p:cBhvr>
                                        <p:cTn id="98" dur="250" autoRev="1" fill="hold"/>
                                        <p:tgtEl>
                                          <p:spTgt spid="38"/>
                                        </p:tgtEl>
                                        <p:attrNameLst>
                                          <p:attrName>fill.type</p:attrName>
                                        </p:attrNameLst>
                                      </p:cBhvr>
                                      <p:to>
                                        <p:strVal val="solid"/>
                                      </p:to>
                                    </p:set>
                                    <p:set>
                                      <p:cBhvr>
                                        <p:cTn id="99" dur="250" autoRev="1"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100" restart="whenNotActive" fill="hold" evtFilter="cancelBubble" nodeType="interactiveSeq">
                <p:stCondLst>
                  <p:cond evt="onClick" delay="0">
                    <p:tgtEl>
                      <p:spTgt spid="46"/>
                    </p:tgtEl>
                  </p:cond>
                </p:stCondLst>
                <p:endSync evt="end" delay="0">
                  <p:rtn val="all"/>
                </p:endSync>
                <p:childTnLst>
                  <p:par>
                    <p:cTn id="101" fill="hold">
                      <p:stCondLst>
                        <p:cond delay="0"/>
                      </p:stCondLst>
                      <p:childTnLst>
                        <p:par>
                          <p:cTn id="102" fill="hold">
                            <p:stCondLst>
                              <p:cond delay="0"/>
                            </p:stCondLst>
                            <p:childTnLst>
                              <p:par>
                                <p:cTn id="103" presetID="27" presetClass="entr" presetSubtype="0" fill="hold" grpId="0" nodeType="clickEffect">
                                  <p:stCondLst>
                                    <p:cond delay="0"/>
                                  </p:stCondLst>
                                  <p:iterate type="lt">
                                    <p:tmPct val="50000"/>
                                  </p:iterate>
                                  <p:childTnLst>
                                    <p:set>
                                      <p:cBhvr>
                                        <p:cTn id="104" dur="1" fill="hold">
                                          <p:stCondLst>
                                            <p:cond delay="0"/>
                                          </p:stCondLst>
                                        </p:cTn>
                                        <p:tgtEl>
                                          <p:spTgt spid="41"/>
                                        </p:tgtEl>
                                        <p:attrNameLst>
                                          <p:attrName>style.visibility</p:attrName>
                                        </p:attrNameLst>
                                      </p:cBhvr>
                                      <p:to>
                                        <p:strVal val="visible"/>
                                      </p:to>
                                    </p:set>
                                    <p:anim calcmode="discrete" valueType="clr">
                                      <p:cBhvr override="childStyle">
                                        <p:cTn id="105"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41"/>
                                        </p:tgtEl>
                                        <p:attrNameLst>
                                          <p:attrName>fillcolor</p:attrName>
                                        </p:attrNameLst>
                                      </p:cBhvr>
                                      <p:tavLst>
                                        <p:tav tm="0">
                                          <p:val>
                                            <p:clrVal>
                                              <a:schemeClr val="accent2"/>
                                            </p:clrVal>
                                          </p:val>
                                        </p:tav>
                                        <p:tav tm="50000">
                                          <p:val>
                                            <p:clrVal>
                                              <a:schemeClr val="hlink"/>
                                            </p:clrVal>
                                          </p:val>
                                        </p:tav>
                                      </p:tavLst>
                                    </p:anim>
                                    <p:set>
                                      <p:cBhvr>
                                        <p:cTn id="107" dur="80"/>
                                        <p:tgtEl>
                                          <p:spTgt spid="41"/>
                                        </p:tgtEl>
                                        <p:attrNameLst>
                                          <p:attrName>fill.type</p:attrName>
                                        </p:attrNameLst>
                                      </p:cBhvr>
                                      <p:to>
                                        <p:strVal val="solid"/>
                                      </p:to>
                                    </p:set>
                                  </p:childTnLst>
                                </p:cTn>
                              </p:par>
                            </p:childTnLst>
                          </p:cTn>
                        </p:par>
                        <p:par>
                          <p:cTn id="108" fill="hold">
                            <p:stCondLst>
                              <p:cond delay="1200"/>
                            </p:stCondLst>
                            <p:childTnLst>
                              <p:par>
                                <p:cTn id="109" presetID="9" presetClass="entr" presetSubtype="0" fill="hold" nodeType="after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dissolve">
                                      <p:cBhvr>
                                        <p:cTn id="111" dur="500"/>
                                        <p:tgtEl>
                                          <p:spTgt spid="47"/>
                                        </p:tgtEl>
                                      </p:cBhvr>
                                    </p:animEffect>
                                  </p:childTnLst>
                                </p:cTn>
                              </p:par>
                            </p:childTnLst>
                          </p:cTn>
                        </p:par>
                      </p:childTnLst>
                    </p:cTn>
                  </p:par>
                </p:childTnLst>
              </p:cTn>
              <p:nextCondLst>
                <p:cond evt="onClick" delay="0">
                  <p:tgtEl>
                    <p:spTgt spid="46"/>
                  </p:tgtEl>
                </p:cond>
              </p:nextCondLst>
            </p:seq>
            <p:seq concurrent="1" nextAc="seek">
              <p:cTn id="112" restart="whenNotActive" fill="hold" evtFilter="cancelBubble" nodeType="interactiveSeq">
                <p:stCondLst>
                  <p:cond evt="onClick" delay="0">
                    <p:tgtEl>
                      <p:spTgt spid="40"/>
                    </p:tgtEl>
                  </p:cond>
                </p:stCondLst>
                <p:endSync evt="end" delay="0">
                  <p:rtn val="all"/>
                </p:endSync>
                <p:childTnLst>
                  <p:par>
                    <p:cTn id="113" fill="hold">
                      <p:stCondLst>
                        <p:cond delay="0"/>
                      </p:stCondLst>
                      <p:childTnLst>
                        <p:par>
                          <p:cTn id="114" fill="hold">
                            <p:stCondLst>
                              <p:cond delay="0"/>
                            </p:stCondLst>
                            <p:childTnLst>
                              <p:par>
                                <p:cTn id="115" presetID="1" presetClass="mediacall" presetSubtype="0" fill="hold" nodeType="clickEffect">
                                  <p:stCondLst>
                                    <p:cond delay="0"/>
                                  </p:stCondLst>
                                  <p:childTnLst>
                                    <p:cmd type="call" cmd="playFrom(0.0)">
                                      <p:cBhvr>
                                        <p:cTn id="116" dur="2831" fill="hold"/>
                                        <p:tgtEl>
                                          <p:spTgt spid="40"/>
                                        </p:tgtEl>
                                      </p:cBhvr>
                                    </p:cmd>
                                  </p:childTnLst>
                                </p:cTn>
                              </p:par>
                            </p:childTnLst>
                          </p:cTn>
                        </p:par>
                      </p:childTnLst>
                    </p:cTn>
                  </p:par>
                </p:childTnLst>
              </p:cTn>
              <p:nextCondLst>
                <p:cond evt="onClick" delay="0">
                  <p:tgtEl>
                    <p:spTgt spid="40"/>
                  </p:tgtEl>
                </p:cond>
              </p:nextCondLst>
            </p:seq>
            <p:audio>
              <p:cMediaNode vol="80000">
                <p:cTn id="117" fill="hold" display="0">
                  <p:stCondLst>
                    <p:cond delay="indefinite"/>
                  </p:stCondLst>
                  <p:endCondLst>
                    <p:cond evt="onNext" delay="0">
                      <p:tgtEl>
                        <p:sldTgt/>
                      </p:tgtEl>
                    </p:cond>
                    <p:cond evt="onPrev" delay="0">
                      <p:tgtEl>
                        <p:sldTgt/>
                      </p:tgtEl>
                    </p:cond>
                    <p:cond evt="onStopAudio" delay="0">
                      <p:tgtEl>
                        <p:sldTgt/>
                      </p:tgtEl>
                    </p:cond>
                  </p:endCondLst>
                </p:cTn>
                <p:tgtEl>
                  <p:spTgt spid="40"/>
                </p:tgtEl>
              </p:cMediaNode>
            </p:audio>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E555011D-C655-58DF-E0D5-F5B66C3D237A}"/>
              </a:ext>
            </a:extLst>
          </p:cNvPr>
          <p:cNvSpPr/>
          <p:nvPr/>
        </p:nvSpPr>
        <p:spPr>
          <a:xfrm>
            <a:off x="-49864" y="1"/>
            <a:ext cx="18337863"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762000" y="2659224"/>
            <a:ext cx="9220200" cy="5832648"/>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619735" y="35849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200" dirty="0" err="1">
                <a:solidFill>
                  <a:schemeClr val="bg1"/>
                </a:solidFill>
                <a:latin typeface="Corbel" pitchFamily="34" charset="0"/>
              </a:rPr>
              <a:t>afternoon</a:t>
            </a:r>
            <a:endParaRPr lang="pt-PT" sz="3000" dirty="0">
              <a:solidFill>
                <a:schemeClr val="bg1"/>
              </a:solidFill>
              <a:latin typeface="Corbel" pitchFamily="34" charset="0"/>
            </a:endParaRPr>
          </a:p>
        </p:txBody>
      </p:sp>
      <p:pic>
        <p:nvPicPr>
          <p:cNvPr id="9224" name="Imagem 5" descr="2010-02-05_2157.png"/>
          <p:cNvPicPr>
            <a:picLocks noChangeAspect="1"/>
          </p:cNvPicPr>
          <p:nvPr/>
        </p:nvPicPr>
        <p:blipFill>
          <a:blip r:embed="rId4" cstate="print"/>
          <a:stretch>
            <a:fillRect/>
          </a:stretch>
        </p:blipFill>
        <p:spPr bwMode="auto">
          <a:xfrm>
            <a:off x="3479570" y="2933027"/>
            <a:ext cx="5076564" cy="4731360"/>
          </a:xfrm>
          <a:prstGeom prst="rect">
            <a:avLst/>
          </a:prstGeom>
          <a:noFill/>
          <a:ln w="9525">
            <a:noFill/>
            <a:miter lim="800000"/>
            <a:headEnd/>
            <a:tailEnd/>
          </a:ln>
        </p:spPr>
      </p:pic>
      <p:sp>
        <p:nvSpPr>
          <p:cNvPr id="24" name="Rectângulo arredondado 23"/>
          <p:cNvSpPr/>
          <p:nvPr/>
        </p:nvSpPr>
        <p:spPr>
          <a:xfrm>
            <a:off x="11703411" y="35849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a:t>
            </a:r>
            <a:endParaRPr lang="pt-PT" sz="3600" dirty="0">
              <a:solidFill>
                <a:schemeClr val="bg1"/>
              </a:solidFill>
              <a:latin typeface="Corbel" pitchFamily="34" charset="0"/>
            </a:endParaRPr>
          </a:p>
        </p:txBody>
      </p:sp>
      <p:sp>
        <p:nvSpPr>
          <p:cNvPr id="25" name="Rectângulo arredondado 24"/>
          <p:cNvSpPr/>
          <p:nvPr/>
        </p:nvSpPr>
        <p:spPr>
          <a:xfrm>
            <a:off x="685799" y="9030965"/>
            <a:ext cx="16742247"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703411" y="154565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clean</a:t>
            </a:r>
            <a:endParaRPr lang="pt-PT" sz="3600" dirty="0">
              <a:solidFill>
                <a:schemeClr val="bg1"/>
              </a:solidFill>
              <a:latin typeface="Corbel" pitchFamily="34" charset="0"/>
            </a:endParaRPr>
          </a:p>
        </p:txBody>
      </p:sp>
      <p:sp>
        <p:nvSpPr>
          <p:cNvPr id="27" name="Rectângulo arredondado 26"/>
          <p:cNvSpPr/>
          <p:nvPr/>
        </p:nvSpPr>
        <p:spPr>
          <a:xfrm>
            <a:off x="14619735" y="154565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room</a:t>
            </a:r>
            <a:endParaRPr lang="pt-PT" sz="3600" dirty="0">
              <a:solidFill>
                <a:schemeClr val="bg1"/>
              </a:solidFill>
              <a:latin typeface="Corbel" pitchFamily="34" charset="0"/>
            </a:endParaRPr>
          </a:p>
        </p:txBody>
      </p:sp>
      <p:sp>
        <p:nvSpPr>
          <p:cNvPr id="28" name="Rectângulo arredondado 27"/>
          <p:cNvSpPr/>
          <p:nvPr/>
        </p:nvSpPr>
        <p:spPr>
          <a:xfrm>
            <a:off x="14619735" y="273475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never</a:t>
            </a:r>
            <a:endParaRPr lang="pt-PT" sz="3600" dirty="0">
              <a:solidFill>
                <a:schemeClr val="bg1"/>
              </a:solidFill>
              <a:latin typeface="Corbel" pitchFamily="34" charset="0"/>
            </a:endParaRPr>
          </a:p>
        </p:txBody>
      </p:sp>
      <p:sp>
        <p:nvSpPr>
          <p:cNvPr id="29" name="Rectângulo arredondado 28"/>
          <p:cNvSpPr/>
          <p:nvPr/>
        </p:nvSpPr>
        <p:spPr>
          <a:xfrm>
            <a:off x="11703411" y="273475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washes</a:t>
            </a:r>
            <a:endParaRPr lang="pt-PT" sz="3600" dirty="0">
              <a:solidFill>
                <a:schemeClr val="bg1"/>
              </a:solidFill>
              <a:latin typeface="Corbel" pitchFamily="34" charset="0"/>
            </a:endParaRPr>
          </a:p>
        </p:txBody>
      </p:sp>
      <p:sp>
        <p:nvSpPr>
          <p:cNvPr id="30" name="Rectângulo arredondado 29"/>
          <p:cNvSpPr/>
          <p:nvPr/>
        </p:nvSpPr>
        <p:spPr>
          <a:xfrm>
            <a:off x="11703411" y="392288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kitchen</a:t>
            </a:r>
            <a:endParaRPr lang="pt-PT" sz="3600" dirty="0">
              <a:solidFill>
                <a:schemeClr val="bg1"/>
              </a:solidFill>
              <a:latin typeface="Corbel" pitchFamily="34" charset="0"/>
            </a:endParaRPr>
          </a:p>
        </p:txBody>
      </p:sp>
      <p:sp>
        <p:nvSpPr>
          <p:cNvPr id="31" name="Rectângulo arredondado 30"/>
          <p:cNvSpPr/>
          <p:nvPr/>
        </p:nvSpPr>
        <p:spPr>
          <a:xfrm>
            <a:off x="14619735" y="392288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in</a:t>
            </a:r>
            <a:endParaRPr lang="pt-PT" sz="3600" dirty="0">
              <a:solidFill>
                <a:schemeClr val="bg1"/>
              </a:solidFill>
              <a:latin typeface="Corbel" pitchFamily="34" charset="0"/>
            </a:endParaRPr>
          </a:p>
        </p:txBody>
      </p:sp>
      <p:sp>
        <p:nvSpPr>
          <p:cNvPr id="32" name="Rectângulo arredondado 31"/>
          <p:cNvSpPr/>
          <p:nvPr/>
        </p:nvSpPr>
        <p:spPr>
          <a:xfrm>
            <a:off x="14619735" y="511102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his</a:t>
            </a:r>
            <a:endParaRPr lang="pt-PT" sz="3600" dirty="0">
              <a:solidFill>
                <a:schemeClr val="bg1"/>
              </a:solidFill>
              <a:latin typeface="Corbel" pitchFamily="34" charset="0"/>
            </a:endParaRPr>
          </a:p>
        </p:txBody>
      </p:sp>
      <p:sp>
        <p:nvSpPr>
          <p:cNvPr id="33" name="Rectângulo arredondado 32"/>
          <p:cNvSpPr/>
          <p:nvPr/>
        </p:nvSpPr>
        <p:spPr>
          <a:xfrm>
            <a:off x="11703411" y="511102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does</a:t>
            </a:r>
            <a:endParaRPr lang="pt-PT" sz="3600" dirty="0">
              <a:solidFill>
                <a:schemeClr val="bg1"/>
              </a:solidFill>
              <a:latin typeface="Corbel" pitchFamily="34" charset="0"/>
            </a:endParaRPr>
          </a:p>
        </p:txBody>
      </p:sp>
      <p:sp>
        <p:nvSpPr>
          <p:cNvPr id="34" name="Rectângulo arredondado 33"/>
          <p:cNvSpPr/>
          <p:nvPr/>
        </p:nvSpPr>
        <p:spPr>
          <a:xfrm>
            <a:off x="11703411" y="629915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she</a:t>
            </a:r>
            <a:endParaRPr lang="pt-PT" sz="3600" dirty="0">
              <a:solidFill>
                <a:schemeClr val="bg1"/>
              </a:solidFill>
              <a:latin typeface="Corbel" pitchFamily="34" charset="0"/>
            </a:endParaRPr>
          </a:p>
        </p:txBody>
      </p:sp>
      <p:sp>
        <p:nvSpPr>
          <p:cNvPr id="35" name="Rectângulo arredondado 34"/>
          <p:cNvSpPr/>
          <p:nvPr/>
        </p:nvSpPr>
        <p:spPr>
          <a:xfrm>
            <a:off x="14619735" y="629915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the</a:t>
            </a:r>
            <a:endParaRPr lang="pt-PT" sz="3600" dirty="0">
              <a:solidFill>
                <a:schemeClr val="bg1"/>
              </a:solidFill>
              <a:latin typeface="Corbel" pitchFamily="34" charset="0"/>
            </a:endParaRPr>
          </a:p>
        </p:txBody>
      </p:sp>
      <p:sp>
        <p:nvSpPr>
          <p:cNvPr id="36" name="Rectângulo arredondado 35"/>
          <p:cNvSpPr/>
          <p:nvPr/>
        </p:nvSpPr>
        <p:spPr>
          <a:xfrm>
            <a:off x="685799" y="358492"/>
            <a:ext cx="9601201" cy="1760672"/>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4000" b="1" dirty="0">
                <a:solidFill>
                  <a:schemeClr val="bg1"/>
                </a:solidFill>
                <a:latin typeface="Corbel" pitchFamily="34" charset="0"/>
              </a:rPr>
              <a:t>Say what Paul does. </a:t>
            </a:r>
          </a:p>
          <a:p>
            <a:pPr algn="ctr">
              <a:defRPr/>
            </a:pPr>
            <a:r>
              <a:rPr lang="pt-PT" sz="4000" b="1" dirty="0">
                <a:solidFill>
                  <a:schemeClr val="bg1"/>
                </a:solidFill>
                <a:latin typeface="Corbel" pitchFamily="34" charset="0"/>
              </a:rPr>
              <a:t>Then listen and click the right words. </a:t>
            </a:r>
            <a:endParaRPr lang="pt-PT" sz="3600" b="1" dirty="0">
              <a:solidFill>
                <a:schemeClr val="bg1"/>
              </a:solidFill>
              <a:latin typeface="Corbel" pitchFamily="34" charset="0"/>
            </a:endParaRPr>
          </a:p>
        </p:txBody>
      </p:sp>
      <p:sp>
        <p:nvSpPr>
          <p:cNvPr id="37" name="Rectângulo arredondado 36"/>
          <p:cNvSpPr/>
          <p:nvPr/>
        </p:nvSpPr>
        <p:spPr>
          <a:xfrm>
            <a:off x="11703411" y="748728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cleans</a:t>
            </a:r>
            <a:endParaRPr lang="pt-PT" sz="3600" dirty="0">
              <a:solidFill>
                <a:schemeClr val="bg1"/>
              </a:solidFill>
              <a:latin typeface="Corbel" pitchFamily="34" charset="0"/>
            </a:endParaRPr>
          </a:p>
        </p:txBody>
      </p:sp>
      <p:sp>
        <p:nvSpPr>
          <p:cNvPr id="38" name="Rectângulo arredondado 37"/>
          <p:cNvSpPr/>
          <p:nvPr/>
        </p:nvSpPr>
        <p:spPr>
          <a:xfrm>
            <a:off x="14619735" y="748728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broom</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3635388" y="9051132"/>
            <a:ext cx="11125236" cy="923330"/>
          </a:xfrm>
          <a:prstGeom prst="rect">
            <a:avLst/>
          </a:prstGeom>
          <a:noFill/>
          <a:ln w="9525">
            <a:noFill/>
            <a:miter lim="800000"/>
            <a:headEnd/>
            <a:tailEnd/>
          </a:ln>
        </p:spPr>
        <p:txBody>
          <a:bodyPr wrap="square">
            <a:spAutoFit/>
          </a:bodyPr>
          <a:lstStyle/>
          <a:p>
            <a:r>
              <a:rPr lang="pt-PT" sz="5400" b="1" dirty="0" err="1">
                <a:solidFill>
                  <a:schemeClr val="bg1"/>
                </a:solidFill>
                <a:latin typeface="Corbel" pitchFamily="34" charset="0"/>
              </a:rPr>
              <a:t>He</a:t>
            </a:r>
            <a:r>
              <a:rPr lang="pt-PT" sz="5400" b="1" dirty="0">
                <a:solidFill>
                  <a:schemeClr val="bg1"/>
                </a:solidFill>
                <a:latin typeface="Corbel" pitchFamily="34" charset="0"/>
              </a:rPr>
              <a:t> </a:t>
            </a:r>
            <a:r>
              <a:rPr lang="pt-PT" sz="5400" b="1" dirty="0" err="1">
                <a:solidFill>
                  <a:schemeClr val="bg1"/>
                </a:solidFill>
                <a:latin typeface="Corbel" pitchFamily="34" charset="0"/>
              </a:rPr>
              <a:t>cleans</a:t>
            </a:r>
            <a:r>
              <a:rPr lang="pt-PT" sz="5400" b="1" dirty="0">
                <a:solidFill>
                  <a:schemeClr val="bg1"/>
                </a:solidFill>
                <a:latin typeface="Corbel" pitchFamily="34" charset="0"/>
              </a:rPr>
              <a:t> </a:t>
            </a:r>
            <a:r>
              <a:rPr lang="pt-PT" sz="5400" b="1" dirty="0" err="1">
                <a:solidFill>
                  <a:schemeClr val="bg1"/>
                </a:solidFill>
                <a:latin typeface="Corbel" pitchFamily="34" charset="0"/>
              </a:rPr>
              <a:t>his</a:t>
            </a:r>
            <a:r>
              <a:rPr lang="pt-PT" sz="5400" b="1" dirty="0">
                <a:solidFill>
                  <a:schemeClr val="bg1"/>
                </a:solidFill>
                <a:latin typeface="Corbel" pitchFamily="34" charset="0"/>
              </a:rPr>
              <a:t> </a:t>
            </a:r>
            <a:r>
              <a:rPr lang="pt-PT" sz="5400" b="1" dirty="0" err="1">
                <a:solidFill>
                  <a:schemeClr val="bg1"/>
                </a:solidFill>
                <a:latin typeface="Corbel" pitchFamily="34" charset="0"/>
              </a:rPr>
              <a:t>room</a:t>
            </a:r>
            <a:r>
              <a:rPr lang="pt-PT" sz="5400" b="1" dirty="0">
                <a:solidFill>
                  <a:schemeClr val="bg1"/>
                </a:solidFill>
                <a:latin typeface="Corbel" pitchFamily="34" charset="0"/>
              </a:rPr>
              <a:t> in </a:t>
            </a:r>
            <a:r>
              <a:rPr lang="pt-PT" sz="5400" b="1" dirty="0" err="1">
                <a:solidFill>
                  <a:schemeClr val="bg1"/>
                </a:solidFill>
                <a:latin typeface="Corbel" pitchFamily="34" charset="0"/>
              </a:rPr>
              <a:t>the</a:t>
            </a:r>
            <a:r>
              <a:rPr lang="pt-PT" sz="5400" b="1" dirty="0">
                <a:solidFill>
                  <a:schemeClr val="bg1"/>
                </a:solidFill>
                <a:latin typeface="Corbel" pitchFamily="34" charset="0"/>
              </a:rPr>
              <a:t> </a:t>
            </a:r>
            <a:r>
              <a:rPr lang="pt-PT" sz="5400" b="1" dirty="0" err="1">
                <a:solidFill>
                  <a:schemeClr val="bg1"/>
                </a:solidFill>
                <a:latin typeface="Corbel" pitchFamily="34" charset="0"/>
              </a:rPr>
              <a:t>afternoon</a:t>
            </a:r>
            <a:r>
              <a:rPr lang="pt-PT" sz="5400" b="1" dirty="0">
                <a:solidFill>
                  <a:schemeClr val="bg1"/>
                </a:solidFill>
                <a:latin typeface="Corbel" pitchFamily="34" charset="0"/>
              </a:rPr>
              <a:t>.</a:t>
            </a:r>
            <a:endParaRPr lang="pt-PT" sz="3600" b="1" dirty="0">
              <a:solidFill>
                <a:schemeClr val="bg1"/>
              </a:solidFill>
              <a:latin typeface="Corbel" pitchFamily="34" charset="0"/>
            </a:endParaRPr>
          </a:p>
        </p:txBody>
      </p:sp>
      <p:pic>
        <p:nvPicPr>
          <p:cNvPr id="47" name="Imagem 46" descr="end-clip-art-705990.png">
            <a:hlinkClick r:id="rId5" action="ppaction://hlinksldjump"/>
          </p:cNvPr>
          <p:cNvPicPr>
            <a:picLocks noChangeAspect="1"/>
          </p:cNvPicPr>
          <p:nvPr/>
        </p:nvPicPr>
        <p:blipFill>
          <a:blip r:embed="rId6" cstate="print"/>
          <a:srcRect/>
          <a:stretch>
            <a:fillRect/>
          </a:stretch>
        </p:blipFill>
        <p:spPr bwMode="auto">
          <a:xfrm>
            <a:off x="16470487" y="8675416"/>
            <a:ext cx="1688306" cy="1685925"/>
          </a:xfrm>
          <a:prstGeom prst="rect">
            <a:avLst/>
          </a:prstGeom>
          <a:noFill/>
          <a:ln w="9525">
            <a:noFill/>
            <a:miter lim="800000"/>
            <a:headEnd/>
            <a:tailEnd/>
          </a:ln>
        </p:spPr>
      </p:pic>
      <p:pic>
        <p:nvPicPr>
          <p:cNvPr id="39" name="clean ro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duotone>
              <a:schemeClr val="accent5">
                <a:shade val="45000"/>
                <a:satMod val="135000"/>
              </a:schemeClr>
              <a:prstClr val="white"/>
            </a:duotone>
          </a:blip>
          <a:stretch>
            <a:fillRect/>
          </a:stretch>
        </p:blipFill>
        <p:spPr>
          <a:xfrm>
            <a:off x="1557908" y="2906544"/>
            <a:ext cx="1620180" cy="1556888"/>
          </a:xfrm>
          <a:prstGeom prst="rect">
            <a:avLst/>
          </a:prstGeom>
        </p:spPr>
      </p:pic>
      <p:sp>
        <p:nvSpPr>
          <p:cNvPr id="40" name="Rectângulo arredondado 39"/>
          <p:cNvSpPr/>
          <p:nvPr/>
        </p:nvSpPr>
        <p:spPr>
          <a:xfrm>
            <a:off x="1219199" y="8126980"/>
            <a:ext cx="8249507" cy="638695"/>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8" cstate="print"/>
          <a:srcRect/>
          <a:stretch>
            <a:fillRect/>
          </a:stretch>
        </p:blipFill>
        <p:spPr bwMode="auto">
          <a:xfrm>
            <a:off x="8574181" y="6945844"/>
            <a:ext cx="2005074" cy="2002129"/>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hold" nodeType="clickEffect">
                                  <p:stCondLst>
                                    <p:cond delay="0"/>
                                  </p:stCondLst>
                                  <p:childTnLst>
                                    <p:animClr clrSpc="rgb" dir="cw">
                                      <p:cBhvr override="childStyle">
                                        <p:cTn id="6" dur="250" autoRev="1" fill="hold"/>
                                        <p:tgtEl>
                                          <p:spTgt spid="24"/>
                                        </p:tgtEl>
                                        <p:attrNameLst>
                                          <p:attrName>style.color</p:attrName>
                                        </p:attrNameLst>
                                      </p:cBhvr>
                                      <p:to>
                                        <a:schemeClr val="bg1"/>
                                      </p:to>
                                    </p:animClr>
                                    <p:animClr clrSpc="rgb" dir="cw">
                                      <p:cBhvr>
                                        <p:cTn id="7" dur="250" autoRev="1" fill="hold"/>
                                        <p:tgtEl>
                                          <p:spTgt spid="24"/>
                                        </p:tgtEl>
                                        <p:attrNameLst>
                                          <p:attrName>fillcolor</p:attrName>
                                        </p:attrNameLst>
                                      </p:cBhvr>
                                      <p:to>
                                        <a:schemeClr val="bg1"/>
                                      </p:to>
                                    </p:animClr>
                                    <p:set>
                                      <p:cBhvr>
                                        <p:cTn id="8" dur="250" autoRev="1" fill="hold"/>
                                        <p:tgtEl>
                                          <p:spTgt spid="24"/>
                                        </p:tgtEl>
                                        <p:attrNameLst>
                                          <p:attrName>fill.type</p:attrName>
                                        </p:attrNameLst>
                                      </p:cBhvr>
                                      <p:to>
                                        <p:strVal val="solid"/>
                                      </p:to>
                                    </p:set>
                                    <p:set>
                                      <p:cBhvr>
                                        <p:cTn id="9" dur="250" autoRev="1"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7" presetClass="emph" presetSubtype="0" fill="hold" grpId="0" nodeType="clickEffect">
                                  <p:stCondLst>
                                    <p:cond delay="0"/>
                                  </p:stCondLst>
                                  <p:childTnLst>
                                    <p:animClr clrSpc="rgb" dir="cw">
                                      <p:cBhvr override="childStyle">
                                        <p:cTn id="14" dur="250" autoRev="1" fill="hold"/>
                                        <p:tgtEl>
                                          <p:spTgt spid="8"/>
                                        </p:tgtEl>
                                        <p:attrNameLst>
                                          <p:attrName>style.color</p:attrName>
                                        </p:attrNameLst>
                                      </p:cBhvr>
                                      <p:to>
                                        <a:schemeClr val="bg1"/>
                                      </p:to>
                                    </p:animClr>
                                    <p:animClr clrSpc="rgb" dir="cw">
                                      <p:cBhvr>
                                        <p:cTn id="15" dur="250" autoRev="1" fill="hold"/>
                                        <p:tgtEl>
                                          <p:spTgt spid="8"/>
                                        </p:tgtEl>
                                        <p:attrNameLst>
                                          <p:attrName>fillcolor</p:attrName>
                                        </p:attrNameLst>
                                      </p:cBhvr>
                                      <p:to>
                                        <a:schemeClr val="bg1"/>
                                      </p:to>
                                    </p:animClr>
                                    <p:set>
                                      <p:cBhvr>
                                        <p:cTn id="16" dur="250" autoRev="1" fill="hold"/>
                                        <p:tgtEl>
                                          <p:spTgt spid="8"/>
                                        </p:tgtEl>
                                        <p:attrNameLst>
                                          <p:attrName>fill.type</p:attrName>
                                        </p:attrNameLst>
                                      </p:cBhvr>
                                      <p:to>
                                        <p:strVal val="solid"/>
                                      </p:to>
                                    </p:set>
                                    <p:set>
                                      <p:cBhvr>
                                        <p:cTn id="17" dur="250" autoRev="1"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27" presetClass="emph" presetSubtype="0" fill="hold" grpId="0" nodeType="clickEffect">
                                  <p:stCondLst>
                                    <p:cond delay="0"/>
                                  </p:stCondLst>
                                  <p:childTnLst>
                                    <p:animClr clrSpc="rgb" dir="cw">
                                      <p:cBhvr override="childStyle">
                                        <p:cTn id="28" dur="250" autoRev="1" fill="hold"/>
                                        <p:tgtEl>
                                          <p:spTgt spid="27"/>
                                        </p:tgtEl>
                                        <p:attrNameLst>
                                          <p:attrName>style.color</p:attrName>
                                        </p:attrNameLst>
                                      </p:cBhvr>
                                      <p:to>
                                        <a:schemeClr val="bg1"/>
                                      </p:to>
                                    </p:animClr>
                                    <p:animClr clrSpc="rgb" dir="cw">
                                      <p:cBhvr>
                                        <p:cTn id="29" dur="250" autoRev="1" fill="hold"/>
                                        <p:tgtEl>
                                          <p:spTgt spid="27"/>
                                        </p:tgtEl>
                                        <p:attrNameLst>
                                          <p:attrName>fillcolor</p:attrName>
                                        </p:attrNameLst>
                                      </p:cBhvr>
                                      <p:to>
                                        <a:schemeClr val="bg1"/>
                                      </p:to>
                                    </p:animClr>
                                    <p:set>
                                      <p:cBhvr>
                                        <p:cTn id="30" dur="250" autoRev="1" fill="hold"/>
                                        <p:tgtEl>
                                          <p:spTgt spid="27"/>
                                        </p:tgtEl>
                                        <p:attrNameLst>
                                          <p:attrName>fill.type</p:attrName>
                                        </p:attrNameLst>
                                      </p:cBhvr>
                                      <p:to>
                                        <p:strVal val="solid"/>
                                      </p:to>
                                    </p:set>
                                    <p:set>
                                      <p:cBhvr>
                                        <p:cTn id="31" dur="250" autoRev="1"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0" nodeType="clickEffect">
                                  <p:stCondLst>
                                    <p:cond delay="0"/>
                                  </p:stCondLst>
                                  <p:childTnLst>
                                    <p:animEffect transition="out" filter="dissolv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9" presetClass="exit" presetSubtype="0" fill="hold" grpId="0" nodeType="clickEffect">
                                  <p:stCondLst>
                                    <p:cond delay="0"/>
                                  </p:stCondLst>
                                  <p:childTnLst>
                                    <p:animEffect transition="out" filter="dissolve">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27" presetClass="emph" presetSubtype="0" fill="hold" grpId="0" nodeType="clickEffect">
                                  <p:stCondLst>
                                    <p:cond delay="0"/>
                                  </p:stCondLst>
                                  <p:childTnLst>
                                    <p:animClr clrSpc="rgb" dir="cw">
                                      <p:cBhvr override="childStyle">
                                        <p:cTn id="54" dur="250" autoRev="1" fill="hold"/>
                                        <p:tgtEl>
                                          <p:spTgt spid="31"/>
                                        </p:tgtEl>
                                        <p:attrNameLst>
                                          <p:attrName>style.color</p:attrName>
                                        </p:attrNameLst>
                                      </p:cBhvr>
                                      <p:to>
                                        <a:schemeClr val="bg1"/>
                                      </p:to>
                                    </p:animClr>
                                    <p:animClr clrSpc="rgb" dir="cw">
                                      <p:cBhvr>
                                        <p:cTn id="55" dur="250" autoRev="1" fill="hold"/>
                                        <p:tgtEl>
                                          <p:spTgt spid="31"/>
                                        </p:tgtEl>
                                        <p:attrNameLst>
                                          <p:attrName>fillcolor</p:attrName>
                                        </p:attrNameLst>
                                      </p:cBhvr>
                                      <p:to>
                                        <a:schemeClr val="bg1"/>
                                      </p:to>
                                    </p:animClr>
                                    <p:set>
                                      <p:cBhvr>
                                        <p:cTn id="56" dur="250" autoRev="1" fill="hold"/>
                                        <p:tgtEl>
                                          <p:spTgt spid="31"/>
                                        </p:tgtEl>
                                        <p:attrNameLst>
                                          <p:attrName>fill.type</p:attrName>
                                        </p:attrNameLst>
                                      </p:cBhvr>
                                      <p:to>
                                        <p:strVal val="solid"/>
                                      </p:to>
                                    </p:set>
                                    <p:set>
                                      <p:cBhvr>
                                        <p:cTn id="57" dur="250" autoRev="1"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3"/>
                    </p:tgtEl>
                  </p:cond>
                </p:stCondLst>
                <p:endSync evt="end" delay="0">
                  <p:rtn val="all"/>
                </p:endSync>
                <p:childTnLst>
                  <p:par>
                    <p:cTn id="59" fill="hold">
                      <p:stCondLst>
                        <p:cond delay="0"/>
                      </p:stCondLst>
                      <p:childTnLst>
                        <p:par>
                          <p:cTn id="60" fill="hold">
                            <p:stCondLst>
                              <p:cond delay="0"/>
                            </p:stCondLst>
                            <p:childTnLst>
                              <p:par>
                                <p:cTn id="61" presetID="9" presetClass="exit" presetSubtype="0" fill="hold" grpId="0" nodeType="clickEffect">
                                  <p:stCondLst>
                                    <p:cond delay="0"/>
                                  </p:stCondLst>
                                  <p:childTnLst>
                                    <p:animEffect transition="out" filter="dissolve">
                                      <p:cBhvr>
                                        <p:cTn id="62" dur="500"/>
                                        <p:tgtEl>
                                          <p:spTgt spid="33"/>
                                        </p:tgtEl>
                                      </p:cBhvr>
                                    </p:animEffect>
                                    <p:set>
                                      <p:cBhvr>
                                        <p:cTn id="6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7" presetClass="emph" presetSubtype="0" fill="hold" grpId="0" nodeType="clickEffect">
                                  <p:stCondLst>
                                    <p:cond delay="0"/>
                                  </p:stCondLst>
                                  <p:childTnLst>
                                    <p:animClr clrSpc="rgb" dir="cw">
                                      <p:cBhvr override="childStyle">
                                        <p:cTn id="68" dur="250" autoRev="1" fill="hold"/>
                                        <p:tgtEl>
                                          <p:spTgt spid="32"/>
                                        </p:tgtEl>
                                        <p:attrNameLst>
                                          <p:attrName>style.color</p:attrName>
                                        </p:attrNameLst>
                                      </p:cBhvr>
                                      <p:to>
                                        <a:schemeClr val="bg1"/>
                                      </p:to>
                                    </p:animClr>
                                    <p:animClr clrSpc="rgb" dir="cw">
                                      <p:cBhvr>
                                        <p:cTn id="69" dur="250" autoRev="1" fill="hold"/>
                                        <p:tgtEl>
                                          <p:spTgt spid="32"/>
                                        </p:tgtEl>
                                        <p:attrNameLst>
                                          <p:attrName>fillcolor</p:attrName>
                                        </p:attrNameLst>
                                      </p:cBhvr>
                                      <p:to>
                                        <a:schemeClr val="bg1"/>
                                      </p:to>
                                    </p:animClr>
                                    <p:set>
                                      <p:cBhvr>
                                        <p:cTn id="70" dur="250" autoRev="1" fill="hold"/>
                                        <p:tgtEl>
                                          <p:spTgt spid="32"/>
                                        </p:tgtEl>
                                        <p:attrNameLst>
                                          <p:attrName>fill.type</p:attrName>
                                        </p:attrNameLst>
                                      </p:cBhvr>
                                      <p:to>
                                        <p:strVal val="solid"/>
                                      </p:to>
                                    </p:set>
                                    <p:set>
                                      <p:cBhvr>
                                        <p:cTn id="71" dur="250" autoRev="1"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34"/>
                                        </p:tgtEl>
                                      </p:cBhvr>
                                    </p:animEffect>
                                    <p:set>
                                      <p:cBhvr>
                                        <p:cTn id="77"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35"/>
                    </p:tgtEl>
                  </p:cond>
                </p:stCondLst>
                <p:endSync evt="end" delay="0">
                  <p:rtn val="all"/>
                </p:endSync>
                <p:childTnLst>
                  <p:par>
                    <p:cTn id="79" fill="hold">
                      <p:stCondLst>
                        <p:cond delay="0"/>
                      </p:stCondLst>
                      <p:childTnLst>
                        <p:par>
                          <p:cTn id="80" fill="hold">
                            <p:stCondLst>
                              <p:cond delay="0"/>
                            </p:stCondLst>
                            <p:childTnLst>
                              <p:par>
                                <p:cTn id="81" presetID="27" presetClass="emph" presetSubtype="0" fill="hold" grpId="0" nodeType="clickEffect">
                                  <p:stCondLst>
                                    <p:cond delay="0"/>
                                  </p:stCondLst>
                                  <p:childTnLst>
                                    <p:animClr clrSpc="rgb" dir="cw">
                                      <p:cBhvr override="childStyle">
                                        <p:cTn id="82" dur="250" autoRev="1" fill="hold"/>
                                        <p:tgtEl>
                                          <p:spTgt spid="35"/>
                                        </p:tgtEl>
                                        <p:attrNameLst>
                                          <p:attrName>style.color</p:attrName>
                                        </p:attrNameLst>
                                      </p:cBhvr>
                                      <p:to>
                                        <a:schemeClr val="bg1"/>
                                      </p:to>
                                    </p:animClr>
                                    <p:animClr clrSpc="rgb" dir="cw">
                                      <p:cBhvr>
                                        <p:cTn id="83" dur="250" autoRev="1" fill="hold"/>
                                        <p:tgtEl>
                                          <p:spTgt spid="35"/>
                                        </p:tgtEl>
                                        <p:attrNameLst>
                                          <p:attrName>fillcolor</p:attrName>
                                        </p:attrNameLst>
                                      </p:cBhvr>
                                      <p:to>
                                        <a:schemeClr val="bg1"/>
                                      </p:to>
                                    </p:animClr>
                                    <p:set>
                                      <p:cBhvr>
                                        <p:cTn id="84" dur="250" autoRev="1" fill="hold"/>
                                        <p:tgtEl>
                                          <p:spTgt spid="35"/>
                                        </p:tgtEl>
                                        <p:attrNameLst>
                                          <p:attrName>fill.type</p:attrName>
                                        </p:attrNameLst>
                                      </p:cBhvr>
                                      <p:to>
                                        <p:strVal val="solid"/>
                                      </p:to>
                                    </p:set>
                                    <p:set>
                                      <p:cBhvr>
                                        <p:cTn id="85" dur="250" autoRev="1"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86" restart="whenNotActive" fill="hold" evtFilter="cancelBubble" nodeType="interactiveSeq">
                <p:stCondLst>
                  <p:cond evt="onClick" delay="0">
                    <p:tgtEl>
                      <p:spTgt spid="37"/>
                    </p:tgtEl>
                  </p:cond>
                </p:stCondLst>
                <p:endSync evt="end" delay="0">
                  <p:rtn val="all"/>
                </p:endSync>
                <p:childTnLst>
                  <p:par>
                    <p:cTn id="87" fill="hold">
                      <p:stCondLst>
                        <p:cond delay="0"/>
                      </p:stCondLst>
                      <p:childTnLst>
                        <p:par>
                          <p:cTn id="88" fill="hold">
                            <p:stCondLst>
                              <p:cond delay="0"/>
                            </p:stCondLst>
                            <p:childTnLst>
                              <p:par>
                                <p:cTn id="89" presetID="27" presetClass="emph" presetSubtype="0" fill="hold" grpId="0" nodeType="clickEffect">
                                  <p:stCondLst>
                                    <p:cond delay="0"/>
                                  </p:stCondLst>
                                  <p:childTnLst>
                                    <p:animClr clrSpc="rgb" dir="cw">
                                      <p:cBhvr override="childStyle">
                                        <p:cTn id="90" dur="250" autoRev="1" fill="hold"/>
                                        <p:tgtEl>
                                          <p:spTgt spid="37"/>
                                        </p:tgtEl>
                                        <p:attrNameLst>
                                          <p:attrName>style.color</p:attrName>
                                        </p:attrNameLst>
                                      </p:cBhvr>
                                      <p:to>
                                        <a:schemeClr val="bg1"/>
                                      </p:to>
                                    </p:animClr>
                                    <p:animClr clrSpc="rgb" dir="cw">
                                      <p:cBhvr>
                                        <p:cTn id="91" dur="250" autoRev="1" fill="hold"/>
                                        <p:tgtEl>
                                          <p:spTgt spid="37"/>
                                        </p:tgtEl>
                                        <p:attrNameLst>
                                          <p:attrName>fillcolor</p:attrName>
                                        </p:attrNameLst>
                                      </p:cBhvr>
                                      <p:to>
                                        <a:schemeClr val="bg1"/>
                                      </p:to>
                                    </p:animClr>
                                    <p:set>
                                      <p:cBhvr>
                                        <p:cTn id="92" dur="250" autoRev="1" fill="hold"/>
                                        <p:tgtEl>
                                          <p:spTgt spid="37"/>
                                        </p:tgtEl>
                                        <p:attrNameLst>
                                          <p:attrName>fill.type</p:attrName>
                                        </p:attrNameLst>
                                      </p:cBhvr>
                                      <p:to>
                                        <p:strVal val="solid"/>
                                      </p:to>
                                    </p:set>
                                    <p:set>
                                      <p:cBhvr>
                                        <p:cTn id="93" dur="250" autoRev="1"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94" restart="whenNotActive" fill="hold" evtFilter="cancelBubble" nodeType="interactiveSeq">
                <p:stCondLst>
                  <p:cond evt="onClick" delay="0">
                    <p:tgtEl>
                      <p:spTgt spid="38"/>
                    </p:tgtEl>
                  </p:cond>
                </p:stCondLst>
                <p:endSync evt="end" delay="0">
                  <p:rtn val="all"/>
                </p:endSync>
                <p:childTnLst>
                  <p:par>
                    <p:cTn id="95" fill="hold">
                      <p:stCondLst>
                        <p:cond delay="0"/>
                      </p:stCondLst>
                      <p:childTnLst>
                        <p:par>
                          <p:cTn id="96" fill="hold">
                            <p:stCondLst>
                              <p:cond delay="0"/>
                            </p:stCondLst>
                            <p:childTnLst>
                              <p:par>
                                <p:cTn id="97" presetID="9" presetClass="exit" presetSubtype="0" fill="hold" grpId="0" nodeType="clickEffect">
                                  <p:stCondLst>
                                    <p:cond delay="0"/>
                                  </p:stCondLst>
                                  <p:childTnLst>
                                    <p:animEffect transition="out" filter="dissolve">
                                      <p:cBhvr>
                                        <p:cTn id="98" dur="500"/>
                                        <p:tgtEl>
                                          <p:spTgt spid="38"/>
                                        </p:tgtEl>
                                      </p:cBhvr>
                                    </p:animEffect>
                                    <p:set>
                                      <p:cBhvr>
                                        <p:cTn id="9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0" restart="whenNotActive" fill="hold" evtFilter="cancelBubble" nodeType="interactiveSeq">
                <p:stCondLst>
                  <p:cond evt="onClick" delay="0">
                    <p:tgtEl>
                      <p:spTgt spid="46"/>
                    </p:tgtEl>
                  </p:cond>
                </p:stCondLst>
                <p:endSync evt="end" delay="0">
                  <p:rtn val="all"/>
                </p:endSync>
                <p:childTnLst>
                  <p:par>
                    <p:cTn id="101" fill="hold">
                      <p:stCondLst>
                        <p:cond delay="0"/>
                      </p:stCondLst>
                      <p:childTnLst>
                        <p:par>
                          <p:cTn id="102" fill="hold">
                            <p:stCondLst>
                              <p:cond delay="0"/>
                            </p:stCondLst>
                            <p:childTnLst>
                              <p:par>
                                <p:cTn id="103" presetID="27" presetClass="entr" presetSubtype="0" fill="hold" grpId="0" nodeType="clickEffect">
                                  <p:stCondLst>
                                    <p:cond delay="0"/>
                                  </p:stCondLst>
                                  <p:iterate type="lt">
                                    <p:tmPct val="50000"/>
                                  </p:iterate>
                                  <p:childTnLst>
                                    <p:set>
                                      <p:cBhvr>
                                        <p:cTn id="104" dur="1" fill="hold">
                                          <p:stCondLst>
                                            <p:cond delay="0"/>
                                          </p:stCondLst>
                                        </p:cTn>
                                        <p:tgtEl>
                                          <p:spTgt spid="41"/>
                                        </p:tgtEl>
                                        <p:attrNameLst>
                                          <p:attrName>style.visibility</p:attrName>
                                        </p:attrNameLst>
                                      </p:cBhvr>
                                      <p:to>
                                        <p:strVal val="visible"/>
                                      </p:to>
                                    </p:set>
                                    <p:anim calcmode="discrete" valueType="clr">
                                      <p:cBhvr override="childStyle">
                                        <p:cTn id="105"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41"/>
                                        </p:tgtEl>
                                        <p:attrNameLst>
                                          <p:attrName>fillcolor</p:attrName>
                                        </p:attrNameLst>
                                      </p:cBhvr>
                                      <p:tavLst>
                                        <p:tav tm="0">
                                          <p:val>
                                            <p:clrVal>
                                              <a:schemeClr val="accent2"/>
                                            </p:clrVal>
                                          </p:val>
                                        </p:tav>
                                        <p:tav tm="50000">
                                          <p:val>
                                            <p:clrVal>
                                              <a:schemeClr val="hlink"/>
                                            </p:clrVal>
                                          </p:val>
                                        </p:tav>
                                      </p:tavLst>
                                    </p:anim>
                                    <p:set>
                                      <p:cBhvr>
                                        <p:cTn id="107" dur="80"/>
                                        <p:tgtEl>
                                          <p:spTgt spid="41"/>
                                        </p:tgtEl>
                                        <p:attrNameLst>
                                          <p:attrName>fill.type</p:attrName>
                                        </p:attrNameLst>
                                      </p:cBhvr>
                                      <p:to>
                                        <p:strVal val="solid"/>
                                      </p:to>
                                    </p:set>
                                  </p:childTnLst>
                                </p:cTn>
                              </p:par>
                            </p:childTnLst>
                          </p:cTn>
                        </p:par>
                        <p:par>
                          <p:cTn id="108" fill="hold">
                            <p:stCondLst>
                              <p:cond delay="1240"/>
                            </p:stCondLst>
                            <p:childTnLst>
                              <p:par>
                                <p:cTn id="109" presetID="9" presetClass="entr" presetSubtype="0" fill="hold" nodeType="after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dissolve">
                                      <p:cBhvr>
                                        <p:cTn id="111" dur="500"/>
                                        <p:tgtEl>
                                          <p:spTgt spid="47"/>
                                        </p:tgtEl>
                                      </p:cBhvr>
                                    </p:animEffect>
                                  </p:childTnLst>
                                </p:cTn>
                              </p:par>
                            </p:childTnLst>
                          </p:cTn>
                        </p:par>
                      </p:childTnLst>
                    </p:cTn>
                  </p:par>
                </p:childTnLst>
              </p:cTn>
              <p:nextCondLst>
                <p:cond evt="onClick" delay="0">
                  <p:tgtEl>
                    <p:spTgt spid="46"/>
                  </p:tgtEl>
                </p:cond>
              </p:nextCondLst>
            </p:seq>
            <p:seq concurrent="1" nextAc="seek">
              <p:cTn id="112" restart="whenNotActive" fill="hold" evtFilter="cancelBubble" nodeType="interactiveSeq">
                <p:stCondLst>
                  <p:cond evt="onClick" delay="0">
                    <p:tgtEl>
                      <p:spTgt spid="39"/>
                    </p:tgtEl>
                  </p:cond>
                </p:stCondLst>
                <p:endSync evt="end" delay="0">
                  <p:rtn val="all"/>
                </p:endSync>
                <p:childTnLst>
                  <p:par>
                    <p:cTn id="113" fill="hold">
                      <p:stCondLst>
                        <p:cond delay="0"/>
                      </p:stCondLst>
                      <p:childTnLst>
                        <p:par>
                          <p:cTn id="114" fill="hold">
                            <p:stCondLst>
                              <p:cond delay="0"/>
                            </p:stCondLst>
                            <p:childTnLst>
                              <p:par>
                                <p:cTn id="115" presetID="1" presetClass="mediacall" presetSubtype="0" fill="hold" nodeType="clickEffect">
                                  <p:stCondLst>
                                    <p:cond delay="0"/>
                                  </p:stCondLst>
                                  <p:childTnLst>
                                    <p:cmd type="call" cmd="playFrom(0.0)">
                                      <p:cBhvr>
                                        <p:cTn id="116" dur="2800" fill="hold"/>
                                        <p:tgtEl>
                                          <p:spTgt spid="39"/>
                                        </p:tgtEl>
                                      </p:cBhvr>
                                    </p:cmd>
                                  </p:childTnLst>
                                </p:cTn>
                              </p:par>
                            </p:childTnLst>
                          </p:cTn>
                        </p:par>
                      </p:childTnLst>
                    </p:cTn>
                  </p:par>
                </p:childTnLst>
              </p:cTn>
              <p:nextCondLst>
                <p:cond evt="onClick" delay="0">
                  <p:tgtEl>
                    <p:spTgt spid="39"/>
                  </p:tgtEl>
                </p:cond>
              </p:nextCondLst>
            </p:seq>
            <p:audio>
              <p:cMediaNode vol="80000">
                <p:cTn id="117"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12E34ACF-462C-0A78-72D2-1CFC870A1008}"/>
              </a:ext>
            </a:extLst>
          </p:cNvPr>
          <p:cNvSpPr/>
          <p:nvPr/>
        </p:nvSpPr>
        <p:spPr>
          <a:xfrm>
            <a:off x="-49864" y="1"/>
            <a:ext cx="18337863"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1066800" y="2659224"/>
            <a:ext cx="8839200" cy="5832648"/>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652612" y="30829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a</a:t>
            </a:r>
            <a:endParaRPr lang="pt-PT" sz="3600" dirty="0">
              <a:solidFill>
                <a:schemeClr val="bg1"/>
              </a:solidFill>
              <a:latin typeface="Corbel" pitchFamily="34" charset="0"/>
            </a:endParaRPr>
          </a:p>
        </p:txBody>
      </p:sp>
      <p:pic>
        <p:nvPicPr>
          <p:cNvPr id="9224" name="Imagem 5" descr="2010-02-05_2157.png"/>
          <p:cNvPicPr>
            <a:picLocks noChangeAspect="1"/>
          </p:cNvPicPr>
          <p:nvPr/>
        </p:nvPicPr>
        <p:blipFill>
          <a:blip r:embed="rId4" cstate="print"/>
          <a:srcRect l="2750" r="3735"/>
          <a:stretch>
            <a:fillRect/>
          </a:stretch>
        </p:blipFill>
        <p:spPr bwMode="auto">
          <a:xfrm>
            <a:off x="3202669" y="2884191"/>
            <a:ext cx="4968552" cy="4994342"/>
          </a:xfrm>
          <a:prstGeom prst="rect">
            <a:avLst/>
          </a:prstGeom>
          <a:noFill/>
          <a:ln w="9525">
            <a:noFill/>
            <a:miter lim="800000"/>
            <a:headEnd/>
            <a:tailEnd/>
          </a:ln>
        </p:spPr>
      </p:pic>
      <p:sp>
        <p:nvSpPr>
          <p:cNvPr id="24" name="Rectângulo arredondado 23"/>
          <p:cNvSpPr/>
          <p:nvPr/>
        </p:nvSpPr>
        <p:spPr>
          <a:xfrm>
            <a:off x="11736288" y="30829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the</a:t>
            </a:r>
            <a:endParaRPr lang="pt-PT" sz="3600" dirty="0">
              <a:solidFill>
                <a:schemeClr val="bg1"/>
              </a:solidFill>
              <a:latin typeface="Corbel" pitchFamily="34" charset="0"/>
            </a:endParaRPr>
          </a:p>
        </p:txBody>
      </p:sp>
      <p:sp>
        <p:nvSpPr>
          <p:cNvPr id="25" name="Rectângulo arredondado 24"/>
          <p:cNvSpPr/>
          <p:nvPr/>
        </p:nvSpPr>
        <p:spPr>
          <a:xfrm>
            <a:off x="609600" y="9030965"/>
            <a:ext cx="16851324"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736288" y="149545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take</a:t>
            </a:r>
            <a:endParaRPr lang="pt-PT" sz="3600" dirty="0">
              <a:solidFill>
                <a:schemeClr val="bg1"/>
              </a:solidFill>
              <a:latin typeface="Corbel" pitchFamily="34" charset="0"/>
            </a:endParaRPr>
          </a:p>
        </p:txBody>
      </p:sp>
      <p:sp>
        <p:nvSpPr>
          <p:cNvPr id="27" name="Rectângulo arredondado 26"/>
          <p:cNvSpPr/>
          <p:nvPr/>
        </p:nvSpPr>
        <p:spPr>
          <a:xfrm>
            <a:off x="14652612" y="149545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her</a:t>
            </a:r>
            <a:endParaRPr lang="pt-PT" sz="3600" dirty="0">
              <a:solidFill>
                <a:schemeClr val="bg1"/>
              </a:solidFill>
              <a:latin typeface="Corbel" pitchFamily="34" charset="0"/>
            </a:endParaRPr>
          </a:p>
        </p:txBody>
      </p:sp>
      <p:sp>
        <p:nvSpPr>
          <p:cNvPr id="28" name="Rectângulo arredondado 27"/>
          <p:cNvSpPr/>
          <p:nvPr/>
        </p:nvSpPr>
        <p:spPr>
          <a:xfrm>
            <a:off x="14652612" y="268455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for</a:t>
            </a:r>
            <a:endParaRPr lang="pt-PT" sz="3600" dirty="0">
              <a:solidFill>
                <a:schemeClr val="bg1"/>
              </a:solidFill>
              <a:latin typeface="Corbel" pitchFamily="34" charset="0"/>
            </a:endParaRPr>
          </a:p>
        </p:txBody>
      </p:sp>
      <p:sp>
        <p:nvSpPr>
          <p:cNvPr id="29" name="Rectângulo arredondado 28"/>
          <p:cNvSpPr/>
          <p:nvPr/>
        </p:nvSpPr>
        <p:spPr>
          <a:xfrm>
            <a:off x="11736288" y="268455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walk</a:t>
            </a:r>
            <a:endParaRPr lang="pt-PT" sz="3600" dirty="0">
              <a:solidFill>
                <a:schemeClr val="bg1"/>
              </a:solidFill>
              <a:latin typeface="Corbel" pitchFamily="34" charset="0"/>
            </a:endParaRPr>
          </a:p>
        </p:txBody>
      </p:sp>
      <p:sp>
        <p:nvSpPr>
          <p:cNvPr id="30" name="Rectângulo arredondado 29"/>
          <p:cNvSpPr/>
          <p:nvPr/>
        </p:nvSpPr>
        <p:spPr>
          <a:xfrm>
            <a:off x="11736288" y="387268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run</a:t>
            </a:r>
            <a:endParaRPr lang="pt-PT" sz="3600" dirty="0">
              <a:solidFill>
                <a:schemeClr val="bg1"/>
              </a:solidFill>
              <a:latin typeface="Corbel" pitchFamily="34" charset="0"/>
            </a:endParaRPr>
          </a:p>
        </p:txBody>
      </p:sp>
      <p:sp>
        <p:nvSpPr>
          <p:cNvPr id="31" name="Rectângulo arredondado 30"/>
          <p:cNvSpPr/>
          <p:nvPr/>
        </p:nvSpPr>
        <p:spPr>
          <a:xfrm>
            <a:off x="14652612" y="387268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park</a:t>
            </a:r>
            <a:endParaRPr lang="pt-PT" sz="3600" dirty="0">
              <a:solidFill>
                <a:schemeClr val="bg1"/>
              </a:solidFill>
              <a:latin typeface="Corbel" pitchFamily="34" charset="0"/>
            </a:endParaRPr>
          </a:p>
        </p:txBody>
      </p:sp>
      <p:sp>
        <p:nvSpPr>
          <p:cNvPr id="32" name="Rectângulo arredondado 31"/>
          <p:cNvSpPr/>
          <p:nvPr/>
        </p:nvSpPr>
        <p:spPr>
          <a:xfrm>
            <a:off x="14652612" y="506081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on</a:t>
            </a:r>
            <a:endParaRPr lang="pt-PT" sz="3600" dirty="0">
              <a:solidFill>
                <a:schemeClr val="bg1"/>
              </a:solidFill>
              <a:latin typeface="Corbel" pitchFamily="34" charset="0"/>
            </a:endParaRPr>
          </a:p>
        </p:txBody>
      </p:sp>
      <p:sp>
        <p:nvSpPr>
          <p:cNvPr id="33" name="Rectângulo arredondado 32"/>
          <p:cNvSpPr/>
          <p:nvPr/>
        </p:nvSpPr>
        <p:spPr>
          <a:xfrm>
            <a:off x="11736288" y="506081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his</a:t>
            </a:r>
            <a:endParaRPr lang="pt-PT" sz="3600" dirty="0">
              <a:solidFill>
                <a:schemeClr val="bg1"/>
              </a:solidFill>
              <a:latin typeface="Corbel" pitchFamily="34" charset="0"/>
            </a:endParaRPr>
          </a:p>
        </p:txBody>
      </p:sp>
      <p:sp>
        <p:nvSpPr>
          <p:cNvPr id="34" name="Rectângulo arredondado 33"/>
          <p:cNvSpPr/>
          <p:nvPr/>
        </p:nvSpPr>
        <p:spPr>
          <a:xfrm>
            <a:off x="11736288" y="624895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in</a:t>
            </a:r>
            <a:endParaRPr lang="pt-PT" sz="3600" dirty="0">
              <a:solidFill>
                <a:schemeClr val="bg1"/>
              </a:solidFill>
              <a:latin typeface="Corbel" pitchFamily="34" charset="0"/>
            </a:endParaRPr>
          </a:p>
        </p:txBody>
      </p:sp>
      <p:sp>
        <p:nvSpPr>
          <p:cNvPr id="35" name="Rectângulo arredondado 34"/>
          <p:cNvSpPr/>
          <p:nvPr/>
        </p:nvSpPr>
        <p:spPr>
          <a:xfrm>
            <a:off x="14652612" y="624895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a:t>
            </a:r>
            <a:endParaRPr lang="pt-PT" sz="3600" dirty="0">
              <a:solidFill>
                <a:schemeClr val="bg1"/>
              </a:solidFill>
              <a:latin typeface="Corbel" pitchFamily="34" charset="0"/>
            </a:endParaRPr>
          </a:p>
        </p:txBody>
      </p:sp>
      <p:sp>
        <p:nvSpPr>
          <p:cNvPr id="36" name="Rectângulo arredondado 35"/>
          <p:cNvSpPr/>
          <p:nvPr/>
        </p:nvSpPr>
        <p:spPr>
          <a:xfrm>
            <a:off x="827076" y="308290"/>
            <a:ext cx="9307524" cy="1810874"/>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4000" b="1" dirty="0">
                <a:solidFill>
                  <a:schemeClr val="bg1"/>
                </a:solidFill>
                <a:latin typeface="Corbel" pitchFamily="34" charset="0"/>
              </a:rPr>
              <a:t>Say what Simon does. </a:t>
            </a:r>
          </a:p>
          <a:p>
            <a:pPr algn="ctr">
              <a:defRPr/>
            </a:pPr>
            <a:r>
              <a:rPr lang="pt-PT" sz="4000" b="1" dirty="0">
                <a:solidFill>
                  <a:schemeClr val="bg1"/>
                </a:solidFill>
                <a:latin typeface="Corbel" pitchFamily="34" charset="0"/>
              </a:rPr>
              <a:t>Then listen and click the right words. </a:t>
            </a:r>
            <a:endParaRPr lang="pt-PT" sz="3600" b="1" dirty="0">
              <a:solidFill>
                <a:schemeClr val="bg1"/>
              </a:solidFill>
              <a:latin typeface="Corbel" pitchFamily="34" charset="0"/>
            </a:endParaRPr>
          </a:p>
        </p:txBody>
      </p:sp>
      <p:sp>
        <p:nvSpPr>
          <p:cNvPr id="37" name="Rectângulo arredondado 36"/>
          <p:cNvSpPr/>
          <p:nvPr/>
        </p:nvSpPr>
        <p:spPr>
          <a:xfrm>
            <a:off x="11736288" y="743708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dog</a:t>
            </a:r>
            <a:endParaRPr lang="pt-PT" sz="3600" dirty="0">
              <a:solidFill>
                <a:schemeClr val="bg1"/>
              </a:solidFill>
              <a:latin typeface="Corbel" pitchFamily="34" charset="0"/>
            </a:endParaRPr>
          </a:p>
        </p:txBody>
      </p:sp>
      <p:sp>
        <p:nvSpPr>
          <p:cNvPr id="38" name="Rectângulo arredondado 37"/>
          <p:cNvSpPr/>
          <p:nvPr/>
        </p:nvSpPr>
        <p:spPr>
          <a:xfrm>
            <a:off x="14652612" y="743708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takes</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2987316" y="9051132"/>
            <a:ext cx="11665296" cy="923330"/>
          </a:xfrm>
          <a:prstGeom prst="rect">
            <a:avLst/>
          </a:prstGeom>
          <a:noFill/>
          <a:ln w="9525">
            <a:noFill/>
            <a:miter lim="800000"/>
            <a:headEnd/>
            <a:tailEnd/>
          </a:ln>
        </p:spPr>
        <p:txBody>
          <a:bodyPr wrap="square">
            <a:spAutoFit/>
          </a:bodyPr>
          <a:lstStyle/>
          <a:p>
            <a:r>
              <a:rPr lang="pt-PT" sz="5400" b="1" dirty="0" err="1">
                <a:solidFill>
                  <a:schemeClr val="bg1"/>
                </a:solidFill>
                <a:latin typeface="Corbel" pitchFamily="34" charset="0"/>
              </a:rPr>
              <a:t>He</a:t>
            </a:r>
            <a:r>
              <a:rPr lang="pt-PT" sz="5400" b="1" dirty="0">
                <a:solidFill>
                  <a:schemeClr val="bg1"/>
                </a:solidFill>
                <a:latin typeface="Corbel" pitchFamily="34" charset="0"/>
              </a:rPr>
              <a:t> takes </a:t>
            </a:r>
            <a:r>
              <a:rPr lang="pt-PT" sz="5400" b="1" dirty="0" err="1">
                <a:solidFill>
                  <a:schemeClr val="bg1"/>
                </a:solidFill>
                <a:latin typeface="Corbel" pitchFamily="34" charset="0"/>
              </a:rPr>
              <a:t>his</a:t>
            </a:r>
            <a:r>
              <a:rPr lang="pt-PT" sz="5400" b="1" dirty="0">
                <a:solidFill>
                  <a:schemeClr val="bg1"/>
                </a:solidFill>
                <a:latin typeface="Corbel" pitchFamily="34" charset="0"/>
              </a:rPr>
              <a:t> </a:t>
            </a:r>
            <a:r>
              <a:rPr lang="pt-PT" sz="5400" b="1" dirty="0" err="1">
                <a:solidFill>
                  <a:schemeClr val="bg1"/>
                </a:solidFill>
                <a:latin typeface="Corbel" pitchFamily="34" charset="0"/>
              </a:rPr>
              <a:t>dog</a:t>
            </a:r>
            <a:r>
              <a:rPr lang="pt-PT" sz="5400" b="1" dirty="0">
                <a:solidFill>
                  <a:schemeClr val="bg1"/>
                </a:solidFill>
                <a:latin typeface="Corbel" pitchFamily="34" charset="0"/>
              </a:rPr>
              <a:t> for a </a:t>
            </a:r>
            <a:r>
              <a:rPr lang="pt-PT" sz="5400" b="1" dirty="0" err="1">
                <a:solidFill>
                  <a:schemeClr val="bg1"/>
                </a:solidFill>
                <a:latin typeface="Corbel" pitchFamily="34" charset="0"/>
              </a:rPr>
              <a:t>walk</a:t>
            </a:r>
            <a:r>
              <a:rPr lang="pt-PT" sz="5400" b="1" dirty="0">
                <a:solidFill>
                  <a:schemeClr val="bg1"/>
                </a:solidFill>
                <a:latin typeface="Corbel" pitchFamily="34" charset="0"/>
              </a:rPr>
              <a:t> in </a:t>
            </a:r>
            <a:r>
              <a:rPr lang="pt-PT" sz="5400" b="1" dirty="0" err="1">
                <a:solidFill>
                  <a:schemeClr val="bg1"/>
                </a:solidFill>
                <a:latin typeface="Corbel" pitchFamily="34" charset="0"/>
              </a:rPr>
              <a:t>the</a:t>
            </a:r>
            <a:r>
              <a:rPr lang="pt-PT" sz="5400" b="1" dirty="0">
                <a:solidFill>
                  <a:schemeClr val="bg1"/>
                </a:solidFill>
                <a:latin typeface="Corbel" pitchFamily="34" charset="0"/>
              </a:rPr>
              <a:t> </a:t>
            </a:r>
            <a:r>
              <a:rPr lang="pt-PT" sz="5400" b="1" dirty="0" err="1">
                <a:solidFill>
                  <a:schemeClr val="bg1"/>
                </a:solidFill>
                <a:latin typeface="Corbel" pitchFamily="34" charset="0"/>
              </a:rPr>
              <a:t>park</a:t>
            </a:r>
            <a:r>
              <a:rPr lang="pt-PT" sz="5400" b="1" dirty="0">
                <a:solidFill>
                  <a:schemeClr val="bg1"/>
                </a:solidFill>
                <a:latin typeface="Corbel" pitchFamily="34" charset="0"/>
              </a:rPr>
              <a:t>.</a:t>
            </a:r>
            <a:endParaRPr lang="pt-PT" sz="3600" b="1" dirty="0">
              <a:solidFill>
                <a:schemeClr val="bg1"/>
              </a:solidFill>
              <a:latin typeface="Corbel" pitchFamily="34" charset="0"/>
            </a:endParaRPr>
          </a:p>
        </p:txBody>
      </p:sp>
      <p:pic>
        <p:nvPicPr>
          <p:cNvPr id="47" name="Imagem 46" descr="end-clip-art-705990.png">
            <a:hlinkClick r:id="rId5" action="ppaction://hlinksldjump"/>
          </p:cNvPr>
          <p:cNvPicPr>
            <a:picLocks noChangeAspect="1"/>
          </p:cNvPicPr>
          <p:nvPr/>
        </p:nvPicPr>
        <p:blipFill>
          <a:blip r:embed="rId6" cstate="print"/>
          <a:srcRect/>
          <a:stretch>
            <a:fillRect/>
          </a:stretch>
        </p:blipFill>
        <p:spPr bwMode="auto">
          <a:xfrm>
            <a:off x="16364576" y="8728546"/>
            <a:ext cx="1688306" cy="1685925"/>
          </a:xfrm>
          <a:prstGeom prst="rect">
            <a:avLst/>
          </a:prstGeom>
          <a:noFill/>
          <a:ln w="9525">
            <a:noFill/>
            <a:miter lim="800000"/>
            <a:headEnd/>
            <a:tailEnd/>
          </a:ln>
        </p:spPr>
      </p:pic>
      <p:pic>
        <p:nvPicPr>
          <p:cNvPr id="40" name="take for a wal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duotone>
              <a:schemeClr val="accent6">
                <a:shade val="45000"/>
                <a:satMod val="135000"/>
              </a:schemeClr>
              <a:prstClr val="white"/>
            </a:duotone>
          </a:blip>
          <a:stretch>
            <a:fillRect/>
          </a:stretch>
        </p:blipFill>
        <p:spPr>
          <a:xfrm>
            <a:off x="1461901" y="2981155"/>
            <a:ext cx="1632756" cy="1568973"/>
          </a:xfrm>
          <a:prstGeom prst="rect">
            <a:avLst/>
          </a:prstGeom>
        </p:spPr>
      </p:pic>
      <p:sp>
        <p:nvSpPr>
          <p:cNvPr id="39" name="Rectângulo arredondado 38"/>
          <p:cNvSpPr/>
          <p:nvPr/>
        </p:nvSpPr>
        <p:spPr>
          <a:xfrm>
            <a:off x="1600199" y="8103501"/>
            <a:ext cx="7868507" cy="732054"/>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8" cstate="print"/>
          <a:srcRect/>
          <a:stretch>
            <a:fillRect/>
          </a:stretch>
        </p:blipFill>
        <p:spPr bwMode="auto">
          <a:xfrm>
            <a:off x="8569967" y="6994124"/>
            <a:ext cx="2013501" cy="201054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hold" nodeType="clickEffect">
                                  <p:stCondLst>
                                    <p:cond delay="0"/>
                                  </p:stCondLst>
                                  <p:childTnLst>
                                    <p:animClr clrSpc="rgb" dir="cw">
                                      <p:cBhvr override="childStyle">
                                        <p:cTn id="6" dur="250" autoRev="1" fill="hold"/>
                                        <p:tgtEl>
                                          <p:spTgt spid="24"/>
                                        </p:tgtEl>
                                        <p:attrNameLst>
                                          <p:attrName>style.color</p:attrName>
                                        </p:attrNameLst>
                                      </p:cBhvr>
                                      <p:to>
                                        <a:schemeClr val="bg1"/>
                                      </p:to>
                                    </p:animClr>
                                    <p:animClr clrSpc="rgb" dir="cw">
                                      <p:cBhvr>
                                        <p:cTn id="7" dur="250" autoRev="1" fill="hold"/>
                                        <p:tgtEl>
                                          <p:spTgt spid="24"/>
                                        </p:tgtEl>
                                        <p:attrNameLst>
                                          <p:attrName>fillcolor</p:attrName>
                                        </p:attrNameLst>
                                      </p:cBhvr>
                                      <p:to>
                                        <a:schemeClr val="bg1"/>
                                      </p:to>
                                    </p:animClr>
                                    <p:set>
                                      <p:cBhvr>
                                        <p:cTn id="8" dur="250" autoRev="1" fill="hold"/>
                                        <p:tgtEl>
                                          <p:spTgt spid="24"/>
                                        </p:tgtEl>
                                        <p:attrNameLst>
                                          <p:attrName>fill.type</p:attrName>
                                        </p:attrNameLst>
                                      </p:cBhvr>
                                      <p:to>
                                        <p:strVal val="solid"/>
                                      </p:to>
                                    </p:set>
                                    <p:set>
                                      <p:cBhvr>
                                        <p:cTn id="9" dur="250" autoRev="1"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7" presetClass="emph" presetSubtype="0" fill="hold" grpId="0" nodeType="clickEffect">
                                  <p:stCondLst>
                                    <p:cond delay="0"/>
                                  </p:stCondLst>
                                  <p:childTnLst>
                                    <p:animClr clrSpc="rgb" dir="cw">
                                      <p:cBhvr override="childStyle">
                                        <p:cTn id="14" dur="250" autoRev="1" fill="hold"/>
                                        <p:tgtEl>
                                          <p:spTgt spid="8"/>
                                        </p:tgtEl>
                                        <p:attrNameLst>
                                          <p:attrName>style.color</p:attrName>
                                        </p:attrNameLst>
                                      </p:cBhvr>
                                      <p:to>
                                        <a:schemeClr val="bg1"/>
                                      </p:to>
                                    </p:animClr>
                                    <p:animClr clrSpc="rgb" dir="cw">
                                      <p:cBhvr>
                                        <p:cTn id="15" dur="250" autoRev="1" fill="hold"/>
                                        <p:tgtEl>
                                          <p:spTgt spid="8"/>
                                        </p:tgtEl>
                                        <p:attrNameLst>
                                          <p:attrName>fillcolor</p:attrName>
                                        </p:attrNameLst>
                                      </p:cBhvr>
                                      <p:to>
                                        <a:schemeClr val="bg1"/>
                                      </p:to>
                                    </p:animClr>
                                    <p:set>
                                      <p:cBhvr>
                                        <p:cTn id="16" dur="250" autoRev="1" fill="hold"/>
                                        <p:tgtEl>
                                          <p:spTgt spid="8"/>
                                        </p:tgtEl>
                                        <p:attrNameLst>
                                          <p:attrName>fill.type</p:attrName>
                                        </p:attrNameLst>
                                      </p:cBhvr>
                                      <p:to>
                                        <p:strVal val="solid"/>
                                      </p:to>
                                    </p:set>
                                    <p:set>
                                      <p:cBhvr>
                                        <p:cTn id="17" dur="250" autoRev="1"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grpId="0" nodeType="clickEffect">
                                  <p:stCondLst>
                                    <p:cond delay="0"/>
                                  </p:stCondLst>
                                  <p:childTnLst>
                                    <p:animEffect transition="out" filter="dissolve">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fill="hold" grpId="0" nodeType="clickEffect">
                                  <p:stCondLst>
                                    <p:cond delay="0"/>
                                  </p:stCondLst>
                                  <p:childTnLst>
                                    <p:animClr clrSpc="rgb" dir="cw">
                                      <p:cBhvr override="childStyle">
                                        <p:cTn id="34" dur="250" autoRev="1" fill="hold"/>
                                        <p:tgtEl>
                                          <p:spTgt spid="29"/>
                                        </p:tgtEl>
                                        <p:attrNameLst>
                                          <p:attrName>style.color</p:attrName>
                                        </p:attrNameLst>
                                      </p:cBhvr>
                                      <p:to>
                                        <a:schemeClr val="bg1"/>
                                      </p:to>
                                    </p:animClr>
                                    <p:animClr clrSpc="rgb" dir="cw">
                                      <p:cBhvr>
                                        <p:cTn id="35" dur="250" autoRev="1" fill="hold"/>
                                        <p:tgtEl>
                                          <p:spTgt spid="29"/>
                                        </p:tgtEl>
                                        <p:attrNameLst>
                                          <p:attrName>fillcolor</p:attrName>
                                        </p:attrNameLst>
                                      </p:cBhvr>
                                      <p:to>
                                        <a:schemeClr val="bg1"/>
                                      </p:to>
                                    </p:animClr>
                                    <p:set>
                                      <p:cBhvr>
                                        <p:cTn id="36" dur="250" autoRev="1" fill="hold"/>
                                        <p:tgtEl>
                                          <p:spTgt spid="29"/>
                                        </p:tgtEl>
                                        <p:attrNameLst>
                                          <p:attrName>fill.type</p:attrName>
                                        </p:attrNameLst>
                                      </p:cBhvr>
                                      <p:to>
                                        <p:strVal val="solid"/>
                                      </p:to>
                                    </p:set>
                                    <p:set>
                                      <p:cBhvr>
                                        <p:cTn id="37" dur="250" autoRev="1"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27" presetClass="emph" presetSubtype="0" fill="hold" grpId="0" nodeType="clickEffect">
                                  <p:stCondLst>
                                    <p:cond delay="0"/>
                                  </p:stCondLst>
                                  <p:childTnLst>
                                    <p:animClr clrSpc="rgb" dir="cw">
                                      <p:cBhvr override="childStyle">
                                        <p:cTn id="42" dur="250" autoRev="1" fill="hold"/>
                                        <p:tgtEl>
                                          <p:spTgt spid="28"/>
                                        </p:tgtEl>
                                        <p:attrNameLst>
                                          <p:attrName>style.color</p:attrName>
                                        </p:attrNameLst>
                                      </p:cBhvr>
                                      <p:to>
                                        <a:schemeClr val="bg1"/>
                                      </p:to>
                                    </p:animClr>
                                    <p:animClr clrSpc="rgb" dir="cw">
                                      <p:cBhvr>
                                        <p:cTn id="43" dur="250" autoRev="1" fill="hold"/>
                                        <p:tgtEl>
                                          <p:spTgt spid="28"/>
                                        </p:tgtEl>
                                        <p:attrNameLst>
                                          <p:attrName>fillcolor</p:attrName>
                                        </p:attrNameLst>
                                      </p:cBhvr>
                                      <p:to>
                                        <a:schemeClr val="bg1"/>
                                      </p:to>
                                    </p:animClr>
                                    <p:set>
                                      <p:cBhvr>
                                        <p:cTn id="44" dur="250" autoRev="1" fill="hold"/>
                                        <p:tgtEl>
                                          <p:spTgt spid="28"/>
                                        </p:tgtEl>
                                        <p:attrNameLst>
                                          <p:attrName>fill.type</p:attrName>
                                        </p:attrNameLst>
                                      </p:cBhvr>
                                      <p:to>
                                        <p:strVal val="solid"/>
                                      </p:to>
                                    </p:set>
                                    <p:set>
                                      <p:cBhvr>
                                        <p:cTn id="45" dur="250" autoRev="1"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9" presetClass="exit" presetSubtype="0" fill="hold" grpId="0" nodeType="clickEffect">
                                  <p:stCondLst>
                                    <p:cond delay="0"/>
                                  </p:stCondLst>
                                  <p:childTnLst>
                                    <p:animEffect transition="out" filter="dissolv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hold" grpId="0" nodeType="clickEffect">
                                  <p:stCondLst>
                                    <p:cond delay="0"/>
                                  </p:stCondLst>
                                  <p:childTnLst>
                                    <p:animClr clrSpc="rgb" dir="cw">
                                      <p:cBhvr override="childStyle">
                                        <p:cTn id="56" dur="250" autoRev="1" fill="hold"/>
                                        <p:tgtEl>
                                          <p:spTgt spid="31"/>
                                        </p:tgtEl>
                                        <p:attrNameLst>
                                          <p:attrName>style.color</p:attrName>
                                        </p:attrNameLst>
                                      </p:cBhvr>
                                      <p:to>
                                        <a:schemeClr val="bg1"/>
                                      </p:to>
                                    </p:animClr>
                                    <p:animClr clrSpc="rgb" dir="cw">
                                      <p:cBhvr>
                                        <p:cTn id="57" dur="250" autoRev="1" fill="hold"/>
                                        <p:tgtEl>
                                          <p:spTgt spid="31"/>
                                        </p:tgtEl>
                                        <p:attrNameLst>
                                          <p:attrName>fillcolor</p:attrName>
                                        </p:attrNameLst>
                                      </p:cBhvr>
                                      <p:to>
                                        <a:schemeClr val="bg1"/>
                                      </p:to>
                                    </p:animClr>
                                    <p:set>
                                      <p:cBhvr>
                                        <p:cTn id="58" dur="250" autoRev="1" fill="hold"/>
                                        <p:tgtEl>
                                          <p:spTgt spid="31"/>
                                        </p:tgtEl>
                                        <p:attrNameLst>
                                          <p:attrName>fill.type</p:attrName>
                                        </p:attrNameLst>
                                      </p:cBhvr>
                                      <p:to>
                                        <p:strVal val="solid"/>
                                      </p:to>
                                    </p:set>
                                    <p:set>
                                      <p:cBhvr>
                                        <p:cTn id="59" dur="250" autoRev="1"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27" presetClass="emph" presetSubtype="0" fill="hold" grpId="0" nodeType="clickEffect">
                                  <p:stCondLst>
                                    <p:cond delay="0"/>
                                  </p:stCondLst>
                                  <p:childTnLst>
                                    <p:animClr clrSpc="rgb" dir="cw">
                                      <p:cBhvr override="childStyle">
                                        <p:cTn id="64" dur="250" autoRev="1" fill="hold"/>
                                        <p:tgtEl>
                                          <p:spTgt spid="33"/>
                                        </p:tgtEl>
                                        <p:attrNameLst>
                                          <p:attrName>style.color</p:attrName>
                                        </p:attrNameLst>
                                      </p:cBhvr>
                                      <p:to>
                                        <a:schemeClr val="bg1"/>
                                      </p:to>
                                    </p:animClr>
                                    <p:animClr clrSpc="rgb" dir="cw">
                                      <p:cBhvr>
                                        <p:cTn id="65" dur="250" autoRev="1" fill="hold"/>
                                        <p:tgtEl>
                                          <p:spTgt spid="33"/>
                                        </p:tgtEl>
                                        <p:attrNameLst>
                                          <p:attrName>fillcolor</p:attrName>
                                        </p:attrNameLst>
                                      </p:cBhvr>
                                      <p:to>
                                        <a:schemeClr val="bg1"/>
                                      </p:to>
                                    </p:animClr>
                                    <p:set>
                                      <p:cBhvr>
                                        <p:cTn id="66" dur="250" autoRev="1" fill="hold"/>
                                        <p:tgtEl>
                                          <p:spTgt spid="33"/>
                                        </p:tgtEl>
                                        <p:attrNameLst>
                                          <p:attrName>fill.type</p:attrName>
                                        </p:attrNameLst>
                                      </p:cBhvr>
                                      <p:to>
                                        <p:strVal val="solid"/>
                                      </p:to>
                                    </p:set>
                                    <p:set>
                                      <p:cBhvr>
                                        <p:cTn id="67" dur="250" autoRev="1"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68" restart="whenNotActive" fill="hold" evtFilter="cancelBubble" nodeType="interactiveSeq">
                <p:stCondLst>
                  <p:cond evt="onClick" delay="0">
                    <p:tgtEl>
                      <p:spTgt spid="32"/>
                    </p:tgtEl>
                  </p:cond>
                </p:stCondLst>
                <p:endSync evt="end" delay="0">
                  <p:rtn val="all"/>
                </p:endSync>
                <p:childTnLst>
                  <p:par>
                    <p:cTn id="69" fill="hold">
                      <p:stCondLst>
                        <p:cond delay="0"/>
                      </p:stCondLst>
                      <p:childTnLst>
                        <p:par>
                          <p:cTn id="70" fill="hold">
                            <p:stCondLst>
                              <p:cond delay="0"/>
                            </p:stCondLst>
                            <p:childTnLst>
                              <p:par>
                                <p:cTn id="71" presetID="9" presetClass="exit" presetSubtype="0" fill="hold" grpId="0" nodeType="clickEffect">
                                  <p:stCondLst>
                                    <p:cond delay="0"/>
                                  </p:stCondLst>
                                  <p:childTnLst>
                                    <p:animEffect transition="out" filter="dissolve">
                                      <p:cBhvr>
                                        <p:cTn id="72" dur="500"/>
                                        <p:tgtEl>
                                          <p:spTgt spid="32"/>
                                        </p:tgtEl>
                                      </p:cBhvr>
                                    </p:animEffect>
                                    <p:set>
                                      <p:cBhvr>
                                        <p:cTn id="7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4"/>
                    </p:tgtEl>
                  </p:cond>
                </p:stCondLst>
                <p:endSync evt="end" delay="0">
                  <p:rtn val="all"/>
                </p:endSync>
                <p:childTnLst>
                  <p:par>
                    <p:cTn id="75" fill="hold">
                      <p:stCondLst>
                        <p:cond delay="0"/>
                      </p:stCondLst>
                      <p:childTnLst>
                        <p:par>
                          <p:cTn id="76" fill="hold">
                            <p:stCondLst>
                              <p:cond delay="0"/>
                            </p:stCondLst>
                            <p:childTnLst>
                              <p:par>
                                <p:cTn id="77" presetID="27" presetClass="emph" presetSubtype="0" fill="hold" grpId="0" nodeType="clickEffect">
                                  <p:stCondLst>
                                    <p:cond delay="0"/>
                                  </p:stCondLst>
                                  <p:childTnLst>
                                    <p:animClr clrSpc="rgb" dir="cw">
                                      <p:cBhvr override="childStyle">
                                        <p:cTn id="78" dur="250" autoRev="1" fill="hold"/>
                                        <p:tgtEl>
                                          <p:spTgt spid="34"/>
                                        </p:tgtEl>
                                        <p:attrNameLst>
                                          <p:attrName>style.color</p:attrName>
                                        </p:attrNameLst>
                                      </p:cBhvr>
                                      <p:to>
                                        <a:schemeClr val="bg1"/>
                                      </p:to>
                                    </p:animClr>
                                    <p:animClr clrSpc="rgb" dir="cw">
                                      <p:cBhvr>
                                        <p:cTn id="79" dur="250" autoRev="1" fill="hold"/>
                                        <p:tgtEl>
                                          <p:spTgt spid="34"/>
                                        </p:tgtEl>
                                        <p:attrNameLst>
                                          <p:attrName>fillcolor</p:attrName>
                                        </p:attrNameLst>
                                      </p:cBhvr>
                                      <p:to>
                                        <a:schemeClr val="bg1"/>
                                      </p:to>
                                    </p:animClr>
                                    <p:set>
                                      <p:cBhvr>
                                        <p:cTn id="80" dur="250" autoRev="1" fill="hold"/>
                                        <p:tgtEl>
                                          <p:spTgt spid="34"/>
                                        </p:tgtEl>
                                        <p:attrNameLst>
                                          <p:attrName>fill.type</p:attrName>
                                        </p:attrNameLst>
                                      </p:cBhvr>
                                      <p:to>
                                        <p:strVal val="solid"/>
                                      </p:to>
                                    </p:set>
                                    <p:set>
                                      <p:cBhvr>
                                        <p:cTn id="81" dur="250" autoRev="1"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82" restart="whenNotActive" fill="hold" evtFilter="cancelBubble" nodeType="interactiveSeq">
                <p:stCondLst>
                  <p:cond evt="onClick" delay="0">
                    <p:tgtEl>
                      <p:spTgt spid="35"/>
                    </p:tgtEl>
                  </p:cond>
                </p:stCondLst>
                <p:endSync evt="end" delay="0">
                  <p:rtn val="all"/>
                </p:endSync>
                <p:childTnLst>
                  <p:par>
                    <p:cTn id="83" fill="hold">
                      <p:stCondLst>
                        <p:cond delay="0"/>
                      </p:stCondLst>
                      <p:childTnLst>
                        <p:par>
                          <p:cTn id="84" fill="hold">
                            <p:stCondLst>
                              <p:cond delay="0"/>
                            </p:stCondLst>
                            <p:childTnLst>
                              <p:par>
                                <p:cTn id="85" presetID="27" presetClass="emph" presetSubtype="0" fill="hold" grpId="0" nodeType="clickEffect">
                                  <p:stCondLst>
                                    <p:cond delay="0"/>
                                  </p:stCondLst>
                                  <p:childTnLst>
                                    <p:animClr clrSpc="rgb" dir="cw">
                                      <p:cBhvr override="childStyle">
                                        <p:cTn id="86" dur="250" autoRev="1" fill="hold"/>
                                        <p:tgtEl>
                                          <p:spTgt spid="35"/>
                                        </p:tgtEl>
                                        <p:attrNameLst>
                                          <p:attrName>style.color</p:attrName>
                                        </p:attrNameLst>
                                      </p:cBhvr>
                                      <p:to>
                                        <a:schemeClr val="bg1"/>
                                      </p:to>
                                    </p:animClr>
                                    <p:animClr clrSpc="rgb" dir="cw">
                                      <p:cBhvr>
                                        <p:cTn id="87" dur="250" autoRev="1" fill="hold"/>
                                        <p:tgtEl>
                                          <p:spTgt spid="35"/>
                                        </p:tgtEl>
                                        <p:attrNameLst>
                                          <p:attrName>fillcolor</p:attrName>
                                        </p:attrNameLst>
                                      </p:cBhvr>
                                      <p:to>
                                        <a:schemeClr val="bg1"/>
                                      </p:to>
                                    </p:animClr>
                                    <p:set>
                                      <p:cBhvr>
                                        <p:cTn id="88" dur="250" autoRev="1" fill="hold"/>
                                        <p:tgtEl>
                                          <p:spTgt spid="35"/>
                                        </p:tgtEl>
                                        <p:attrNameLst>
                                          <p:attrName>fill.type</p:attrName>
                                        </p:attrNameLst>
                                      </p:cBhvr>
                                      <p:to>
                                        <p:strVal val="solid"/>
                                      </p:to>
                                    </p:set>
                                    <p:set>
                                      <p:cBhvr>
                                        <p:cTn id="89" dur="250" autoRev="1"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90" restart="whenNotActive" fill="hold" evtFilter="cancelBubble" nodeType="interactiveSeq">
                <p:stCondLst>
                  <p:cond evt="onClick" delay="0">
                    <p:tgtEl>
                      <p:spTgt spid="37"/>
                    </p:tgtEl>
                  </p:cond>
                </p:stCondLst>
                <p:endSync evt="end" delay="0">
                  <p:rtn val="all"/>
                </p:endSync>
                <p:childTnLst>
                  <p:par>
                    <p:cTn id="91" fill="hold">
                      <p:stCondLst>
                        <p:cond delay="0"/>
                      </p:stCondLst>
                      <p:childTnLst>
                        <p:par>
                          <p:cTn id="92" fill="hold">
                            <p:stCondLst>
                              <p:cond delay="0"/>
                            </p:stCondLst>
                            <p:childTnLst>
                              <p:par>
                                <p:cTn id="93" presetID="27" presetClass="emph" presetSubtype="0" fill="hold" grpId="0" nodeType="clickEffect">
                                  <p:stCondLst>
                                    <p:cond delay="0"/>
                                  </p:stCondLst>
                                  <p:childTnLst>
                                    <p:animClr clrSpc="rgb" dir="cw">
                                      <p:cBhvr override="childStyle">
                                        <p:cTn id="94" dur="250" autoRev="1" fill="hold"/>
                                        <p:tgtEl>
                                          <p:spTgt spid="37"/>
                                        </p:tgtEl>
                                        <p:attrNameLst>
                                          <p:attrName>style.color</p:attrName>
                                        </p:attrNameLst>
                                      </p:cBhvr>
                                      <p:to>
                                        <a:schemeClr val="bg1"/>
                                      </p:to>
                                    </p:animClr>
                                    <p:animClr clrSpc="rgb" dir="cw">
                                      <p:cBhvr>
                                        <p:cTn id="95" dur="250" autoRev="1" fill="hold"/>
                                        <p:tgtEl>
                                          <p:spTgt spid="37"/>
                                        </p:tgtEl>
                                        <p:attrNameLst>
                                          <p:attrName>fillcolor</p:attrName>
                                        </p:attrNameLst>
                                      </p:cBhvr>
                                      <p:to>
                                        <a:schemeClr val="bg1"/>
                                      </p:to>
                                    </p:animClr>
                                    <p:set>
                                      <p:cBhvr>
                                        <p:cTn id="96" dur="250" autoRev="1" fill="hold"/>
                                        <p:tgtEl>
                                          <p:spTgt spid="37"/>
                                        </p:tgtEl>
                                        <p:attrNameLst>
                                          <p:attrName>fill.type</p:attrName>
                                        </p:attrNameLst>
                                      </p:cBhvr>
                                      <p:to>
                                        <p:strVal val="solid"/>
                                      </p:to>
                                    </p:set>
                                    <p:set>
                                      <p:cBhvr>
                                        <p:cTn id="97" dur="250" autoRev="1"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98" restart="whenNotActive" fill="hold" evtFilter="cancelBubble" nodeType="interactiveSeq">
                <p:stCondLst>
                  <p:cond evt="onClick" delay="0">
                    <p:tgtEl>
                      <p:spTgt spid="38"/>
                    </p:tgtEl>
                  </p:cond>
                </p:stCondLst>
                <p:endSync evt="end" delay="0">
                  <p:rtn val="all"/>
                </p:endSync>
                <p:childTnLst>
                  <p:par>
                    <p:cTn id="99" fill="hold">
                      <p:stCondLst>
                        <p:cond delay="0"/>
                      </p:stCondLst>
                      <p:childTnLst>
                        <p:par>
                          <p:cTn id="100" fill="hold">
                            <p:stCondLst>
                              <p:cond delay="0"/>
                            </p:stCondLst>
                            <p:childTnLst>
                              <p:par>
                                <p:cTn id="101" presetID="27" presetClass="emph" presetSubtype="0" fill="hold" grpId="0" nodeType="clickEffect">
                                  <p:stCondLst>
                                    <p:cond delay="0"/>
                                  </p:stCondLst>
                                  <p:childTnLst>
                                    <p:animClr clrSpc="rgb" dir="cw">
                                      <p:cBhvr override="childStyle">
                                        <p:cTn id="102" dur="250" autoRev="1" fill="hold"/>
                                        <p:tgtEl>
                                          <p:spTgt spid="38"/>
                                        </p:tgtEl>
                                        <p:attrNameLst>
                                          <p:attrName>style.color</p:attrName>
                                        </p:attrNameLst>
                                      </p:cBhvr>
                                      <p:to>
                                        <a:schemeClr val="bg1"/>
                                      </p:to>
                                    </p:animClr>
                                    <p:animClr clrSpc="rgb" dir="cw">
                                      <p:cBhvr>
                                        <p:cTn id="103" dur="250" autoRev="1" fill="hold"/>
                                        <p:tgtEl>
                                          <p:spTgt spid="38"/>
                                        </p:tgtEl>
                                        <p:attrNameLst>
                                          <p:attrName>fillcolor</p:attrName>
                                        </p:attrNameLst>
                                      </p:cBhvr>
                                      <p:to>
                                        <a:schemeClr val="bg1"/>
                                      </p:to>
                                    </p:animClr>
                                    <p:set>
                                      <p:cBhvr>
                                        <p:cTn id="104" dur="250" autoRev="1" fill="hold"/>
                                        <p:tgtEl>
                                          <p:spTgt spid="38"/>
                                        </p:tgtEl>
                                        <p:attrNameLst>
                                          <p:attrName>fill.type</p:attrName>
                                        </p:attrNameLst>
                                      </p:cBhvr>
                                      <p:to>
                                        <p:strVal val="solid"/>
                                      </p:to>
                                    </p:set>
                                    <p:set>
                                      <p:cBhvr>
                                        <p:cTn id="105" dur="250" autoRev="1"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106" restart="whenNotActive" fill="hold" evtFilter="cancelBubble" nodeType="interactiveSeq">
                <p:stCondLst>
                  <p:cond evt="onClick" delay="0">
                    <p:tgtEl>
                      <p:spTgt spid="46"/>
                    </p:tgtEl>
                  </p:cond>
                </p:stCondLst>
                <p:endSync evt="end" delay="0">
                  <p:rtn val="all"/>
                </p:endSync>
                <p:childTnLst>
                  <p:par>
                    <p:cTn id="107" fill="hold">
                      <p:stCondLst>
                        <p:cond delay="0"/>
                      </p:stCondLst>
                      <p:childTnLst>
                        <p:par>
                          <p:cTn id="108" fill="hold">
                            <p:stCondLst>
                              <p:cond delay="0"/>
                            </p:stCondLst>
                            <p:childTnLst>
                              <p:par>
                                <p:cTn id="109" presetID="27" presetClass="entr" presetSubtype="0" fill="hold" grpId="0" nodeType="clickEffect">
                                  <p:stCondLst>
                                    <p:cond delay="0"/>
                                  </p:stCondLst>
                                  <p:iterate type="lt">
                                    <p:tmPct val="50000"/>
                                  </p:iterate>
                                  <p:childTnLst>
                                    <p:set>
                                      <p:cBhvr>
                                        <p:cTn id="110" dur="1" fill="hold">
                                          <p:stCondLst>
                                            <p:cond delay="0"/>
                                          </p:stCondLst>
                                        </p:cTn>
                                        <p:tgtEl>
                                          <p:spTgt spid="41"/>
                                        </p:tgtEl>
                                        <p:attrNameLst>
                                          <p:attrName>style.visibility</p:attrName>
                                        </p:attrNameLst>
                                      </p:cBhvr>
                                      <p:to>
                                        <p:strVal val="visible"/>
                                      </p:to>
                                    </p:set>
                                    <p:anim calcmode="discrete" valueType="clr">
                                      <p:cBhvr override="childStyle">
                                        <p:cTn id="111"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12" dur="80"/>
                                        <p:tgtEl>
                                          <p:spTgt spid="41"/>
                                        </p:tgtEl>
                                        <p:attrNameLst>
                                          <p:attrName>fillcolor</p:attrName>
                                        </p:attrNameLst>
                                      </p:cBhvr>
                                      <p:tavLst>
                                        <p:tav tm="0">
                                          <p:val>
                                            <p:clrVal>
                                              <a:schemeClr val="accent2"/>
                                            </p:clrVal>
                                          </p:val>
                                        </p:tav>
                                        <p:tav tm="50000">
                                          <p:val>
                                            <p:clrVal>
                                              <a:schemeClr val="hlink"/>
                                            </p:clrVal>
                                          </p:val>
                                        </p:tav>
                                      </p:tavLst>
                                    </p:anim>
                                    <p:set>
                                      <p:cBhvr>
                                        <p:cTn id="113" dur="80"/>
                                        <p:tgtEl>
                                          <p:spTgt spid="41"/>
                                        </p:tgtEl>
                                        <p:attrNameLst>
                                          <p:attrName>fill.type</p:attrName>
                                        </p:attrNameLst>
                                      </p:cBhvr>
                                      <p:to>
                                        <p:strVal val="solid"/>
                                      </p:to>
                                    </p:set>
                                  </p:childTnLst>
                                </p:cTn>
                              </p:par>
                            </p:childTnLst>
                          </p:cTn>
                        </p:par>
                        <p:par>
                          <p:cTn id="114" fill="hold">
                            <p:stCondLst>
                              <p:cond delay="1280"/>
                            </p:stCondLst>
                            <p:childTnLst>
                              <p:par>
                                <p:cTn id="115" presetID="9" presetClass="entr" presetSubtype="0" fill="hold" nodeType="afterEffect">
                                  <p:stCondLst>
                                    <p:cond delay="0"/>
                                  </p:stCondLst>
                                  <p:childTnLst>
                                    <p:set>
                                      <p:cBhvr>
                                        <p:cTn id="116" dur="1" fill="hold">
                                          <p:stCondLst>
                                            <p:cond delay="0"/>
                                          </p:stCondLst>
                                        </p:cTn>
                                        <p:tgtEl>
                                          <p:spTgt spid="47"/>
                                        </p:tgtEl>
                                        <p:attrNameLst>
                                          <p:attrName>style.visibility</p:attrName>
                                        </p:attrNameLst>
                                      </p:cBhvr>
                                      <p:to>
                                        <p:strVal val="visible"/>
                                      </p:to>
                                    </p:set>
                                    <p:animEffect transition="in" filter="dissolve">
                                      <p:cBhvr>
                                        <p:cTn id="117" dur="500"/>
                                        <p:tgtEl>
                                          <p:spTgt spid="47"/>
                                        </p:tgtEl>
                                      </p:cBhvr>
                                    </p:animEffect>
                                  </p:childTnLst>
                                </p:cTn>
                              </p:par>
                            </p:childTnLst>
                          </p:cTn>
                        </p:par>
                      </p:childTnLst>
                    </p:cTn>
                  </p:par>
                </p:childTnLst>
              </p:cTn>
              <p:nextCondLst>
                <p:cond evt="onClick" delay="0">
                  <p:tgtEl>
                    <p:spTgt spid="46"/>
                  </p:tgtEl>
                </p:cond>
              </p:nextCondLst>
            </p:seq>
            <p:seq concurrent="1" nextAc="seek">
              <p:cTn id="118" restart="whenNotActive" fill="hold" evtFilter="cancelBubble" nodeType="interactiveSeq">
                <p:stCondLst>
                  <p:cond evt="onClick" delay="0">
                    <p:tgtEl>
                      <p:spTgt spid="40"/>
                    </p:tgtEl>
                  </p:cond>
                </p:stCondLst>
                <p:endSync evt="end" delay="0">
                  <p:rtn val="all"/>
                </p:endSync>
                <p:childTnLst>
                  <p:par>
                    <p:cTn id="119" fill="hold">
                      <p:stCondLst>
                        <p:cond delay="0"/>
                      </p:stCondLst>
                      <p:childTnLst>
                        <p:par>
                          <p:cTn id="120" fill="hold">
                            <p:stCondLst>
                              <p:cond delay="0"/>
                            </p:stCondLst>
                            <p:childTnLst>
                              <p:par>
                                <p:cTn id="121" presetID="1" presetClass="mediacall" presetSubtype="0" fill="hold" nodeType="clickEffect">
                                  <p:stCondLst>
                                    <p:cond delay="0"/>
                                  </p:stCondLst>
                                  <p:childTnLst>
                                    <p:cmd type="call" cmd="playFrom(0.0)">
                                      <p:cBhvr>
                                        <p:cTn id="122" dur="3136" fill="hold"/>
                                        <p:tgtEl>
                                          <p:spTgt spid="40"/>
                                        </p:tgtEl>
                                      </p:cBhvr>
                                    </p:cmd>
                                  </p:childTnLst>
                                </p:cTn>
                              </p:par>
                            </p:childTnLst>
                          </p:cTn>
                        </p:par>
                      </p:childTnLst>
                    </p:cTn>
                  </p:par>
                </p:childTnLst>
              </p:cTn>
              <p:nextCondLst>
                <p:cond evt="onClick" delay="0">
                  <p:tgtEl>
                    <p:spTgt spid="40"/>
                  </p:tgtEl>
                </p:cond>
              </p:nextCondLst>
            </p:seq>
            <p:audio>
              <p:cMediaNode vol="80000">
                <p:cTn id="123" fill="hold" display="0">
                  <p:stCondLst>
                    <p:cond delay="indefinite"/>
                  </p:stCondLst>
                  <p:endCondLst>
                    <p:cond evt="onNext" delay="0">
                      <p:tgtEl>
                        <p:sldTgt/>
                      </p:tgtEl>
                    </p:cond>
                    <p:cond evt="onPrev" delay="0">
                      <p:tgtEl>
                        <p:sldTgt/>
                      </p:tgtEl>
                    </p:cond>
                    <p:cond evt="onStopAudio" delay="0">
                      <p:tgtEl>
                        <p:sldTgt/>
                      </p:tgtEl>
                    </p:cond>
                  </p:endCondLst>
                </p:cTn>
                <p:tgtEl>
                  <p:spTgt spid="40"/>
                </p:tgtEl>
              </p:cMediaNode>
            </p:audio>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AF6F7E7-D89E-1661-3A67-A3E5ECBF3B5B}"/>
              </a:ext>
            </a:extLst>
          </p:cNvPr>
          <p:cNvSpPr/>
          <p:nvPr/>
        </p:nvSpPr>
        <p:spPr>
          <a:xfrm>
            <a:off x="-49864" y="1"/>
            <a:ext cx="18337863"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1143000" y="2659224"/>
            <a:ext cx="8839200" cy="5832648"/>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581492" y="39119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lunch</a:t>
            </a:r>
            <a:endParaRPr lang="pt-PT" sz="3600" dirty="0">
              <a:solidFill>
                <a:schemeClr val="bg1"/>
              </a:solidFill>
              <a:latin typeface="Corbel" pitchFamily="34" charset="0"/>
            </a:endParaRPr>
          </a:p>
        </p:txBody>
      </p:sp>
      <p:pic>
        <p:nvPicPr>
          <p:cNvPr id="9224" name="Imagem 5" descr="2010-02-05_2157.png"/>
          <p:cNvPicPr>
            <a:picLocks noChangeAspect="1"/>
          </p:cNvPicPr>
          <p:nvPr/>
        </p:nvPicPr>
        <p:blipFill>
          <a:blip r:embed="rId4" cstate="print"/>
          <a:stretch>
            <a:fillRect/>
          </a:stretch>
        </p:blipFill>
        <p:spPr bwMode="auto">
          <a:xfrm>
            <a:off x="3228409" y="3145454"/>
            <a:ext cx="5322273" cy="3916952"/>
          </a:xfrm>
          <a:prstGeom prst="rect">
            <a:avLst/>
          </a:prstGeom>
          <a:noFill/>
          <a:ln w="9525">
            <a:noFill/>
            <a:miter lim="800000"/>
            <a:headEnd/>
            <a:tailEnd/>
          </a:ln>
        </p:spPr>
      </p:pic>
      <p:sp>
        <p:nvSpPr>
          <p:cNvPr id="24" name="Rectângulo arredondado 23"/>
          <p:cNvSpPr/>
          <p:nvPr/>
        </p:nvSpPr>
        <p:spPr>
          <a:xfrm>
            <a:off x="11665168" y="39119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eats</a:t>
            </a:r>
            <a:endParaRPr lang="pt-PT" sz="3600" dirty="0">
              <a:solidFill>
                <a:schemeClr val="bg1"/>
              </a:solidFill>
              <a:latin typeface="Corbel" pitchFamily="34" charset="0"/>
            </a:endParaRPr>
          </a:p>
        </p:txBody>
      </p:sp>
      <p:sp>
        <p:nvSpPr>
          <p:cNvPr id="25" name="Rectângulo arredondado 24"/>
          <p:cNvSpPr/>
          <p:nvPr/>
        </p:nvSpPr>
        <p:spPr>
          <a:xfrm>
            <a:off x="838200" y="9030965"/>
            <a:ext cx="16459200"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665168" y="157836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his</a:t>
            </a:r>
            <a:endParaRPr lang="pt-PT" sz="3600" dirty="0">
              <a:solidFill>
                <a:schemeClr val="bg1"/>
              </a:solidFill>
              <a:latin typeface="Corbel" pitchFamily="34" charset="0"/>
            </a:endParaRPr>
          </a:p>
        </p:txBody>
      </p:sp>
      <p:sp>
        <p:nvSpPr>
          <p:cNvPr id="27" name="Rectângulo arredondado 26"/>
          <p:cNvSpPr/>
          <p:nvPr/>
        </p:nvSpPr>
        <p:spPr>
          <a:xfrm>
            <a:off x="14581492" y="157836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at</a:t>
            </a:r>
            <a:endParaRPr lang="pt-PT" sz="3600" dirty="0">
              <a:solidFill>
                <a:schemeClr val="bg1"/>
              </a:solidFill>
              <a:latin typeface="Corbel" pitchFamily="34" charset="0"/>
            </a:endParaRPr>
          </a:p>
        </p:txBody>
      </p:sp>
      <p:sp>
        <p:nvSpPr>
          <p:cNvPr id="28" name="Rectângulo arredondado 27"/>
          <p:cNvSpPr/>
          <p:nvPr/>
        </p:nvSpPr>
        <p:spPr>
          <a:xfrm>
            <a:off x="14581492" y="276746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eat</a:t>
            </a:r>
            <a:endParaRPr lang="pt-PT" sz="3600" dirty="0">
              <a:solidFill>
                <a:schemeClr val="bg1"/>
              </a:solidFill>
              <a:latin typeface="Corbel" pitchFamily="34" charset="0"/>
            </a:endParaRPr>
          </a:p>
        </p:txBody>
      </p:sp>
      <p:sp>
        <p:nvSpPr>
          <p:cNvPr id="29" name="Rectângulo arredondado 28"/>
          <p:cNvSpPr/>
          <p:nvPr/>
        </p:nvSpPr>
        <p:spPr>
          <a:xfrm>
            <a:off x="11665168" y="276746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family</a:t>
            </a:r>
            <a:endParaRPr lang="pt-PT" sz="3600" dirty="0">
              <a:solidFill>
                <a:schemeClr val="bg1"/>
              </a:solidFill>
              <a:latin typeface="Corbel" pitchFamily="34" charset="0"/>
            </a:endParaRPr>
          </a:p>
        </p:txBody>
      </p:sp>
      <p:sp>
        <p:nvSpPr>
          <p:cNvPr id="30" name="Rectângulo arredondado 29"/>
          <p:cNvSpPr/>
          <p:nvPr/>
        </p:nvSpPr>
        <p:spPr>
          <a:xfrm>
            <a:off x="11665168" y="395559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have</a:t>
            </a:r>
            <a:endParaRPr lang="pt-PT" sz="3600" dirty="0">
              <a:solidFill>
                <a:schemeClr val="bg1"/>
              </a:solidFill>
              <a:latin typeface="Corbel" pitchFamily="34" charset="0"/>
            </a:endParaRPr>
          </a:p>
        </p:txBody>
      </p:sp>
      <p:sp>
        <p:nvSpPr>
          <p:cNvPr id="31" name="Rectângulo arredondado 30"/>
          <p:cNvSpPr/>
          <p:nvPr/>
        </p:nvSpPr>
        <p:spPr>
          <a:xfrm>
            <a:off x="14581492" y="395559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with</a:t>
            </a:r>
            <a:endParaRPr lang="pt-PT" sz="3600" dirty="0">
              <a:solidFill>
                <a:schemeClr val="bg1"/>
              </a:solidFill>
              <a:latin typeface="Corbel" pitchFamily="34" charset="0"/>
            </a:endParaRPr>
          </a:p>
        </p:txBody>
      </p:sp>
      <p:sp>
        <p:nvSpPr>
          <p:cNvPr id="32" name="Rectângulo arredondado 31"/>
          <p:cNvSpPr/>
          <p:nvPr/>
        </p:nvSpPr>
        <p:spPr>
          <a:xfrm>
            <a:off x="14581492" y="514372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dog</a:t>
            </a:r>
            <a:endParaRPr lang="pt-PT" sz="3600" dirty="0">
              <a:solidFill>
                <a:schemeClr val="bg1"/>
              </a:solidFill>
              <a:latin typeface="Corbel" pitchFamily="34" charset="0"/>
            </a:endParaRPr>
          </a:p>
        </p:txBody>
      </p:sp>
      <p:sp>
        <p:nvSpPr>
          <p:cNvPr id="33" name="Rectângulo arredondado 32"/>
          <p:cNvSpPr/>
          <p:nvPr/>
        </p:nvSpPr>
        <p:spPr>
          <a:xfrm>
            <a:off x="11665168" y="514372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she</a:t>
            </a:r>
            <a:endParaRPr lang="pt-PT" sz="3600" dirty="0">
              <a:solidFill>
                <a:schemeClr val="bg1"/>
              </a:solidFill>
              <a:latin typeface="Corbel" pitchFamily="34" charset="0"/>
            </a:endParaRPr>
          </a:p>
        </p:txBody>
      </p:sp>
      <p:sp>
        <p:nvSpPr>
          <p:cNvPr id="34" name="Rectângulo arredondado 33"/>
          <p:cNvSpPr/>
          <p:nvPr/>
        </p:nvSpPr>
        <p:spPr>
          <a:xfrm>
            <a:off x="11665168" y="633185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makes</a:t>
            </a:r>
            <a:endParaRPr lang="pt-PT" sz="3600" dirty="0">
              <a:solidFill>
                <a:schemeClr val="bg1"/>
              </a:solidFill>
              <a:latin typeface="Corbel" pitchFamily="34" charset="0"/>
            </a:endParaRPr>
          </a:p>
        </p:txBody>
      </p:sp>
      <p:sp>
        <p:nvSpPr>
          <p:cNvPr id="35" name="Rectângulo arredondado 34"/>
          <p:cNvSpPr/>
          <p:nvPr/>
        </p:nvSpPr>
        <p:spPr>
          <a:xfrm>
            <a:off x="14581492" y="633185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tea</a:t>
            </a:r>
            <a:endParaRPr lang="pt-PT" sz="3600" dirty="0">
              <a:solidFill>
                <a:schemeClr val="bg1"/>
              </a:solidFill>
              <a:latin typeface="Corbel" pitchFamily="34" charset="0"/>
            </a:endParaRPr>
          </a:p>
        </p:txBody>
      </p:sp>
      <p:sp>
        <p:nvSpPr>
          <p:cNvPr id="36" name="Rectângulo arredondado 35"/>
          <p:cNvSpPr/>
          <p:nvPr/>
        </p:nvSpPr>
        <p:spPr>
          <a:xfrm>
            <a:off x="838200" y="391196"/>
            <a:ext cx="9296400" cy="172796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4000" b="1" dirty="0">
                <a:solidFill>
                  <a:schemeClr val="bg1"/>
                </a:solidFill>
                <a:latin typeface="Corbel" pitchFamily="34" charset="0"/>
              </a:rPr>
              <a:t>Say what Susie does. </a:t>
            </a:r>
          </a:p>
          <a:p>
            <a:pPr algn="ctr">
              <a:defRPr/>
            </a:pPr>
            <a:r>
              <a:rPr lang="pt-PT" sz="4000" b="1" dirty="0">
                <a:solidFill>
                  <a:schemeClr val="bg1"/>
                </a:solidFill>
                <a:latin typeface="Corbel" pitchFamily="34" charset="0"/>
              </a:rPr>
              <a:t>Then listen and click the right words. </a:t>
            </a:r>
            <a:endParaRPr lang="pt-PT" sz="3600" b="1" dirty="0">
              <a:solidFill>
                <a:schemeClr val="bg1"/>
              </a:solidFill>
              <a:latin typeface="Corbel" pitchFamily="34" charset="0"/>
            </a:endParaRPr>
          </a:p>
        </p:txBody>
      </p:sp>
      <p:sp>
        <p:nvSpPr>
          <p:cNvPr id="37" name="Rectângulo arredondado 36"/>
          <p:cNvSpPr/>
          <p:nvPr/>
        </p:nvSpPr>
        <p:spPr>
          <a:xfrm>
            <a:off x="11665168" y="751998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dinner</a:t>
            </a:r>
            <a:endParaRPr lang="pt-PT" sz="3600" dirty="0">
              <a:solidFill>
                <a:schemeClr val="bg1"/>
              </a:solidFill>
              <a:latin typeface="Corbel" pitchFamily="34" charset="0"/>
            </a:endParaRPr>
          </a:p>
        </p:txBody>
      </p:sp>
      <p:sp>
        <p:nvSpPr>
          <p:cNvPr id="38" name="Rectângulo arredondado 37"/>
          <p:cNvSpPr/>
          <p:nvPr/>
        </p:nvSpPr>
        <p:spPr>
          <a:xfrm>
            <a:off x="14581492" y="751998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her</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3743400" y="9051132"/>
            <a:ext cx="10909212" cy="1015663"/>
          </a:xfrm>
          <a:prstGeom prst="rect">
            <a:avLst/>
          </a:prstGeom>
          <a:noFill/>
          <a:ln w="9525">
            <a:noFill/>
            <a:miter lim="800000"/>
            <a:headEnd/>
            <a:tailEnd/>
          </a:ln>
        </p:spPr>
        <p:txBody>
          <a:bodyPr wrap="square">
            <a:spAutoFit/>
          </a:bodyPr>
          <a:lstStyle/>
          <a:p>
            <a:r>
              <a:rPr lang="pt-PT" sz="6000" b="1" dirty="0" err="1">
                <a:solidFill>
                  <a:schemeClr val="bg1"/>
                </a:solidFill>
                <a:latin typeface="Corbel" pitchFamily="34" charset="0"/>
              </a:rPr>
              <a:t>She</a:t>
            </a:r>
            <a:r>
              <a:rPr lang="pt-PT" sz="6000" b="1" dirty="0">
                <a:solidFill>
                  <a:schemeClr val="bg1"/>
                </a:solidFill>
                <a:latin typeface="Corbel" pitchFamily="34" charset="0"/>
              </a:rPr>
              <a:t> </a:t>
            </a:r>
            <a:r>
              <a:rPr lang="pt-PT" sz="6000" b="1" dirty="0" err="1">
                <a:solidFill>
                  <a:schemeClr val="bg1"/>
                </a:solidFill>
                <a:latin typeface="Corbel" pitchFamily="34" charset="0"/>
              </a:rPr>
              <a:t>eats</a:t>
            </a:r>
            <a:r>
              <a:rPr lang="pt-PT" sz="6000" b="1" dirty="0">
                <a:solidFill>
                  <a:schemeClr val="bg1"/>
                </a:solidFill>
                <a:latin typeface="Corbel" pitchFamily="34" charset="0"/>
              </a:rPr>
              <a:t> </a:t>
            </a:r>
            <a:r>
              <a:rPr lang="pt-PT" sz="6000" b="1" dirty="0" err="1">
                <a:solidFill>
                  <a:schemeClr val="bg1"/>
                </a:solidFill>
                <a:latin typeface="Corbel" pitchFamily="34" charset="0"/>
              </a:rPr>
              <a:t>dinner</a:t>
            </a:r>
            <a:r>
              <a:rPr lang="pt-PT" sz="6000" b="1" dirty="0">
                <a:solidFill>
                  <a:schemeClr val="bg1"/>
                </a:solidFill>
                <a:latin typeface="Corbel" pitchFamily="34" charset="0"/>
              </a:rPr>
              <a:t> </a:t>
            </a:r>
            <a:r>
              <a:rPr lang="pt-PT" sz="6000" b="1" dirty="0" err="1">
                <a:solidFill>
                  <a:schemeClr val="bg1"/>
                </a:solidFill>
                <a:latin typeface="Corbel" pitchFamily="34" charset="0"/>
              </a:rPr>
              <a:t>with</a:t>
            </a:r>
            <a:r>
              <a:rPr lang="pt-PT" sz="6000" b="1" dirty="0">
                <a:solidFill>
                  <a:schemeClr val="bg1"/>
                </a:solidFill>
                <a:latin typeface="Corbel" pitchFamily="34" charset="0"/>
              </a:rPr>
              <a:t> </a:t>
            </a:r>
            <a:r>
              <a:rPr lang="pt-PT" sz="6000" b="1" dirty="0" err="1">
                <a:solidFill>
                  <a:schemeClr val="bg1"/>
                </a:solidFill>
                <a:latin typeface="Corbel" pitchFamily="34" charset="0"/>
              </a:rPr>
              <a:t>her</a:t>
            </a:r>
            <a:r>
              <a:rPr lang="pt-PT" sz="6000" b="1" dirty="0">
                <a:solidFill>
                  <a:schemeClr val="bg1"/>
                </a:solidFill>
                <a:latin typeface="Corbel" pitchFamily="34" charset="0"/>
              </a:rPr>
              <a:t> </a:t>
            </a:r>
            <a:r>
              <a:rPr lang="pt-PT" sz="6000" b="1" dirty="0" err="1">
                <a:solidFill>
                  <a:schemeClr val="bg1"/>
                </a:solidFill>
                <a:latin typeface="Corbel" pitchFamily="34" charset="0"/>
              </a:rPr>
              <a:t>family</a:t>
            </a:r>
            <a:r>
              <a:rPr lang="pt-PT" sz="6000" b="1" dirty="0">
                <a:solidFill>
                  <a:schemeClr val="bg1"/>
                </a:solidFill>
                <a:latin typeface="Corbel" pitchFamily="34" charset="0"/>
              </a:rPr>
              <a:t>.</a:t>
            </a:r>
            <a:endParaRPr lang="pt-PT" sz="4200" b="1" dirty="0">
              <a:solidFill>
                <a:schemeClr val="bg1"/>
              </a:solidFill>
              <a:latin typeface="Corbel" pitchFamily="34" charset="0"/>
            </a:endParaRPr>
          </a:p>
        </p:txBody>
      </p:sp>
      <p:pic>
        <p:nvPicPr>
          <p:cNvPr id="47" name="Imagem 46" descr="end-clip-art-705990.png">
            <a:hlinkClick r:id="rId5" action="ppaction://hlinksldjump"/>
          </p:cNvPr>
          <p:cNvPicPr>
            <a:picLocks noChangeAspect="1"/>
          </p:cNvPicPr>
          <p:nvPr/>
        </p:nvPicPr>
        <p:blipFill>
          <a:blip r:embed="rId6" cstate="print"/>
          <a:srcRect/>
          <a:stretch>
            <a:fillRect/>
          </a:stretch>
        </p:blipFill>
        <p:spPr bwMode="auto">
          <a:xfrm>
            <a:off x="16365178" y="8708120"/>
            <a:ext cx="1688306" cy="1685925"/>
          </a:xfrm>
          <a:prstGeom prst="rect">
            <a:avLst/>
          </a:prstGeom>
          <a:noFill/>
          <a:ln w="9525">
            <a:noFill/>
            <a:miter lim="800000"/>
            <a:headEnd/>
            <a:tailEnd/>
          </a:ln>
        </p:spPr>
      </p:pic>
      <p:pic>
        <p:nvPicPr>
          <p:cNvPr id="40" name="eat dinn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duotone>
              <a:schemeClr val="accent1">
                <a:shade val="45000"/>
                <a:satMod val="135000"/>
              </a:schemeClr>
              <a:prstClr val="white"/>
            </a:duotone>
          </a:blip>
          <a:stretch>
            <a:fillRect/>
          </a:stretch>
        </p:blipFill>
        <p:spPr>
          <a:xfrm>
            <a:off x="1578447" y="3034350"/>
            <a:ext cx="1632756" cy="1568973"/>
          </a:xfrm>
          <a:prstGeom prst="rect">
            <a:avLst/>
          </a:prstGeom>
        </p:spPr>
      </p:pic>
      <p:sp>
        <p:nvSpPr>
          <p:cNvPr id="39" name="Rectângulo arredondado 38"/>
          <p:cNvSpPr/>
          <p:nvPr/>
        </p:nvSpPr>
        <p:spPr>
          <a:xfrm>
            <a:off x="1578447" y="8039100"/>
            <a:ext cx="7782248" cy="775617"/>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8" cstate="print"/>
          <a:srcRect/>
          <a:stretch>
            <a:fillRect/>
          </a:stretch>
        </p:blipFill>
        <p:spPr bwMode="auto">
          <a:xfrm>
            <a:off x="8519920" y="6983247"/>
            <a:ext cx="2060828" cy="205780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hold" nodeType="clickEffect">
                                  <p:stCondLst>
                                    <p:cond delay="0"/>
                                  </p:stCondLst>
                                  <p:childTnLst>
                                    <p:animClr clrSpc="rgb" dir="cw">
                                      <p:cBhvr override="childStyle">
                                        <p:cTn id="6" dur="250" autoRev="1" fill="hold"/>
                                        <p:tgtEl>
                                          <p:spTgt spid="24"/>
                                        </p:tgtEl>
                                        <p:attrNameLst>
                                          <p:attrName>style.color</p:attrName>
                                        </p:attrNameLst>
                                      </p:cBhvr>
                                      <p:to>
                                        <a:schemeClr val="bg1"/>
                                      </p:to>
                                    </p:animClr>
                                    <p:animClr clrSpc="rgb" dir="cw">
                                      <p:cBhvr>
                                        <p:cTn id="7" dur="250" autoRev="1" fill="hold"/>
                                        <p:tgtEl>
                                          <p:spTgt spid="24"/>
                                        </p:tgtEl>
                                        <p:attrNameLst>
                                          <p:attrName>fillcolor</p:attrName>
                                        </p:attrNameLst>
                                      </p:cBhvr>
                                      <p:to>
                                        <a:schemeClr val="bg1"/>
                                      </p:to>
                                    </p:animClr>
                                    <p:set>
                                      <p:cBhvr>
                                        <p:cTn id="8" dur="250" autoRev="1" fill="hold"/>
                                        <p:tgtEl>
                                          <p:spTgt spid="24"/>
                                        </p:tgtEl>
                                        <p:attrNameLst>
                                          <p:attrName>fill.type</p:attrName>
                                        </p:attrNameLst>
                                      </p:cBhvr>
                                      <p:to>
                                        <p:strVal val="solid"/>
                                      </p:to>
                                    </p:set>
                                    <p:set>
                                      <p:cBhvr>
                                        <p:cTn id="9" dur="250" autoRev="1"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9" presetClass="exit" presetSubtype="0" fill="hold" grpId="0" nodeType="clickEffect">
                                  <p:stCondLst>
                                    <p:cond delay="0"/>
                                  </p:stCondLst>
                                  <p:childTnLst>
                                    <p:animEffect transition="out" filter="dissolve">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27" presetClass="emph" presetSubtype="0" fill="hold" grpId="0" nodeType="clickEffect">
                                  <p:stCondLst>
                                    <p:cond delay="0"/>
                                  </p:stCondLst>
                                  <p:childTnLst>
                                    <p:animClr clrSpc="rgb" dir="cw">
                                      <p:cBhvr override="childStyle">
                                        <p:cTn id="32" dur="250" autoRev="1" fill="hold"/>
                                        <p:tgtEl>
                                          <p:spTgt spid="29"/>
                                        </p:tgtEl>
                                        <p:attrNameLst>
                                          <p:attrName>style.color</p:attrName>
                                        </p:attrNameLst>
                                      </p:cBhvr>
                                      <p:to>
                                        <a:schemeClr val="bg1"/>
                                      </p:to>
                                    </p:animClr>
                                    <p:animClr clrSpc="rgb" dir="cw">
                                      <p:cBhvr>
                                        <p:cTn id="33" dur="250" autoRev="1" fill="hold"/>
                                        <p:tgtEl>
                                          <p:spTgt spid="29"/>
                                        </p:tgtEl>
                                        <p:attrNameLst>
                                          <p:attrName>fillcolor</p:attrName>
                                        </p:attrNameLst>
                                      </p:cBhvr>
                                      <p:to>
                                        <a:schemeClr val="bg1"/>
                                      </p:to>
                                    </p:animClr>
                                    <p:set>
                                      <p:cBhvr>
                                        <p:cTn id="34" dur="250" autoRev="1" fill="hold"/>
                                        <p:tgtEl>
                                          <p:spTgt spid="29"/>
                                        </p:tgtEl>
                                        <p:attrNameLst>
                                          <p:attrName>fill.type</p:attrName>
                                        </p:attrNameLst>
                                      </p:cBhvr>
                                      <p:to>
                                        <p:strVal val="solid"/>
                                      </p:to>
                                    </p:set>
                                    <p:set>
                                      <p:cBhvr>
                                        <p:cTn id="35" dur="250" autoRev="1"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36" restart="whenNotActive" fill="hold" evtFilter="cancelBubble" nodeType="interactiveSeq">
                <p:stCondLst>
                  <p:cond evt="onClick" delay="0">
                    <p:tgtEl>
                      <p:spTgt spid="28"/>
                    </p:tgtEl>
                  </p:cond>
                </p:stCondLst>
                <p:endSync evt="end" delay="0">
                  <p:rtn val="all"/>
                </p:endSync>
                <p:childTnLst>
                  <p:par>
                    <p:cTn id="37" fill="hold">
                      <p:stCondLst>
                        <p:cond delay="0"/>
                      </p:stCondLst>
                      <p:childTnLst>
                        <p:par>
                          <p:cTn id="38" fill="hold">
                            <p:stCondLst>
                              <p:cond delay="0"/>
                            </p:stCondLst>
                            <p:childTnLst>
                              <p:par>
                                <p:cTn id="39" presetID="9" presetClass="exit" presetSubtype="0" fill="hold" grpId="0" nodeType="clickEffect">
                                  <p:stCondLst>
                                    <p:cond delay="0"/>
                                  </p:stCondLst>
                                  <p:childTnLst>
                                    <p:animEffect transition="out" filter="dissolve">
                                      <p:cBhvr>
                                        <p:cTn id="40" dur="500"/>
                                        <p:tgtEl>
                                          <p:spTgt spid="28"/>
                                        </p:tgtEl>
                                      </p:cBhvr>
                                    </p:animEffect>
                                    <p:set>
                                      <p:cBhvr>
                                        <p:cTn id="4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8" restart="whenNotActive" fill="hold" evtFilter="cancelBubble" nodeType="interactiveSeq">
                <p:stCondLst>
                  <p:cond evt="onClick" delay="0">
                    <p:tgtEl>
                      <p:spTgt spid="31"/>
                    </p:tgtEl>
                  </p:cond>
                </p:stCondLst>
                <p:endSync evt="end" delay="0">
                  <p:rtn val="all"/>
                </p:endSync>
                <p:childTnLst>
                  <p:par>
                    <p:cTn id="49" fill="hold">
                      <p:stCondLst>
                        <p:cond delay="0"/>
                      </p:stCondLst>
                      <p:childTnLst>
                        <p:par>
                          <p:cTn id="50" fill="hold">
                            <p:stCondLst>
                              <p:cond delay="0"/>
                            </p:stCondLst>
                            <p:childTnLst>
                              <p:par>
                                <p:cTn id="51" presetID="27" presetClass="emph" presetSubtype="0" fill="hold" grpId="0" nodeType="clickEffect">
                                  <p:stCondLst>
                                    <p:cond delay="0"/>
                                  </p:stCondLst>
                                  <p:childTnLst>
                                    <p:animClr clrSpc="rgb" dir="cw">
                                      <p:cBhvr override="childStyle">
                                        <p:cTn id="52" dur="250" autoRev="1" fill="hold"/>
                                        <p:tgtEl>
                                          <p:spTgt spid="31"/>
                                        </p:tgtEl>
                                        <p:attrNameLst>
                                          <p:attrName>style.color</p:attrName>
                                        </p:attrNameLst>
                                      </p:cBhvr>
                                      <p:to>
                                        <a:schemeClr val="bg1"/>
                                      </p:to>
                                    </p:animClr>
                                    <p:animClr clrSpc="rgb" dir="cw">
                                      <p:cBhvr>
                                        <p:cTn id="53" dur="250" autoRev="1" fill="hold"/>
                                        <p:tgtEl>
                                          <p:spTgt spid="31"/>
                                        </p:tgtEl>
                                        <p:attrNameLst>
                                          <p:attrName>fillcolor</p:attrName>
                                        </p:attrNameLst>
                                      </p:cBhvr>
                                      <p:to>
                                        <a:schemeClr val="bg1"/>
                                      </p:to>
                                    </p:animClr>
                                    <p:set>
                                      <p:cBhvr>
                                        <p:cTn id="54" dur="250" autoRev="1" fill="hold"/>
                                        <p:tgtEl>
                                          <p:spTgt spid="31"/>
                                        </p:tgtEl>
                                        <p:attrNameLst>
                                          <p:attrName>fill.type</p:attrName>
                                        </p:attrNameLst>
                                      </p:cBhvr>
                                      <p:to>
                                        <p:strVal val="solid"/>
                                      </p:to>
                                    </p:set>
                                    <p:set>
                                      <p:cBhvr>
                                        <p:cTn id="55" dur="250" autoRev="1"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7" presetClass="emph" presetSubtype="0" fill="hold" grpId="0" nodeType="clickEffect">
                                  <p:stCondLst>
                                    <p:cond delay="0"/>
                                  </p:stCondLst>
                                  <p:childTnLst>
                                    <p:animClr clrSpc="rgb" dir="cw">
                                      <p:cBhvr override="childStyle">
                                        <p:cTn id="60" dur="250" autoRev="1" fill="hold"/>
                                        <p:tgtEl>
                                          <p:spTgt spid="33"/>
                                        </p:tgtEl>
                                        <p:attrNameLst>
                                          <p:attrName>style.color</p:attrName>
                                        </p:attrNameLst>
                                      </p:cBhvr>
                                      <p:to>
                                        <a:schemeClr val="bg1"/>
                                      </p:to>
                                    </p:animClr>
                                    <p:animClr clrSpc="rgb" dir="cw">
                                      <p:cBhvr>
                                        <p:cTn id="61" dur="250" autoRev="1" fill="hold"/>
                                        <p:tgtEl>
                                          <p:spTgt spid="33"/>
                                        </p:tgtEl>
                                        <p:attrNameLst>
                                          <p:attrName>fillcolor</p:attrName>
                                        </p:attrNameLst>
                                      </p:cBhvr>
                                      <p:to>
                                        <a:schemeClr val="bg1"/>
                                      </p:to>
                                    </p:animClr>
                                    <p:set>
                                      <p:cBhvr>
                                        <p:cTn id="62" dur="250" autoRev="1" fill="hold"/>
                                        <p:tgtEl>
                                          <p:spTgt spid="33"/>
                                        </p:tgtEl>
                                        <p:attrNameLst>
                                          <p:attrName>fill.type</p:attrName>
                                        </p:attrNameLst>
                                      </p:cBhvr>
                                      <p:to>
                                        <p:strVal val="solid"/>
                                      </p:to>
                                    </p:set>
                                    <p:set>
                                      <p:cBhvr>
                                        <p:cTn id="63" dur="250" autoRev="1"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9" presetClass="exit" presetSubtype="0" fill="hold" grpId="0" nodeType="clickEffect">
                                  <p:stCondLst>
                                    <p:cond delay="0"/>
                                  </p:stCondLst>
                                  <p:childTnLst>
                                    <p:animEffect transition="out" filter="dissolv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4"/>
                    </p:tgtEl>
                  </p:cond>
                </p:stCondLst>
                <p:endSync evt="end" delay="0">
                  <p:rtn val="all"/>
                </p:endSync>
                <p:childTnLst>
                  <p:par>
                    <p:cTn id="71" fill="hold">
                      <p:stCondLst>
                        <p:cond delay="0"/>
                      </p:stCondLst>
                      <p:childTnLst>
                        <p:par>
                          <p:cTn id="72" fill="hold">
                            <p:stCondLst>
                              <p:cond delay="0"/>
                            </p:stCondLst>
                            <p:childTnLst>
                              <p:par>
                                <p:cTn id="73" presetID="9" presetClass="exit" presetSubtype="0" fill="hold" grpId="0" nodeType="clickEffect">
                                  <p:stCondLst>
                                    <p:cond delay="0"/>
                                  </p:stCondLst>
                                  <p:childTnLst>
                                    <p:animEffect transition="out" filter="dissolve">
                                      <p:cBhvr>
                                        <p:cTn id="74" dur="500"/>
                                        <p:tgtEl>
                                          <p:spTgt spid="34"/>
                                        </p:tgtEl>
                                      </p:cBhvr>
                                    </p:animEffect>
                                    <p:set>
                                      <p:cBhvr>
                                        <p:cTn id="7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6" restart="whenNotActive" fill="hold" evtFilter="cancelBubble" nodeType="interactiveSeq">
                <p:stCondLst>
                  <p:cond evt="onClick" delay="0">
                    <p:tgtEl>
                      <p:spTgt spid="35"/>
                    </p:tgtEl>
                  </p:cond>
                </p:stCondLst>
                <p:endSync evt="end" delay="0">
                  <p:rtn val="all"/>
                </p:endSync>
                <p:childTnLst>
                  <p:par>
                    <p:cTn id="77" fill="hold">
                      <p:stCondLst>
                        <p:cond delay="0"/>
                      </p:stCondLst>
                      <p:childTnLst>
                        <p:par>
                          <p:cTn id="78" fill="hold">
                            <p:stCondLst>
                              <p:cond delay="0"/>
                            </p:stCondLst>
                            <p:childTnLst>
                              <p:par>
                                <p:cTn id="79" presetID="9" presetClass="exit" presetSubtype="0" fill="hold" grpId="0" nodeType="clickEffect">
                                  <p:stCondLst>
                                    <p:cond delay="0"/>
                                  </p:stCondLst>
                                  <p:childTnLst>
                                    <p:animEffect transition="out" filter="dissolve">
                                      <p:cBhvr>
                                        <p:cTn id="80" dur="500"/>
                                        <p:tgtEl>
                                          <p:spTgt spid="35"/>
                                        </p:tgtEl>
                                      </p:cBhvr>
                                    </p:animEffect>
                                    <p:set>
                                      <p:cBhvr>
                                        <p:cTn id="8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7"/>
                    </p:tgtEl>
                  </p:cond>
                </p:stCondLst>
                <p:endSync evt="end" delay="0">
                  <p:rtn val="all"/>
                </p:endSync>
                <p:childTnLst>
                  <p:par>
                    <p:cTn id="83" fill="hold">
                      <p:stCondLst>
                        <p:cond delay="0"/>
                      </p:stCondLst>
                      <p:childTnLst>
                        <p:par>
                          <p:cTn id="84" fill="hold">
                            <p:stCondLst>
                              <p:cond delay="0"/>
                            </p:stCondLst>
                            <p:childTnLst>
                              <p:par>
                                <p:cTn id="85" presetID="27" presetClass="emph" presetSubtype="0" fill="hold" grpId="0" nodeType="clickEffect">
                                  <p:stCondLst>
                                    <p:cond delay="0"/>
                                  </p:stCondLst>
                                  <p:childTnLst>
                                    <p:animClr clrSpc="rgb" dir="cw">
                                      <p:cBhvr override="childStyle">
                                        <p:cTn id="86" dur="250" autoRev="1" fill="hold"/>
                                        <p:tgtEl>
                                          <p:spTgt spid="37"/>
                                        </p:tgtEl>
                                        <p:attrNameLst>
                                          <p:attrName>style.color</p:attrName>
                                        </p:attrNameLst>
                                      </p:cBhvr>
                                      <p:to>
                                        <a:schemeClr val="bg1"/>
                                      </p:to>
                                    </p:animClr>
                                    <p:animClr clrSpc="rgb" dir="cw">
                                      <p:cBhvr>
                                        <p:cTn id="87" dur="250" autoRev="1" fill="hold"/>
                                        <p:tgtEl>
                                          <p:spTgt spid="37"/>
                                        </p:tgtEl>
                                        <p:attrNameLst>
                                          <p:attrName>fillcolor</p:attrName>
                                        </p:attrNameLst>
                                      </p:cBhvr>
                                      <p:to>
                                        <a:schemeClr val="bg1"/>
                                      </p:to>
                                    </p:animClr>
                                    <p:set>
                                      <p:cBhvr>
                                        <p:cTn id="88" dur="250" autoRev="1" fill="hold"/>
                                        <p:tgtEl>
                                          <p:spTgt spid="37"/>
                                        </p:tgtEl>
                                        <p:attrNameLst>
                                          <p:attrName>fill.type</p:attrName>
                                        </p:attrNameLst>
                                      </p:cBhvr>
                                      <p:to>
                                        <p:strVal val="solid"/>
                                      </p:to>
                                    </p:set>
                                    <p:set>
                                      <p:cBhvr>
                                        <p:cTn id="89" dur="250" autoRev="1"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90" restart="whenNotActive" fill="hold" evtFilter="cancelBubble" nodeType="interactiveSeq">
                <p:stCondLst>
                  <p:cond evt="onClick" delay="0">
                    <p:tgtEl>
                      <p:spTgt spid="38"/>
                    </p:tgtEl>
                  </p:cond>
                </p:stCondLst>
                <p:endSync evt="end" delay="0">
                  <p:rtn val="all"/>
                </p:endSync>
                <p:childTnLst>
                  <p:par>
                    <p:cTn id="91" fill="hold">
                      <p:stCondLst>
                        <p:cond delay="0"/>
                      </p:stCondLst>
                      <p:childTnLst>
                        <p:par>
                          <p:cTn id="92" fill="hold">
                            <p:stCondLst>
                              <p:cond delay="0"/>
                            </p:stCondLst>
                            <p:childTnLst>
                              <p:par>
                                <p:cTn id="93" presetID="27" presetClass="emph" presetSubtype="0" fill="hold" grpId="0" nodeType="clickEffect">
                                  <p:stCondLst>
                                    <p:cond delay="0"/>
                                  </p:stCondLst>
                                  <p:childTnLst>
                                    <p:animClr clrSpc="rgb" dir="cw">
                                      <p:cBhvr override="childStyle">
                                        <p:cTn id="94" dur="250" autoRev="1" fill="hold"/>
                                        <p:tgtEl>
                                          <p:spTgt spid="38"/>
                                        </p:tgtEl>
                                        <p:attrNameLst>
                                          <p:attrName>style.color</p:attrName>
                                        </p:attrNameLst>
                                      </p:cBhvr>
                                      <p:to>
                                        <a:schemeClr val="bg1"/>
                                      </p:to>
                                    </p:animClr>
                                    <p:animClr clrSpc="rgb" dir="cw">
                                      <p:cBhvr>
                                        <p:cTn id="95" dur="250" autoRev="1" fill="hold"/>
                                        <p:tgtEl>
                                          <p:spTgt spid="38"/>
                                        </p:tgtEl>
                                        <p:attrNameLst>
                                          <p:attrName>fillcolor</p:attrName>
                                        </p:attrNameLst>
                                      </p:cBhvr>
                                      <p:to>
                                        <a:schemeClr val="bg1"/>
                                      </p:to>
                                    </p:animClr>
                                    <p:set>
                                      <p:cBhvr>
                                        <p:cTn id="96" dur="250" autoRev="1" fill="hold"/>
                                        <p:tgtEl>
                                          <p:spTgt spid="38"/>
                                        </p:tgtEl>
                                        <p:attrNameLst>
                                          <p:attrName>fill.type</p:attrName>
                                        </p:attrNameLst>
                                      </p:cBhvr>
                                      <p:to>
                                        <p:strVal val="solid"/>
                                      </p:to>
                                    </p:set>
                                    <p:set>
                                      <p:cBhvr>
                                        <p:cTn id="97" dur="250" autoRev="1"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98" restart="whenNotActive" fill="hold" evtFilter="cancelBubble" nodeType="interactiveSeq">
                <p:stCondLst>
                  <p:cond evt="onClick" delay="0">
                    <p:tgtEl>
                      <p:spTgt spid="46"/>
                    </p:tgtEl>
                  </p:cond>
                </p:stCondLst>
                <p:endSync evt="end" delay="0">
                  <p:rtn val="all"/>
                </p:endSync>
                <p:childTnLst>
                  <p:par>
                    <p:cTn id="99" fill="hold">
                      <p:stCondLst>
                        <p:cond delay="0"/>
                      </p:stCondLst>
                      <p:childTnLst>
                        <p:par>
                          <p:cTn id="100" fill="hold">
                            <p:stCondLst>
                              <p:cond delay="0"/>
                            </p:stCondLst>
                            <p:childTnLst>
                              <p:par>
                                <p:cTn id="101" presetID="27" presetClass="entr" presetSubtype="0" fill="hold" grpId="0" nodeType="clickEffect">
                                  <p:stCondLst>
                                    <p:cond delay="0"/>
                                  </p:stCondLst>
                                  <p:iterate type="lt">
                                    <p:tmPct val="50000"/>
                                  </p:iterate>
                                  <p:childTnLst>
                                    <p:set>
                                      <p:cBhvr>
                                        <p:cTn id="102" dur="1" fill="hold">
                                          <p:stCondLst>
                                            <p:cond delay="0"/>
                                          </p:stCondLst>
                                        </p:cTn>
                                        <p:tgtEl>
                                          <p:spTgt spid="41"/>
                                        </p:tgtEl>
                                        <p:attrNameLst>
                                          <p:attrName>style.visibility</p:attrName>
                                        </p:attrNameLst>
                                      </p:cBhvr>
                                      <p:to>
                                        <p:strVal val="visible"/>
                                      </p:to>
                                    </p:set>
                                    <p:anim calcmode="discrete" valueType="clr">
                                      <p:cBhvr override="childStyle">
                                        <p:cTn id="103"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04" dur="80"/>
                                        <p:tgtEl>
                                          <p:spTgt spid="41"/>
                                        </p:tgtEl>
                                        <p:attrNameLst>
                                          <p:attrName>fillcolor</p:attrName>
                                        </p:attrNameLst>
                                      </p:cBhvr>
                                      <p:tavLst>
                                        <p:tav tm="0">
                                          <p:val>
                                            <p:clrVal>
                                              <a:schemeClr val="accent2"/>
                                            </p:clrVal>
                                          </p:val>
                                        </p:tav>
                                        <p:tav tm="50000">
                                          <p:val>
                                            <p:clrVal>
                                              <a:schemeClr val="hlink"/>
                                            </p:clrVal>
                                          </p:val>
                                        </p:tav>
                                      </p:tavLst>
                                    </p:anim>
                                    <p:set>
                                      <p:cBhvr>
                                        <p:cTn id="105" dur="80"/>
                                        <p:tgtEl>
                                          <p:spTgt spid="41"/>
                                        </p:tgtEl>
                                        <p:attrNameLst>
                                          <p:attrName>fill.type</p:attrName>
                                        </p:attrNameLst>
                                      </p:cBhvr>
                                      <p:to>
                                        <p:strVal val="solid"/>
                                      </p:to>
                                    </p:set>
                                  </p:childTnLst>
                                </p:cTn>
                              </p:par>
                            </p:childTnLst>
                          </p:cTn>
                        </p:par>
                        <p:par>
                          <p:cTn id="106" fill="hold">
                            <p:stCondLst>
                              <p:cond delay="1120"/>
                            </p:stCondLst>
                            <p:childTnLst>
                              <p:par>
                                <p:cTn id="107" presetID="9" presetClass="entr" presetSubtype="0" fill="hold" nodeType="afterEffect">
                                  <p:stCondLst>
                                    <p:cond delay="0"/>
                                  </p:stCondLst>
                                  <p:childTnLst>
                                    <p:set>
                                      <p:cBhvr>
                                        <p:cTn id="108" dur="1" fill="hold">
                                          <p:stCondLst>
                                            <p:cond delay="0"/>
                                          </p:stCondLst>
                                        </p:cTn>
                                        <p:tgtEl>
                                          <p:spTgt spid="47"/>
                                        </p:tgtEl>
                                        <p:attrNameLst>
                                          <p:attrName>style.visibility</p:attrName>
                                        </p:attrNameLst>
                                      </p:cBhvr>
                                      <p:to>
                                        <p:strVal val="visible"/>
                                      </p:to>
                                    </p:set>
                                    <p:animEffect transition="in" filter="dissolve">
                                      <p:cBhvr>
                                        <p:cTn id="109" dur="500"/>
                                        <p:tgtEl>
                                          <p:spTgt spid="47"/>
                                        </p:tgtEl>
                                      </p:cBhvr>
                                    </p:animEffect>
                                  </p:childTnLst>
                                </p:cTn>
                              </p:par>
                            </p:childTnLst>
                          </p:cTn>
                        </p:par>
                      </p:childTnLst>
                    </p:cTn>
                  </p:par>
                </p:childTnLst>
              </p:cTn>
              <p:nextCondLst>
                <p:cond evt="onClick" delay="0">
                  <p:tgtEl>
                    <p:spTgt spid="46"/>
                  </p:tgtEl>
                </p:cond>
              </p:nextCondLst>
            </p:seq>
            <p:seq concurrent="1" nextAc="seek">
              <p:cTn id="110" restart="whenNotActive" fill="hold" evtFilter="cancelBubble" nodeType="interactiveSeq">
                <p:stCondLst>
                  <p:cond evt="onClick" delay="0">
                    <p:tgtEl>
                      <p:spTgt spid="40"/>
                    </p:tgtEl>
                  </p:cond>
                </p:stCondLst>
                <p:endSync evt="end" delay="0">
                  <p:rtn val="all"/>
                </p:endSync>
                <p:childTnLst>
                  <p:par>
                    <p:cTn id="111" fill="hold">
                      <p:stCondLst>
                        <p:cond delay="0"/>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2628" fill="hold"/>
                                        <p:tgtEl>
                                          <p:spTgt spid="40"/>
                                        </p:tgtEl>
                                      </p:cBhvr>
                                    </p:cmd>
                                  </p:childTnLst>
                                </p:cTn>
                              </p:par>
                            </p:childTnLst>
                          </p:cTn>
                        </p:par>
                      </p:childTnLst>
                    </p:cTn>
                  </p:par>
                </p:childTnLst>
              </p:cTn>
              <p:nextCondLst>
                <p:cond evt="onClick" delay="0">
                  <p:tgtEl>
                    <p:spTgt spid="40"/>
                  </p:tgtEl>
                </p:cond>
              </p:nextCondLst>
            </p:seq>
            <p:audio>
              <p:cMediaNode vol="80000">
                <p:cTn id="115" fill="hold" display="0">
                  <p:stCondLst>
                    <p:cond delay="indefinite"/>
                  </p:stCondLst>
                  <p:endCondLst>
                    <p:cond evt="onNext" delay="0">
                      <p:tgtEl>
                        <p:sldTgt/>
                      </p:tgtEl>
                    </p:cond>
                    <p:cond evt="onPrev" delay="0">
                      <p:tgtEl>
                        <p:sldTgt/>
                      </p:tgtEl>
                    </p:cond>
                    <p:cond evt="onStopAudio" delay="0">
                      <p:tgtEl>
                        <p:sldTgt/>
                      </p:tgtEl>
                    </p:cond>
                  </p:endCondLst>
                </p:cTn>
                <p:tgtEl>
                  <p:spTgt spid="40"/>
                </p:tgtEl>
              </p:cMediaNode>
            </p:audio>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3683D6F-D39F-EDD2-6A01-A86D44352573}"/>
              </a:ext>
            </a:extLst>
          </p:cNvPr>
          <p:cNvPicPr>
            <a:picLocks noChangeAspect="1"/>
          </p:cNvPicPr>
          <p:nvPr/>
        </p:nvPicPr>
        <p:blipFill>
          <a:blip r:embed="rId3"/>
          <a:stretch>
            <a:fillRect/>
          </a:stretch>
        </p:blipFill>
        <p:spPr>
          <a:xfrm>
            <a:off x="-1147" y="858212"/>
            <a:ext cx="18289147" cy="9611055"/>
          </a:xfrm>
          <a:prstGeom prst="rect">
            <a:avLst/>
          </a:prstGeom>
        </p:spPr>
      </p:pic>
      <p:sp>
        <p:nvSpPr>
          <p:cNvPr id="15" name="Freeform 2">
            <a:extLst>
              <a:ext uri="{FF2B5EF4-FFF2-40B4-BE49-F238E27FC236}">
                <a16:creationId xmlns:a16="http://schemas.microsoft.com/office/drawing/2014/main" id="{2539AE62-9847-DF6C-3362-6D30B753A514}"/>
              </a:ext>
            </a:extLst>
          </p:cNvPr>
          <p:cNvSpPr/>
          <p:nvPr/>
        </p:nvSpPr>
        <p:spPr>
          <a:xfrm>
            <a:off x="8763000" y="1084271"/>
            <a:ext cx="9624206" cy="10334717"/>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4"/>
            <a:stretch>
              <a:fillRect/>
            </a:stretch>
          </a:blipFill>
        </p:spPr>
        <p:txBody>
          <a:bodyPr/>
          <a:lstStyle/>
          <a:p>
            <a:endParaRPr lang="en-US"/>
          </a:p>
        </p:txBody>
      </p:sp>
      <p:sp>
        <p:nvSpPr>
          <p:cNvPr id="16" name="Freeform 3">
            <a:extLst>
              <a:ext uri="{FF2B5EF4-FFF2-40B4-BE49-F238E27FC236}">
                <a16:creationId xmlns:a16="http://schemas.microsoft.com/office/drawing/2014/main" id="{3380E7C8-D72C-66CD-865A-54B17F237FED}"/>
              </a:ext>
            </a:extLst>
          </p:cNvPr>
          <p:cNvSpPr/>
          <p:nvPr/>
        </p:nvSpPr>
        <p:spPr>
          <a:xfrm>
            <a:off x="-1193069" y="1091067"/>
            <a:ext cx="9624206" cy="10334717"/>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2316300" y="1231094"/>
            <a:ext cx="13198198" cy="2238177"/>
          </a:xfrm>
          <a:prstGeom prst="rect">
            <a:avLst/>
          </a:prstGeom>
        </p:spPr>
        <p:txBody>
          <a:bodyPr wrap="square" lIns="0" tIns="0" rIns="0" bIns="0" rtlCol="0" anchor="t">
            <a:spAutoFit/>
          </a:bodyPr>
          <a:lstStyle/>
          <a:p>
            <a:pPr algn="ctr">
              <a:lnSpc>
                <a:spcPts val="18096"/>
              </a:lnSpc>
              <a:spcBef>
                <a:spcPct val="0"/>
              </a:spcBef>
            </a:pPr>
            <a:r>
              <a:rPr lang="en-US" sz="12926" dirty="0">
                <a:solidFill>
                  <a:srgbClr val="FFFFFF"/>
                </a:solidFill>
                <a:latin typeface="KG Primary Penmanship Bold"/>
              </a:rPr>
              <a:t> </a:t>
            </a:r>
            <a:r>
              <a:rPr lang="en-US" sz="12926" b="1" dirty="0">
                <a:solidFill>
                  <a:srgbClr val="C00000"/>
                </a:solidFill>
                <a:latin typeface="KG Primary Penmanship Bold"/>
              </a:rPr>
              <a:t>HELLO SONG</a:t>
            </a:r>
          </a:p>
        </p:txBody>
      </p:sp>
      <p:grpSp>
        <p:nvGrpSpPr>
          <p:cNvPr id="7" name="Group 6">
            <a:extLst>
              <a:ext uri="{FF2B5EF4-FFF2-40B4-BE49-F238E27FC236}">
                <a16:creationId xmlns:a16="http://schemas.microsoft.com/office/drawing/2014/main" id="{C55AC7AB-151F-A1F5-2DD1-7BF537358D3A}"/>
              </a:ext>
            </a:extLst>
          </p:cNvPr>
          <p:cNvGrpSpPr/>
          <p:nvPr/>
        </p:nvGrpSpPr>
        <p:grpSpPr>
          <a:xfrm>
            <a:off x="-76200" y="123958"/>
            <a:ext cx="18288000" cy="2415143"/>
            <a:chOff x="-42836" y="-56804"/>
            <a:chExt cx="18288000" cy="2415143"/>
          </a:xfrm>
        </p:grpSpPr>
        <p:pic>
          <p:nvPicPr>
            <p:cNvPr id="8" name="Picture 7">
              <a:extLst>
                <a:ext uri="{FF2B5EF4-FFF2-40B4-BE49-F238E27FC236}">
                  <a16:creationId xmlns:a16="http://schemas.microsoft.com/office/drawing/2014/main" id="{695C272F-12D1-C252-424F-BEA78D66DD8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D325B9FF-558F-0145-E670-D8D7D7073AD7}"/>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DE16FBCD-4681-B963-D6A1-D49DBE3BE61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E57851F2-4D0F-2A6C-6747-20568DED54BD}"/>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A89D5F1B-77BA-0616-8978-C2660680409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BE4273F1-7FEB-BEEC-6BBE-6899287006D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7" name="Picture 16">
            <a:extLst>
              <a:ext uri="{FF2B5EF4-FFF2-40B4-BE49-F238E27FC236}">
                <a16:creationId xmlns:a16="http://schemas.microsoft.com/office/drawing/2014/main" id="{FF1CF97A-21D8-95D1-9127-35AC63BDFEF6}"/>
              </a:ext>
            </a:extLst>
          </p:cNvPr>
          <p:cNvPicPr>
            <a:picLocks noChangeAspect="1"/>
          </p:cNvPicPr>
          <p:nvPr/>
        </p:nvPicPr>
        <p:blipFill>
          <a:blip r:embed="rId10"/>
          <a:stretch>
            <a:fillRect/>
          </a:stretch>
        </p:blipFill>
        <p:spPr>
          <a:xfrm>
            <a:off x="3124200" y="3469271"/>
            <a:ext cx="11629251" cy="5722747"/>
          </a:xfrm>
          <a:prstGeom prst="rect">
            <a:avLst/>
          </a:prstGeom>
          <a:ln>
            <a:solidFill>
              <a:schemeClr val="tx1"/>
            </a:solidFill>
          </a:ln>
          <a:effectLst>
            <a:outerShdw blurRad="292100" dist="139700" dir="2700000" algn="tl" rotWithShape="0">
              <a:srgbClr val="333333">
                <a:alpha val="65000"/>
              </a:srgbClr>
            </a:outerShdw>
          </a:effectLst>
        </p:spPr>
      </p:pic>
      <p:sp>
        <p:nvSpPr>
          <p:cNvPr id="5" name="Freeform 7">
            <a:extLst>
              <a:ext uri="{FF2B5EF4-FFF2-40B4-BE49-F238E27FC236}">
                <a16:creationId xmlns:a16="http://schemas.microsoft.com/office/drawing/2014/main" id="{08E27FCC-34E5-B2C6-9323-E636F6A765FD}"/>
              </a:ext>
            </a:extLst>
          </p:cNvPr>
          <p:cNvSpPr/>
          <p:nvPr/>
        </p:nvSpPr>
        <p:spPr>
          <a:xfrm>
            <a:off x="-1867824" y="9486900"/>
            <a:ext cx="21871247" cy="5169568"/>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B46E7BF-4ECB-0494-7A6F-1447E54E7D42}"/>
              </a:ext>
            </a:extLst>
          </p:cNvPr>
          <p:cNvSpPr/>
          <p:nvPr/>
        </p:nvSpPr>
        <p:spPr>
          <a:xfrm>
            <a:off x="-49864" y="1"/>
            <a:ext cx="18337863"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1075641" y="2659224"/>
            <a:ext cx="8601759" cy="5832648"/>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404047" y="41991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they</a:t>
            </a:r>
            <a:endParaRPr lang="pt-PT" sz="3600" dirty="0">
              <a:solidFill>
                <a:schemeClr val="bg1"/>
              </a:solidFill>
              <a:latin typeface="Corbel" pitchFamily="34" charset="0"/>
            </a:endParaRPr>
          </a:p>
        </p:txBody>
      </p:sp>
      <p:pic>
        <p:nvPicPr>
          <p:cNvPr id="9224" name="Imagem 5" descr="2010-02-05_2157.png"/>
          <p:cNvPicPr>
            <a:picLocks noChangeAspect="1"/>
          </p:cNvPicPr>
          <p:nvPr/>
        </p:nvPicPr>
        <p:blipFill>
          <a:blip r:embed="rId4" cstate="print"/>
          <a:stretch>
            <a:fillRect/>
          </a:stretch>
        </p:blipFill>
        <p:spPr bwMode="auto">
          <a:xfrm>
            <a:off x="3610941" y="2999107"/>
            <a:ext cx="5202074" cy="3996444"/>
          </a:xfrm>
          <a:prstGeom prst="rect">
            <a:avLst/>
          </a:prstGeom>
          <a:noFill/>
          <a:ln w="9525">
            <a:noFill/>
            <a:miter lim="800000"/>
            <a:headEnd/>
            <a:tailEnd/>
          </a:ln>
        </p:spPr>
      </p:pic>
      <p:sp>
        <p:nvSpPr>
          <p:cNvPr id="24" name="Rectângulo arredondado 23"/>
          <p:cNvSpPr/>
          <p:nvPr/>
        </p:nvSpPr>
        <p:spPr>
          <a:xfrm>
            <a:off x="11487723" y="41991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before</a:t>
            </a:r>
            <a:endParaRPr lang="pt-PT" sz="3600" dirty="0">
              <a:solidFill>
                <a:schemeClr val="bg1"/>
              </a:solidFill>
              <a:latin typeface="Corbel" pitchFamily="34" charset="0"/>
            </a:endParaRPr>
          </a:p>
        </p:txBody>
      </p:sp>
      <p:sp>
        <p:nvSpPr>
          <p:cNvPr id="25" name="Rectângulo arredondado 24"/>
          <p:cNvSpPr/>
          <p:nvPr/>
        </p:nvSpPr>
        <p:spPr>
          <a:xfrm>
            <a:off x="838200" y="9030965"/>
            <a:ext cx="16306800"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487723" y="160707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eat</a:t>
            </a:r>
            <a:endParaRPr lang="pt-PT" sz="3600" dirty="0">
              <a:solidFill>
                <a:schemeClr val="bg1"/>
              </a:solidFill>
              <a:latin typeface="Corbel" pitchFamily="34" charset="0"/>
            </a:endParaRPr>
          </a:p>
        </p:txBody>
      </p:sp>
      <p:sp>
        <p:nvSpPr>
          <p:cNvPr id="27" name="Rectângulo arredondado 26"/>
          <p:cNvSpPr/>
          <p:nvPr/>
        </p:nvSpPr>
        <p:spPr>
          <a:xfrm>
            <a:off x="14404047" y="160707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in</a:t>
            </a:r>
            <a:endParaRPr lang="pt-PT" sz="3600" dirty="0">
              <a:solidFill>
                <a:schemeClr val="bg1"/>
              </a:solidFill>
              <a:latin typeface="Corbel" pitchFamily="34" charset="0"/>
            </a:endParaRPr>
          </a:p>
        </p:txBody>
      </p:sp>
      <p:sp>
        <p:nvSpPr>
          <p:cNvPr id="28" name="Rectângulo arredondado 27"/>
          <p:cNvSpPr/>
          <p:nvPr/>
        </p:nvSpPr>
        <p:spPr>
          <a:xfrm>
            <a:off x="14404047" y="279617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dinner</a:t>
            </a:r>
            <a:endParaRPr lang="pt-PT" sz="3600" dirty="0">
              <a:solidFill>
                <a:schemeClr val="bg1"/>
              </a:solidFill>
              <a:latin typeface="Corbel" pitchFamily="34" charset="0"/>
            </a:endParaRPr>
          </a:p>
        </p:txBody>
      </p:sp>
      <p:sp>
        <p:nvSpPr>
          <p:cNvPr id="29" name="Rectângulo arredondado 28"/>
          <p:cNvSpPr/>
          <p:nvPr/>
        </p:nvSpPr>
        <p:spPr>
          <a:xfrm>
            <a:off x="11487723" y="279617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cinema</a:t>
            </a:r>
            <a:endParaRPr lang="pt-PT" sz="3600" dirty="0">
              <a:solidFill>
                <a:schemeClr val="bg1"/>
              </a:solidFill>
              <a:latin typeface="Corbel" pitchFamily="34" charset="0"/>
            </a:endParaRPr>
          </a:p>
        </p:txBody>
      </p:sp>
      <p:sp>
        <p:nvSpPr>
          <p:cNvPr id="30" name="Rectângulo arredondado 29"/>
          <p:cNvSpPr/>
          <p:nvPr/>
        </p:nvSpPr>
        <p:spPr>
          <a:xfrm>
            <a:off x="11487723" y="398430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TV</a:t>
            </a:r>
            <a:endParaRPr lang="pt-PT" sz="3600" dirty="0">
              <a:solidFill>
                <a:schemeClr val="bg1"/>
              </a:solidFill>
              <a:latin typeface="Corbel" pitchFamily="34" charset="0"/>
            </a:endParaRPr>
          </a:p>
        </p:txBody>
      </p:sp>
      <p:sp>
        <p:nvSpPr>
          <p:cNvPr id="31" name="Rectângulo arredondado 30"/>
          <p:cNvSpPr/>
          <p:nvPr/>
        </p:nvSpPr>
        <p:spPr>
          <a:xfrm>
            <a:off x="14404047" y="398430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family</a:t>
            </a:r>
            <a:endParaRPr lang="pt-PT" sz="3600" dirty="0">
              <a:solidFill>
                <a:schemeClr val="bg1"/>
              </a:solidFill>
              <a:latin typeface="Corbel" pitchFamily="34" charset="0"/>
            </a:endParaRPr>
          </a:p>
        </p:txBody>
      </p:sp>
      <p:sp>
        <p:nvSpPr>
          <p:cNvPr id="32" name="Rectângulo arredondado 31"/>
          <p:cNvSpPr/>
          <p:nvPr/>
        </p:nvSpPr>
        <p:spPr>
          <a:xfrm>
            <a:off x="14404047" y="517243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washes</a:t>
            </a:r>
            <a:endParaRPr lang="pt-PT" sz="3600" dirty="0">
              <a:solidFill>
                <a:schemeClr val="bg1"/>
              </a:solidFill>
              <a:latin typeface="Corbel" pitchFamily="34" charset="0"/>
            </a:endParaRPr>
          </a:p>
        </p:txBody>
      </p:sp>
      <p:sp>
        <p:nvSpPr>
          <p:cNvPr id="33" name="Rectângulo arredondado 32"/>
          <p:cNvSpPr/>
          <p:nvPr/>
        </p:nvSpPr>
        <p:spPr>
          <a:xfrm>
            <a:off x="11487723" y="517243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watches</a:t>
            </a:r>
            <a:endParaRPr lang="pt-PT" sz="3600" dirty="0">
              <a:solidFill>
                <a:schemeClr val="bg1"/>
              </a:solidFill>
              <a:latin typeface="Corbel" pitchFamily="34" charset="0"/>
            </a:endParaRPr>
          </a:p>
        </p:txBody>
      </p:sp>
      <p:sp>
        <p:nvSpPr>
          <p:cNvPr id="34" name="Rectângulo arredondado 33"/>
          <p:cNvSpPr/>
          <p:nvPr/>
        </p:nvSpPr>
        <p:spPr>
          <a:xfrm>
            <a:off x="11487723" y="636057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looks</a:t>
            </a:r>
            <a:endParaRPr lang="pt-PT" sz="3600" dirty="0">
              <a:solidFill>
                <a:schemeClr val="bg1"/>
              </a:solidFill>
              <a:latin typeface="Corbel" pitchFamily="34" charset="0"/>
            </a:endParaRPr>
          </a:p>
        </p:txBody>
      </p:sp>
      <p:sp>
        <p:nvSpPr>
          <p:cNvPr id="35" name="Rectângulo arredondado 34"/>
          <p:cNvSpPr/>
          <p:nvPr/>
        </p:nvSpPr>
        <p:spPr>
          <a:xfrm>
            <a:off x="14404047" y="636057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after</a:t>
            </a:r>
            <a:endParaRPr lang="pt-PT" sz="3600" dirty="0">
              <a:solidFill>
                <a:schemeClr val="bg1"/>
              </a:solidFill>
              <a:latin typeface="Corbel" pitchFamily="34" charset="0"/>
            </a:endParaRPr>
          </a:p>
        </p:txBody>
      </p:sp>
      <p:sp>
        <p:nvSpPr>
          <p:cNvPr id="36" name="Rectângulo arredondado 35"/>
          <p:cNvSpPr/>
          <p:nvPr/>
        </p:nvSpPr>
        <p:spPr>
          <a:xfrm>
            <a:off x="838200" y="499914"/>
            <a:ext cx="8991600" cy="161925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4000" b="1" dirty="0">
                <a:solidFill>
                  <a:schemeClr val="bg1"/>
                </a:solidFill>
                <a:latin typeface="Corbel" pitchFamily="34" charset="0"/>
              </a:rPr>
              <a:t>Say what they do. </a:t>
            </a:r>
          </a:p>
          <a:p>
            <a:pPr algn="ctr">
              <a:defRPr/>
            </a:pPr>
            <a:r>
              <a:rPr lang="pt-PT" sz="4000" b="1" dirty="0">
                <a:solidFill>
                  <a:schemeClr val="bg1"/>
                </a:solidFill>
                <a:latin typeface="Corbel" pitchFamily="34" charset="0"/>
              </a:rPr>
              <a:t>Then listen and click the right words. </a:t>
            </a:r>
            <a:endParaRPr lang="pt-PT" sz="3600" b="1" dirty="0">
              <a:solidFill>
                <a:schemeClr val="bg1"/>
              </a:solidFill>
              <a:latin typeface="Corbel" pitchFamily="34" charset="0"/>
            </a:endParaRPr>
          </a:p>
        </p:txBody>
      </p:sp>
      <p:sp>
        <p:nvSpPr>
          <p:cNvPr id="37" name="Rectângulo arredondado 36"/>
          <p:cNvSpPr/>
          <p:nvPr/>
        </p:nvSpPr>
        <p:spPr>
          <a:xfrm>
            <a:off x="11487723" y="754870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watch</a:t>
            </a:r>
            <a:endParaRPr lang="pt-PT" sz="3600" dirty="0">
              <a:solidFill>
                <a:schemeClr val="bg1"/>
              </a:solidFill>
              <a:latin typeface="Corbel" pitchFamily="34" charset="0"/>
            </a:endParaRPr>
          </a:p>
        </p:txBody>
      </p:sp>
      <p:sp>
        <p:nvSpPr>
          <p:cNvPr id="38" name="Rectângulo arredondado 37"/>
          <p:cNvSpPr/>
          <p:nvPr/>
        </p:nvSpPr>
        <p:spPr>
          <a:xfrm>
            <a:off x="14404047" y="754870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see</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4499484" y="9051132"/>
            <a:ext cx="9721080" cy="1015663"/>
          </a:xfrm>
          <a:prstGeom prst="rect">
            <a:avLst/>
          </a:prstGeom>
          <a:noFill/>
          <a:ln w="9525">
            <a:noFill/>
            <a:miter lim="800000"/>
            <a:headEnd/>
            <a:tailEnd/>
          </a:ln>
        </p:spPr>
        <p:txBody>
          <a:bodyPr wrap="square">
            <a:spAutoFit/>
          </a:bodyPr>
          <a:lstStyle/>
          <a:p>
            <a:r>
              <a:rPr lang="pt-PT" sz="6000" b="1" dirty="0" err="1">
                <a:solidFill>
                  <a:schemeClr val="bg1"/>
                </a:solidFill>
                <a:latin typeface="Corbel" pitchFamily="34" charset="0"/>
              </a:rPr>
              <a:t>They</a:t>
            </a:r>
            <a:r>
              <a:rPr lang="pt-PT" sz="6000" b="1" dirty="0">
                <a:solidFill>
                  <a:schemeClr val="bg1"/>
                </a:solidFill>
                <a:latin typeface="Corbel" pitchFamily="34" charset="0"/>
              </a:rPr>
              <a:t> </a:t>
            </a:r>
            <a:r>
              <a:rPr lang="pt-PT" sz="6000" b="1" dirty="0" err="1">
                <a:solidFill>
                  <a:schemeClr val="bg1"/>
                </a:solidFill>
                <a:latin typeface="Corbel" pitchFamily="34" charset="0"/>
              </a:rPr>
              <a:t>watch</a:t>
            </a:r>
            <a:r>
              <a:rPr lang="pt-PT" sz="6000" b="1" dirty="0">
                <a:solidFill>
                  <a:schemeClr val="bg1"/>
                </a:solidFill>
                <a:latin typeface="Corbel" pitchFamily="34" charset="0"/>
              </a:rPr>
              <a:t> TV </a:t>
            </a:r>
            <a:r>
              <a:rPr lang="pt-PT" sz="6000" b="1" dirty="0" err="1">
                <a:solidFill>
                  <a:schemeClr val="bg1"/>
                </a:solidFill>
                <a:latin typeface="Corbel" pitchFamily="34" charset="0"/>
              </a:rPr>
              <a:t>after</a:t>
            </a:r>
            <a:r>
              <a:rPr lang="pt-PT" sz="6000" b="1" dirty="0">
                <a:solidFill>
                  <a:schemeClr val="bg1"/>
                </a:solidFill>
                <a:latin typeface="Corbel" pitchFamily="34" charset="0"/>
              </a:rPr>
              <a:t> </a:t>
            </a:r>
            <a:r>
              <a:rPr lang="pt-PT" sz="6000" b="1" dirty="0" err="1">
                <a:solidFill>
                  <a:schemeClr val="bg1"/>
                </a:solidFill>
                <a:latin typeface="Corbel" pitchFamily="34" charset="0"/>
              </a:rPr>
              <a:t>dinner</a:t>
            </a:r>
            <a:r>
              <a:rPr lang="pt-PT" sz="6000" b="1" dirty="0">
                <a:solidFill>
                  <a:schemeClr val="bg1"/>
                </a:solidFill>
                <a:latin typeface="Corbel" pitchFamily="34" charset="0"/>
              </a:rPr>
              <a:t>.</a:t>
            </a:r>
            <a:endParaRPr lang="pt-PT" sz="4200" b="1" dirty="0">
              <a:solidFill>
                <a:schemeClr val="bg1"/>
              </a:solidFill>
              <a:latin typeface="Corbel" pitchFamily="34" charset="0"/>
            </a:endParaRPr>
          </a:p>
        </p:txBody>
      </p:sp>
      <p:pic>
        <p:nvPicPr>
          <p:cNvPr id="47" name="Imagem 46" descr="end-clip-art-705990.png">
            <a:hlinkClick r:id="rId5" action="ppaction://hlinksldjump"/>
          </p:cNvPr>
          <p:cNvPicPr>
            <a:picLocks noChangeAspect="1"/>
          </p:cNvPicPr>
          <p:nvPr/>
        </p:nvPicPr>
        <p:blipFill>
          <a:blip r:embed="rId6" cstate="print"/>
          <a:srcRect/>
          <a:stretch>
            <a:fillRect/>
          </a:stretch>
        </p:blipFill>
        <p:spPr bwMode="auto">
          <a:xfrm>
            <a:off x="16105705" y="8707152"/>
            <a:ext cx="1688306" cy="1685925"/>
          </a:xfrm>
          <a:prstGeom prst="rect">
            <a:avLst/>
          </a:prstGeom>
          <a:noFill/>
          <a:ln w="9525">
            <a:noFill/>
            <a:miter lim="800000"/>
            <a:headEnd/>
            <a:tailEnd/>
          </a:ln>
        </p:spPr>
      </p:pic>
      <p:pic>
        <p:nvPicPr>
          <p:cNvPr id="39" name="watch T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duotone>
              <a:schemeClr val="accent2">
                <a:shade val="45000"/>
                <a:satMod val="135000"/>
              </a:schemeClr>
              <a:prstClr val="white"/>
            </a:duotone>
          </a:blip>
          <a:stretch>
            <a:fillRect/>
          </a:stretch>
        </p:blipFill>
        <p:spPr>
          <a:xfrm>
            <a:off x="1573664" y="3090665"/>
            <a:ext cx="1637147" cy="1573193"/>
          </a:xfrm>
          <a:prstGeom prst="rect">
            <a:avLst/>
          </a:prstGeom>
        </p:spPr>
      </p:pic>
      <p:sp>
        <p:nvSpPr>
          <p:cNvPr id="40" name="Rectângulo arredondado 39"/>
          <p:cNvSpPr/>
          <p:nvPr/>
        </p:nvSpPr>
        <p:spPr>
          <a:xfrm>
            <a:off x="1524000" y="8039100"/>
            <a:ext cx="7467600" cy="776288"/>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8" cstate="print"/>
          <a:srcRect/>
          <a:stretch>
            <a:fillRect/>
          </a:stretch>
        </p:blipFill>
        <p:spPr bwMode="auto">
          <a:xfrm>
            <a:off x="8158484" y="6870724"/>
            <a:ext cx="2109321" cy="210622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7" presetClass="emph" presetSubtype="0" fill="hold" grpId="0" nodeType="clickEffect">
                                  <p:stCondLst>
                                    <p:cond delay="0"/>
                                  </p:stCondLst>
                                  <p:childTnLst>
                                    <p:animClr clrSpc="rgb" dir="cw">
                                      <p:cBhvr override="childStyle">
                                        <p:cTn id="12" dur="250" autoRev="1" fill="hold"/>
                                        <p:tgtEl>
                                          <p:spTgt spid="8"/>
                                        </p:tgtEl>
                                        <p:attrNameLst>
                                          <p:attrName>style.color</p:attrName>
                                        </p:attrNameLst>
                                      </p:cBhvr>
                                      <p:to>
                                        <a:schemeClr val="bg1"/>
                                      </p:to>
                                    </p:animClr>
                                    <p:animClr clrSpc="rgb" dir="cw">
                                      <p:cBhvr>
                                        <p:cTn id="13" dur="250" autoRev="1" fill="hold"/>
                                        <p:tgtEl>
                                          <p:spTgt spid="8"/>
                                        </p:tgtEl>
                                        <p:attrNameLst>
                                          <p:attrName>fillcolor</p:attrName>
                                        </p:attrNameLst>
                                      </p:cBhvr>
                                      <p:to>
                                        <a:schemeClr val="bg1"/>
                                      </p:to>
                                    </p:animClr>
                                    <p:set>
                                      <p:cBhvr>
                                        <p:cTn id="14" dur="250" autoRev="1" fill="hold"/>
                                        <p:tgtEl>
                                          <p:spTgt spid="8"/>
                                        </p:tgtEl>
                                        <p:attrNameLst>
                                          <p:attrName>fill.type</p:attrName>
                                        </p:attrNameLst>
                                      </p:cBhvr>
                                      <p:to>
                                        <p:strVal val="solid"/>
                                      </p:to>
                                    </p:set>
                                    <p:set>
                                      <p:cBhvr>
                                        <p:cTn id="15" dur="250" autoRev="1"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9" presetClass="exit" presetSubtype="0" fill="hold" grpId="0" nodeType="clickEffect">
                                  <p:stCondLst>
                                    <p:cond delay="0"/>
                                  </p:stCondLst>
                                  <p:childTnLst>
                                    <p:animEffect transition="out" filter="dissolve">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9" presetClass="exit" presetSubtype="0" fill="hold" grpId="0" nodeType="clickEffect">
                                  <p:stCondLst>
                                    <p:cond delay="0"/>
                                  </p:stCondLst>
                                  <p:childTnLst>
                                    <p:animEffect transition="out" filter="dissolve">
                                      <p:cBhvr>
                                        <p:cTn id="32" dur="500"/>
                                        <p:tgtEl>
                                          <p:spTgt spid="29"/>
                                        </p:tgtEl>
                                      </p:cBhvr>
                                    </p:animEffect>
                                    <p:set>
                                      <p:cBhvr>
                                        <p:cTn id="3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4" restart="whenNotActive" fill="hold" evtFilter="cancelBubble" nodeType="interactiveSeq">
                <p:stCondLst>
                  <p:cond evt="onClick" delay="0">
                    <p:tgtEl>
                      <p:spTgt spid="28"/>
                    </p:tgtEl>
                  </p:cond>
                </p:stCondLst>
                <p:endSync evt="end" delay="0">
                  <p:rtn val="all"/>
                </p:endSync>
                <p:childTnLst>
                  <p:par>
                    <p:cTn id="35" fill="hold">
                      <p:stCondLst>
                        <p:cond delay="0"/>
                      </p:stCondLst>
                      <p:childTnLst>
                        <p:par>
                          <p:cTn id="36" fill="hold">
                            <p:stCondLst>
                              <p:cond delay="0"/>
                            </p:stCondLst>
                            <p:childTnLst>
                              <p:par>
                                <p:cTn id="37" presetID="27" presetClass="emph" presetSubtype="0" fill="hold" grpId="0" nodeType="clickEffect">
                                  <p:stCondLst>
                                    <p:cond delay="0"/>
                                  </p:stCondLst>
                                  <p:childTnLst>
                                    <p:animClr clrSpc="rgb" dir="cw">
                                      <p:cBhvr override="childStyle">
                                        <p:cTn id="38" dur="250" autoRev="1" fill="hold"/>
                                        <p:tgtEl>
                                          <p:spTgt spid="28"/>
                                        </p:tgtEl>
                                        <p:attrNameLst>
                                          <p:attrName>style.color</p:attrName>
                                        </p:attrNameLst>
                                      </p:cBhvr>
                                      <p:to>
                                        <a:schemeClr val="bg1"/>
                                      </p:to>
                                    </p:animClr>
                                    <p:animClr clrSpc="rgb" dir="cw">
                                      <p:cBhvr>
                                        <p:cTn id="39" dur="250" autoRev="1" fill="hold"/>
                                        <p:tgtEl>
                                          <p:spTgt spid="28"/>
                                        </p:tgtEl>
                                        <p:attrNameLst>
                                          <p:attrName>fillcolor</p:attrName>
                                        </p:attrNameLst>
                                      </p:cBhvr>
                                      <p:to>
                                        <a:schemeClr val="bg1"/>
                                      </p:to>
                                    </p:animClr>
                                    <p:set>
                                      <p:cBhvr>
                                        <p:cTn id="40" dur="250" autoRev="1" fill="hold"/>
                                        <p:tgtEl>
                                          <p:spTgt spid="28"/>
                                        </p:tgtEl>
                                        <p:attrNameLst>
                                          <p:attrName>fill.type</p:attrName>
                                        </p:attrNameLst>
                                      </p:cBhvr>
                                      <p:to>
                                        <p:strVal val="solid"/>
                                      </p:to>
                                    </p:set>
                                    <p:set>
                                      <p:cBhvr>
                                        <p:cTn id="41" dur="250" autoRev="1"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7" presetClass="emph" presetSubtype="0" fill="hold" grpId="0" nodeType="clickEffect">
                                  <p:stCondLst>
                                    <p:cond delay="0"/>
                                  </p:stCondLst>
                                  <p:childTnLst>
                                    <p:animClr clrSpc="rgb" dir="cw">
                                      <p:cBhvr override="childStyle">
                                        <p:cTn id="46" dur="250" autoRev="1" fill="hold"/>
                                        <p:tgtEl>
                                          <p:spTgt spid="30"/>
                                        </p:tgtEl>
                                        <p:attrNameLst>
                                          <p:attrName>style.color</p:attrName>
                                        </p:attrNameLst>
                                      </p:cBhvr>
                                      <p:to>
                                        <a:schemeClr val="bg1"/>
                                      </p:to>
                                    </p:animClr>
                                    <p:animClr clrSpc="rgb" dir="cw">
                                      <p:cBhvr>
                                        <p:cTn id="47" dur="250" autoRev="1" fill="hold"/>
                                        <p:tgtEl>
                                          <p:spTgt spid="30"/>
                                        </p:tgtEl>
                                        <p:attrNameLst>
                                          <p:attrName>fillcolor</p:attrName>
                                        </p:attrNameLst>
                                      </p:cBhvr>
                                      <p:to>
                                        <a:schemeClr val="bg1"/>
                                      </p:to>
                                    </p:animClr>
                                    <p:set>
                                      <p:cBhvr>
                                        <p:cTn id="48" dur="250" autoRev="1" fill="hold"/>
                                        <p:tgtEl>
                                          <p:spTgt spid="30"/>
                                        </p:tgtEl>
                                        <p:attrNameLst>
                                          <p:attrName>fill.type</p:attrName>
                                        </p:attrNameLst>
                                      </p:cBhvr>
                                      <p:to>
                                        <p:strVal val="solid"/>
                                      </p:to>
                                    </p:set>
                                    <p:set>
                                      <p:cBhvr>
                                        <p:cTn id="49" dur="250" autoRev="1"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9" presetClass="exit" presetSubtype="0" fill="hold" grpId="0" nodeType="clickEffect">
                                  <p:stCondLst>
                                    <p:cond delay="0"/>
                                  </p:stCondLst>
                                  <p:childTnLst>
                                    <p:animEffect transition="out" filter="dissolve">
                                      <p:cBhvr>
                                        <p:cTn id="54" dur="500"/>
                                        <p:tgtEl>
                                          <p:spTgt spid="31"/>
                                        </p:tgtEl>
                                      </p:cBhvr>
                                    </p:animEffect>
                                    <p:set>
                                      <p:cBhvr>
                                        <p:cTn id="5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9" presetClass="exit" presetSubtype="0" fill="hold" grpId="0" nodeType="clickEffect">
                                  <p:stCondLst>
                                    <p:cond delay="0"/>
                                  </p:stCondLst>
                                  <p:childTnLst>
                                    <p:animEffect transition="out" filter="dissolv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8" restart="whenNotActive" fill="hold" evtFilter="cancelBubble" nodeType="interactiveSeq">
                <p:stCondLst>
                  <p:cond evt="onClick" delay="0">
                    <p:tgtEl>
                      <p:spTgt spid="34"/>
                    </p:tgtEl>
                  </p:cond>
                </p:stCondLst>
                <p:endSync evt="end" delay="0">
                  <p:rtn val="all"/>
                </p:endSync>
                <p:childTnLst>
                  <p:par>
                    <p:cTn id="69" fill="hold">
                      <p:stCondLst>
                        <p:cond delay="0"/>
                      </p:stCondLst>
                      <p:childTnLst>
                        <p:par>
                          <p:cTn id="70" fill="hold">
                            <p:stCondLst>
                              <p:cond delay="0"/>
                            </p:stCondLst>
                            <p:childTnLst>
                              <p:par>
                                <p:cTn id="71" presetID="9" presetClass="exit" presetSubtype="0" fill="hold" grpId="0" nodeType="clickEffect">
                                  <p:stCondLst>
                                    <p:cond delay="0"/>
                                  </p:stCondLst>
                                  <p:childTnLst>
                                    <p:animEffect transition="out" filter="dissolv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4" restart="whenNotActive" fill="hold" evtFilter="cancelBubble" nodeType="interactiveSeq">
                <p:stCondLst>
                  <p:cond evt="onClick" delay="0">
                    <p:tgtEl>
                      <p:spTgt spid="35"/>
                    </p:tgtEl>
                  </p:cond>
                </p:stCondLst>
                <p:endSync evt="end" delay="0">
                  <p:rtn val="all"/>
                </p:endSync>
                <p:childTnLst>
                  <p:par>
                    <p:cTn id="75" fill="hold">
                      <p:stCondLst>
                        <p:cond delay="0"/>
                      </p:stCondLst>
                      <p:childTnLst>
                        <p:par>
                          <p:cTn id="76" fill="hold">
                            <p:stCondLst>
                              <p:cond delay="0"/>
                            </p:stCondLst>
                            <p:childTnLst>
                              <p:par>
                                <p:cTn id="77" presetID="27" presetClass="emph" presetSubtype="0" fill="hold" grpId="0" nodeType="clickEffect">
                                  <p:stCondLst>
                                    <p:cond delay="0"/>
                                  </p:stCondLst>
                                  <p:childTnLst>
                                    <p:animClr clrSpc="rgb" dir="cw">
                                      <p:cBhvr override="childStyle">
                                        <p:cTn id="78" dur="250" autoRev="1" fill="hold"/>
                                        <p:tgtEl>
                                          <p:spTgt spid="35"/>
                                        </p:tgtEl>
                                        <p:attrNameLst>
                                          <p:attrName>style.color</p:attrName>
                                        </p:attrNameLst>
                                      </p:cBhvr>
                                      <p:to>
                                        <a:schemeClr val="bg1"/>
                                      </p:to>
                                    </p:animClr>
                                    <p:animClr clrSpc="rgb" dir="cw">
                                      <p:cBhvr>
                                        <p:cTn id="79" dur="250" autoRev="1" fill="hold"/>
                                        <p:tgtEl>
                                          <p:spTgt spid="35"/>
                                        </p:tgtEl>
                                        <p:attrNameLst>
                                          <p:attrName>fillcolor</p:attrName>
                                        </p:attrNameLst>
                                      </p:cBhvr>
                                      <p:to>
                                        <a:schemeClr val="bg1"/>
                                      </p:to>
                                    </p:animClr>
                                    <p:set>
                                      <p:cBhvr>
                                        <p:cTn id="80" dur="250" autoRev="1" fill="hold"/>
                                        <p:tgtEl>
                                          <p:spTgt spid="35"/>
                                        </p:tgtEl>
                                        <p:attrNameLst>
                                          <p:attrName>fill.type</p:attrName>
                                        </p:attrNameLst>
                                      </p:cBhvr>
                                      <p:to>
                                        <p:strVal val="solid"/>
                                      </p:to>
                                    </p:set>
                                    <p:set>
                                      <p:cBhvr>
                                        <p:cTn id="81" dur="250" autoRev="1"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7"/>
                    </p:tgtEl>
                  </p:cond>
                </p:stCondLst>
                <p:endSync evt="end" delay="0">
                  <p:rtn val="all"/>
                </p:endSync>
                <p:childTnLst>
                  <p:par>
                    <p:cTn id="83" fill="hold">
                      <p:stCondLst>
                        <p:cond delay="0"/>
                      </p:stCondLst>
                      <p:childTnLst>
                        <p:par>
                          <p:cTn id="84" fill="hold">
                            <p:stCondLst>
                              <p:cond delay="0"/>
                            </p:stCondLst>
                            <p:childTnLst>
                              <p:par>
                                <p:cTn id="85" presetID="27" presetClass="emph" presetSubtype="0" fill="hold" grpId="0" nodeType="clickEffect">
                                  <p:stCondLst>
                                    <p:cond delay="0"/>
                                  </p:stCondLst>
                                  <p:childTnLst>
                                    <p:animClr clrSpc="rgb" dir="cw">
                                      <p:cBhvr override="childStyle">
                                        <p:cTn id="86" dur="250" autoRev="1" fill="hold"/>
                                        <p:tgtEl>
                                          <p:spTgt spid="37"/>
                                        </p:tgtEl>
                                        <p:attrNameLst>
                                          <p:attrName>style.color</p:attrName>
                                        </p:attrNameLst>
                                      </p:cBhvr>
                                      <p:to>
                                        <a:schemeClr val="bg1"/>
                                      </p:to>
                                    </p:animClr>
                                    <p:animClr clrSpc="rgb" dir="cw">
                                      <p:cBhvr>
                                        <p:cTn id="87" dur="250" autoRev="1" fill="hold"/>
                                        <p:tgtEl>
                                          <p:spTgt spid="37"/>
                                        </p:tgtEl>
                                        <p:attrNameLst>
                                          <p:attrName>fillcolor</p:attrName>
                                        </p:attrNameLst>
                                      </p:cBhvr>
                                      <p:to>
                                        <a:schemeClr val="bg1"/>
                                      </p:to>
                                    </p:animClr>
                                    <p:set>
                                      <p:cBhvr>
                                        <p:cTn id="88" dur="250" autoRev="1" fill="hold"/>
                                        <p:tgtEl>
                                          <p:spTgt spid="37"/>
                                        </p:tgtEl>
                                        <p:attrNameLst>
                                          <p:attrName>fill.type</p:attrName>
                                        </p:attrNameLst>
                                      </p:cBhvr>
                                      <p:to>
                                        <p:strVal val="solid"/>
                                      </p:to>
                                    </p:set>
                                    <p:set>
                                      <p:cBhvr>
                                        <p:cTn id="89" dur="250" autoRev="1"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90" restart="whenNotActive" fill="hold" evtFilter="cancelBubble" nodeType="interactiveSeq">
                <p:stCondLst>
                  <p:cond evt="onClick" delay="0">
                    <p:tgtEl>
                      <p:spTgt spid="38"/>
                    </p:tgtEl>
                  </p:cond>
                </p:stCondLst>
                <p:endSync evt="end" delay="0">
                  <p:rtn val="all"/>
                </p:endSync>
                <p:childTnLst>
                  <p:par>
                    <p:cTn id="91" fill="hold">
                      <p:stCondLst>
                        <p:cond delay="0"/>
                      </p:stCondLst>
                      <p:childTnLst>
                        <p:par>
                          <p:cTn id="92" fill="hold">
                            <p:stCondLst>
                              <p:cond delay="0"/>
                            </p:stCondLst>
                            <p:childTnLst>
                              <p:par>
                                <p:cTn id="93" presetID="9" presetClass="exit" presetSubtype="0" fill="hold" grpId="0" nodeType="clickEffect">
                                  <p:stCondLst>
                                    <p:cond delay="0"/>
                                  </p:stCondLst>
                                  <p:childTnLst>
                                    <p:animEffect transition="out" filter="dissolve">
                                      <p:cBhvr>
                                        <p:cTn id="94" dur="500"/>
                                        <p:tgtEl>
                                          <p:spTgt spid="38"/>
                                        </p:tgtEl>
                                      </p:cBhvr>
                                    </p:animEffect>
                                    <p:set>
                                      <p:cBhvr>
                                        <p:cTn id="9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6" restart="whenNotActive" fill="hold" evtFilter="cancelBubble" nodeType="interactiveSeq">
                <p:stCondLst>
                  <p:cond evt="onClick" delay="0">
                    <p:tgtEl>
                      <p:spTgt spid="46"/>
                    </p:tgtEl>
                  </p:cond>
                </p:stCondLst>
                <p:endSync evt="end" delay="0">
                  <p:rtn val="all"/>
                </p:endSync>
                <p:childTnLst>
                  <p:par>
                    <p:cTn id="97" fill="hold">
                      <p:stCondLst>
                        <p:cond delay="0"/>
                      </p:stCondLst>
                      <p:childTnLst>
                        <p:par>
                          <p:cTn id="98" fill="hold">
                            <p:stCondLst>
                              <p:cond delay="0"/>
                            </p:stCondLst>
                            <p:childTnLst>
                              <p:par>
                                <p:cTn id="99" presetID="27" presetClass="entr" presetSubtype="0" fill="hold" grpId="0" nodeType="clickEffect">
                                  <p:stCondLst>
                                    <p:cond delay="0"/>
                                  </p:stCondLst>
                                  <p:iterate type="lt">
                                    <p:tmPct val="50000"/>
                                  </p:iterate>
                                  <p:childTnLst>
                                    <p:set>
                                      <p:cBhvr>
                                        <p:cTn id="100" dur="1" fill="hold">
                                          <p:stCondLst>
                                            <p:cond delay="0"/>
                                          </p:stCondLst>
                                        </p:cTn>
                                        <p:tgtEl>
                                          <p:spTgt spid="41"/>
                                        </p:tgtEl>
                                        <p:attrNameLst>
                                          <p:attrName>style.visibility</p:attrName>
                                        </p:attrNameLst>
                                      </p:cBhvr>
                                      <p:to>
                                        <p:strVal val="visible"/>
                                      </p:to>
                                    </p:set>
                                    <p:anim calcmode="discrete" valueType="clr">
                                      <p:cBhvr override="childStyle">
                                        <p:cTn id="101"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02" dur="80"/>
                                        <p:tgtEl>
                                          <p:spTgt spid="41"/>
                                        </p:tgtEl>
                                        <p:attrNameLst>
                                          <p:attrName>fillcolor</p:attrName>
                                        </p:attrNameLst>
                                      </p:cBhvr>
                                      <p:tavLst>
                                        <p:tav tm="0">
                                          <p:val>
                                            <p:clrVal>
                                              <a:schemeClr val="accent2"/>
                                            </p:clrVal>
                                          </p:val>
                                        </p:tav>
                                        <p:tav tm="50000">
                                          <p:val>
                                            <p:clrVal>
                                              <a:schemeClr val="hlink"/>
                                            </p:clrVal>
                                          </p:val>
                                        </p:tav>
                                      </p:tavLst>
                                    </p:anim>
                                    <p:set>
                                      <p:cBhvr>
                                        <p:cTn id="103" dur="80"/>
                                        <p:tgtEl>
                                          <p:spTgt spid="41"/>
                                        </p:tgtEl>
                                        <p:attrNameLst>
                                          <p:attrName>fill.type</p:attrName>
                                        </p:attrNameLst>
                                      </p:cBhvr>
                                      <p:to>
                                        <p:strVal val="solid"/>
                                      </p:to>
                                    </p:set>
                                  </p:childTnLst>
                                </p:cTn>
                              </p:par>
                            </p:childTnLst>
                          </p:cTn>
                        </p:par>
                        <p:par>
                          <p:cTn id="104" fill="hold">
                            <p:stCondLst>
                              <p:cond delay="960"/>
                            </p:stCondLst>
                            <p:childTnLst>
                              <p:par>
                                <p:cTn id="105" presetID="9" presetClass="entr" presetSubtype="0" fill="hold" nodeType="after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dissolve">
                                      <p:cBhvr>
                                        <p:cTn id="107" dur="500"/>
                                        <p:tgtEl>
                                          <p:spTgt spid="47"/>
                                        </p:tgtEl>
                                      </p:cBhvr>
                                    </p:animEffect>
                                  </p:childTnLst>
                                </p:cTn>
                              </p:par>
                            </p:childTnLst>
                          </p:cTn>
                        </p:par>
                      </p:childTnLst>
                    </p:cTn>
                  </p:par>
                </p:childTnLst>
              </p:cTn>
              <p:nextCondLst>
                <p:cond evt="onClick" delay="0">
                  <p:tgtEl>
                    <p:spTgt spid="46"/>
                  </p:tgtEl>
                </p:cond>
              </p:nextCondLst>
            </p:seq>
            <p:seq concurrent="1" nextAc="seek">
              <p:cTn id="108" restart="whenNotActive" fill="hold" evtFilter="cancelBubble" nodeType="interactiveSeq">
                <p:stCondLst>
                  <p:cond evt="onClick" delay="0">
                    <p:tgtEl>
                      <p:spTgt spid="39"/>
                    </p:tgtEl>
                  </p:cond>
                </p:stCondLst>
                <p:endSync evt="end" delay="0">
                  <p:rtn val="all"/>
                </p:endSync>
                <p:childTnLst>
                  <p:par>
                    <p:cTn id="109" fill="hold">
                      <p:stCondLst>
                        <p:cond delay="0"/>
                      </p:stCondLst>
                      <p:childTnLst>
                        <p:par>
                          <p:cTn id="110" fill="hold">
                            <p:stCondLst>
                              <p:cond delay="0"/>
                            </p:stCondLst>
                            <p:childTnLst>
                              <p:par>
                                <p:cTn id="111" presetID="1" presetClass="mediacall" presetSubtype="0" fill="hold" nodeType="clickEffect">
                                  <p:stCondLst>
                                    <p:cond delay="0"/>
                                  </p:stCondLst>
                                  <p:childTnLst>
                                    <p:cmd type="call" cmd="playFrom(0.0)">
                                      <p:cBhvr>
                                        <p:cTn id="112" dur="2496" fill="hold"/>
                                        <p:tgtEl>
                                          <p:spTgt spid="39"/>
                                        </p:tgtEl>
                                      </p:cBhvr>
                                    </p:cmd>
                                  </p:childTnLst>
                                </p:cTn>
                              </p:par>
                            </p:childTnLst>
                          </p:cTn>
                        </p:par>
                      </p:childTnLst>
                    </p:cTn>
                  </p:par>
                </p:childTnLst>
              </p:cTn>
              <p:nextCondLst>
                <p:cond evt="onClick" delay="0">
                  <p:tgtEl>
                    <p:spTgt spid="39"/>
                  </p:tgtEl>
                </p:cond>
              </p:nextCondLst>
            </p:seq>
            <p:audio>
              <p:cMediaNode vol="80000">
                <p:cTn id="113"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8DB4E6B8-EC2E-EBD7-02FF-1217A8C9F11E}"/>
              </a:ext>
            </a:extLst>
          </p:cNvPr>
          <p:cNvSpPr/>
          <p:nvPr/>
        </p:nvSpPr>
        <p:spPr>
          <a:xfrm>
            <a:off x="-49864" y="1"/>
            <a:ext cx="18337863"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1075641" y="2659224"/>
            <a:ext cx="8449359" cy="5832648"/>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404047" y="436841"/>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a</a:t>
            </a:r>
            <a:endParaRPr lang="pt-PT" sz="3600" dirty="0">
              <a:solidFill>
                <a:schemeClr val="bg1"/>
              </a:solidFill>
              <a:latin typeface="Corbel" pitchFamily="34" charset="0"/>
            </a:endParaRPr>
          </a:p>
        </p:txBody>
      </p:sp>
      <p:pic>
        <p:nvPicPr>
          <p:cNvPr id="9224" name="Imagem 5" descr="2010-02-05_2157.png"/>
          <p:cNvPicPr>
            <a:picLocks noChangeAspect="1"/>
          </p:cNvPicPr>
          <p:nvPr/>
        </p:nvPicPr>
        <p:blipFill>
          <a:blip r:embed="rId4" cstate="print"/>
          <a:stretch>
            <a:fillRect/>
          </a:stretch>
        </p:blipFill>
        <p:spPr bwMode="auto">
          <a:xfrm>
            <a:off x="3666378" y="2816601"/>
            <a:ext cx="4365777" cy="4919187"/>
          </a:xfrm>
          <a:prstGeom prst="rect">
            <a:avLst/>
          </a:prstGeom>
          <a:noFill/>
          <a:ln w="9525">
            <a:noFill/>
            <a:miter lim="800000"/>
            <a:headEnd/>
            <a:tailEnd/>
          </a:ln>
        </p:spPr>
      </p:pic>
      <p:sp>
        <p:nvSpPr>
          <p:cNvPr id="24" name="Rectângulo arredondado 23"/>
          <p:cNvSpPr/>
          <p:nvPr/>
        </p:nvSpPr>
        <p:spPr>
          <a:xfrm>
            <a:off x="11487723" y="436841"/>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bath</a:t>
            </a:r>
            <a:endParaRPr lang="pt-PT" sz="3600" dirty="0">
              <a:solidFill>
                <a:schemeClr val="bg1"/>
              </a:solidFill>
              <a:latin typeface="Corbel" pitchFamily="34" charset="0"/>
            </a:endParaRPr>
          </a:p>
        </p:txBody>
      </p:sp>
      <p:sp>
        <p:nvSpPr>
          <p:cNvPr id="25" name="Rectângulo arredondado 24"/>
          <p:cNvSpPr/>
          <p:nvPr/>
        </p:nvSpPr>
        <p:spPr>
          <a:xfrm>
            <a:off x="761999" y="9030965"/>
            <a:ext cx="16450359"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487723" y="1624005"/>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a:t>
            </a:r>
            <a:endParaRPr lang="pt-PT" sz="3600" dirty="0">
              <a:solidFill>
                <a:schemeClr val="bg1"/>
              </a:solidFill>
              <a:latin typeface="Corbel" pitchFamily="34" charset="0"/>
            </a:endParaRPr>
          </a:p>
        </p:txBody>
      </p:sp>
      <p:sp>
        <p:nvSpPr>
          <p:cNvPr id="27" name="Rectângulo arredondado 26"/>
          <p:cNvSpPr/>
          <p:nvPr/>
        </p:nvSpPr>
        <p:spPr>
          <a:xfrm>
            <a:off x="14404047" y="1624005"/>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night</a:t>
            </a:r>
            <a:endParaRPr lang="pt-PT" sz="3600" dirty="0">
              <a:solidFill>
                <a:schemeClr val="bg1"/>
              </a:solidFill>
              <a:latin typeface="Corbel" pitchFamily="34" charset="0"/>
            </a:endParaRPr>
          </a:p>
        </p:txBody>
      </p:sp>
      <p:sp>
        <p:nvSpPr>
          <p:cNvPr id="28" name="Rectângulo arredondado 27"/>
          <p:cNvSpPr/>
          <p:nvPr/>
        </p:nvSpPr>
        <p:spPr>
          <a:xfrm>
            <a:off x="14404047" y="2813105"/>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has</a:t>
            </a:r>
            <a:endParaRPr lang="pt-PT" sz="3600" dirty="0">
              <a:solidFill>
                <a:schemeClr val="bg1"/>
              </a:solidFill>
              <a:latin typeface="Corbel" pitchFamily="34" charset="0"/>
            </a:endParaRPr>
          </a:p>
        </p:txBody>
      </p:sp>
      <p:sp>
        <p:nvSpPr>
          <p:cNvPr id="29" name="Rectângulo arredondado 28"/>
          <p:cNvSpPr/>
          <p:nvPr/>
        </p:nvSpPr>
        <p:spPr>
          <a:xfrm>
            <a:off x="11487723" y="2813105"/>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have</a:t>
            </a:r>
            <a:endParaRPr lang="pt-PT" sz="3600" dirty="0">
              <a:solidFill>
                <a:schemeClr val="bg1"/>
              </a:solidFill>
              <a:latin typeface="Corbel" pitchFamily="34" charset="0"/>
            </a:endParaRPr>
          </a:p>
        </p:txBody>
      </p:sp>
      <p:sp>
        <p:nvSpPr>
          <p:cNvPr id="30" name="Rectângulo arredondado 29"/>
          <p:cNvSpPr/>
          <p:nvPr/>
        </p:nvSpPr>
        <p:spPr>
          <a:xfrm>
            <a:off x="11487723" y="4001237"/>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200" dirty="0" err="1">
                <a:solidFill>
                  <a:schemeClr val="bg1"/>
                </a:solidFill>
                <a:latin typeface="Corbel" pitchFamily="34" charset="0"/>
              </a:rPr>
              <a:t>bathroom</a:t>
            </a:r>
            <a:endParaRPr lang="pt-PT" sz="3600" dirty="0">
              <a:solidFill>
                <a:schemeClr val="bg1"/>
              </a:solidFill>
              <a:latin typeface="Corbel" pitchFamily="34" charset="0"/>
            </a:endParaRPr>
          </a:p>
        </p:txBody>
      </p:sp>
      <p:sp>
        <p:nvSpPr>
          <p:cNvPr id="31" name="Rectângulo arredondado 30"/>
          <p:cNvSpPr/>
          <p:nvPr/>
        </p:nvSpPr>
        <p:spPr>
          <a:xfrm>
            <a:off x="14404047" y="4001237"/>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takes</a:t>
            </a:r>
            <a:endParaRPr lang="pt-PT" sz="3600" dirty="0">
              <a:solidFill>
                <a:schemeClr val="bg1"/>
              </a:solidFill>
              <a:latin typeface="Corbel" pitchFamily="34" charset="0"/>
            </a:endParaRPr>
          </a:p>
        </p:txBody>
      </p:sp>
      <p:sp>
        <p:nvSpPr>
          <p:cNvPr id="32" name="Rectângulo arredondado 31"/>
          <p:cNvSpPr/>
          <p:nvPr/>
        </p:nvSpPr>
        <p:spPr>
          <a:xfrm>
            <a:off x="14404047" y="5189369"/>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washes</a:t>
            </a:r>
            <a:endParaRPr lang="pt-PT" sz="3600" dirty="0">
              <a:solidFill>
                <a:schemeClr val="bg1"/>
              </a:solidFill>
              <a:latin typeface="Corbel" pitchFamily="34" charset="0"/>
            </a:endParaRPr>
          </a:p>
        </p:txBody>
      </p:sp>
      <p:sp>
        <p:nvSpPr>
          <p:cNvPr id="33" name="Rectângulo arredondado 32"/>
          <p:cNvSpPr/>
          <p:nvPr/>
        </p:nvSpPr>
        <p:spPr>
          <a:xfrm>
            <a:off x="11487723" y="5189369"/>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take</a:t>
            </a:r>
            <a:endParaRPr lang="pt-PT" sz="3600" dirty="0">
              <a:solidFill>
                <a:schemeClr val="bg1"/>
              </a:solidFill>
              <a:latin typeface="Corbel" pitchFamily="34" charset="0"/>
            </a:endParaRPr>
          </a:p>
        </p:txBody>
      </p:sp>
      <p:sp>
        <p:nvSpPr>
          <p:cNvPr id="34" name="Rectângulo arredondado 33"/>
          <p:cNvSpPr/>
          <p:nvPr/>
        </p:nvSpPr>
        <p:spPr>
          <a:xfrm>
            <a:off x="11487723" y="6377501"/>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wash</a:t>
            </a:r>
            <a:endParaRPr lang="pt-PT" sz="3600" dirty="0">
              <a:solidFill>
                <a:schemeClr val="bg1"/>
              </a:solidFill>
              <a:latin typeface="Corbel" pitchFamily="34" charset="0"/>
            </a:endParaRPr>
          </a:p>
        </p:txBody>
      </p:sp>
      <p:sp>
        <p:nvSpPr>
          <p:cNvPr id="35" name="Rectângulo arredondado 34"/>
          <p:cNvSpPr/>
          <p:nvPr/>
        </p:nvSpPr>
        <p:spPr>
          <a:xfrm>
            <a:off x="14404047" y="6377501"/>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shower</a:t>
            </a:r>
            <a:endParaRPr lang="pt-PT" sz="3600" dirty="0">
              <a:solidFill>
                <a:schemeClr val="bg1"/>
              </a:solidFill>
              <a:latin typeface="Corbel" pitchFamily="34" charset="0"/>
            </a:endParaRPr>
          </a:p>
        </p:txBody>
      </p:sp>
      <p:sp>
        <p:nvSpPr>
          <p:cNvPr id="36" name="Rectângulo arredondado 35"/>
          <p:cNvSpPr/>
          <p:nvPr/>
        </p:nvSpPr>
        <p:spPr>
          <a:xfrm>
            <a:off x="914400" y="436841"/>
            <a:ext cx="8763000" cy="1682323"/>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4000" b="1" dirty="0">
                <a:solidFill>
                  <a:schemeClr val="bg1"/>
                </a:solidFill>
                <a:latin typeface="Corbel" pitchFamily="34" charset="0"/>
              </a:rPr>
              <a:t>Say what Phil does. </a:t>
            </a:r>
          </a:p>
          <a:p>
            <a:pPr algn="ctr">
              <a:defRPr/>
            </a:pPr>
            <a:r>
              <a:rPr lang="pt-PT" sz="4000" b="1" dirty="0">
                <a:solidFill>
                  <a:schemeClr val="bg1"/>
                </a:solidFill>
                <a:latin typeface="Corbel" pitchFamily="34" charset="0"/>
              </a:rPr>
              <a:t>Then listen and click the right words. </a:t>
            </a:r>
            <a:endParaRPr lang="pt-PT" sz="3600" b="1" dirty="0">
              <a:solidFill>
                <a:schemeClr val="bg1"/>
              </a:solidFill>
              <a:latin typeface="Corbel" pitchFamily="34" charset="0"/>
            </a:endParaRPr>
          </a:p>
        </p:txBody>
      </p:sp>
      <p:sp>
        <p:nvSpPr>
          <p:cNvPr id="37" name="Rectângulo arredondado 36"/>
          <p:cNvSpPr/>
          <p:nvPr/>
        </p:nvSpPr>
        <p:spPr>
          <a:xfrm>
            <a:off x="11487723" y="7565633"/>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quick</a:t>
            </a:r>
            <a:endParaRPr lang="pt-PT" sz="3600" dirty="0">
              <a:solidFill>
                <a:schemeClr val="bg1"/>
              </a:solidFill>
              <a:latin typeface="Corbel" pitchFamily="34" charset="0"/>
            </a:endParaRPr>
          </a:p>
        </p:txBody>
      </p:sp>
      <p:sp>
        <p:nvSpPr>
          <p:cNvPr id="38" name="Rectângulo arredondado 37"/>
          <p:cNvSpPr/>
          <p:nvPr/>
        </p:nvSpPr>
        <p:spPr>
          <a:xfrm>
            <a:off x="14404047" y="7565633"/>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water</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4931532" y="9051132"/>
            <a:ext cx="9073008" cy="1015663"/>
          </a:xfrm>
          <a:prstGeom prst="rect">
            <a:avLst/>
          </a:prstGeom>
          <a:noFill/>
          <a:ln w="9525">
            <a:noFill/>
            <a:miter lim="800000"/>
            <a:headEnd/>
            <a:tailEnd/>
          </a:ln>
        </p:spPr>
        <p:txBody>
          <a:bodyPr wrap="square">
            <a:spAutoFit/>
          </a:bodyPr>
          <a:lstStyle/>
          <a:p>
            <a:r>
              <a:rPr lang="pt-PT" sz="6000" b="1" dirty="0" err="1">
                <a:solidFill>
                  <a:schemeClr val="bg1"/>
                </a:solidFill>
                <a:latin typeface="Corbel" pitchFamily="34" charset="0"/>
              </a:rPr>
              <a:t>He</a:t>
            </a:r>
            <a:r>
              <a:rPr lang="pt-PT" sz="6000" b="1" dirty="0">
                <a:solidFill>
                  <a:schemeClr val="bg1"/>
                </a:solidFill>
                <a:latin typeface="Corbel" pitchFamily="34" charset="0"/>
              </a:rPr>
              <a:t> takes a </a:t>
            </a:r>
            <a:r>
              <a:rPr lang="pt-PT" sz="6000" b="1" dirty="0" err="1">
                <a:solidFill>
                  <a:schemeClr val="bg1"/>
                </a:solidFill>
                <a:latin typeface="Corbel" pitchFamily="34" charset="0"/>
              </a:rPr>
              <a:t>quick</a:t>
            </a:r>
            <a:r>
              <a:rPr lang="pt-PT" sz="6000" b="1" dirty="0">
                <a:solidFill>
                  <a:schemeClr val="bg1"/>
                </a:solidFill>
                <a:latin typeface="Corbel" pitchFamily="34" charset="0"/>
              </a:rPr>
              <a:t> </a:t>
            </a:r>
            <a:r>
              <a:rPr lang="pt-PT" sz="6000" b="1" dirty="0" err="1">
                <a:solidFill>
                  <a:schemeClr val="bg1"/>
                </a:solidFill>
                <a:latin typeface="Corbel" pitchFamily="34" charset="0"/>
              </a:rPr>
              <a:t>shower</a:t>
            </a:r>
            <a:r>
              <a:rPr lang="pt-PT" sz="6000" b="1" dirty="0">
                <a:solidFill>
                  <a:schemeClr val="bg1"/>
                </a:solidFill>
                <a:latin typeface="Corbel" pitchFamily="34" charset="0"/>
              </a:rPr>
              <a:t>.</a:t>
            </a:r>
            <a:endParaRPr lang="pt-PT" sz="4200" b="1" dirty="0">
              <a:solidFill>
                <a:schemeClr val="bg1"/>
              </a:solidFill>
              <a:latin typeface="Corbel" pitchFamily="34" charset="0"/>
            </a:endParaRPr>
          </a:p>
        </p:txBody>
      </p:sp>
      <p:pic>
        <p:nvPicPr>
          <p:cNvPr id="47" name="Imagem 46" descr="end-clip-art-705990.png">
            <a:hlinkClick r:id="rId5" action="ppaction://hlinksldjump"/>
          </p:cNvPr>
          <p:cNvPicPr>
            <a:picLocks noChangeAspect="1"/>
          </p:cNvPicPr>
          <p:nvPr/>
        </p:nvPicPr>
        <p:blipFill>
          <a:blip r:embed="rId6" cstate="print"/>
          <a:srcRect/>
          <a:stretch>
            <a:fillRect/>
          </a:stretch>
        </p:blipFill>
        <p:spPr bwMode="auto">
          <a:xfrm>
            <a:off x="16158427" y="8728546"/>
            <a:ext cx="1688306" cy="1685925"/>
          </a:xfrm>
          <a:prstGeom prst="rect">
            <a:avLst/>
          </a:prstGeom>
          <a:noFill/>
          <a:ln w="9525">
            <a:noFill/>
            <a:miter lim="800000"/>
            <a:headEnd/>
            <a:tailEnd/>
          </a:ln>
        </p:spPr>
      </p:pic>
      <p:pic>
        <p:nvPicPr>
          <p:cNvPr id="40" name="take show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duotone>
              <a:schemeClr val="accent3">
                <a:shade val="45000"/>
                <a:satMod val="135000"/>
              </a:schemeClr>
              <a:prstClr val="white"/>
            </a:duotone>
          </a:blip>
          <a:stretch>
            <a:fillRect/>
          </a:stretch>
        </p:blipFill>
        <p:spPr>
          <a:xfrm>
            <a:off x="1507904" y="3091273"/>
            <a:ext cx="1628366" cy="1564754"/>
          </a:xfrm>
          <a:prstGeom prst="rect">
            <a:avLst/>
          </a:prstGeom>
        </p:spPr>
      </p:pic>
      <p:sp>
        <p:nvSpPr>
          <p:cNvPr id="39" name="Rectângulo arredondado 38"/>
          <p:cNvSpPr/>
          <p:nvPr/>
        </p:nvSpPr>
        <p:spPr>
          <a:xfrm>
            <a:off x="1507904" y="8120033"/>
            <a:ext cx="7483696" cy="783462"/>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8" cstate="print"/>
          <a:srcRect/>
          <a:stretch>
            <a:fillRect/>
          </a:stretch>
        </p:blipFill>
        <p:spPr bwMode="auto">
          <a:xfrm>
            <a:off x="8151993" y="7036801"/>
            <a:ext cx="1984013" cy="1981099"/>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7" presetClass="emph" presetSubtype="0" fill="hold" grpId="0" nodeType="clickEffect">
                                  <p:stCondLst>
                                    <p:cond delay="0"/>
                                  </p:stCondLst>
                                  <p:childTnLst>
                                    <p:animClr clrSpc="rgb" dir="cw">
                                      <p:cBhvr override="childStyle">
                                        <p:cTn id="12" dur="250" autoRev="1" fill="hold"/>
                                        <p:tgtEl>
                                          <p:spTgt spid="8"/>
                                        </p:tgtEl>
                                        <p:attrNameLst>
                                          <p:attrName>style.color</p:attrName>
                                        </p:attrNameLst>
                                      </p:cBhvr>
                                      <p:to>
                                        <a:schemeClr val="bg1"/>
                                      </p:to>
                                    </p:animClr>
                                    <p:animClr clrSpc="rgb" dir="cw">
                                      <p:cBhvr>
                                        <p:cTn id="13" dur="250" autoRev="1" fill="hold"/>
                                        <p:tgtEl>
                                          <p:spTgt spid="8"/>
                                        </p:tgtEl>
                                        <p:attrNameLst>
                                          <p:attrName>fillcolor</p:attrName>
                                        </p:attrNameLst>
                                      </p:cBhvr>
                                      <p:to>
                                        <a:schemeClr val="bg1"/>
                                      </p:to>
                                    </p:animClr>
                                    <p:set>
                                      <p:cBhvr>
                                        <p:cTn id="14" dur="250" autoRev="1" fill="hold"/>
                                        <p:tgtEl>
                                          <p:spTgt spid="8"/>
                                        </p:tgtEl>
                                        <p:attrNameLst>
                                          <p:attrName>fill.type</p:attrName>
                                        </p:attrNameLst>
                                      </p:cBhvr>
                                      <p:to>
                                        <p:strVal val="solid"/>
                                      </p:to>
                                    </p:set>
                                    <p:set>
                                      <p:cBhvr>
                                        <p:cTn id="15" dur="250" autoRev="1"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27" presetClass="emph" presetSubtype="0" fill="hold" grpId="0" nodeType="clickEffect">
                                  <p:stCondLst>
                                    <p:cond delay="0"/>
                                  </p:stCondLst>
                                  <p:childTnLst>
                                    <p:animClr clrSpc="rgb" dir="cw">
                                      <p:cBhvr override="childStyle">
                                        <p:cTn id="20" dur="250" autoRev="1" fill="hold"/>
                                        <p:tgtEl>
                                          <p:spTgt spid="26"/>
                                        </p:tgtEl>
                                        <p:attrNameLst>
                                          <p:attrName>style.color</p:attrName>
                                        </p:attrNameLst>
                                      </p:cBhvr>
                                      <p:to>
                                        <a:schemeClr val="bg1"/>
                                      </p:to>
                                    </p:animClr>
                                    <p:animClr clrSpc="rgb" dir="cw">
                                      <p:cBhvr>
                                        <p:cTn id="21" dur="250" autoRev="1" fill="hold"/>
                                        <p:tgtEl>
                                          <p:spTgt spid="26"/>
                                        </p:tgtEl>
                                        <p:attrNameLst>
                                          <p:attrName>fillcolor</p:attrName>
                                        </p:attrNameLst>
                                      </p:cBhvr>
                                      <p:to>
                                        <a:schemeClr val="bg1"/>
                                      </p:to>
                                    </p:animClr>
                                    <p:set>
                                      <p:cBhvr>
                                        <p:cTn id="22" dur="250" autoRev="1" fill="hold"/>
                                        <p:tgtEl>
                                          <p:spTgt spid="26"/>
                                        </p:tgtEl>
                                        <p:attrNameLst>
                                          <p:attrName>fill.type</p:attrName>
                                        </p:attrNameLst>
                                      </p:cBhvr>
                                      <p:to>
                                        <p:strVal val="solid"/>
                                      </p:to>
                                    </p:set>
                                    <p:set>
                                      <p:cBhvr>
                                        <p:cTn id="23" dur="250" autoRev="1"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grpId="0" nodeType="clickEffect">
                                  <p:stCondLst>
                                    <p:cond delay="0"/>
                                  </p:stCondLst>
                                  <p:childTnLst>
                                    <p:animEffect transition="out" filter="dissolve">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p:stCondLst>
                        <p:cond delay="0"/>
                      </p:stCondLst>
                      <p:childTnLst>
                        <p:par>
                          <p:cTn id="32" fill="hold">
                            <p:stCondLst>
                              <p:cond delay="0"/>
                            </p:stCondLst>
                            <p:childTnLst>
                              <p:par>
                                <p:cTn id="33" presetID="9" presetClass="exit" presetSubtype="0" fill="hold" grpId="0" nodeType="clickEffect">
                                  <p:stCondLst>
                                    <p:cond delay="0"/>
                                  </p:stCondLst>
                                  <p:childTnLst>
                                    <p:animEffect transition="out" filter="dissolve">
                                      <p:cBhvr>
                                        <p:cTn id="34" dur="500"/>
                                        <p:tgtEl>
                                          <p:spTgt spid="29"/>
                                        </p:tgtEl>
                                      </p:cBhvr>
                                    </p:animEffect>
                                    <p:set>
                                      <p:cBhvr>
                                        <p:cTn id="3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6" restart="whenNotActive" fill="hold" evtFilter="cancelBubble" nodeType="interactiveSeq">
                <p:stCondLst>
                  <p:cond evt="onClick" delay="0">
                    <p:tgtEl>
                      <p:spTgt spid="28"/>
                    </p:tgtEl>
                  </p:cond>
                </p:stCondLst>
                <p:endSync evt="end" delay="0">
                  <p:rtn val="all"/>
                </p:endSync>
                <p:childTnLst>
                  <p:par>
                    <p:cTn id="37" fill="hold">
                      <p:stCondLst>
                        <p:cond delay="0"/>
                      </p:stCondLst>
                      <p:childTnLst>
                        <p:par>
                          <p:cTn id="38" fill="hold">
                            <p:stCondLst>
                              <p:cond delay="0"/>
                            </p:stCondLst>
                            <p:childTnLst>
                              <p:par>
                                <p:cTn id="39" presetID="9" presetClass="exit" presetSubtype="0" fill="hold" grpId="0" nodeType="clickEffect">
                                  <p:stCondLst>
                                    <p:cond delay="0"/>
                                  </p:stCondLst>
                                  <p:childTnLst>
                                    <p:animEffect transition="out" filter="dissolve">
                                      <p:cBhvr>
                                        <p:cTn id="40" dur="500"/>
                                        <p:tgtEl>
                                          <p:spTgt spid="28"/>
                                        </p:tgtEl>
                                      </p:cBhvr>
                                    </p:animEffect>
                                    <p:set>
                                      <p:cBhvr>
                                        <p:cTn id="4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8" restart="whenNotActive" fill="hold" evtFilter="cancelBubble" nodeType="interactiveSeq">
                <p:stCondLst>
                  <p:cond evt="onClick" delay="0">
                    <p:tgtEl>
                      <p:spTgt spid="31"/>
                    </p:tgtEl>
                  </p:cond>
                </p:stCondLst>
                <p:endSync evt="end" delay="0">
                  <p:rtn val="all"/>
                </p:endSync>
                <p:childTnLst>
                  <p:par>
                    <p:cTn id="49" fill="hold">
                      <p:stCondLst>
                        <p:cond delay="0"/>
                      </p:stCondLst>
                      <p:childTnLst>
                        <p:par>
                          <p:cTn id="50" fill="hold">
                            <p:stCondLst>
                              <p:cond delay="0"/>
                            </p:stCondLst>
                            <p:childTnLst>
                              <p:par>
                                <p:cTn id="51" presetID="27" presetClass="emph" presetSubtype="0" fill="hold" grpId="0" nodeType="clickEffect">
                                  <p:stCondLst>
                                    <p:cond delay="0"/>
                                  </p:stCondLst>
                                  <p:childTnLst>
                                    <p:animClr clrSpc="rgb" dir="cw">
                                      <p:cBhvr override="childStyle">
                                        <p:cTn id="52" dur="250" autoRev="1" fill="hold"/>
                                        <p:tgtEl>
                                          <p:spTgt spid="31"/>
                                        </p:tgtEl>
                                        <p:attrNameLst>
                                          <p:attrName>style.color</p:attrName>
                                        </p:attrNameLst>
                                      </p:cBhvr>
                                      <p:to>
                                        <a:schemeClr val="bg1"/>
                                      </p:to>
                                    </p:animClr>
                                    <p:animClr clrSpc="rgb" dir="cw">
                                      <p:cBhvr>
                                        <p:cTn id="53" dur="250" autoRev="1" fill="hold"/>
                                        <p:tgtEl>
                                          <p:spTgt spid="31"/>
                                        </p:tgtEl>
                                        <p:attrNameLst>
                                          <p:attrName>fillcolor</p:attrName>
                                        </p:attrNameLst>
                                      </p:cBhvr>
                                      <p:to>
                                        <a:schemeClr val="bg1"/>
                                      </p:to>
                                    </p:animClr>
                                    <p:set>
                                      <p:cBhvr>
                                        <p:cTn id="54" dur="250" autoRev="1" fill="hold"/>
                                        <p:tgtEl>
                                          <p:spTgt spid="31"/>
                                        </p:tgtEl>
                                        <p:attrNameLst>
                                          <p:attrName>fill.type</p:attrName>
                                        </p:attrNameLst>
                                      </p:cBhvr>
                                      <p:to>
                                        <p:strVal val="solid"/>
                                      </p:to>
                                    </p:set>
                                    <p:set>
                                      <p:cBhvr>
                                        <p:cTn id="55" dur="250" autoRev="1"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9" presetClass="exit" presetSubtype="0" fill="hold" grpId="0" nodeType="clickEffect">
                                  <p:stCondLst>
                                    <p:cond delay="0"/>
                                  </p:stCondLst>
                                  <p:childTnLst>
                                    <p:animEffect transition="out" filter="dissolv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8" restart="whenNotActive" fill="hold" evtFilter="cancelBubble" nodeType="interactiveSeq">
                <p:stCondLst>
                  <p:cond evt="onClick" delay="0">
                    <p:tgtEl>
                      <p:spTgt spid="34"/>
                    </p:tgtEl>
                  </p:cond>
                </p:stCondLst>
                <p:endSync evt="end" delay="0">
                  <p:rtn val="all"/>
                </p:endSync>
                <p:childTnLst>
                  <p:par>
                    <p:cTn id="69" fill="hold">
                      <p:stCondLst>
                        <p:cond delay="0"/>
                      </p:stCondLst>
                      <p:childTnLst>
                        <p:par>
                          <p:cTn id="70" fill="hold">
                            <p:stCondLst>
                              <p:cond delay="0"/>
                            </p:stCondLst>
                            <p:childTnLst>
                              <p:par>
                                <p:cTn id="71" presetID="9" presetClass="exit" presetSubtype="0" fill="hold" grpId="0" nodeType="clickEffect">
                                  <p:stCondLst>
                                    <p:cond delay="0"/>
                                  </p:stCondLst>
                                  <p:childTnLst>
                                    <p:animEffect transition="out" filter="dissolv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4" restart="whenNotActive" fill="hold" evtFilter="cancelBubble" nodeType="interactiveSeq">
                <p:stCondLst>
                  <p:cond evt="onClick" delay="0">
                    <p:tgtEl>
                      <p:spTgt spid="35"/>
                    </p:tgtEl>
                  </p:cond>
                </p:stCondLst>
                <p:endSync evt="end" delay="0">
                  <p:rtn val="all"/>
                </p:endSync>
                <p:childTnLst>
                  <p:par>
                    <p:cTn id="75" fill="hold">
                      <p:stCondLst>
                        <p:cond delay="0"/>
                      </p:stCondLst>
                      <p:childTnLst>
                        <p:par>
                          <p:cTn id="76" fill="hold">
                            <p:stCondLst>
                              <p:cond delay="0"/>
                            </p:stCondLst>
                            <p:childTnLst>
                              <p:par>
                                <p:cTn id="77" presetID="27" presetClass="emph" presetSubtype="0" fill="hold" grpId="0" nodeType="clickEffect">
                                  <p:stCondLst>
                                    <p:cond delay="0"/>
                                  </p:stCondLst>
                                  <p:childTnLst>
                                    <p:animClr clrSpc="rgb" dir="cw">
                                      <p:cBhvr override="childStyle">
                                        <p:cTn id="78" dur="250" autoRev="1" fill="hold"/>
                                        <p:tgtEl>
                                          <p:spTgt spid="35"/>
                                        </p:tgtEl>
                                        <p:attrNameLst>
                                          <p:attrName>style.color</p:attrName>
                                        </p:attrNameLst>
                                      </p:cBhvr>
                                      <p:to>
                                        <a:schemeClr val="bg1"/>
                                      </p:to>
                                    </p:animClr>
                                    <p:animClr clrSpc="rgb" dir="cw">
                                      <p:cBhvr>
                                        <p:cTn id="79" dur="250" autoRev="1" fill="hold"/>
                                        <p:tgtEl>
                                          <p:spTgt spid="35"/>
                                        </p:tgtEl>
                                        <p:attrNameLst>
                                          <p:attrName>fillcolor</p:attrName>
                                        </p:attrNameLst>
                                      </p:cBhvr>
                                      <p:to>
                                        <a:schemeClr val="bg1"/>
                                      </p:to>
                                    </p:animClr>
                                    <p:set>
                                      <p:cBhvr>
                                        <p:cTn id="80" dur="250" autoRev="1" fill="hold"/>
                                        <p:tgtEl>
                                          <p:spTgt spid="35"/>
                                        </p:tgtEl>
                                        <p:attrNameLst>
                                          <p:attrName>fill.type</p:attrName>
                                        </p:attrNameLst>
                                      </p:cBhvr>
                                      <p:to>
                                        <p:strVal val="solid"/>
                                      </p:to>
                                    </p:set>
                                    <p:set>
                                      <p:cBhvr>
                                        <p:cTn id="81" dur="250" autoRev="1"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7"/>
                    </p:tgtEl>
                  </p:cond>
                </p:stCondLst>
                <p:endSync evt="end" delay="0">
                  <p:rtn val="all"/>
                </p:endSync>
                <p:childTnLst>
                  <p:par>
                    <p:cTn id="83" fill="hold">
                      <p:stCondLst>
                        <p:cond delay="0"/>
                      </p:stCondLst>
                      <p:childTnLst>
                        <p:par>
                          <p:cTn id="84" fill="hold">
                            <p:stCondLst>
                              <p:cond delay="0"/>
                            </p:stCondLst>
                            <p:childTnLst>
                              <p:par>
                                <p:cTn id="85" presetID="27" presetClass="emph" presetSubtype="0" fill="hold" grpId="0" nodeType="clickEffect">
                                  <p:stCondLst>
                                    <p:cond delay="0"/>
                                  </p:stCondLst>
                                  <p:childTnLst>
                                    <p:animClr clrSpc="rgb" dir="cw">
                                      <p:cBhvr override="childStyle">
                                        <p:cTn id="86" dur="250" autoRev="1" fill="hold"/>
                                        <p:tgtEl>
                                          <p:spTgt spid="37"/>
                                        </p:tgtEl>
                                        <p:attrNameLst>
                                          <p:attrName>style.color</p:attrName>
                                        </p:attrNameLst>
                                      </p:cBhvr>
                                      <p:to>
                                        <a:schemeClr val="bg1"/>
                                      </p:to>
                                    </p:animClr>
                                    <p:animClr clrSpc="rgb" dir="cw">
                                      <p:cBhvr>
                                        <p:cTn id="87" dur="250" autoRev="1" fill="hold"/>
                                        <p:tgtEl>
                                          <p:spTgt spid="37"/>
                                        </p:tgtEl>
                                        <p:attrNameLst>
                                          <p:attrName>fillcolor</p:attrName>
                                        </p:attrNameLst>
                                      </p:cBhvr>
                                      <p:to>
                                        <a:schemeClr val="bg1"/>
                                      </p:to>
                                    </p:animClr>
                                    <p:set>
                                      <p:cBhvr>
                                        <p:cTn id="88" dur="250" autoRev="1" fill="hold"/>
                                        <p:tgtEl>
                                          <p:spTgt spid="37"/>
                                        </p:tgtEl>
                                        <p:attrNameLst>
                                          <p:attrName>fill.type</p:attrName>
                                        </p:attrNameLst>
                                      </p:cBhvr>
                                      <p:to>
                                        <p:strVal val="solid"/>
                                      </p:to>
                                    </p:set>
                                    <p:set>
                                      <p:cBhvr>
                                        <p:cTn id="89" dur="250" autoRev="1"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90" restart="whenNotActive" fill="hold" evtFilter="cancelBubble" nodeType="interactiveSeq">
                <p:stCondLst>
                  <p:cond evt="onClick" delay="0">
                    <p:tgtEl>
                      <p:spTgt spid="38"/>
                    </p:tgtEl>
                  </p:cond>
                </p:stCondLst>
                <p:endSync evt="end" delay="0">
                  <p:rtn val="all"/>
                </p:endSync>
                <p:childTnLst>
                  <p:par>
                    <p:cTn id="91" fill="hold">
                      <p:stCondLst>
                        <p:cond delay="0"/>
                      </p:stCondLst>
                      <p:childTnLst>
                        <p:par>
                          <p:cTn id="92" fill="hold">
                            <p:stCondLst>
                              <p:cond delay="0"/>
                            </p:stCondLst>
                            <p:childTnLst>
                              <p:par>
                                <p:cTn id="93" presetID="9" presetClass="exit" presetSubtype="0" fill="hold" grpId="0" nodeType="clickEffect">
                                  <p:stCondLst>
                                    <p:cond delay="0"/>
                                  </p:stCondLst>
                                  <p:childTnLst>
                                    <p:animEffect transition="out" filter="dissolve">
                                      <p:cBhvr>
                                        <p:cTn id="94" dur="500"/>
                                        <p:tgtEl>
                                          <p:spTgt spid="38"/>
                                        </p:tgtEl>
                                      </p:cBhvr>
                                    </p:animEffect>
                                    <p:set>
                                      <p:cBhvr>
                                        <p:cTn id="9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6" restart="whenNotActive" fill="hold" evtFilter="cancelBubble" nodeType="interactiveSeq">
                <p:stCondLst>
                  <p:cond evt="onClick" delay="0">
                    <p:tgtEl>
                      <p:spTgt spid="46"/>
                    </p:tgtEl>
                  </p:cond>
                </p:stCondLst>
                <p:endSync evt="end" delay="0">
                  <p:rtn val="all"/>
                </p:endSync>
                <p:childTnLst>
                  <p:par>
                    <p:cTn id="97" fill="hold">
                      <p:stCondLst>
                        <p:cond delay="0"/>
                      </p:stCondLst>
                      <p:childTnLst>
                        <p:par>
                          <p:cTn id="98" fill="hold">
                            <p:stCondLst>
                              <p:cond delay="0"/>
                            </p:stCondLst>
                            <p:childTnLst>
                              <p:par>
                                <p:cTn id="99" presetID="27" presetClass="entr" presetSubtype="0" fill="hold" grpId="0" nodeType="clickEffect">
                                  <p:stCondLst>
                                    <p:cond delay="0"/>
                                  </p:stCondLst>
                                  <p:iterate type="lt">
                                    <p:tmPct val="50000"/>
                                  </p:iterate>
                                  <p:childTnLst>
                                    <p:set>
                                      <p:cBhvr>
                                        <p:cTn id="100" dur="1" fill="hold">
                                          <p:stCondLst>
                                            <p:cond delay="0"/>
                                          </p:stCondLst>
                                        </p:cTn>
                                        <p:tgtEl>
                                          <p:spTgt spid="41"/>
                                        </p:tgtEl>
                                        <p:attrNameLst>
                                          <p:attrName>style.visibility</p:attrName>
                                        </p:attrNameLst>
                                      </p:cBhvr>
                                      <p:to>
                                        <p:strVal val="visible"/>
                                      </p:to>
                                    </p:set>
                                    <p:anim calcmode="discrete" valueType="clr">
                                      <p:cBhvr override="childStyle">
                                        <p:cTn id="101"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02" dur="80"/>
                                        <p:tgtEl>
                                          <p:spTgt spid="41"/>
                                        </p:tgtEl>
                                        <p:attrNameLst>
                                          <p:attrName>fillcolor</p:attrName>
                                        </p:attrNameLst>
                                      </p:cBhvr>
                                      <p:tavLst>
                                        <p:tav tm="0">
                                          <p:val>
                                            <p:clrVal>
                                              <a:schemeClr val="accent2"/>
                                            </p:clrVal>
                                          </p:val>
                                        </p:tav>
                                        <p:tav tm="50000">
                                          <p:val>
                                            <p:clrVal>
                                              <a:schemeClr val="hlink"/>
                                            </p:clrVal>
                                          </p:val>
                                        </p:tav>
                                      </p:tavLst>
                                    </p:anim>
                                    <p:set>
                                      <p:cBhvr>
                                        <p:cTn id="103" dur="80"/>
                                        <p:tgtEl>
                                          <p:spTgt spid="41"/>
                                        </p:tgtEl>
                                        <p:attrNameLst>
                                          <p:attrName>fill.type</p:attrName>
                                        </p:attrNameLst>
                                      </p:cBhvr>
                                      <p:to>
                                        <p:strVal val="solid"/>
                                      </p:to>
                                    </p:set>
                                  </p:childTnLst>
                                </p:cTn>
                              </p:par>
                            </p:childTnLst>
                          </p:cTn>
                        </p:par>
                        <p:par>
                          <p:cTn id="104" fill="hold">
                            <p:stCondLst>
                              <p:cond delay="840"/>
                            </p:stCondLst>
                            <p:childTnLst>
                              <p:par>
                                <p:cTn id="105" presetID="9" presetClass="entr" presetSubtype="0" fill="hold" nodeType="after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dissolve">
                                      <p:cBhvr>
                                        <p:cTn id="107" dur="500"/>
                                        <p:tgtEl>
                                          <p:spTgt spid="47"/>
                                        </p:tgtEl>
                                      </p:cBhvr>
                                    </p:animEffect>
                                  </p:childTnLst>
                                </p:cTn>
                              </p:par>
                            </p:childTnLst>
                          </p:cTn>
                        </p:par>
                      </p:childTnLst>
                    </p:cTn>
                  </p:par>
                </p:childTnLst>
              </p:cTn>
              <p:nextCondLst>
                <p:cond evt="onClick" delay="0">
                  <p:tgtEl>
                    <p:spTgt spid="46"/>
                  </p:tgtEl>
                </p:cond>
              </p:nextCondLst>
            </p:seq>
            <p:seq concurrent="1" nextAc="seek">
              <p:cTn id="108" restart="whenNotActive" fill="hold" evtFilter="cancelBubble" nodeType="interactiveSeq">
                <p:stCondLst>
                  <p:cond evt="onClick" delay="0">
                    <p:tgtEl>
                      <p:spTgt spid="40"/>
                    </p:tgtEl>
                  </p:cond>
                </p:stCondLst>
                <p:endSync evt="end" delay="0">
                  <p:rtn val="all"/>
                </p:endSync>
                <p:childTnLst>
                  <p:par>
                    <p:cTn id="109" fill="hold">
                      <p:stCondLst>
                        <p:cond delay="0"/>
                      </p:stCondLst>
                      <p:childTnLst>
                        <p:par>
                          <p:cTn id="110" fill="hold">
                            <p:stCondLst>
                              <p:cond delay="0"/>
                            </p:stCondLst>
                            <p:childTnLst>
                              <p:par>
                                <p:cTn id="111" presetID="1" presetClass="mediacall" presetSubtype="0" fill="hold" nodeType="clickEffect">
                                  <p:stCondLst>
                                    <p:cond delay="0"/>
                                  </p:stCondLst>
                                  <p:childTnLst>
                                    <p:cmd type="call" cmd="playFrom(0.0)">
                                      <p:cBhvr>
                                        <p:cTn id="112" dur="2130" fill="hold"/>
                                        <p:tgtEl>
                                          <p:spTgt spid="40"/>
                                        </p:tgtEl>
                                      </p:cBhvr>
                                    </p:cmd>
                                  </p:childTnLst>
                                </p:cTn>
                              </p:par>
                            </p:childTnLst>
                          </p:cTn>
                        </p:par>
                      </p:childTnLst>
                    </p:cTn>
                  </p:par>
                </p:childTnLst>
              </p:cTn>
              <p:nextCondLst>
                <p:cond evt="onClick" delay="0">
                  <p:tgtEl>
                    <p:spTgt spid="40"/>
                  </p:tgtEl>
                </p:cond>
              </p:nextCondLst>
            </p:seq>
            <p:audio>
              <p:cMediaNode vol="80000">
                <p:cTn id="113" fill="hold" display="0">
                  <p:stCondLst>
                    <p:cond delay="indefinite"/>
                  </p:stCondLst>
                  <p:endCondLst>
                    <p:cond evt="onNext" delay="0">
                      <p:tgtEl>
                        <p:sldTgt/>
                      </p:tgtEl>
                    </p:cond>
                    <p:cond evt="onPrev" delay="0">
                      <p:tgtEl>
                        <p:sldTgt/>
                      </p:tgtEl>
                    </p:cond>
                    <p:cond evt="onStopAudio" delay="0">
                      <p:tgtEl>
                        <p:sldTgt/>
                      </p:tgtEl>
                    </p:cond>
                  </p:endCondLst>
                </p:cTn>
                <p:tgtEl>
                  <p:spTgt spid="40"/>
                </p:tgtEl>
              </p:cMediaNode>
            </p:audio>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FA2165FB-7090-A1DE-65B2-AD223E56DC5D}"/>
              </a:ext>
            </a:extLst>
          </p:cNvPr>
          <p:cNvSpPr/>
          <p:nvPr/>
        </p:nvSpPr>
        <p:spPr>
          <a:xfrm>
            <a:off x="-49864" y="1"/>
            <a:ext cx="18337863" cy="102870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sp>
        <p:nvSpPr>
          <p:cNvPr id="17" name="Rectângulo arredondado 16"/>
          <p:cNvSpPr/>
          <p:nvPr/>
        </p:nvSpPr>
        <p:spPr>
          <a:xfrm>
            <a:off x="838200" y="2659224"/>
            <a:ext cx="9372600" cy="5832648"/>
          </a:xfrm>
          <a:prstGeom prst="roundRect">
            <a:avLst/>
          </a:prstGeom>
          <a:ln w="76200">
            <a:solidFill>
              <a:srgbClr val="00B0F0"/>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pt-PT" sz="2700"/>
          </a:p>
        </p:txBody>
      </p:sp>
      <p:sp>
        <p:nvSpPr>
          <p:cNvPr id="8" name="Rectângulo arredondado 7"/>
          <p:cNvSpPr/>
          <p:nvPr/>
        </p:nvSpPr>
        <p:spPr>
          <a:xfrm>
            <a:off x="14770456" y="28199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his</a:t>
            </a:r>
            <a:endParaRPr lang="pt-PT" sz="3600" dirty="0">
              <a:solidFill>
                <a:schemeClr val="bg1"/>
              </a:solidFill>
              <a:latin typeface="Corbel" pitchFamily="34" charset="0"/>
            </a:endParaRPr>
          </a:p>
        </p:txBody>
      </p:sp>
      <p:pic>
        <p:nvPicPr>
          <p:cNvPr id="9224" name="Imagem 5" descr="2010-02-05_2157.png"/>
          <p:cNvPicPr>
            <a:picLocks noChangeAspect="1"/>
          </p:cNvPicPr>
          <p:nvPr/>
        </p:nvPicPr>
        <p:blipFill>
          <a:blip r:embed="rId5" cstate="print"/>
          <a:stretch>
            <a:fillRect/>
          </a:stretch>
        </p:blipFill>
        <p:spPr bwMode="auto">
          <a:xfrm>
            <a:off x="3397203" y="2807933"/>
            <a:ext cx="4212072" cy="4765354"/>
          </a:xfrm>
          <a:prstGeom prst="rect">
            <a:avLst/>
          </a:prstGeom>
          <a:noFill/>
          <a:ln w="9525">
            <a:noFill/>
            <a:miter lim="800000"/>
            <a:headEnd/>
            <a:tailEnd/>
          </a:ln>
        </p:spPr>
      </p:pic>
      <p:sp>
        <p:nvSpPr>
          <p:cNvPr id="24" name="Rectângulo arredondado 23"/>
          <p:cNvSpPr/>
          <p:nvPr/>
        </p:nvSpPr>
        <p:spPr>
          <a:xfrm>
            <a:off x="11854132" y="28199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a</a:t>
            </a:r>
            <a:endParaRPr lang="pt-PT" sz="3600" dirty="0">
              <a:solidFill>
                <a:schemeClr val="bg1"/>
              </a:solidFill>
              <a:latin typeface="Corbel" pitchFamily="34" charset="0"/>
            </a:endParaRPr>
          </a:p>
        </p:txBody>
      </p:sp>
      <p:sp>
        <p:nvSpPr>
          <p:cNvPr id="25" name="Rectângulo arredondado 24"/>
          <p:cNvSpPr/>
          <p:nvPr/>
        </p:nvSpPr>
        <p:spPr>
          <a:xfrm>
            <a:off x="762000" y="9030965"/>
            <a:ext cx="16816768" cy="1081088"/>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PT" sz="3600" dirty="0">
              <a:solidFill>
                <a:schemeClr val="bg1"/>
              </a:solidFill>
              <a:latin typeface="Corbel" pitchFamily="34" charset="0"/>
            </a:endParaRPr>
          </a:p>
        </p:txBody>
      </p:sp>
      <p:sp>
        <p:nvSpPr>
          <p:cNvPr id="26" name="Rectângulo arredondado 25"/>
          <p:cNvSpPr/>
          <p:nvPr/>
        </p:nvSpPr>
        <p:spPr>
          <a:xfrm>
            <a:off x="11854132" y="146915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bed</a:t>
            </a:r>
            <a:endParaRPr lang="pt-PT" sz="3600" dirty="0">
              <a:solidFill>
                <a:schemeClr val="bg1"/>
              </a:solidFill>
              <a:latin typeface="Corbel" pitchFamily="34" charset="0"/>
            </a:endParaRPr>
          </a:p>
        </p:txBody>
      </p:sp>
      <p:sp>
        <p:nvSpPr>
          <p:cNvPr id="27" name="Rectângulo arredondado 26"/>
          <p:cNvSpPr/>
          <p:nvPr/>
        </p:nvSpPr>
        <p:spPr>
          <a:xfrm>
            <a:off x="14770456" y="146915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a:t>
            </a:r>
            <a:endParaRPr lang="pt-PT" sz="3600" dirty="0">
              <a:solidFill>
                <a:schemeClr val="bg1"/>
              </a:solidFill>
              <a:latin typeface="Corbel" pitchFamily="34" charset="0"/>
            </a:endParaRPr>
          </a:p>
        </p:txBody>
      </p:sp>
      <p:sp>
        <p:nvSpPr>
          <p:cNvPr id="28" name="Rectângulo arredondado 27"/>
          <p:cNvSpPr/>
          <p:nvPr/>
        </p:nvSpPr>
        <p:spPr>
          <a:xfrm>
            <a:off x="14770456" y="265825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read</a:t>
            </a:r>
            <a:endParaRPr lang="pt-PT" sz="3600" dirty="0">
              <a:solidFill>
                <a:schemeClr val="bg1"/>
              </a:solidFill>
              <a:latin typeface="Corbel" pitchFamily="34" charset="0"/>
            </a:endParaRPr>
          </a:p>
        </p:txBody>
      </p:sp>
      <p:sp>
        <p:nvSpPr>
          <p:cNvPr id="29" name="Rectângulo arredondado 28"/>
          <p:cNvSpPr/>
          <p:nvPr/>
        </p:nvSpPr>
        <p:spPr>
          <a:xfrm>
            <a:off x="11854132" y="2658256"/>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reads</a:t>
            </a:r>
            <a:endParaRPr lang="pt-PT" sz="3600" dirty="0">
              <a:solidFill>
                <a:schemeClr val="bg1"/>
              </a:solidFill>
              <a:latin typeface="Corbel" pitchFamily="34" charset="0"/>
            </a:endParaRPr>
          </a:p>
        </p:txBody>
      </p:sp>
      <p:sp>
        <p:nvSpPr>
          <p:cNvPr id="30" name="Rectângulo arredondado 29"/>
          <p:cNvSpPr/>
          <p:nvPr/>
        </p:nvSpPr>
        <p:spPr>
          <a:xfrm>
            <a:off x="11854132" y="384638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bedtime</a:t>
            </a:r>
            <a:endParaRPr lang="pt-PT" sz="3600" dirty="0">
              <a:solidFill>
                <a:schemeClr val="bg1"/>
              </a:solidFill>
              <a:latin typeface="Corbel" pitchFamily="34" charset="0"/>
            </a:endParaRPr>
          </a:p>
        </p:txBody>
      </p:sp>
      <p:sp>
        <p:nvSpPr>
          <p:cNvPr id="31" name="Rectângulo arredondado 30"/>
          <p:cNvSpPr/>
          <p:nvPr/>
        </p:nvSpPr>
        <p:spPr>
          <a:xfrm>
            <a:off x="14770456" y="3846388"/>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does</a:t>
            </a:r>
            <a:endParaRPr lang="pt-PT" sz="3600" dirty="0">
              <a:solidFill>
                <a:schemeClr val="bg1"/>
              </a:solidFill>
              <a:latin typeface="Corbel" pitchFamily="34" charset="0"/>
            </a:endParaRPr>
          </a:p>
        </p:txBody>
      </p:sp>
      <p:sp>
        <p:nvSpPr>
          <p:cNvPr id="32" name="Rectângulo arredondado 31"/>
          <p:cNvSpPr/>
          <p:nvPr/>
        </p:nvSpPr>
        <p:spPr>
          <a:xfrm>
            <a:off x="14770456" y="503452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father</a:t>
            </a:r>
            <a:endParaRPr lang="pt-PT" sz="3600" dirty="0">
              <a:solidFill>
                <a:schemeClr val="bg1"/>
              </a:solidFill>
              <a:latin typeface="Corbel" pitchFamily="34" charset="0"/>
            </a:endParaRPr>
          </a:p>
        </p:txBody>
      </p:sp>
      <p:sp>
        <p:nvSpPr>
          <p:cNvPr id="33" name="Rectângulo arredondado 32"/>
          <p:cNvSpPr/>
          <p:nvPr/>
        </p:nvSpPr>
        <p:spPr>
          <a:xfrm>
            <a:off x="11854132" y="5034520"/>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her</a:t>
            </a:r>
            <a:endParaRPr lang="pt-PT" sz="3600" dirty="0">
              <a:solidFill>
                <a:schemeClr val="bg1"/>
              </a:solidFill>
              <a:latin typeface="Corbel" pitchFamily="34" charset="0"/>
            </a:endParaRPr>
          </a:p>
        </p:txBody>
      </p:sp>
      <p:sp>
        <p:nvSpPr>
          <p:cNvPr id="34" name="Rectângulo arredondado 33"/>
          <p:cNvSpPr/>
          <p:nvPr/>
        </p:nvSpPr>
        <p:spPr>
          <a:xfrm>
            <a:off x="11854132" y="622265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in</a:t>
            </a:r>
            <a:endParaRPr lang="pt-PT" sz="3600" dirty="0">
              <a:solidFill>
                <a:schemeClr val="bg1"/>
              </a:solidFill>
              <a:latin typeface="Corbel" pitchFamily="34" charset="0"/>
            </a:endParaRPr>
          </a:p>
        </p:txBody>
      </p:sp>
      <p:sp>
        <p:nvSpPr>
          <p:cNvPr id="35" name="Rectângulo arredondado 34"/>
          <p:cNvSpPr/>
          <p:nvPr/>
        </p:nvSpPr>
        <p:spPr>
          <a:xfrm>
            <a:off x="14770456" y="6222652"/>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a:solidFill>
                  <a:schemeClr val="bg1"/>
                </a:solidFill>
                <a:latin typeface="Corbel" pitchFamily="34" charset="0"/>
              </a:rPr>
              <a:t>time</a:t>
            </a:r>
            <a:endParaRPr lang="pt-PT" sz="3600" dirty="0">
              <a:solidFill>
                <a:schemeClr val="bg1"/>
              </a:solidFill>
              <a:latin typeface="Corbel" pitchFamily="34" charset="0"/>
            </a:endParaRPr>
          </a:p>
        </p:txBody>
      </p:sp>
      <p:sp>
        <p:nvSpPr>
          <p:cNvPr id="36" name="Rectângulo arredondado 35"/>
          <p:cNvSpPr/>
          <p:nvPr/>
        </p:nvSpPr>
        <p:spPr>
          <a:xfrm>
            <a:off x="762000" y="419100"/>
            <a:ext cx="9448800" cy="1700064"/>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pt-PT" sz="4000" b="1" dirty="0">
                <a:solidFill>
                  <a:schemeClr val="bg1"/>
                </a:solidFill>
                <a:latin typeface="Corbel" pitchFamily="34" charset="0"/>
              </a:rPr>
              <a:t>Say what his father does. </a:t>
            </a:r>
          </a:p>
          <a:p>
            <a:pPr algn="ctr">
              <a:defRPr/>
            </a:pPr>
            <a:r>
              <a:rPr lang="pt-PT" sz="4000" b="1" dirty="0">
                <a:solidFill>
                  <a:schemeClr val="bg1"/>
                </a:solidFill>
                <a:latin typeface="Corbel" pitchFamily="34" charset="0"/>
              </a:rPr>
              <a:t>Then listen and click the right words. </a:t>
            </a:r>
            <a:endParaRPr lang="pt-PT" sz="3600" b="1" dirty="0">
              <a:solidFill>
                <a:schemeClr val="bg1"/>
              </a:solidFill>
              <a:latin typeface="Corbel" pitchFamily="34" charset="0"/>
            </a:endParaRPr>
          </a:p>
        </p:txBody>
      </p:sp>
      <p:sp>
        <p:nvSpPr>
          <p:cNvPr id="37" name="Rectângulo arredondado 36"/>
          <p:cNvSpPr/>
          <p:nvPr/>
        </p:nvSpPr>
        <p:spPr>
          <a:xfrm>
            <a:off x="11854132" y="741078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him</a:t>
            </a:r>
            <a:endParaRPr lang="pt-PT" sz="3600" dirty="0">
              <a:solidFill>
                <a:schemeClr val="bg1"/>
              </a:solidFill>
              <a:latin typeface="Corbel" pitchFamily="34" charset="0"/>
            </a:endParaRPr>
          </a:p>
        </p:txBody>
      </p:sp>
      <p:sp>
        <p:nvSpPr>
          <p:cNvPr id="38" name="Rectângulo arredondado 37"/>
          <p:cNvSpPr/>
          <p:nvPr/>
        </p:nvSpPr>
        <p:spPr>
          <a:xfrm>
            <a:off x="14770456" y="7410784"/>
            <a:ext cx="2808312" cy="1081088"/>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800" dirty="0" err="1">
                <a:solidFill>
                  <a:schemeClr val="bg1"/>
                </a:solidFill>
                <a:latin typeface="Corbel" pitchFamily="34" charset="0"/>
              </a:rPr>
              <a:t>story</a:t>
            </a:r>
            <a:endParaRPr lang="pt-PT" sz="3600" dirty="0">
              <a:solidFill>
                <a:schemeClr val="bg1"/>
              </a:solidFill>
              <a:latin typeface="Corbel" pitchFamily="34" charset="0"/>
            </a:endParaRPr>
          </a:p>
        </p:txBody>
      </p:sp>
      <p:sp>
        <p:nvSpPr>
          <p:cNvPr id="41" name="CaixaDeTexto 40"/>
          <p:cNvSpPr txBox="1">
            <a:spLocks noChangeArrowheads="1"/>
          </p:cNvSpPr>
          <p:nvPr/>
        </p:nvSpPr>
        <p:spPr bwMode="auto">
          <a:xfrm>
            <a:off x="3419364" y="9051132"/>
            <a:ext cx="11233248" cy="923330"/>
          </a:xfrm>
          <a:prstGeom prst="rect">
            <a:avLst/>
          </a:prstGeom>
          <a:noFill/>
          <a:ln w="9525">
            <a:noFill/>
            <a:miter lim="800000"/>
            <a:headEnd/>
            <a:tailEnd/>
          </a:ln>
        </p:spPr>
        <p:txBody>
          <a:bodyPr wrap="square">
            <a:spAutoFit/>
          </a:bodyPr>
          <a:lstStyle/>
          <a:p>
            <a:r>
              <a:rPr lang="pt-PT" sz="5400" b="1" dirty="0" err="1">
                <a:solidFill>
                  <a:schemeClr val="bg1"/>
                </a:solidFill>
                <a:latin typeface="Corbel" pitchFamily="34" charset="0"/>
              </a:rPr>
              <a:t>His</a:t>
            </a:r>
            <a:r>
              <a:rPr lang="pt-PT" sz="5400" b="1" dirty="0">
                <a:solidFill>
                  <a:schemeClr val="bg1"/>
                </a:solidFill>
                <a:latin typeface="Corbel" pitchFamily="34" charset="0"/>
              </a:rPr>
              <a:t> </a:t>
            </a:r>
            <a:r>
              <a:rPr lang="pt-PT" sz="5400" b="1" dirty="0" err="1">
                <a:solidFill>
                  <a:schemeClr val="bg1"/>
                </a:solidFill>
                <a:latin typeface="Corbel" pitchFamily="34" charset="0"/>
              </a:rPr>
              <a:t>father</a:t>
            </a:r>
            <a:r>
              <a:rPr lang="pt-PT" sz="5400" b="1" dirty="0">
                <a:solidFill>
                  <a:schemeClr val="bg1"/>
                </a:solidFill>
                <a:latin typeface="Corbel" pitchFamily="34" charset="0"/>
              </a:rPr>
              <a:t> </a:t>
            </a:r>
            <a:r>
              <a:rPr lang="pt-PT" sz="5400" b="1" dirty="0" err="1">
                <a:solidFill>
                  <a:schemeClr val="bg1"/>
                </a:solidFill>
                <a:latin typeface="Corbel" pitchFamily="34" charset="0"/>
              </a:rPr>
              <a:t>reads</a:t>
            </a:r>
            <a:r>
              <a:rPr lang="pt-PT" sz="5400" b="1" dirty="0">
                <a:solidFill>
                  <a:schemeClr val="bg1"/>
                </a:solidFill>
                <a:latin typeface="Corbel" pitchFamily="34" charset="0"/>
              </a:rPr>
              <a:t> </a:t>
            </a:r>
            <a:r>
              <a:rPr lang="pt-PT" sz="5400" b="1" dirty="0" err="1">
                <a:solidFill>
                  <a:schemeClr val="bg1"/>
                </a:solidFill>
                <a:latin typeface="Corbel" pitchFamily="34" charset="0"/>
              </a:rPr>
              <a:t>him</a:t>
            </a:r>
            <a:r>
              <a:rPr lang="pt-PT" sz="5400" b="1" dirty="0">
                <a:solidFill>
                  <a:schemeClr val="bg1"/>
                </a:solidFill>
                <a:latin typeface="Corbel" pitchFamily="34" charset="0"/>
              </a:rPr>
              <a:t> a </a:t>
            </a:r>
            <a:r>
              <a:rPr lang="pt-PT" sz="5400" b="1" dirty="0" err="1">
                <a:solidFill>
                  <a:schemeClr val="bg1"/>
                </a:solidFill>
                <a:latin typeface="Corbel" pitchFamily="34" charset="0"/>
              </a:rPr>
              <a:t>bedtime</a:t>
            </a:r>
            <a:r>
              <a:rPr lang="pt-PT" sz="5400" b="1" dirty="0">
                <a:solidFill>
                  <a:schemeClr val="bg1"/>
                </a:solidFill>
                <a:latin typeface="Corbel" pitchFamily="34" charset="0"/>
              </a:rPr>
              <a:t> </a:t>
            </a:r>
            <a:r>
              <a:rPr lang="pt-PT" sz="5400" b="1" dirty="0" err="1">
                <a:solidFill>
                  <a:schemeClr val="bg1"/>
                </a:solidFill>
                <a:latin typeface="Corbel" pitchFamily="34" charset="0"/>
              </a:rPr>
              <a:t>story</a:t>
            </a:r>
            <a:r>
              <a:rPr lang="pt-PT" sz="5400" b="1" dirty="0">
                <a:solidFill>
                  <a:schemeClr val="bg1"/>
                </a:solidFill>
                <a:latin typeface="Corbel" pitchFamily="34" charset="0"/>
              </a:rPr>
              <a:t>.</a:t>
            </a:r>
            <a:endParaRPr lang="pt-PT" sz="3600" b="1" dirty="0">
              <a:solidFill>
                <a:schemeClr val="bg1"/>
              </a:solidFill>
              <a:latin typeface="Corbel" pitchFamily="34" charset="0"/>
            </a:endParaRPr>
          </a:p>
        </p:txBody>
      </p:sp>
      <p:pic>
        <p:nvPicPr>
          <p:cNvPr id="39" name="rea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duotone>
              <a:schemeClr val="accent4">
                <a:shade val="45000"/>
                <a:satMod val="135000"/>
              </a:schemeClr>
              <a:prstClr val="white"/>
            </a:duotone>
          </a:blip>
          <a:stretch>
            <a:fillRect/>
          </a:stretch>
        </p:blipFill>
        <p:spPr>
          <a:xfrm>
            <a:off x="1416478" y="3091273"/>
            <a:ext cx="1628366" cy="1564754"/>
          </a:xfrm>
          <a:prstGeom prst="rect">
            <a:avLst/>
          </a:prstGeom>
        </p:spPr>
      </p:pic>
      <p:sp>
        <p:nvSpPr>
          <p:cNvPr id="40" name="Rectângulo arredondado 39"/>
          <p:cNvSpPr/>
          <p:nvPr/>
        </p:nvSpPr>
        <p:spPr>
          <a:xfrm>
            <a:off x="1371600" y="8005336"/>
            <a:ext cx="8305800" cy="754180"/>
          </a:xfrm>
          <a:prstGeom prst="roundRect">
            <a:avLst/>
          </a:prstGeom>
          <a:ln w="76200">
            <a:solidFill>
              <a:srgbClr val="00B0F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pt-PT" sz="4400" b="1" dirty="0" err="1">
                <a:solidFill>
                  <a:schemeClr val="bg1"/>
                </a:solidFill>
                <a:latin typeface="Corbel" pitchFamily="34" charset="0"/>
              </a:rPr>
              <a:t>Check</a:t>
            </a:r>
            <a:r>
              <a:rPr lang="pt-PT" sz="4400" b="1" dirty="0">
                <a:solidFill>
                  <a:schemeClr val="bg1"/>
                </a:solidFill>
                <a:latin typeface="Corbel" pitchFamily="34" charset="0"/>
              </a:rPr>
              <a:t> </a:t>
            </a:r>
            <a:r>
              <a:rPr lang="pt-PT" sz="4400" b="1" dirty="0" err="1">
                <a:solidFill>
                  <a:schemeClr val="bg1"/>
                </a:solidFill>
                <a:latin typeface="Corbel" pitchFamily="34" charset="0"/>
              </a:rPr>
              <a:t>the</a:t>
            </a:r>
            <a:r>
              <a:rPr lang="pt-PT" sz="4400" b="1" dirty="0">
                <a:solidFill>
                  <a:schemeClr val="bg1"/>
                </a:solidFill>
                <a:latin typeface="Corbel" pitchFamily="34" charset="0"/>
              </a:rPr>
              <a:t> </a:t>
            </a:r>
            <a:r>
              <a:rPr lang="pt-PT" sz="4400" b="1" dirty="0" err="1">
                <a:solidFill>
                  <a:schemeClr val="bg1"/>
                </a:solidFill>
                <a:latin typeface="Corbel" pitchFamily="34" charset="0"/>
              </a:rPr>
              <a:t>sentence</a:t>
            </a:r>
            <a:r>
              <a:rPr lang="pt-PT" sz="4400" b="1" dirty="0">
                <a:solidFill>
                  <a:schemeClr val="bg1"/>
                </a:solidFill>
                <a:latin typeface="Corbel" pitchFamily="34" charset="0"/>
              </a:rPr>
              <a:t> </a:t>
            </a:r>
            <a:r>
              <a:rPr lang="pt-PT" sz="4400" b="1" dirty="0" err="1">
                <a:solidFill>
                  <a:schemeClr val="bg1"/>
                </a:solidFill>
                <a:latin typeface="Corbel" pitchFamily="34" charset="0"/>
              </a:rPr>
              <a:t>here</a:t>
            </a:r>
            <a:r>
              <a:rPr lang="pt-PT" sz="4400" b="1" dirty="0">
                <a:solidFill>
                  <a:schemeClr val="bg1"/>
                </a:solidFill>
                <a:latin typeface="Corbel" pitchFamily="34" charset="0"/>
              </a:rPr>
              <a:t>.</a:t>
            </a:r>
            <a:endParaRPr lang="pt-PT" sz="4000" b="1" dirty="0">
              <a:solidFill>
                <a:schemeClr val="bg1"/>
              </a:solidFill>
              <a:latin typeface="Corbel" pitchFamily="34" charset="0"/>
            </a:endParaRPr>
          </a:p>
        </p:txBody>
      </p:sp>
      <p:pic>
        <p:nvPicPr>
          <p:cNvPr id="46" name="Imagem 45" descr="bank-check-icons-free-in-sleek-xp-basic-20330.png"/>
          <p:cNvPicPr>
            <a:picLocks noChangeAspect="1"/>
          </p:cNvPicPr>
          <p:nvPr/>
        </p:nvPicPr>
        <p:blipFill>
          <a:blip r:embed="rId7" cstate="print"/>
          <a:srcRect/>
          <a:stretch>
            <a:fillRect/>
          </a:stretch>
        </p:blipFill>
        <p:spPr bwMode="auto">
          <a:xfrm>
            <a:off x="8716088" y="6963761"/>
            <a:ext cx="2029835" cy="2026854"/>
          </a:xfrm>
          <a:prstGeom prst="rect">
            <a:avLst/>
          </a:prstGeom>
          <a:noFill/>
          <a:ln w="9525">
            <a:noFill/>
            <a:miter lim="800000"/>
            <a:headEnd/>
            <a:tailEnd/>
          </a:ln>
        </p:spPr>
      </p:pic>
      <p:pic>
        <p:nvPicPr>
          <p:cNvPr id="47" name="Imagem 46" descr="end-clip-art-705990.png"/>
          <p:cNvPicPr>
            <a:picLocks noChangeAspect="1"/>
          </p:cNvPicPr>
          <p:nvPr/>
        </p:nvPicPr>
        <p:blipFill>
          <a:blip r:embed="rId8" cstate="print"/>
          <a:stretch>
            <a:fillRect/>
          </a:stretch>
        </p:blipFill>
        <p:spPr bwMode="auto">
          <a:xfrm>
            <a:off x="4204396" y="419101"/>
            <a:ext cx="11187607" cy="8689034"/>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7" presetClass="emph" presetSubtype="0" fill="hold" nodeType="clickEffect">
                                  <p:stCondLst>
                                    <p:cond delay="0"/>
                                  </p:stCondLst>
                                  <p:childTnLst>
                                    <p:animClr clrSpc="rgb" dir="cw">
                                      <p:cBhvr override="childStyle">
                                        <p:cTn id="12" dur="250" autoRev="1" fill="hold"/>
                                        <p:tgtEl>
                                          <p:spTgt spid="24"/>
                                        </p:tgtEl>
                                        <p:attrNameLst>
                                          <p:attrName>style.color</p:attrName>
                                        </p:attrNameLst>
                                      </p:cBhvr>
                                      <p:to>
                                        <a:schemeClr val="bg1"/>
                                      </p:to>
                                    </p:animClr>
                                    <p:animClr clrSpc="rgb" dir="cw">
                                      <p:cBhvr>
                                        <p:cTn id="13" dur="250" autoRev="1" fill="hold"/>
                                        <p:tgtEl>
                                          <p:spTgt spid="24"/>
                                        </p:tgtEl>
                                        <p:attrNameLst>
                                          <p:attrName>fillcolor</p:attrName>
                                        </p:attrNameLst>
                                      </p:cBhvr>
                                      <p:to>
                                        <a:schemeClr val="bg1"/>
                                      </p:to>
                                    </p:animClr>
                                    <p:set>
                                      <p:cBhvr>
                                        <p:cTn id="14" dur="250" autoRev="1" fill="hold"/>
                                        <p:tgtEl>
                                          <p:spTgt spid="24"/>
                                        </p:tgtEl>
                                        <p:attrNameLst>
                                          <p:attrName>fill.type</p:attrName>
                                        </p:attrNameLst>
                                      </p:cBhvr>
                                      <p:to>
                                        <p:strVal val="solid"/>
                                      </p:to>
                                    </p:set>
                                    <p:set>
                                      <p:cBhvr>
                                        <p:cTn id="15" dur="250" autoRev="1"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7" presetClass="emph" presetSubtype="0" fill="hold" grpId="0" nodeType="clickEffect">
                                  <p:stCondLst>
                                    <p:cond delay="0"/>
                                  </p:stCondLst>
                                  <p:childTnLst>
                                    <p:animClr clrSpc="rgb" dir="cw">
                                      <p:cBhvr override="childStyle">
                                        <p:cTn id="20" dur="250" autoRev="1" fill="hold"/>
                                        <p:tgtEl>
                                          <p:spTgt spid="8"/>
                                        </p:tgtEl>
                                        <p:attrNameLst>
                                          <p:attrName>style.color</p:attrName>
                                        </p:attrNameLst>
                                      </p:cBhvr>
                                      <p:to>
                                        <a:schemeClr val="bg1"/>
                                      </p:to>
                                    </p:animClr>
                                    <p:animClr clrSpc="rgb" dir="cw">
                                      <p:cBhvr>
                                        <p:cTn id="21" dur="250" autoRev="1" fill="hold"/>
                                        <p:tgtEl>
                                          <p:spTgt spid="8"/>
                                        </p:tgtEl>
                                        <p:attrNameLst>
                                          <p:attrName>fillcolor</p:attrName>
                                        </p:attrNameLst>
                                      </p:cBhvr>
                                      <p:to>
                                        <a:schemeClr val="bg1"/>
                                      </p:to>
                                    </p:animClr>
                                    <p:set>
                                      <p:cBhvr>
                                        <p:cTn id="22" dur="250" autoRev="1" fill="hold"/>
                                        <p:tgtEl>
                                          <p:spTgt spid="8"/>
                                        </p:tgtEl>
                                        <p:attrNameLst>
                                          <p:attrName>fill.type</p:attrName>
                                        </p:attrNameLst>
                                      </p:cBhvr>
                                      <p:to>
                                        <p:strVal val="solid"/>
                                      </p:to>
                                    </p:set>
                                    <p:set>
                                      <p:cBhvr>
                                        <p:cTn id="23" dur="250" autoRev="1"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grpId="0" nodeType="clickEffect">
                                  <p:stCondLst>
                                    <p:cond delay="0"/>
                                  </p:stCondLst>
                                  <p:childTnLst>
                                    <p:animEffect transition="out" filter="dissolv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9" presetClass="exit" presetSubtype="0" fill="hold" grpId="0" nodeType="clickEffect">
                                  <p:stCondLst>
                                    <p:cond delay="0"/>
                                  </p:stCondLst>
                                  <p:childTnLst>
                                    <p:animEffect transition="out" filter="dissolv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27" presetClass="emph" presetSubtype="0" fill="hold" grpId="0" nodeType="clickEffect">
                                  <p:stCondLst>
                                    <p:cond delay="0"/>
                                  </p:stCondLst>
                                  <p:childTnLst>
                                    <p:animClr clrSpc="rgb" dir="cw">
                                      <p:cBhvr override="childStyle">
                                        <p:cTn id="40" dur="250" autoRev="1" fill="hold"/>
                                        <p:tgtEl>
                                          <p:spTgt spid="29"/>
                                        </p:tgtEl>
                                        <p:attrNameLst>
                                          <p:attrName>style.color</p:attrName>
                                        </p:attrNameLst>
                                      </p:cBhvr>
                                      <p:to>
                                        <a:schemeClr val="bg1"/>
                                      </p:to>
                                    </p:animClr>
                                    <p:animClr clrSpc="rgb" dir="cw">
                                      <p:cBhvr>
                                        <p:cTn id="41" dur="250" autoRev="1" fill="hold"/>
                                        <p:tgtEl>
                                          <p:spTgt spid="29"/>
                                        </p:tgtEl>
                                        <p:attrNameLst>
                                          <p:attrName>fillcolor</p:attrName>
                                        </p:attrNameLst>
                                      </p:cBhvr>
                                      <p:to>
                                        <a:schemeClr val="bg1"/>
                                      </p:to>
                                    </p:animClr>
                                    <p:set>
                                      <p:cBhvr>
                                        <p:cTn id="42" dur="250" autoRev="1" fill="hold"/>
                                        <p:tgtEl>
                                          <p:spTgt spid="29"/>
                                        </p:tgtEl>
                                        <p:attrNameLst>
                                          <p:attrName>fill.type</p:attrName>
                                        </p:attrNameLst>
                                      </p:cBhvr>
                                      <p:to>
                                        <p:strVal val="solid"/>
                                      </p:to>
                                    </p:set>
                                    <p:set>
                                      <p:cBhvr>
                                        <p:cTn id="43" dur="250" autoRev="1"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28"/>
                    </p:tgtEl>
                  </p:cond>
                </p:stCondLst>
                <p:endSync evt="end" delay="0">
                  <p:rtn val="all"/>
                </p:endSync>
                <p:childTnLst>
                  <p:par>
                    <p:cTn id="45" fill="hold">
                      <p:stCondLst>
                        <p:cond delay="0"/>
                      </p:stCondLst>
                      <p:childTnLst>
                        <p:par>
                          <p:cTn id="46" fill="hold">
                            <p:stCondLst>
                              <p:cond delay="0"/>
                            </p:stCondLst>
                            <p:childTnLst>
                              <p:par>
                                <p:cTn id="47" presetID="9" presetClass="exit" presetSubtype="0" fill="hold" grpId="0" nodeType="clickEffect">
                                  <p:stCondLst>
                                    <p:cond delay="0"/>
                                  </p:stCondLst>
                                  <p:childTnLst>
                                    <p:animEffect transition="out" filter="dissolve">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27" presetClass="emph" presetSubtype="0" fill="hold" grpId="0" nodeType="clickEffect">
                                  <p:stCondLst>
                                    <p:cond delay="0"/>
                                  </p:stCondLst>
                                  <p:childTnLst>
                                    <p:animClr clrSpc="rgb" dir="cw">
                                      <p:cBhvr override="childStyle">
                                        <p:cTn id="54" dur="250" autoRev="1" fill="hold"/>
                                        <p:tgtEl>
                                          <p:spTgt spid="30"/>
                                        </p:tgtEl>
                                        <p:attrNameLst>
                                          <p:attrName>style.color</p:attrName>
                                        </p:attrNameLst>
                                      </p:cBhvr>
                                      <p:to>
                                        <a:schemeClr val="bg1"/>
                                      </p:to>
                                    </p:animClr>
                                    <p:animClr clrSpc="rgb" dir="cw">
                                      <p:cBhvr>
                                        <p:cTn id="55" dur="250" autoRev="1" fill="hold"/>
                                        <p:tgtEl>
                                          <p:spTgt spid="30"/>
                                        </p:tgtEl>
                                        <p:attrNameLst>
                                          <p:attrName>fillcolor</p:attrName>
                                        </p:attrNameLst>
                                      </p:cBhvr>
                                      <p:to>
                                        <a:schemeClr val="bg1"/>
                                      </p:to>
                                    </p:animClr>
                                    <p:set>
                                      <p:cBhvr>
                                        <p:cTn id="56" dur="250" autoRev="1" fill="hold"/>
                                        <p:tgtEl>
                                          <p:spTgt spid="30"/>
                                        </p:tgtEl>
                                        <p:attrNameLst>
                                          <p:attrName>fill.type</p:attrName>
                                        </p:attrNameLst>
                                      </p:cBhvr>
                                      <p:to>
                                        <p:strVal val="solid"/>
                                      </p:to>
                                    </p:set>
                                    <p:set>
                                      <p:cBhvr>
                                        <p:cTn id="57" dur="250" autoRev="1"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31"/>
                    </p:tgtEl>
                  </p:cond>
                </p:stCondLst>
                <p:endSync evt="end" delay="0">
                  <p:rtn val="all"/>
                </p:endSync>
                <p:childTnLst>
                  <p:par>
                    <p:cTn id="59" fill="hold">
                      <p:stCondLst>
                        <p:cond delay="0"/>
                      </p:stCondLst>
                      <p:childTnLst>
                        <p:par>
                          <p:cTn id="60" fill="hold">
                            <p:stCondLst>
                              <p:cond delay="0"/>
                            </p:stCondLst>
                            <p:childTnLst>
                              <p:par>
                                <p:cTn id="61" presetID="9" presetClass="exit" presetSubtype="0" fill="hold" grpId="0" nodeType="clickEffect">
                                  <p:stCondLst>
                                    <p:cond delay="0"/>
                                  </p:stCondLst>
                                  <p:childTnLst>
                                    <p:animEffect transition="out" filter="dissolv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4" restart="whenNotActive" fill="hold" evtFilter="cancelBubble" nodeType="interactiveSeq">
                <p:stCondLst>
                  <p:cond evt="onClick" delay="0">
                    <p:tgtEl>
                      <p:spTgt spid="33"/>
                    </p:tgtEl>
                  </p:cond>
                </p:stCondLst>
                <p:endSync evt="end" delay="0">
                  <p:rtn val="all"/>
                </p:endSync>
                <p:childTnLst>
                  <p:par>
                    <p:cTn id="65" fill="hold">
                      <p:stCondLst>
                        <p:cond delay="0"/>
                      </p:stCondLst>
                      <p:childTnLst>
                        <p:par>
                          <p:cTn id="66" fill="hold">
                            <p:stCondLst>
                              <p:cond delay="0"/>
                            </p:stCondLst>
                            <p:childTnLst>
                              <p:par>
                                <p:cTn id="67" presetID="9" presetClass="exit" presetSubtype="0" fill="hold" grpId="0" nodeType="clickEffect">
                                  <p:stCondLst>
                                    <p:cond delay="0"/>
                                  </p:stCondLst>
                                  <p:childTnLst>
                                    <p:animEffect transition="out" filter="dissolve">
                                      <p:cBhvr>
                                        <p:cTn id="68" dur="500"/>
                                        <p:tgtEl>
                                          <p:spTgt spid="33"/>
                                        </p:tgtEl>
                                      </p:cBhvr>
                                    </p:animEffect>
                                    <p:set>
                                      <p:cBhvr>
                                        <p:cTn id="6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27" presetClass="emph" presetSubtype="0" fill="hold" grpId="0" nodeType="clickEffect">
                                  <p:stCondLst>
                                    <p:cond delay="0"/>
                                  </p:stCondLst>
                                  <p:childTnLst>
                                    <p:animClr clrSpc="rgb" dir="cw">
                                      <p:cBhvr override="childStyle">
                                        <p:cTn id="74" dur="250" autoRev="1" fill="hold"/>
                                        <p:tgtEl>
                                          <p:spTgt spid="32"/>
                                        </p:tgtEl>
                                        <p:attrNameLst>
                                          <p:attrName>style.color</p:attrName>
                                        </p:attrNameLst>
                                      </p:cBhvr>
                                      <p:to>
                                        <a:schemeClr val="bg1"/>
                                      </p:to>
                                    </p:animClr>
                                    <p:animClr clrSpc="rgb" dir="cw">
                                      <p:cBhvr>
                                        <p:cTn id="75" dur="250" autoRev="1" fill="hold"/>
                                        <p:tgtEl>
                                          <p:spTgt spid="32"/>
                                        </p:tgtEl>
                                        <p:attrNameLst>
                                          <p:attrName>fillcolor</p:attrName>
                                        </p:attrNameLst>
                                      </p:cBhvr>
                                      <p:to>
                                        <a:schemeClr val="bg1"/>
                                      </p:to>
                                    </p:animClr>
                                    <p:set>
                                      <p:cBhvr>
                                        <p:cTn id="76" dur="250" autoRev="1" fill="hold"/>
                                        <p:tgtEl>
                                          <p:spTgt spid="32"/>
                                        </p:tgtEl>
                                        <p:attrNameLst>
                                          <p:attrName>fill.type</p:attrName>
                                        </p:attrNameLst>
                                      </p:cBhvr>
                                      <p:to>
                                        <p:strVal val="solid"/>
                                      </p:to>
                                    </p:set>
                                    <p:set>
                                      <p:cBhvr>
                                        <p:cTn id="77" dur="250" autoRev="1"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78" restart="whenNotActive" fill="hold" evtFilter="cancelBubble" nodeType="interactiveSeq">
                <p:stCondLst>
                  <p:cond evt="onClick" delay="0">
                    <p:tgtEl>
                      <p:spTgt spid="34"/>
                    </p:tgtEl>
                  </p:cond>
                </p:stCondLst>
                <p:endSync evt="end" delay="0">
                  <p:rtn val="all"/>
                </p:endSync>
                <p:childTnLst>
                  <p:par>
                    <p:cTn id="79" fill="hold">
                      <p:stCondLst>
                        <p:cond delay="0"/>
                      </p:stCondLst>
                      <p:childTnLst>
                        <p:par>
                          <p:cTn id="80" fill="hold">
                            <p:stCondLst>
                              <p:cond delay="0"/>
                            </p:stCondLst>
                            <p:childTnLst>
                              <p:par>
                                <p:cTn id="81" presetID="9" presetClass="exit" presetSubtype="0" fill="hold" grpId="0" nodeType="clickEffect">
                                  <p:stCondLst>
                                    <p:cond delay="0"/>
                                  </p:stCondLst>
                                  <p:childTnLst>
                                    <p:animEffect transition="out" filter="dissolve">
                                      <p:cBhvr>
                                        <p:cTn id="82" dur="500"/>
                                        <p:tgtEl>
                                          <p:spTgt spid="34"/>
                                        </p:tgtEl>
                                      </p:cBhvr>
                                    </p:animEffect>
                                    <p:set>
                                      <p:cBhvr>
                                        <p:cTn id="8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4" restart="whenNotActive" fill="hold" evtFilter="cancelBubble" nodeType="interactiveSeq">
                <p:stCondLst>
                  <p:cond evt="onClick" delay="0">
                    <p:tgtEl>
                      <p:spTgt spid="35"/>
                    </p:tgtEl>
                  </p:cond>
                </p:stCondLst>
                <p:endSync evt="end" delay="0">
                  <p:rtn val="all"/>
                </p:endSync>
                <p:childTnLst>
                  <p:par>
                    <p:cTn id="85" fill="hold">
                      <p:stCondLst>
                        <p:cond delay="0"/>
                      </p:stCondLst>
                      <p:childTnLst>
                        <p:par>
                          <p:cTn id="86" fill="hold">
                            <p:stCondLst>
                              <p:cond delay="0"/>
                            </p:stCondLst>
                            <p:childTnLst>
                              <p:par>
                                <p:cTn id="87" presetID="9" presetClass="exit" presetSubtype="0" fill="hold" grpId="0" nodeType="clickEffect">
                                  <p:stCondLst>
                                    <p:cond delay="0"/>
                                  </p:stCondLst>
                                  <p:childTnLst>
                                    <p:animEffect transition="out" filter="dissolve">
                                      <p:cBhvr>
                                        <p:cTn id="88" dur="500"/>
                                        <p:tgtEl>
                                          <p:spTgt spid="35"/>
                                        </p:tgtEl>
                                      </p:cBhvr>
                                    </p:animEffect>
                                    <p:set>
                                      <p:cBhvr>
                                        <p:cTn id="8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0" restart="whenNotActive" fill="hold" evtFilter="cancelBubble" nodeType="interactiveSeq">
                <p:stCondLst>
                  <p:cond evt="onClick" delay="0">
                    <p:tgtEl>
                      <p:spTgt spid="37"/>
                    </p:tgtEl>
                  </p:cond>
                </p:stCondLst>
                <p:endSync evt="end" delay="0">
                  <p:rtn val="all"/>
                </p:endSync>
                <p:childTnLst>
                  <p:par>
                    <p:cTn id="91" fill="hold">
                      <p:stCondLst>
                        <p:cond delay="0"/>
                      </p:stCondLst>
                      <p:childTnLst>
                        <p:par>
                          <p:cTn id="92" fill="hold">
                            <p:stCondLst>
                              <p:cond delay="0"/>
                            </p:stCondLst>
                            <p:childTnLst>
                              <p:par>
                                <p:cTn id="93" presetID="27" presetClass="emph" presetSubtype="0" fill="hold" grpId="0" nodeType="clickEffect">
                                  <p:stCondLst>
                                    <p:cond delay="0"/>
                                  </p:stCondLst>
                                  <p:childTnLst>
                                    <p:animClr clrSpc="rgb" dir="cw">
                                      <p:cBhvr override="childStyle">
                                        <p:cTn id="94" dur="250" autoRev="1" fill="hold"/>
                                        <p:tgtEl>
                                          <p:spTgt spid="37"/>
                                        </p:tgtEl>
                                        <p:attrNameLst>
                                          <p:attrName>style.color</p:attrName>
                                        </p:attrNameLst>
                                      </p:cBhvr>
                                      <p:to>
                                        <a:schemeClr val="bg1"/>
                                      </p:to>
                                    </p:animClr>
                                    <p:animClr clrSpc="rgb" dir="cw">
                                      <p:cBhvr>
                                        <p:cTn id="95" dur="250" autoRev="1" fill="hold"/>
                                        <p:tgtEl>
                                          <p:spTgt spid="37"/>
                                        </p:tgtEl>
                                        <p:attrNameLst>
                                          <p:attrName>fillcolor</p:attrName>
                                        </p:attrNameLst>
                                      </p:cBhvr>
                                      <p:to>
                                        <a:schemeClr val="bg1"/>
                                      </p:to>
                                    </p:animClr>
                                    <p:set>
                                      <p:cBhvr>
                                        <p:cTn id="96" dur="250" autoRev="1" fill="hold"/>
                                        <p:tgtEl>
                                          <p:spTgt spid="37"/>
                                        </p:tgtEl>
                                        <p:attrNameLst>
                                          <p:attrName>fill.type</p:attrName>
                                        </p:attrNameLst>
                                      </p:cBhvr>
                                      <p:to>
                                        <p:strVal val="solid"/>
                                      </p:to>
                                    </p:set>
                                    <p:set>
                                      <p:cBhvr>
                                        <p:cTn id="97" dur="250" autoRev="1"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98" restart="whenNotActive" fill="hold" evtFilter="cancelBubble" nodeType="interactiveSeq">
                <p:stCondLst>
                  <p:cond evt="onClick" delay="0">
                    <p:tgtEl>
                      <p:spTgt spid="38"/>
                    </p:tgtEl>
                  </p:cond>
                </p:stCondLst>
                <p:endSync evt="end" delay="0">
                  <p:rtn val="all"/>
                </p:endSync>
                <p:childTnLst>
                  <p:par>
                    <p:cTn id="99" fill="hold">
                      <p:stCondLst>
                        <p:cond delay="0"/>
                      </p:stCondLst>
                      <p:childTnLst>
                        <p:par>
                          <p:cTn id="100" fill="hold">
                            <p:stCondLst>
                              <p:cond delay="0"/>
                            </p:stCondLst>
                            <p:childTnLst>
                              <p:par>
                                <p:cTn id="101" presetID="27" presetClass="emph" presetSubtype="0" fill="hold" grpId="0" nodeType="clickEffect">
                                  <p:stCondLst>
                                    <p:cond delay="0"/>
                                  </p:stCondLst>
                                  <p:childTnLst>
                                    <p:animClr clrSpc="rgb" dir="cw">
                                      <p:cBhvr override="childStyle">
                                        <p:cTn id="102" dur="250" autoRev="1" fill="hold"/>
                                        <p:tgtEl>
                                          <p:spTgt spid="38"/>
                                        </p:tgtEl>
                                        <p:attrNameLst>
                                          <p:attrName>style.color</p:attrName>
                                        </p:attrNameLst>
                                      </p:cBhvr>
                                      <p:to>
                                        <a:schemeClr val="bg1"/>
                                      </p:to>
                                    </p:animClr>
                                    <p:animClr clrSpc="rgb" dir="cw">
                                      <p:cBhvr>
                                        <p:cTn id="103" dur="250" autoRev="1" fill="hold"/>
                                        <p:tgtEl>
                                          <p:spTgt spid="38"/>
                                        </p:tgtEl>
                                        <p:attrNameLst>
                                          <p:attrName>fillcolor</p:attrName>
                                        </p:attrNameLst>
                                      </p:cBhvr>
                                      <p:to>
                                        <a:schemeClr val="bg1"/>
                                      </p:to>
                                    </p:animClr>
                                    <p:set>
                                      <p:cBhvr>
                                        <p:cTn id="104" dur="250" autoRev="1" fill="hold"/>
                                        <p:tgtEl>
                                          <p:spTgt spid="38"/>
                                        </p:tgtEl>
                                        <p:attrNameLst>
                                          <p:attrName>fill.type</p:attrName>
                                        </p:attrNameLst>
                                      </p:cBhvr>
                                      <p:to>
                                        <p:strVal val="solid"/>
                                      </p:to>
                                    </p:set>
                                    <p:set>
                                      <p:cBhvr>
                                        <p:cTn id="105" dur="250" autoRev="1"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106" restart="whenNotActive" fill="hold" evtFilter="cancelBubble" nodeType="interactiveSeq">
                <p:stCondLst>
                  <p:cond evt="onClick" delay="0">
                    <p:tgtEl>
                      <p:spTgt spid="46"/>
                    </p:tgtEl>
                  </p:cond>
                </p:stCondLst>
                <p:endSync evt="end" delay="0">
                  <p:rtn val="all"/>
                </p:endSync>
                <p:childTnLst>
                  <p:par>
                    <p:cTn id="107" fill="hold">
                      <p:stCondLst>
                        <p:cond delay="0"/>
                      </p:stCondLst>
                      <p:childTnLst>
                        <p:par>
                          <p:cTn id="108" fill="hold">
                            <p:stCondLst>
                              <p:cond delay="0"/>
                            </p:stCondLst>
                            <p:childTnLst>
                              <p:par>
                                <p:cTn id="109" presetID="27" presetClass="entr" presetSubtype="0" fill="hold" grpId="0" nodeType="clickEffect">
                                  <p:stCondLst>
                                    <p:cond delay="0"/>
                                  </p:stCondLst>
                                  <p:iterate type="lt">
                                    <p:tmPct val="50000"/>
                                  </p:iterate>
                                  <p:childTnLst>
                                    <p:set>
                                      <p:cBhvr>
                                        <p:cTn id="110" dur="1" fill="hold">
                                          <p:stCondLst>
                                            <p:cond delay="0"/>
                                          </p:stCondLst>
                                        </p:cTn>
                                        <p:tgtEl>
                                          <p:spTgt spid="41"/>
                                        </p:tgtEl>
                                        <p:attrNameLst>
                                          <p:attrName>style.visibility</p:attrName>
                                        </p:attrNameLst>
                                      </p:cBhvr>
                                      <p:to>
                                        <p:strVal val="visible"/>
                                      </p:to>
                                    </p:set>
                                    <p:anim calcmode="discrete" valueType="clr">
                                      <p:cBhvr override="childStyle">
                                        <p:cTn id="111"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12" dur="80"/>
                                        <p:tgtEl>
                                          <p:spTgt spid="41"/>
                                        </p:tgtEl>
                                        <p:attrNameLst>
                                          <p:attrName>fillcolor</p:attrName>
                                        </p:attrNameLst>
                                      </p:cBhvr>
                                      <p:tavLst>
                                        <p:tav tm="0">
                                          <p:val>
                                            <p:clrVal>
                                              <a:schemeClr val="accent2"/>
                                            </p:clrVal>
                                          </p:val>
                                        </p:tav>
                                        <p:tav tm="50000">
                                          <p:val>
                                            <p:clrVal>
                                              <a:schemeClr val="hlink"/>
                                            </p:clrVal>
                                          </p:val>
                                        </p:tav>
                                      </p:tavLst>
                                    </p:anim>
                                    <p:set>
                                      <p:cBhvr>
                                        <p:cTn id="113" dur="80"/>
                                        <p:tgtEl>
                                          <p:spTgt spid="41"/>
                                        </p:tgtEl>
                                        <p:attrNameLst>
                                          <p:attrName>fill.type</p:attrName>
                                        </p:attrNameLst>
                                      </p:cBhvr>
                                      <p:to>
                                        <p:strVal val="solid"/>
                                      </p:to>
                                    </p:set>
                                  </p:childTnLst>
                                </p:cTn>
                              </p:par>
                            </p:childTnLst>
                          </p:cTn>
                        </p:par>
                      </p:childTnLst>
                    </p:cTn>
                  </p:par>
                </p:childTnLst>
              </p:cTn>
              <p:nextCondLst>
                <p:cond evt="onClick" delay="0">
                  <p:tgtEl>
                    <p:spTgt spid="46"/>
                  </p:tgtEl>
                </p:cond>
              </p:nextCondLst>
            </p:seq>
            <p:seq concurrent="1" nextAc="seek">
              <p:cTn id="114" restart="whenNotActive" fill="hold" evtFilter="cancelBubble" nodeType="interactiveSeq">
                <p:stCondLst>
                  <p:cond evt="onClick" delay="0">
                    <p:tgtEl>
                      <p:spTgt spid="39"/>
                    </p:tgtEl>
                  </p:cond>
                </p:stCondLst>
                <p:endSync evt="end" delay="0">
                  <p:rtn val="all"/>
                </p:endSync>
                <p:childTnLst>
                  <p:par>
                    <p:cTn id="115" fill="hold">
                      <p:stCondLst>
                        <p:cond delay="0"/>
                      </p:stCondLst>
                      <p:childTnLst>
                        <p:par>
                          <p:cTn id="116" fill="hold">
                            <p:stCondLst>
                              <p:cond delay="0"/>
                            </p:stCondLst>
                            <p:childTnLst>
                              <p:par>
                                <p:cTn id="117" presetID="1" presetClass="mediacall" presetSubtype="0" fill="hold" nodeType="clickEffect">
                                  <p:stCondLst>
                                    <p:cond delay="0"/>
                                  </p:stCondLst>
                                  <p:childTnLst>
                                    <p:cmd type="call" cmd="playFrom(0.0)">
                                      <p:cBhvr>
                                        <p:cTn id="118" dur="3136" fill="hold"/>
                                        <p:tgtEl>
                                          <p:spTgt spid="39"/>
                                        </p:tgtEl>
                                      </p:cBhvr>
                                    </p:cmd>
                                  </p:childTnLst>
                                </p:cTn>
                              </p:par>
                            </p:childTnLst>
                          </p:cTn>
                        </p:par>
                      </p:childTnLst>
                    </p:cTn>
                  </p:par>
                </p:childTnLst>
              </p:cTn>
              <p:nextCondLst>
                <p:cond evt="onClick" delay="0">
                  <p:tgtEl>
                    <p:spTgt spid="39"/>
                  </p:tgtEl>
                </p:cond>
              </p:nextCondLst>
            </p:seq>
            <p:audio>
              <p:cMediaNode vol="80000">
                <p:cTn id="119"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childTnLst>
        </p:cTn>
      </p:par>
    </p:tnLst>
    <p:bldLst>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4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7260"/>
            <a:ext cx="18288000" cy="9447840"/>
            <a:chOff x="0" y="0"/>
            <a:chExt cx="4274726" cy="2167467"/>
          </a:xfrm>
          <a:solidFill>
            <a:schemeClr val="accent1">
              <a:lumMod val="40000"/>
              <a:lumOff val="60000"/>
            </a:schemeClr>
          </a:solidFill>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grpFill/>
          </p:spPr>
          <p:txBody>
            <a:bodyPr/>
            <a:lstStyle/>
            <a:p>
              <a:endParaRPr lang="en-US"/>
            </a:p>
          </p:txBody>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5" name="TextBox 11">
            <a:extLst>
              <a:ext uri="{FF2B5EF4-FFF2-40B4-BE49-F238E27FC236}">
                <a16:creationId xmlns:a16="http://schemas.microsoft.com/office/drawing/2014/main" id="{A9B19134-F88B-54D5-68C1-95F6CEB0D599}"/>
              </a:ext>
            </a:extLst>
          </p:cNvPr>
          <p:cNvSpPr txBox="1"/>
          <p:nvPr/>
        </p:nvSpPr>
        <p:spPr>
          <a:xfrm>
            <a:off x="2663241" y="2014547"/>
            <a:ext cx="13181135" cy="1467094"/>
          </a:xfrm>
          <a:prstGeom prst="rect">
            <a:avLst/>
          </a:prstGeom>
        </p:spPr>
        <p:txBody>
          <a:bodyPr lIns="0" tIns="0" rIns="0" bIns="0" rtlCol="0" anchor="t">
            <a:spAutoFit/>
          </a:bodyPr>
          <a:lstStyle/>
          <a:p>
            <a:pPr algn="ctr">
              <a:lnSpc>
                <a:spcPts val="12061"/>
              </a:lnSpc>
              <a:spcBef>
                <a:spcPct val="0"/>
              </a:spcBef>
            </a:pPr>
            <a:r>
              <a:rPr lang="en-US" sz="8615" dirty="0">
                <a:solidFill>
                  <a:srgbClr val="C00000"/>
                </a:solidFill>
                <a:latin typeface="Fredoka One"/>
              </a:rPr>
              <a:t>Our Winners!</a:t>
            </a:r>
          </a:p>
        </p:txBody>
      </p:sp>
      <p:grpSp>
        <p:nvGrpSpPr>
          <p:cNvPr id="14" name="Group 4">
            <a:extLst>
              <a:ext uri="{FF2B5EF4-FFF2-40B4-BE49-F238E27FC236}">
                <a16:creationId xmlns:a16="http://schemas.microsoft.com/office/drawing/2014/main" id="{B6A1540B-741D-6FDE-778A-10B956DFAD89}"/>
              </a:ext>
            </a:extLst>
          </p:cNvPr>
          <p:cNvGrpSpPr>
            <a:grpSpLocks noChangeAspect="1"/>
          </p:cNvGrpSpPr>
          <p:nvPr/>
        </p:nvGrpSpPr>
        <p:grpSpPr>
          <a:xfrm>
            <a:off x="1877764" y="4402880"/>
            <a:ext cx="3608636" cy="3608622"/>
            <a:chOff x="0" y="0"/>
            <a:chExt cx="6350000" cy="6349975"/>
          </a:xfrm>
        </p:grpSpPr>
        <p:sp>
          <p:nvSpPr>
            <p:cNvPr id="15" name="Freeform 5">
              <a:extLst>
                <a:ext uri="{FF2B5EF4-FFF2-40B4-BE49-F238E27FC236}">
                  <a16:creationId xmlns:a16="http://schemas.microsoft.com/office/drawing/2014/main" id="{B0DF7270-BD72-DF9F-C5A1-62561B46FEA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3920" b="-60014"/>
              </a:stretch>
            </a:blipFill>
            <a:ln>
              <a:solidFill>
                <a:schemeClr val="accent1"/>
              </a:solidFill>
            </a:ln>
          </p:spPr>
          <p:txBody>
            <a:bodyPr/>
            <a:lstStyle/>
            <a:p>
              <a:endParaRPr lang="en-US"/>
            </a:p>
          </p:txBody>
        </p:sp>
      </p:grpSp>
      <p:grpSp>
        <p:nvGrpSpPr>
          <p:cNvPr id="16" name="Group 6">
            <a:extLst>
              <a:ext uri="{FF2B5EF4-FFF2-40B4-BE49-F238E27FC236}">
                <a16:creationId xmlns:a16="http://schemas.microsoft.com/office/drawing/2014/main" id="{502B52D5-5AC6-8CA2-56BC-C360D3685523}"/>
              </a:ext>
            </a:extLst>
          </p:cNvPr>
          <p:cNvGrpSpPr>
            <a:grpSpLocks noChangeAspect="1"/>
          </p:cNvGrpSpPr>
          <p:nvPr/>
        </p:nvGrpSpPr>
        <p:grpSpPr>
          <a:xfrm>
            <a:off x="7104373" y="4295490"/>
            <a:ext cx="3716027" cy="3716012"/>
            <a:chOff x="0" y="0"/>
            <a:chExt cx="6350000" cy="6349975"/>
          </a:xfrm>
        </p:grpSpPr>
        <p:sp>
          <p:nvSpPr>
            <p:cNvPr id="18" name="Freeform 7">
              <a:extLst>
                <a:ext uri="{FF2B5EF4-FFF2-40B4-BE49-F238E27FC236}">
                  <a16:creationId xmlns:a16="http://schemas.microsoft.com/office/drawing/2014/main" id="{215B7223-D8EB-3525-EC96-DBA4F56AB4EF}"/>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2342" b="-47752"/>
              </a:stretch>
            </a:blipFill>
            <a:ln>
              <a:solidFill>
                <a:schemeClr val="accent1"/>
              </a:solidFill>
            </a:ln>
          </p:spPr>
          <p:txBody>
            <a:bodyPr/>
            <a:lstStyle/>
            <a:p>
              <a:endParaRPr lang="en-US"/>
            </a:p>
          </p:txBody>
        </p:sp>
      </p:grpSp>
      <p:grpSp>
        <p:nvGrpSpPr>
          <p:cNvPr id="19" name="Group 8">
            <a:extLst>
              <a:ext uri="{FF2B5EF4-FFF2-40B4-BE49-F238E27FC236}">
                <a16:creationId xmlns:a16="http://schemas.microsoft.com/office/drawing/2014/main" id="{FEC27949-4E7A-8D57-76BD-C49C5F743BE9}"/>
              </a:ext>
            </a:extLst>
          </p:cNvPr>
          <p:cNvGrpSpPr>
            <a:grpSpLocks noChangeAspect="1"/>
          </p:cNvGrpSpPr>
          <p:nvPr/>
        </p:nvGrpSpPr>
        <p:grpSpPr>
          <a:xfrm>
            <a:off x="12660856" y="4295490"/>
            <a:ext cx="3716027" cy="3716012"/>
            <a:chOff x="0" y="0"/>
            <a:chExt cx="6350000" cy="6349975"/>
          </a:xfrm>
        </p:grpSpPr>
        <p:sp>
          <p:nvSpPr>
            <p:cNvPr id="20" name="Freeform 9">
              <a:extLst>
                <a:ext uri="{FF2B5EF4-FFF2-40B4-BE49-F238E27FC236}">
                  <a16:creationId xmlns:a16="http://schemas.microsoft.com/office/drawing/2014/main" id="{D8AB7930-5B80-DE6A-7084-74EF3157608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4906" r="-24906"/>
              </a:stretch>
            </a:blipFill>
            <a:ln>
              <a:solidFill>
                <a:schemeClr val="accent1"/>
              </a:solidFill>
            </a:ln>
          </p:spPr>
          <p:txBody>
            <a:bodyPr/>
            <a:lstStyle/>
            <a:p>
              <a:endParaRPr lang="en-US"/>
            </a:p>
          </p:txBody>
        </p:sp>
      </p:grpSp>
      <p:pic>
        <p:nvPicPr>
          <p:cNvPr id="21" name="Picture 10">
            <a:extLst>
              <a:ext uri="{FF2B5EF4-FFF2-40B4-BE49-F238E27FC236}">
                <a16:creationId xmlns:a16="http://schemas.microsoft.com/office/drawing/2014/main" id="{B86DF469-1A5C-ECB0-344C-319B0D2583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9823">
            <a:off x="2636667" y="1552847"/>
            <a:ext cx="2964086" cy="2592228"/>
          </a:xfrm>
          <a:prstGeom prst="rect">
            <a:avLst/>
          </a:prstGeom>
        </p:spPr>
      </p:pic>
      <p:pic>
        <p:nvPicPr>
          <p:cNvPr id="22" name="Picture 11">
            <a:extLst>
              <a:ext uri="{FF2B5EF4-FFF2-40B4-BE49-F238E27FC236}">
                <a16:creationId xmlns:a16="http://schemas.microsoft.com/office/drawing/2014/main" id="{274B2BBC-8C67-6606-A031-E540E21331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134311" y="1216104"/>
            <a:ext cx="2676872" cy="2676872"/>
          </a:xfrm>
          <a:prstGeom prst="rect">
            <a:avLst/>
          </a:prstGeom>
        </p:spPr>
      </p:pic>
      <p:sp>
        <p:nvSpPr>
          <p:cNvPr id="23" name="TextBox 13">
            <a:extLst>
              <a:ext uri="{FF2B5EF4-FFF2-40B4-BE49-F238E27FC236}">
                <a16:creationId xmlns:a16="http://schemas.microsoft.com/office/drawing/2014/main" id="{08B11F03-4B30-DA90-AF02-3C75B29FBF61}"/>
              </a:ext>
            </a:extLst>
          </p:cNvPr>
          <p:cNvSpPr txBox="1"/>
          <p:nvPr/>
        </p:nvSpPr>
        <p:spPr>
          <a:xfrm>
            <a:off x="1371600" y="8146604"/>
            <a:ext cx="4489113" cy="887095"/>
          </a:xfrm>
          <a:prstGeom prst="rect">
            <a:avLst/>
          </a:prstGeom>
        </p:spPr>
        <p:txBody>
          <a:bodyPr lIns="0" tIns="0" rIns="0" bIns="0" rtlCol="0" anchor="t">
            <a:spAutoFit/>
          </a:bodyPr>
          <a:lstStyle/>
          <a:p>
            <a:pPr algn="ctr">
              <a:lnSpc>
                <a:spcPts val="7279"/>
              </a:lnSpc>
            </a:pPr>
            <a:r>
              <a:rPr lang="en-US" sz="5199" b="1" dirty="0">
                <a:solidFill>
                  <a:srgbClr val="C00000"/>
                </a:solidFill>
                <a:latin typeface="Sniglet"/>
              </a:rPr>
              <a:t>Peter</a:t>
            </a:r>
          </a:p>
        </p:txBody>
      </p:sp>
      <p:sp>
        <p:nvSpPr>
          <p:cNvPr id="24" name="TextBox 14">
            <a:extLst>
              <a:ext uri="{FF2B5EF4-FFF2-40B4-BE49-F238E27FC236}">
                <a16:creationId xmlns:a16="http://schemas.microsoft.com/office/drawing/2014/main" id="{59820D04-66CB-3A95-E262-D33551A83D46}"/>
              </a:ext>
            </a:extLst>
          </p:cNvPr>
          <p:cNvSpPr txBox="1"/>
          <p:nvPr/>
        </p:nvSpPr>
        <p:spPr>
          <a:xfrm>
            <a:off x="6629400" y="8198845"/>
            <a:ext cx="4489113" cy="887095"/>
          </a:xfrm>
          <a:prstGeom prst="rect">
            <a:avLst/>
          </a:prstGeom>
        </p:spPr>
        <p:txBody>
          <a:bodyPr lIns="0" tIns="0" rIns="0" bIns="0" rtlCol="0" anchor="t">
            <a:spAutoFit/>
          </a:bodyPr>
          <a:lstStyle/>
          <a:p>
            <a:pPr algn="ctr">
              <a:lnSpc>
                <a:spcPts val="7279"/>
              </a:lnSpc>
            </a:pPr>
            <a:r>
              <a:rPr lang="en-US" sz="5199" b="1" dirty="0">
                <a:solidFill>
                  <a:srgbClr val="C00000"/>
                </a:solidFill>
                <a:latin typeface="Sniglet"/>
              </a:rPr>
              <a:t>Eric</a:t>
            </a:r>
          </a:p>
        </p:txBody>
      </p:sp>
      <p:sp>
        <p:nvSpPr>
          <p:cNvPr id="25" name="TextBox 15">
            <a:extLst>
              <a:ext uri="{FF2B5EF4-FFF2-40B4-BE49-F238E27FC236}">
                <a16:creationId xmlns:a16="http://schemas.microsoft.com/office/drawing/2014/main" id="{F916C72C-9537-9D34-7929-650BA12285D6}"/>
              </a:ext>
            </a:extLst>
          </p:cNvPr>
          <p:cNvSpPr txBox="1"/>
          <p:nvPr/>
        </p:nvSpPr>
        <p:spPr>
          <a:xfrm>
            <a:off x="12274312" y="8272453"/>
            <a:ext cx="4489113" cy="887095"/>
          </a:xfrm>
          <a:prstGeom prst="rect">
            <a:avLst/>
          </a:prstGeom>
        </p:spPr>
        <p:txBody>
          <a:bodyPr lIns="0" tIns="0" rIns="0" bIns="0" rtlCol="0" anchor="t">
            <a:spAutoFit/>
          </a:bodyPr>
          <a:lstStyle/>
          <a:p>
            <a:pPr algn="ctr">
              <a:lnSpc>
                <a:spcPts val="7279"/>
              </a:lnSpc>
            </a:pPr>
            <a:r>
              <a:rPr lang="en-US" sz="5199" b="1" dirty="0">
                <a:solidFill>
                  <a:srgbClr val="C00000"/>
                </a:solidFill>
                <a:latin typeface="Sniglet"/>
              </a:rPr>
              <a:t>Julie</a:t>
            </a:r>
          </a:p>
        </p:txBody>
      </p:sp>
    </p:spTree>
    <p:extLst>
      <p:ext uri="{BB962C8B-B14F-4D97-AF65-F5344CB8AC3E}">
        <p14:creationId xmlns:p14="http://schemas.microsoft.com/office/powerpoint/2010/main" val="26829586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AEDCC"/>
        </a:solidFill>
        <a:effectLst/>
      </p:bgPr>
    </p:bg>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7B19E43D-F07A-7033-ABDF-39A26672B40C}"/>
              </a:ext>
            </a:extLst>
          </p:cNvPr>
          <p:cNvGrpSpPr/>
          <p:nvPr/>
        </p:nvGrpSpPr>
        <p:grpSpPr>
          <a:xfrm>
            <a:off x="32551" y="805758"/>
            <a:ext cx="18255449" cy="9481242"/>
            <a:chOff x="0" y="0"/>
            <a:chExt cx="4274726" cy="2167467"/>
          </a:xfrm>
          <a:solidFill>
            <a:schemeClr val="accent1">
              <a:lumMod val="40000"/>
              <a:lumOff val="60000"/>
            </a:schemeClr>
          </a:solidFill>
        </p:grpSpPr>
        <p:sp>
          <p:nvSpPr>
            <p:cNvPr id="18" name="Freeform 3">
              <a:extLst>
                <a:ext uri="{FF2B5EF4-FFF2-40B4-BE49-F238E27FC236}">
                  <a16:creationId xmlns:a16="http://schemas.microsoft.com/office/drawing/2014/main" id="{19E475ED-4383-674F-1877-5AA2850EC35C}"/>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grpFill/>
          </p:spPr>
          <p:txBody>
            <a:bodyPr/>
            <a:lstStyle/>
            <a:p>
              <a:endParaRPr lang="en-US"/>
            </a:p>
          </p:txBody>
        </p:sp>
        <p:sp>
          <p:nvSpPr>
            <p:cNvPr id="19" name="TextBox 4">
              <a:extLst>
                <a:ext uri="{FF2B5EF4-FFF2-40B4-BE49-F238E27FC236}">
                  <a16:creationId xmlns:a16="http://schemas.microsoft.com/office/drawing/2014/main" id="{D18D8469-DA74-E775-6306-DAFA4147108D}"/>
                </a:ext>
              </a:extLst>
            </p:cNvPr>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a:p>
          </p:txBody>
        </p:sp>
      </p:gr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94403" flipV="1">
            <a:off x="14628085" y="8764810"/>
            <a:ext cx="3992630" cy="304438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61271">
            <a:off x="-1057096" y="5363817"/>
            <a:ext cx="2968161" cy="401781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63836" flipH="1">
            <a:off x="-313578" y="7928662"/>
            <a:ext cx="2684556" cy="36339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9655" flipH="1">
            <a:off x="16633705" y="3327490"/>
            <a:ext cx="3308589" cy="3300318"/>
          </a:xfrm>
          <a:prstGeom prst="rect">
            <a:avLst/>
          </a:prstGeom>
        </p:spPr>
      </p:pic>
      <p:grpSp>
        <p:nvGrpSpPr>
          <p:cNvPr id="7" name="Group 7"/>
          <p:cNvGrpSpPr/>
          <p:nvPr/>
        </p:nvGrpSpPr>
        <p:grpSpPr>
          <a:xfrm>
            <a:off x="1713958" y="2831768"/>
            <a:ext cx="10556366" cy="3106472"/>
            <a:chOff x="0" y="0"/>
            <a:chExt cx="6503752" cy="1913890"/>
          </a:xfrm>
          <a:solidFill>
            <a:srgbClr val="00B050"/>
          </a:solidFill>
        </p:grpSpPr>
        <p:sp>
          <p:nvSpPr>
            <p:cNvPr id="8" name="Freeform 8"/>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chemeClr val="tx2">
                <a:lumMod val="75000"/>
              </a:schemeClr>
            </a:solidFill>
          </p:spPr>
          <p:txBody>
            <a:bodyPr/>
            <a:lstStyle/>
            <a:p>
              <a:endParaRPr lang="en-US"/>
            </a:p>
          </p:txBody>
        </p:sp>
      </p:grpSp>
      <p:sp>
        <p:nvSpPr>
          <p:cNvPr id="9" name="TextBox 9"/>
          <p:cNvSpPr txBox="1"/>
          <p:nvPr/>
        </p:nvSpPr>
        <p:spPr>
          <a:xfrm>
            <a:off x="2632829" y="3805569"/>
            <a:ext cx="8783442" cy="1339844"/>
          </a:xfrm>
          <a:prstGeom prst="rect">
            <a:avLst/>
          </a:prstGeom>
        </p:spPr>
        <p:txBody>
          <a:bodyPr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Thank You!</a:t>
            </a:r>
          </a:p>
        </p:txBody>
      </p:sp>
      <p:sp>
        <p:nvSpPr>
          <p:cNvPr id="10" name="TextBox 10"/>
          <p:cNvSpPr txBox="1"/>
          <p:nvPr/>
        </p:nvSpPr>
        <p:spPr>
          <a:xfrm>
            <a:off x="3385815" y="6380547"/>
            <a:ext cx="7277469" cy="679673"/>
          </a:xfrm>
          <a:prstGeom prst="rect">
            <a:avLst/>
          </a:prstGeom>
        </p:spPr>
        <p:txBody>
          <a:bodyPr lIns="0" tIns="0" rIns="0" bIns="0" rtlCol="0" anchor="t">
            <a:spAutoFit/>
          </a:bodyPr>
          <a:lstStyle/>
          <a:p>
            <a:pPr algn="ctr">
              <a:lnSpc>
                <a:spcPts val="5279"/>
              </a:lnSpc>
            </a:pPr>
            <a:r>
              <a:rPr lang="en-US" sz="4399" spc="219" dirty="0">
                <a:solidFill>
                  <a:srgbClr val="000000"/>
                </a:solidFill>
                <a:latin typeface="Nunito Sans Regular"/>
              </a:rPr>
              <a:t>See You Next Time!</a:t>
            </a:r>
          </a:p>
        </p:txBody>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20360" y="3238763"/>
            <a:ext cx="3657261" cy="3373824"/>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94612">
            <a:off x="14241909" y="8654038"/>
            <a:ext cx="897554" cy="1550849"/>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941874" y="3289605"/>
            <a:ext cx="4923286" cy="4377249"/>
          </a:xfrm>
          <a:prstGeom prst="rect">
            <a:avLst/>
          </a:prstGeom>
        </p:spPr>
      </p:pic>
      <p:pic>
        <p:nvPicPr>
          <p:cNvPr id="14" name="Picture 14"/>
          <p:cNvPicPr>
            <a:picLocks noChangeAspect="1"/>
          </p:cNvPicPr>
          <p:nvPr/>
        </p:nvPicPr>
        <p:blipFill>
          <a:blip r:embed="rId17"/>
          <a:srcRect/>
          <a:stretch>
            <a:fillRect/>
          </a:stretch>
        </p:blipFill>
        <p:spPr>
          <a:xfrm>
            <a:off x="286021" y="1093451"/>
            <a:ext cx="1485358" cy="1990380"/>
          </a:xfrm>
          <a:prstGeom prst="rect">
            <a:avLst/>
          </a:prstGeom>
        </p:spPr>
      </p:pic>
      <p:grpSp>
        <p:nvGrpSpPr>
          <p:cNvPr id="15" name="Group 15"/>
          <p:cNvGrpSpPr/>
          <p:nvPr/>
        </p:nvGrpSpPr>
        <p:grpSpPr>
          <a:xfrm>
            <a:off x="4321725" y="7277100"/>
            <a:ext cx="4314025" cy="2639247"/>
            <a:chOff x="0" y="0"/>
            <a:chExt cx="5507640" cy="3144349"/>
          </a:xfrm>
        </p:grpSpPr>
        <p:pic>
          <p:nvPicPr>
            <p:cNvPr id="16" name="Picture 16"/>
            <p:cNvPicPr>
              <a:picLocks noChangeAspect="1"/>
            </p:cNvPicPr>
            <p:nvPr/>
          </p:nvPicPr>
          <p:blipFill>
            <a:blip r:embed="rId18"/>
            <a:srcRect/>
            <a:stretch>
              <a:fillRect/>
            </a:stretch>
          </p:blipFill>
          <p:spPr>
            <a:xfrm>
              <a:off x="0" y="0"/>
              <a:ext cx="5240582" cy="3144349"/>
            </a:xfrm>
            <a:prstGeom prst="rect">
              <a:avLst/>
            </a:prstGeom>
          </p:spPr>
        </p:pic>
        <p:pic>
          <p:nvPicPr>
            <p:cNvPr id="17" name="Picture 17"/>
            <p:cNvPicPr>
              <a:picLocks noChangeAspect="1"/>
            </p:cNvPicPr>
            <p:nvPr/>
          </p:nvPicPr>
          <p:blipFill>
            <a:blip r:embed="rId19"/>
            <a:srcRect t="773" b="773"/>
            <a:stretch>
              <a:fillRect/>
            </a:stretch>
          </p:blipFill>
          <p:spPr>
            <a:xfrm>
              <a:off x="3043557" y="0"/>
              <a:ext cx="2464083" cy="2949904"/>
            </a:xfrm>
            <a:prstGeom prst="rect">
              <a:avLst/>
            </a:prstGeom>
          </p:spPr>
        </p:pic>
      </p:grpSp>
      <p:grpSp>
        <p:nvGrpSpPr>
          <p:cNvPr id="25" name="Group 24">
            <a:extLst>
              <a:ext uri="{FF2B5EF4-FFF2-40B4-BE49-F238E27FC236}">
                <a16:creationId xmlns:a16="http://schemas.microsoft.com/office/drawing/2014/main" id="{44D9E217-2DDE-BBC8-9FC5-C702B69BD1AA}"/>
              </a:ext>
            </a:extLst>
          </p:cNvPr>
          <p:cNvGrpSpPr/>
          <p:nvPr/>
        </p:nvGrpSpPr>
        <p:grpSpPr>
          <a:xfrm>
            <a:off x="-42836" y="-56804"/>
            <a:ext cx="18424684" cy="2415143"/>
            <a:chOff x="-42836" y="-56804"/>
            <a:chExt cx="18288000" cy="2415143"/>
          </a:xfrm>
        </p:grpSpPr>
        <p:pic>
          <p:nvPicPr>
            <p:cNvPr id="26" name="Picture 25">
              <a:extLst>
                <a:ext uri="{FF2B5EF4-FFF2-40B4-BE49-F238E27FC236}">
                  <a16:creationId xmlns:a16="http://schemas.microsoft.com/office/drawing/2014/main" id="{77CE0C83-1AF3-C878-ACF6-5433E0486224}"/>
                </a:ext>
              </a:extLst>
            </p:cNvPr>
            <p:cNvPicPr>
              <a:picLocks noChangeAspect="1"/>
            </p:cNvPicPr>
            <p:nvPr/>
          </p:nvPicPr>
          <p:blipFill>
            <a:blip r:embed="rId20"/>
            <a:stretch>
              <a:fillRect/>
            </a:stretch>
          </p:blipFill>
          <p:spPr>
            <a:xfrm>
              <a:off x="-42836" y="-56804"/>
              <a:ext cx="18288000" cy="934064"/>
            </a:xfrm>
            <a:prstGeom prst="rect">
              <a:avLst/>
            </a:prstGeom>
          </p:spPr>
        </p:pic>
        <p:grpSp>
          <p:nvGrpSpPr>
            <p:cNvPr id="27" name="Group 26">
              <a:extLst>
                <a:ext uri="{FF2B5EF4-FFF2-40B4-BE49-F238E27FC236}">
                  <a16:creationId xmlns:a16="http://schemas.microsoft.com/office/drawing/2014/main" id="{0FC9235C-DD8C-28F0-D626-4B1E4B3A8220}"/>
                </a:ext>
              </a:extLst>
            </p:cNvPr>
            <p:cNvGrpSpPr/>
            <p:nvPr/>
          </p:nvGrpSpPr>
          <p:grpSpPr>
            <a:xfrm>
              <a:off x="-32657" y="-23999"/>
              <a:ext cx="5181600" cy="2382338"/>
              <a:chOff x="0" y="-1"/>
              <a:chExt cx="3460862" cy="1520972"/>
            </a:xfrm>
          </p:grpSpPr>
          <p:pic>
            <p:nvPicPr>
              <p:cNvPr id="28" name="Picture 27">
                <a:extLst>
                  <a:ext uri="{FF2B5EF4-FFF2-40B4-BE49-F238E27FC236}">
                    <a16:creationId xmlns:a16="http://schemas.microsoft.com/office/drawing/2014/main" id="{B523D0EF-1F91-127B-AFD9-D7DEF88361BF}"/>
                  </a:ext>
                </a:extLst>
              </p:cNvPr>
              <p:cNvPicPr>
                <a:picLocks noChangeAspect="1"/>
              </p:cNvPicPr>
              <p:nvPr userDrawn="1"/>
            </p:nvPicPr>
            <p:blipFill rotWithShape="1">
              <a:blip r:embed="rId21"/>
              <a:srcRect b="53414"/>
              <a:stretch/>
            </p:blipFill>
            <p:spPr>
              <a:xfrm>
                <a:off x="0" y="-1"/>
                <a:ext cx="3185160" cy="604521"/>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B6FB035E-AE45-AEDA-9381-6E6A56F8F4E8}"/>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30" name="Picture 29" descr="A red circle with a yellow symbol&#10;&#10;Description automatically generated with low confidence">
                <a:extLst>
                  <a:ext uri="{FF2B5EF4-FFF2-40B4-BE49-F238E27FC236}">
                    <a16:creationId xmlns:a16="http://schemas.microsoft.com/office/drawing/2014/main" id="{52064838-0DFF-04AA-0C51-95530877B27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31" name="Picture 30" descr="Text&#10;&#10;Description automatically generated">
                <a:extLst>
                  <a:ext uri="{FF2B5EF4-FFF2-40B4-BE49-F238E27FC236}">
                    <a16:creationId xmlns:a16="http://schemas.microsoft.com/office/drawing/2014/main" id="{4B31EB93-1BC7-603D-82E6-6BBED683A7E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9E80566-CFA3-4789-4060-7C15A52AFBCE}"/>
              </a:ext>
            </a:extLst>
          </p:cNvPr>
          <p:cNvPicPr>
            <a:picLocks noChangeAspect="1"/>
          </p:cNvPicPr>
          <p:nvPr/>
        </p:nvPicPr>
        <p:blipFill>
          <a:blip r:embed="rId2"/>
          <a:stretch>
            <a:fillRect/>
          </a:stretch>
        </p:blipFill>
        <p:spPr>
          <a:xfrm>
            <a:off x="-17395" y="838311"/>
            <a:ext cx="18329208" cy="9425181"/>
          </a:xfrm>
          <a:prstGeom prst="rect">
            <a:avLst/>
          </a:prstGeom>
        </p:spPr>
      </p:pic>
      <p:sp>
        <p:nvSpPr>
          <p:cNvPr id="20" name="Freeform 2">
            <a:extLst>
              <a:ext uri="{FF2B5EF4-FFF2-40B4-BE49-F238E27FC236}">
                <a16:creationId xmlns:a16="http://schemas.microsoft.com/office/drawing/2014/main" id="{9B47EC28-DBB8-1B9B-387B-3BE59598A9E2}"/>
              </a:ext>
            </a:extLst>
          </p:cNvPr>
          <p:cNvSpPr/>
          <p:nvPr/>
        </p:nvSpPr>
        <p:spPr>
          <a:xfrm>
            <a:off x="9144000" y="892211"/>
            <a:ext cx="9624206" cy="10334717"/>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3"/>
            <a:stretch>
              <a:fillRect/>
            </a:stretch>
          </a:blipFill>
        </p:spPr>
        <p:txBody>
          <a:bodyPr/>
          <a:lstStyle/>
          <a:p>
            <a:endParaRPr lang="en-US"/>
          </a:p>
        </p:txBody>
      </p:sp>
      <p:sp>
        <p:nvSpPr>
          <p:cNvPr id="21" name="Freeform 3">
            <a:extLst>
              <a:ext uri="{FF2B5EF4-FFF2-40B4-BE49-F238E27FC236}">
                <a16:creationId xmlns:a16="http://schemas.microsoft.com/office/drawing/2014/main" id="{614A0482-7A16-A80A-C7CF-23E80E6BA1E8}"/>
              </a:ext>
            </a:extLst>
          </p:cNvPr>
          <p:cNvSpPr/>
          <p:nvPr/>
        </p:nvSpPr>
        <p:spPr>
          <a:xfrm>
            <a:off x="-763732" y="928755"/>
            <a:ext cx="9624206" cy="10334717"/>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3"/>
            <a:stretch>
              <a:fillRect/>
            </a:stretch>
          </a:blipFill>
        </p:spPr>
        <p:txBody>
          <a:bodyPr/>
          <a:lstStyle/>
          <a:p>
            <a:endParaRPr lang="en-US"/>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05040" y="3660917"/>
            <a:ext cx="3107859" cy="5933860"/>
          </a:xfrm>
          <a:prstGeom prst="rect">
            <a:avLst/>
          </a:prstGeom>
        </p:spPr>
      </p:pic>
      <p:pic>
        <p:nvPicPr>
          <p:cNvPr id="7" name="Picture 7"/>
          <p:cNvPicPr>
            <a:picLocks noChangeAspect="1"/>
          </p:cNvPicPr>
          <p:nvPr/>
        </p:nvPicPr>
        <p:blipFill>
          <a:blip r:embed="rId6"/>
          <a:srcRect/>
          <a:stretch>
            <a:fillRect/>
          </a:stretch>
        </p:blipFill>
        <p:spPr>
          <a:xfrm>
            <a:off x="4419600" y="3848100"/>
            <a:ext cx="2402868" cy="1838194"/>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34602" y="1520863"/>
            <a:ext cx="1809055" cy="1906093"/>
          </a:xfrm>
          <a:prstGeom prst="rect">
            <a:avLst/>
          </a:prstGeom>
        </p:spPr>
      </p:pic>
      <p:pic>
        <p:nvPicPr>
          <p:cNvPr id="9" name="Picture 9"/>
          <p:cNvPicPr>
            <a:picLocks noChangeAspect="1"/>
          </p:cNvPicPr>
          <p:nvPr/>
        </p:nvPicPr>
        <p:blipFill>
          <a:blip r:embed="rId9"/>
          <a:srcRect/>
          <a:stretch>
            <a:fillRect/>
          </a:stretch>
        </p:blipFill>
        <p:spPr>
          <a:xfrm>
            <a:off x="9829800" y="3086100"/>
            <a:ext cx="2153256" cy="2405873"/>
          </a:xfrm>
          <a:prstGeom prst="rect">
            <a:avLst/>
          </a:prstGeom>
        </p:spPr>
      </p:pic>
      <p:grpSp>
        <p:nvGrpSpPr>
          <p:cNvPr id="10" name="Group 9">
            <a:extLst>
              <a:ext uri="{FF2B5EF4-FFF2-40B4-BE49-F238E27FC236}">
                <a16:creationId xmlns:a16="http://schemas.microsoft.com/office/drawing/2014/main" id="{B47EA21D-162C-833F-3802-740AC06B2385}"/>
              </a:ext>
            </a:extLst>
          </p:cNvPr>
          <p:cNvGrpSpPr/>
          <p:nvPr/>
        </p:nvGrpSpPr>
        <p:grpSpPr>
          <a:xfrm>
            <a:off x="-42836" y="-56804"/>
            <a:ext cx="18288000" cy="2415143"/>
            <a:chOff x="-42836" y="-56804"/>
            <a:chExt cx="18288000" cy="2415143"/>
          </a:xfrm>
        </p:grpSpPr>
        <p:pic>
          <p:nvPicPr>
            <p:cNvPr id="11" name="Picture 10">
              <a:extLst>
                <a:ext uri="{FF2B5EF4-FFF2-40B4-BE49-F238E27FC236}">
                  <a16:creationId xmlns:a16="http://schemas.microsoft.com/office/drawing/2014/main" id="{454B53F2-9E53-C115-1E51-F3C7DF5EC0BC}"/>
                </a:ext>
              </a:extLst>
            </p:cNvPr>
            <p:cNvPicPr>
              <a:picLocks noChangeAspect="1"/>
            </p:cNvPicPr>
            <p:nvPr/>
          </p:nvPicPr>
          <p:blipFill>
            <a:blip r:embed="rId10"/>
            <a:stretch>
              <a:fillRect/>
            </a:stretch>
          </p:blipFill>
          <p:spPr>
            <a:xfrm>
              <a:off x="-42836" y="-56804"/>
              <a:ext cx="18288000" cy="934064"/>
            </a:xfrm>
            <a:prstGeom prst="rect">
              <a:avLst/>
            </a:prstGeom>
          </p:spPr>
        </p:pic>
        <p:grpSp>
          <p:nvGrpSpPr>
            <p:cNvPr id="12" name="Group 11">
              <a:extLst>
                <a:ext uri="{FF2B5EF4-FFF2-40B4-BE49-F238E27FC236}">
                  <a16:creationId xmlns:a16="http://schemas.microsoft.com/office/drawing/2014/main" id="{26A6EEC0-5E7C-DE94-8BF4-AC92E3542CD8}"/>
                </a:ext>
              </a:extLst>
            </p:cNvPr>
            <p:cNvGrpSpPr/>
            <p:nvPr/>
          </p:nvGrpSpPr>
          <p:grpSpPr>
            <a:xfrm>
              <a:off x="-32657" y="-23999"/>
              <a:ext cx="5181600" cy="2382338"/>
              <a:chOff x="0" y="-1"/>
              <a:chExt cx="3460862" cy="1520972"/>
            </a:xfrm>
          </p:grpSpPr>
          <p:pic>
            <p:nvPicPr>
              <p:cNvPr id="13" name="Picture 12">
                <a:extLst>
                  <a:ext uri="{FF2B5EF4-FFF2-40B4-BE49-F238E27FC236}">
                    <a16:creationId xmlns:a16="http://schemas.microsoft.com/office/drawing/2014/main" id="{8E938DF7-209A-4AA2-7BFA-8C7BAAC5360D}"/>
                  </a:ext>
                </a:extLst>
              </p:cNvPr>
              <p:cNvPicPr>
                <a:picLocks noChangeAspect="1"/>
              </p:cNvPicPr>
              <p:nvPr userDrawn="1"/>
            </p:nvPicPr>
            <p:blipFill rotWithShape="1">
              <a:blip r:embed="rId11"/>
              <a:srcRect b="53414"/>
              <a:stretch/>
            </p:blipFill>
            <p:spPr>
              <a:xfrm>
                <a:off x="0" y="-1"/>
                <a:ext cx="3185160" cy="604521"/>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5365F7B2-5E87-EC30-7C11-FF87F3B91C26}"/>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5" name="Picture 14" descr="A red circle with a yellow symbol&#10;&#10;Description automatically generated with low confidence">
                <a:extLst>
                  <a:ext uri="{FF2B5EF4-FFF2-40B4-BE49-F238E27FC236}">
                    <a16:creationId xmlns:a16="http://schemas.microsoft.com/office/drawing/2014/main" id="{398C5770-578E-34A2-FC5E-0863F323ED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6" name="Picture 15" descr="Text&#10;&#10;Description automatically generated">
                <a:extLst>
                  <a:ext uri="{FF2B5EF4-FFF2-40B4-BE49-F238E27FC236}">
                    <a16:creationId xmlns:a16="http://schemas.microsoft.com/office/drawing/2014/main" id="{26E157C1-FC8A-E724-72AE-425FA057545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2" name="Picture 9">
            <a:extLst>
              <a:ext uri="{FF2B5EF4-FFF2-40B4-BE49-F238E27FC236}">
                <a16:creationId xmlns:a16="http://schemas.microsoft.com/office/drawing/2014/main" id="{4362F392-2F42-53C2-DD81-3E06785CB807}"/>
              </a:ext>
            </a:extLst>
          </p:cNvPr>
          <p:cNvPicPr>
            <a:picLocks noChangeAspect="1"/>
          </p:cNvPicPr>
          <p:nvPr/>
        </p:nvPicPr>
        <p:blipFill>
          <a:blip r:embed="rId15"/>
          <a:srcRect/>
          <a:stretch>
            <a:fillRect/>
          </a:stretch>
        </p:blipFill>
        <p:spPr>
          <a:xfrm>
            <a:off x="206428" y="1076915"/>
            <a:ext cx="1235400" cy="1655435"/>
          </a:xfrm>
          <a:prstGeom prst="rect">
            <a:avLst/>
          </a:prstGeom>
        </p:spPr>
      </p:pic>
      <p:grpSp>
        <p:nvGrpSpPr>
          <p:cNvPr id="4" name="Group 10">
            <a:extLst>
              <a:ext uri="{FF2B5EF4-FFF2-40B4-BE49-F238E27FC236}">
                <a16:creationId xmlns:a16="http://schemas.microsoft.com/office/drawing/2014/main" id="{93F2F970-1D3E-24C2-A8FA-C443274E4A94}"/>
              </a:ext>
            </a:extLst>
          </p:cNvPr>
          <p:cNvGrpSpPr/>
          <p:nvPr/>
        </p:nvGrpSpPr>
        <p:grpSpPr>
          <a:xfrm>
            <a:off x="15624997" y="765556"/>
            <a:ext cx="2752994" cy="1510614"/>
            <a:chOff x="0" y="0"/>
            <a:chExt cx="5507640" cy="3144349"/>
          </a:xfrm>
        </p:grpSpPr>
        <p:pic>
          <p:nvPicPr>
            <p:cNvPr id="17" name="Picture 11">
              <a:extLst>
                <a:ext uri="{FF2B5EF4-FFF2-40B4-BE49-F238E27FC236}">
                  <a16:creationId xmlns:a16="http://schemas.microsoft.com/office/drawing/2014/main" id="{1205E5DE-CF74-92E4-6085-FC84FC6CFD76}"/>
                </a:ext>
              </a:extLst>
            </p:cNvPr>
            <p:cNvPicPr>
              <a:picLocks noChangeAspect="1"/>
            </p:cNvPicPr>
            <p:nvPr/>
          </p:nvPicPr>
          <p:blipFill>
            <a:blip r:embed="rId16"/>
            <a:srcRect/>
            <a:stretch>
              <a:fillRect/>
            </a:stretch>
          </p:blipFill>
          <p:spPr>
            <a:xfrm>
              <a:off x="0" y="0"/>
              <a:ext cx="5240582" cy="3144349"/>
            </a:xfrm>
            <a:prstGeom prst="rect">
              <a:avLst/>
            </a:prstGeom>
          </p:spPr>
        </p:pic>
        <p:pic>
          <p:nvPicPr>
            <p:cNvPr id="18" name="Picture 12">
              <a:extLst>
                <a:ext uri="{FF2B5EF4-FFF2-40B4-BE49-F238E27FC236}">
                  <a16:creationId xmlns:a16="http://schemas.microsoft.com/office/drawing/2014/main" id="{E9DD5ABC-54E1-D9A3-DAD5-2D3D6EE3B056}"/>
                </a:ext>
              </a:extLst>
            </p:cNvPr>
            <p:cNvPicPr>
              <a:picLocks noChangeAspect="1"/>
            </p:cNvPicPr>
            <p:nvPr/>
          </p:nvPicPr>
          <p:blipFill>
            <a:blip r:embed="rId17"/>
            <a:srcRect t="773" b="773"/>
            <a:stretch>
              <a:fillRect/>
            </a:stretch>
          </p:blipFill>
          <p:spPr>
            <a:xfrm>
              <a:off x="3043557" y="0"/>
              <a:ext cx="2464083" cy="2949904"/>
            </a:xfrm>
            <a:prstGeom prst="rect">
              <a:avLst/>
            </a:prstGeom>
          </p:spPr>
        </p:pic>
      </p:grpSp>
      <p:sp>
        <p:nvSpPr>
          <p:cNvPr id="25" name="Freeform 7">
            <a:extLst>
              <a:ext uri="{FF2B5EF4-FFF2-40B4-BE49-F238E27FC236}">
                <a16:creationId xmlns:a16="http://schemas.microsoft.com/office/drawing/2014/main" id="{7DFB50C1-6731-CD94-A26E-4CBAA489DEA6}"/>
              </a:ext>
            </a:extLst>
          </p:cNvPr>
          <p:cNvSpPr/>
          <p:nvPr/>
        </p:nvSpPr>
        <p:spPr>
          <a:xfrm>
            <a:off x="-1834460" y="9210085"/>
            <a:ext cx="21871247" cy="5169568"/>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5" name="Picture 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72341">
            <a:off x="446452" y="7758652"/>
            <a:ext cx="3368967" cy="2425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D0133277-00A2-93B2-5EE5-E2F81A22C814}"/>
              </a:ext>
            </a:extLst>
          </p:cNvPr>
          <p:cNvSpPr/>
          <p:nvPr/>
        </p:nvSpPr>
        <p:spPr>
          <a:xfrm>
            <a:off x="-8076" y="892211"/>
            <a:ext cx="18288000" cy="94046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dirty="0"/>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5" name="Track 110_What time is it">
            <a:hlinkClick r:id="" action="ppaction://media"/>
            <a:extLst>
              <a:ext uri="{FF2B5EF4-FFF2-40B4-BE49-F238E27FC236}">
                <a16:creationId xmlns:a16="http://schemas.microsoft.com/office/drawing/2014/main" id="{32C615E7-929F-06DB-061D-760C3EA6E3A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632041" y="2901282"/>
            <a:ext cx="13182600" cy="7415213"/>
          </a:xfrm>
          <a:prstGeom prst="rect">
            <a:avLst/>
          </a:prstGeom>
        </p:spPr>
      </p:pic>
      <p:grpSp>
        <p:nvGrpSpPr>
          <p:cNvPr id="7" name="Group 6">
            <a:extLst>
              <a:ext uri="{FF2B5EF4-FFF2-40B4-BE49-F238E27FC236}">
                <a16:creationId xmlns:a16="http://schemas.microsoft.com/office/drawing/2014/main" id="{ECCA4A5E-FA5A-642C-D9E8-35B66F5F8129}"/>
              </a:ext>
            </a:extLst>
          </p:cNvPr>
          <p:cNvGrpSpPr/>
          <p:nvPr/>
        </p:nvGrpSpPr>
        <p:grpSpPr>
          <a:xfrm>
            <a:off x="5220228" y="1076189"/>
            <a:ext cx="8427041" cy="1553622"/>
            <a:chOff x="10521" y="1285654"/>
            <a:chExt cx="5927565" cy="3012444"/>
          </a:xfrm>
        </p:grpSpPr>
        <p:sp>
          <p:nvSpPr>
            <p:cNvPr id="16" name="Freeform 3">
              <a:extLst>
                <a:ext uri="{FF2B5EF4-FFF2-40B4-BE49-F238E27FC236}">
                  <a16:creationId xmlns:a16="http://schemas.microsoft.com/office/drawing/2014/main" id="{27780CDC-7FD5-0A4E-AF13-4915B2186384}"/>
                </a:ext>
              </a:extLst>
            </p:cNvPr>
            <p:cNvSpPr/>
            <p:nvPr/>
          </p:nvSpPr>
          <p:spPr>
            <a:xfrm>
              <a:off x="10521" y="1285654"/>
              <a:ext cx="5927565" cy="3012444"/>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TextBox 6">
              <a:extLst>
                <a:ext uri="{FF2B5EF4-FFF2-40B4-BE49-F238E27FC236}">
                  <a16:creationId xmlns:a16="http://schemas.microsoft.com/office/drawing/2014/main" id="{3A53AE91-DDE3-9C70-4990-DF506F2DDEC3}"/>
                </a:ext>
              </a:extLst>
            </p:cNvPr>
            <p:cNvSpPr txBox="1"/>
            <p:nvPr/>
          </p:nvSpPr>
          <p:spPr>
            <a:xfrm>
              <a:off x="195264" y="2025222"/>
              <a:ext cx="5558079" cy="2148384"/>
            </a:xfrm>
            <a:prstGeom prst="rect">
              <a:avLst/>
            </a:prstGeom>
            <a:noFill/>
          </p:spPr>
          <p:txBody>
            <a:bodyPr wrap="square" lIns="0" tIns="0" rIns="0" bIns="0" rtlCol="0" anchor="t">
              <a:spAutoFit/>
            </a:bodyPr>
            <a:lstStyle/>
            <a:p>
              <a:pPr algn="ctr">
                <a:spcBef>
                  <a:spcPct val="0"/>
                </a:spcBef>
              </a:pPr>
              <a:r>
                <a:rPr lang="en-US" sz="7200" b="1" dirty="0">
                  <a:latin typeface="KG Primary Penmanship Bold"/>
                </a:rPr>
                <a:t>Watch a video</a:t>
              </a:r>
            </a:p>
          </p:txBody>
        </p:sp>
      </p:grpSp>
    </p:spTree>
    <p:extLst>
      <p:ext uri="{BB962C8B-B14F-4D97-AF65-F5344CB8AC3E}">
        <p14:creationId xmlns:p14="http://schemas.microsoft.com/office/powerpoint/2010/main" val="4511742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690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877260"/>
            <a:ext cx="18202328"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40000"/>
              <a:lumOff val="60000"/>
            </a:schemeClr>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530004" y="739305"/>
            <a:ext cx="8899995" cy="8899995"/>
          </a:xfrm>
          <a:prstGeom prst="rect">
            <a:avLst/>
          </a:prstGeom>
        </p:spPr>
      </p:pic>
      <p:sp>
        <p:nvSpPr>
          <p:cNvPr id="4" name="Freeform 7">
            <a:extLst>
              <a:ext uri="{FF2B5EF4-FFF2-40B4-BE49-F238E27FC236}">
                <a16:creationId xmlns:a16="http://schemas.microsoft.com/office/drawing/2014/main" id="{63086549-B09B-A512-67F1-CE81BF465E20}"/>
              </a:ext>
            </a:extLst>
          </p:cNvPr>
          <p:cNvSpPr/>
          <p:nvPr/>
        </p:nvSpPr>
        <p:spPr>
          <a:xfrm>
            <a:off x="-1600200" y="9182100"/>
            <a:ext cx="21871247" cy="5169568"/>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9978073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9863" y="876237"/>
            <a:ext cx="18288000" cy="941076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0070C0"/>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4953000" y="1254939"/>
            <a:ext cx="8534400" cy="1231106"/>
          </a:xfrm>
          <a:prstGeom prst="rect">
            <a:avLst/>
          </a:prstGeom>
        </p:spPr>
        <p:txBody>
          <a:bodyPr wrap="square" lIns="0" tIns="0" rIns="0" bIns="0" rtlCol="0" anchor="t">
            <a:spAutoFit/>
          </a:bodyPr>
          <a:lstStyle/>
          <a:p>
            <a:pPr algn="ctr">
              <a:spcBef>
                <a:spcPct val="0"/>
              </a:spcBef>
            </a:pPr>
            <a:r>
              <a:rPr lang="en-US" sz="8000" b="1" dirty="0">
                <a:solidFill>
                  <a:schemeClr val="bg1"/>
                </a:solidFill>
                <a:latin typeface="KG Primary Penmanship Bold"/>
              </a:rPr>
              <a:t>Let’s</a:t>
            </a:r>
            <a:r>
              <a:rPr lang="en-US" sz="8000" dirty="0">
                <a:solidFill>
                  <a:schemeClr val="bg1"/>
                </a:solidFill>
                <a:latin typeface="KG Primary Penmanship Bold"/>
              </a:rPr>
              <a:t> </a:t>
            </a:r>
            <a:r>
              <a:rPr lang="en-US" sz="8000" b="1" dirty="0">
                <a:solidFill>
                  <a:schemeClr val="bg1"/>
                </a:solidFill>
                <a:latin typeface="KG Primary Penmanship Bold"/>
              </a:rPr>
              <a:t>write</a:t>
            </a:r>
            <a:r>
              <a:rPr lang="en-US" sz="8000" dirty="0">
                <a:solidFill>
                  <a:schemeClr val="bg1"/>
                </a:solidFill>
                <a:latin typeface="KG Primary Penmanship Bold"/>
              </a:rPr>
              <a:t>! -</a:t>
            </a:r>
            <a:r>
              <a:rPr lang="en-US" sz="8000" dirty="0">
                <a:solidFill>
                  <a:srgbClr val="FFFF00"/>
                </a:solidFill>
                <a:latin typeface="KG Primary Penmanship Bold"/>
              </a:rPr>
              <a:t> </a:t>
            </a:r>
            <a:r>
              <a:rPr lang="en-US" sz="7200" b="1" dirty="0">
                <a:solidFill>
                  <a:srgbClr val="FFFF00"/>
                </a:solidFill>
                <a:latin typeface="KG Primary Penmanship Bold"/>
              </a:rPr>
              <a:t>MY DAY</a:t>
            </a:r>
          </a:p>
        </p:txBody>
      </p:sp>
      <p:grpSp>
        <p:nvGrpSpPr>
          <p:cNvPr id="20" name="Group 19">
            <a:extLst>
              <a:ext uri="{FF2B5EF4-FFF2-40B4-BE49-F238E27FC236}">
                <a16:creationId xmlns:a16="http://schemas.microsoft.com/office/drawing/2014/main" id="{239113BB-DB1D-A5E5-1D97-B8637373C60F}"/>
              </a:ext>
            </a:extLst>
          </p:cNvPr>
          <p:cNvGrpSpPr/>
          <p:nvPr/>
        </p:nvGrpSpPr>
        <p:grpSpPr>
          <a:xfrm>
            <a:off x="376517" y="2752578"/>
            <a:ext cx="17534964" cy="6953136"/>
            <a:chOff x="376518" y="2746495"/>
            <a:chExt cx="17534964" cy="6953136"/>
          </a:xfrm>
        </p:grpSpPr>
        <p:pic>
          <p:nvPicPr>
            <p:cNvPr id="17" name="Picture 16">
              <a:extLst>
                <a:ext uri="{FF2B5EF4-FFF2-40B4-BE49-F238E27FC236}">
                  <a16:creationId xmlns:a16="http://schemas.microsoft.com/office/drawing/2014/main" id="{9C7E44AD-8A3A-8898-73BF-85D71B176CB5}"/>
                </a:ext>
              </a:extLst>
            </p:cNvPr>
            <p:cNvPicPr>
              <a:picLocks noChangeAspect="1"/>
            </p:cNvPicPr>
            <p:nvPr/>
          </p:nvPicPr>
          <p:blipFill>
            <a:blip r:embed="rId10"/>
            <a:stretch>
              <a:fillRect/>
            </a:stretch>
          </p:blipFill>
          <p:spPr>
            <a:xfrm>
              <a:off x="376518" y="2746495"/>
              <a:ext cx="17534964" cy="6953136"/>
            </a:xfrm>
            <a:prstGeom prst="rect">
              <a:avLst/>
            </a:prstGeom>
            <a:ln>
              <a:noFill/>
            </a:ln>
            <a:effectLst>
              <a:softEdge rad="112500"/>
            </a:effectLst>
          </p:spPr>
        </p:pic>
        <p:sp>
          <p:nvSpPr>
            <p:cNvPr id="19" name="Rectangle 18">
              <a:extLst>
                <a:ext uri="{FF2B5EF4-FFF2-40B4-BE49-F238E27FC236}">
                  <a16:creationId xmlns:a16="http://schemas.microsoft.com/office/drawing/2014/main" id="{20EDDD24-73B1-F44B-2C72-9032C138A049}"/>
                </a:ext>
              </a:extLst>
            </p:cNvPr>
            <p:cNvSpPr/>
            <p:nvPr/>
          </p:nvSpPr>
          <p:spPr>
            <a:xfrm>
              <a:off x="1600200" y="4818677"/>
              <a:ext cx="14554200" cy="4213384"/>
            </a:xfrm>
            <a:prstGeom prst="rect">
              <a:avLst/>
            </a:prstGeom>
            <a:solidFill>
              <a:schemeClr val="bg1"/>
            </a:solidFill>
            <a:ln w="952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le 20">
            <a:extLst>
              <a:ext uri="{FF2B5EF4-FFF2-40B4-BE49-F238E27FC236}">
                <a16:creationId xmlns:a16="http://schemas.microsoft.com/office/drawing/2014/main" id="{FBE6A894-479E-064E-3805-19239E9D98E1}"/>
              </a:ext>
            </a:extLst>
          </p:cNvPr>
          <p:cNvSpPr/>
          <p:nvPr/>
        </p:nvSpPr>
        <p:spPr>
          <a:xfrm>
            <a:off x="9051634" y="4681835"/>
            <a:ext cx="184730" cy="923330"/>
          </a:xfrm>
          <a:prstGeom prst="rect">
            <a:avLst/>
          </a:prstGeom>
          <a:noFill/>
        </p:spPr>
        <p:txBody>
          <a:bodyPr wrap="none" lIns="91440" tIns="45720" rIns="91440" bIns="45720">
            <a:spAutoFit/>
          </a:bodyPr>
          <a:lstStyle/>
          <a:p>
            <a:pPr algn="ctr"/>
            <a:endParaRPr lang="en-US" sz="5400" b="0" cap="none" spc="0" dirty="0">
              <a:ln w="0"/>
              <a:solidFill>
                <a:schemeClr val="tx1"/>
              </a:solidFill>
            </a:endParaRPr>
          </a:p>
        </p:txBody>
      </p:sp>
      <p:sp>
        <p:nvSpPr>
          <p:cNvPr id="22" name="Rectangle 21">
            <a:extLst>
              <a:ext uri="{FF2B5EF4-FFF2-40B4-BE49-F238E27FC236}">
                <a16:creationId xmlns:a16="http://schemas.microsoft.com/office/drawing/2014/main" id="{C106E128-64D0-1903-8920-35A7B4A576C8}"/>
              </a:ext>
            </a:extLst>
          </p:cNvPr>
          <p:cNvSpPr/>
          <p:nvPr/>
        </p:nvSpPr>
        <p:spPr>
          <a:xfrm>
            <a:off x="1981200" y="4914900"/>
            <a:ext cx="2409635" cy="923330"/>
          </a:xfrm>
          <a:prstGeom prst="rect">
            <a:avLst/>
          </a:prstGeom>
          <a:noFill/>
        </p:spPr>
        <p:txBody>
          <a:bodyPr wrap="none" lIns="91440" tIns="45720" rIns="91440" bIns="45720">
            <a:spAutoFit/>
          </a:bodyPr>
          <a:lstStyle/>
          <a:p>
            <a:pPr algn="ctr"/>
            <a:r>
              <a:rPr lang="en-US" sz="5400" b="0" cap="none" spc="0" dirty="0">
                <a:ln w="0"/>
                <a:solidFill>
                  <a:srgbClr val="0070C0"/>
                </a:solidFill>
                <a:latin typeface="Baguet Script" panose="00000500000000000000" pitchFamily="2" charset="0"/>
              </a:rPr>
              <a:t>My day</a:t>
            </a:r>
          </a:p>
        </p:txBody>
      </p:sp>
      <p:sp>
        <p:nvSpPr>
          <p:cNvPr id="23" name="Rectangle 22">
            <a:extLst>
              <a:ext uri="{FF2B5EF4-FFF2-40B4-BE49-F238E27FC236}">
                <a16:creationId xmlns:a16="http://schemas.microsoft.com/office/drawing/2014/main" id="{9438F12C-BFCB-CDF0-9C3A-B44BAC6F9683}"/>
              </a:ext>
            </a:extLst>
          </p:cNvPr>
          <p:cNvSpPr/>
          <p:nvPr/>
        </p:nvSpPr>
        <p:spPr>
          <a:xfrm>
            <a:off x="1981200" y="5923661"/>
            <a:ext cx="8752717" cy="923330"/>
          </a:xfrm>
          <a:prstGeom prst="rect">
            <a:avLst/>
          </a:prstGeom>
          <a:noFill/>
        </p:spPr>
        <p:txBody>
          <a:bodyPr wrap="none" lIns="91440" tIns="45720" rIns="91440" bIns="45720">
            <a:spAutoFit/>
          </a:bodyPr>
          <a:lstStyle/>
          <a:p>
            <a:pPr algn="ctr"/>
            <a:r>
              <a:rPr lang="en-US" sz="5400" b="0" cap="none" spc="0" dirty="0">
                <a:ln w="0"/>
                <a:solidFill>
                  <a:srgbClr val="0070C0"/>
                </a:solidFill>
                <a:latin typeface="Baguet Script" panose="00000500000000000000" pitchFamily="2" charset="0"/>
              </a:rPr>
              <a:t>I get up at six in the morning. </a:t>
            </a:r>
          </a:p>
        </p:txBody>
      </p:sp>
    </p:spTree>
    <p:extLst>
      <p:ext uri="{BB962C8B-B14F-4D97-AF65-F5344CB8AC3E}">
        <p14:creationId xmlns:p14="http://schemas.microsoft.com/office/powerpoint/2010/main" val="31802841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1" nodeType="click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set>
                                      <p:cBhvr>
                                        <p:cTn id="7" dur="455" fill="hold">
                                          <p:stCondLst>
                                            <p:cond delay="0"/>
                                          </p:stCondLst>
                                        </p:cTn>
                                        <p:tgtEl>
                                          <p:spTgt spid="22"/>
                                        </p:tgtEl>
                                        <p:attrNameLst>
                                          <p:attrName>style.rotation</p:attrName>
                                        </p:attrNameLst>
                                      </p:cBhvr>
                                      <p:to>
                                        <p:strVal val="-45.0"/>
                                      </p:to>
                                    </p:set>
                                    <p:anim calcmode="lin" valueType="num">
                                      <p:cBhvr>
                                        <p:cTn id="8" dur="455" fill="hold">
                                          <p:stCondLst>
                                            <p:cond delay="455"/>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2"/>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oin.wav"/>
                                        </p:tgtEl>
                                      </p:cMediaNode>
                                    </p:audio>
                                  </p:sub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subTnLst>
                                    <p:audio>
                                      <p:cMediaNode>
                                        <p:cTn display="0" masterRel="sameClick">
                                          <p:stCondLst>
                                            <p:cond evt="begin" delay="0">
                                              <p:tn val="14"/>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D7467EC3-F6B2-C792-CAFF-99917742327E}"/>
              </a:ext>
            </a:extLst>
          </p:cNvPr>
          <p:cNvSpPr/>
          <p:nvPr/>
        </p:nvSpPr>
        <p:spPr>
          <a:xfrm>
            <a:off x="-49863" y="876237"/>
            <a:ext cx="18288000" cy="941076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0070C0"/>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381524" y="2052186"/>
            <a:ext cx="8860096" cy="3785652"/>
          </a:xfrm>
          <a:prstGeom prst="rect">
            <a:avLst/>
          </a:prstGeom>
        </p:spPr>
        <p:txBody>
          <a:bodyPr wrap="square" lIns="0" tIns="0" rIns="0" bIns="0" rtlCol="0" anchor="t">
            <a:spAutoFit/>
          </a:bodyPr>
          <a:lstStyle/>
          <a:p>
            <a:pPr algn="ctr">
              <a:spcBef>
                <a:spcPct val="0"/>
              </a:spcBef>
            </a:pPr>
            <a:r>
              <a:rPr lang="en-US" sz="8000" dirty="0">
                <a:latin typeface="KG Primary Penmanship Bold"/>
              </a:rPr>
              <a:t>Let’s write! </a:t>
            </a:r>
          </a:p>
          <a:p>
            <a:pPr algn="ctr">
              <a:spcBef>
                <a:spcPct val="0"/>
              </a:spcBef>
            </a:pPr>
            <a:r>
              <a:rPr lang="en-US" sz="16600" b="1" dirty="0">
                <a:solidFill>
                  <a:srgbClr val="FFFF00"/>
                </a:solidFill>
                <a:latin typeface="KG Primary Penmanship Bold"/>
              </a:rPr>
              <a:t>MY DAY</a:t>
            </a:r>
          </a:p>
        </p:txBody>
      </p:sp>
      <p:pic>
        <p:nvPicPr>
          <p:cNvPr id="2" name="Picture 2">
            <a:extLst>
              <a:ext uri="{FF2B5EF4-FFF2-40B4-BE49-F238E27FC236}">
                <a16:creationId xmlns:a16="http://schemas.microsoft.com/office/drawing/2014/main" id="{2BB9DAC4-6BF6-CADB-3335-8A3474980C72}"/>
              </a:ext>
            </a:extLst>
          </p:cNvPr>
          <p:cNvPicPr>
            <a:picLocks noChangeAspect="1"/>
          </p:cNvPicPr>
          <p:nvPr/>
        </p:nvPicPr>
        <p:blipFill>
          <a:blip r:embed="rId10"/>
          <a:srcRect/>
          <a:stretch>
            <a:fillRect/>
          </a:stretch>
        </p:blipFill>
        <p:spPr>
          <a:xfrm>
            <a:off x="9353989" y="1333500"/>
            <a:ext cx="8552486" cy="7953812"/>
          </a:xfrm>
          <a:prstGeom prst="rect">
            <a:avLst/>
          </a:prstGeom>
        </p:spPr>
      </p:pic>
      <p:pic>
        <p:nvPicPr>
          <p:cNvPr id="19" name="Valse Favorite - Various Artists - Hòa Tấu Của Bé - Various Artists - Album">
            <a:hlinkClick r:id="" action="ppaction://media"/>
            <a:extLst>
              <a:ext uri="{FF2B5EF4-FFF2-40B4-BE49-F238E27FC236}">
                <a16:creationId xmlns:a16="http://schemas.microsoft.com/office/drawing/2014/main" id="{225B2756-AFBF-7384-BAF4-266B8D380BE5}"/>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3">
                <a:tint val="45000"/>
                <a:satMod val="400000"/>
              </a:schemeClr>
            </a:duotone>
          </a:blip>
          <a:stretch>
            <a:fillRect/>
          </a:stretch>
        </p:blipFill>
        <p:spPr>
          <a:xfrm>
            <a:off x="3265343" y="6210300"/>
            <a:ext cx="2941637" cy="2941637"/>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2904959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8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2DBE7F26-2034-DA8A-8175-3B80598E3823}"/>
              </a:ext>
            </a:extLst>
          </p:cNvPr>
          <p:cNvSpPr/>
          <p:nvPr/>
        </p:nvSpPr>
        <p:spPr>
          <a:xfrm>
            <a:off x="-49863" y="876237"/>
            <a:ext cx="18288000" cy="941076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0070C0"/>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969092" y="525390"/>
            <a:ext cx="6858000"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Work in Pairs.</a:t>
            </a:r>
          </a:p>
        </p:txBody>
      </p:sp>
      <p:pic>
        <p:nvPicPr>
          <p:cNvPr id="15" name="Graphic 14" descr="Right pointing backhand index with solid fill">
            <a:extLst>
              <a:ext uri="{FF2B5EF4-FFF2-40B4-BE49-F238E27FC236}">
                <a16:creationId xmlns:a16="http://schemas.microsoft.com/office/drawing/2014/main" id="{24E3326D-A2BD-1839-1524-EA82C9E581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3128" y="1258684"/>
            <a:ext cx="1397084" cy="1397084"/>
          </a:xfrm>
          <a:prstGeom prst="rect">
            <a:avLst/>
          </a:prstGeom>
        </p:spPr>
      </p:pic>
      <p:pic>
        <p:nvPicPr>
          <p:cNvPr id="23" name="Picture 22" descr="A picture containing toy, doll, vector graphics&#10;&#10;Description automatically generated">
            <a:extLst>
              <a:ext uri="{FF2B5EF4-FFF2-40B4-BE49-F238E27FC236}">
                <a16:creationId xmlns:a16="http://schemas.microsoft.com/office/drawing/2014/main" id="{AD0C688A-B309-E389-2C60-36391BE5C2D8}"/>
              </a:ext>
            </a:extLst>
          </p:cNvPr>
          <p:cNvPicPr>
            <a:picLocks noChangeAspect="1"/>
          </p:cNvPicPr>
          <p:nvPr/>
        </p:nvPicPr>
        <p:blipFill>
          <a:blip r:embed="rId12"/>
          <a:stretch>
            <a:fillRect/>
          </a:stretch>
        </p:blipFill>
        <p:spPr>
          <a:xfrm>
            <a:off x="2743200" y="2761931"/>
            <a:ext cx="8915400" cy="6329481"/>
          </a:xfrm>
          <a:prstGeom prst="rect">
            <a:avLst/>
          </a:prstGeom>
        </p:spPr>
      </p:pic>
      <p:sp>
        <p:nvSpPr>
          <p:cNvPr id="2" name="Freeform 7">
            <a:extLst>
              <a:ext uri="{FF2B5EF4-FFF2-40B4-BE49-F238E27FC236}">
                <a16:creationId xmlns:a16="http://schemas.microsoft.com/office/drawing/2014/main" id="{E875040C-0B4D-9341-6959-4A177E3E9DCF}"/>
              </a:ext>
            </a:extLst>
          </p:cNvPr>
          <p:cNvSpPr/>
          <p:nvPr/>
        </p:nvSpPr>
        <p:spPr>
          <a:xfrm>
            <a:off x="-1834460" y="9210085"/>
            <a:ext cx="21871247" cy="5169568"/>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6" name="Valse Favorite - Various Artists - Hòa Tấu Của Bé - Various Artists - Album">
            <a:hlinkClick r:id="" action="ppaction://media"/>
            <a:extLst>
              <a:ext uri="{FF2B5EF4-FFF2-40B4-BE49-F238E27FC236}">
                <a16:creationId xmlns:a16="http://schemas.microsoft.com/office/drawing/2014/main" id="{476FFFE4-0805-CE56-C9A8-E05B5966B36C}"/>
              </a:ext>
            </a:extLst>
          </p:cNvPr>
          <p:cNvPicPr>
            <a:picLocks noChangeAspect="1"/>
          </p:cNvPicPr>
          <p:nvPr>
            <a:audioFile r:link="rId2"/>
            <p:extLst>
              <p:ext uri="{DAA4B4D4-6D71-4841-9C94-3DE7FCFB9230}">
                <p14:media xmlns:p14="http://schemas.microsoft.com/office/powerpoint/2010/main" r:embed="rId1"/>
              </p:ext>
            </p:extLst>
          </p:nvPr>
        </p:nvPicPr>
        <p:blipFill>
          <a:blip r:embed="rId15">
            <a:duotone>
              <a:prstClr val="black"/>
              <a:schemeClr val="accent3">
                <a:tint val="45000"/>
                <a:satMod val="400000"/>
              </a:schemeClr>
            </a:duotone>
          </a:blip>
          <a:stretch>
            <a:fillRect/>
          </a:stretch>
        </p:blipFill>
        <p:spPr>
          <a:xfrm>
            <a:off x="12596464" y="4684485"/>
            <a:ext cx="2941637" cy="2941637"/>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25845122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64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3698</TotalTime>
  <Words>1071</Words>
  <Application>Microsoft Office PowerPoint</Application>
  <PresentationFormat>Custom</PresentationFormat>
  <Paragraphs>408</Paragraphs>
  <Slides>34</Slides>
  <Notes>10</Notes>
  <HiddenSlides>0</HiddenSlides>
  <MMClips>23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34</vt:i4>
      </vt:variant>
    </vt:vector>
  </HeadingPairs>
  <TitlesOfParts>
    <vt:vector size="52" baseType="lpstr">
      <vt:lpstr>Arial</vt:lpstr>
      <vt:lpstr>KG Primary Penmanship Bold</vt:lpstr>
      <vt:lpstr>Jumble</vt:lpstr>
      <vt:lpstr>Times New Roman</vt:lpstr>
      <vt:lpstr>Corbel</vt:lpstr>
      <vt:lpstr>MyriadPro-Light</vt:lpstr>
      <vt:lpstr>Tenor Sans</vt:lpstr>
      <vt:lpstr>Fredoka One</vt:lpstr>
      <vt:lpstr>Arial Black</vt:lpstr>
      <vt:lpstr>Calibri</vt:lpstr>
      <vt:lpstr>Berlin Sans FB</vt:lpstr>
      <vt:lpstr>Baguet Script</vt:lpstr>
      <vt:lpstr>Verdana</vt:lpstr>
      <vt:lpstr>Nunito Sans Regular</vt:lpstr>
      <vt:lpstr>Sniglet</vt:lpstr>
      <vt:lpstr>Berlin Sans FB Demi</vt:lpstr>
      <vt:lpstr>Snap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White English Community Helpers Presentation</dc:title>
  <dc:creator>Trang Nguyen</dc:creator>
  <cp:lastModifiedBy>Huu.ngph</cp:lastModifiedBy>
  <cp:revision>58</cp:revision>
  <dcterms:created xsi:type="dcterms:W3CDTF">2006-08-16T00:00:00Z</dcterms:created>
  <dcterms:modified xsi:type="dcterms:W3CDTF">2023-10-24T13:13:10Z</dcterms:modified>
  <dc:identifier>DAFV1pFi9-g</dc:identifier>
</cp:coreProperties>
</file>