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72" r:id="rId5"/>
    <p:sldId id="273" r:id="rId6"/>
    <p:sldId id="275" r:id="rId7"/>
    <p:sldId id="274" r:id="rId8"/>
    <p:sldId id="277" r:id="rId9"/>
    <p:sldId id="263" r:id="rId10"/>
    <p:sldId id="278" r:id="rId11"/>
    <p:sldId id="276" r:id="rId12"/>
    <p:sldId id="261" r:id="rId13"/>
    <p:sldId id="279" r:id="rId14"/>
    <p:sldId id="264" r:id="rId15"/>
    <p:sldId id="282" r:id="rId16"/>
    <p:sldId id="283" r:id="rId17"/>
    <p:sldId id="260" r:id="rId18"/>
    <p:sldId id="284" r:id="rId19"/>
    <p:sldId id="285" r:id="rId20"/>
    <p:sldId id="286" r:id="rId21"/>
    <p:sldId id="262" r:id="rId22"/>
    <p:sldId id="317" r:id="rId23"/>
    <p:sldId id="281" r:id="rId24"/>
    <p:sldId id="287" r:id="rId25"/>
    <p:sldId id="318" r:id="rId26"/>
    <p:sldId id="270" r:id="rId27"/>
    <p:sldId id="280" r:id="rId28"/>
    <p:sldId id="259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8" autoAdjust="0"/>
    <p:restoredTop sz="94660"/>
  </p:normalViewPr>
  <p:slideViewPr>
    <p:cSldViewPr snapToGrid="0">
      <p:cViewPr varScale="1">
        <p:scale>
          <a:sx n="72" d="100"/>
          <a:sy n="72" d="100"/>
        </p:scale>
        <p:origin x="190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5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3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94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55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98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0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25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91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84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13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52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41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54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86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6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0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4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0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7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0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9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3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A568-3386-4869-89CB-ACC69F08430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9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yfigurecollection.net/encyclopedia/26831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40811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Blackadder ITC" panose="04020505051007020D02" pitchFamily="82" charset="0"/>
              </a:rPr>
              <a:t>Unit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25" y="440811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FAC86-C8E1-49B9-850F-81B68245A1D6}"/>
              </a:ext>
            </a:extLst>
          </p:cNvPr>
          <p:cNvSpPr txBox="1"/>
          <p:nvPr/>
        </p:nvSpPr>
        <p:spPr>
          <a:xfrm>
            <a:off x="4424181" y="1459194"/>
            <a:ext cx="75976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Lao UI" panose="020B0604020202020204" pitchFamily="34" charset="0"/>
              </a:rPr>
              <a:t>I go to school by bus.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1BAAB2-8FB4-4E1C-8CE9-480F27344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5103" y="4099739"/>
            <a:ext cx="9144000" cy="2387600"/>
          </a:xfrm>
        </p:spPr>
        <p:txBody>
          <a:bodyPr/>
          <a:lstStyle/>
          <a:p>
            <a:r>
              <a:rPr lang="en-US" dirty="0">
                <a:latin typeface="Curlz MT" panose="04040404050702020202" pitchFamily="82" charset="0"/>
              </a:rPr>
              <a:t>Lesson 1</a:t>
            </a:r>
          </a:p>
        </p:txBody>
      </p:sp>
      <p:pic>
        <p:nvPicPr>
          <p:cNvPr id="11" name="Picture 10" descr="A yellow and black bus&#10;&#10;Description automatically generated with low confidence">
            <a:extLst>
              <a:ext uri="{FF2B5EF4-FFF2-40B4-BE49-F238E27FC236}">
                <a16:creationId xmlns:a16="http://schemas.microsoft.com/office/drawing/2014/main" id="{36599959-983E-4ACC-A073-38B48F3C9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28376"/>
          <a:stretch/>
        </p:blipFill>
        <p:spPr>
          <a:xfrm>
            <a:off x="5662550" y="2933204"/>
            <a:ext cx="4987637" cy="2565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17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D5003-82AF-432F-9E84-350EBA328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57">
            <a:hlinkClick r:id="" action="ppaction://media"/>
            <a:extLst>
              <a:ext uri="{FF2B5EF4-FFF2-40B4-BE49-F238E27FC236}">
                <a16:creationId xmlns:a16="http://schemas.microsoft.com/office/drawing/2014/main" id="{EAFB42C7-12A0-424B-8DE9-198C363E38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11003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807D9A56-49EE-4696-84FD-642FA482E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0" y="739934"/>
            <a:ext cx="5116989" cy="5116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DE8D6-DEE3-4DD7-9599-393022A3826C}"/>
              </a:ext>
            </a:extLst>
          </p:cNvPr>
          <p:cNvSpPr txBox="1"/>
          <p:nvPr/>
        </p:nvSpPr>
        <p:spPr>
          <a:xfrm>
            <a:off x="7184572" y="332509"/>
            <a:ext cx="4001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Listen and chant</a:t>
            </a:r>
          </a:p>
        </p:txBody>
      </p:sp>
    </p:spTree>
    <p:extLst>
      <p:ext uri="{BB962C8B-B14F-4D97-AF65-F5344CB8AC3E}">
        <p14:creationId xmlns:p14="http://schemas.microsoft.com/office/powerpoint/2010/main" val="34977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D5003-82AF-432F-9E84-350EBA328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57">
            <a:hlinkClick r:id="" action="ppaction://media"/>
            <a:extLst>
              <a:ext uri="{FF2B5EF4-FFF2-40B4-BE49-F238E27FC236}">
                <a16:creationId xmlns:a16="http://schemas.microsoft.com/office/drawing/2014/main" id="{EAFB42C7-12A0-424B-8DE9-198C363E38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8954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64E7-EA18-48A1-9493-6005DE1C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 in groups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E5E5BC05-ED35-416F-A12C-CAE849366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59" y="1825624"/>
            <a:ext cx="7720352" cy="4803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879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380" y="2016126"/>
            <a:ext cx="1206462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play time!</a:t>
            </a:r>
          </a:p>
        </p:txBody>
      </p:sp>
    </p:spTree>
    <p:extLst>
      <p:ext uri="{BB962C8B-B14F-4D97-AF65-F5344CB8AC3E}">
        <p14:creationId xmlns:p14="http://schemas.microsoft.com/office/powerpoint/2010/main" val="79963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8" b="89888" l="313" r="100000">
                        <a14:backgroundMark x1="26250" y1="25843" x2="14531" y2="24944"/>
                        <a14:backgroundMark x1="42188" y1="25169" x2="63125" y2="30112"/>
                        <a14:backgroundMark x1="89688" y1="34607" x2="96875" y2="52584"/>
                        <a14:backgroundMark x1="98125" y1="55056" x2="97656" y2="55056"/>
                        <a14:backgroundMark x1="98281" y1="61798" x2="99688" y2="74831"/>
                        <a14:backgroundMark x1="99219" y1="72135" x2="98125" y2="82697"/>
                        <a14:backgroundMark x1="96250" y1="77753" x2="95938" y2="85169"/>
                        <a14:backgroundMark x1="95469" y1="77079" x2="96250" y2="82472"/>
                        <a14:backgroundMark x1="98750" y1="77753" x2="98750" y2="777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3542" y="753949"/>
            <a:ext cx="6749143" cy="4692763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952171" y="0"/>
            <a:ext cx="5217886" cy="1973943"/>
          </a:xfrm>
          <a:prstGeom prst="cloud">
            <a:avLst/>
          </a:prstGeom>
          <a:solidFill>
            <a:srgbClr val="F5C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motorbike</a:t>
            </a:r>
          </a:p>
        </p:txBody>
      </p:sp>
      <p:sp>
        <p:nvSpPr>
          <p:cNvPr id="3" name="Cloud 2"/>
          <p:cNvSpPr/>
          <p:nvPr/>
        </p:nvSpPr>
        <p:spPr>
          <a:xfrm flipH="1">
            <a:off x="8636000" y="4884057"/>
            <a:ext cx="3556000" cy="1973943"/>
          </a:xfrm>
          <a:prstGeom prst="cloud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1014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sed Commercial Trucks, Heavy Duty Tractor Trailers for Sale - Penske Used  Truc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77" y="1915885"/>
            <a:ext cx="6253419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 flipH="1">
            <a:off x="8636000" y="4884057"/>
            <a:ext cx="3556000" cy="1973943"/>
          </a:xfrm>
          <a:prstGeom prst="clou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truck</a:t>
            </a:r>
          </a:p>
        </p:txBody>
      </p:sp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car</a:t>
            </a:r>
          </a:p>
        </p:txBody>
      </p:sp>
      <p:sp>
        <p:nvSpPr>
          <p:cNvPr id="8" name="Cloud 7"/>
          <p:cNvSpPr/>
          <p:nvPr/>
        </p:nvSpPr>
        <p:spPr>
          <a:xfrm>
            <a:off x="1952172" y="174171"/>
            <a:ext cx="3556000" cy="1973943"/>
          </a:xfrm>
          <a:prstGeom prst="cloud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boat</a:t>
            </a:r>
          </a:p>
        </p:txBody>
      </p:sp>
    </p:spTree>
    <p:extLst>
      <p:ext uri="{BB962C8B-B14F-4D97-AF65-F5344CB8AC3E}">
        <p14:creationId xmlns:p14="http://schemas.microsoft.com/office/powerpoint/2010/main" val="178798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506" y="850900"/>
            <a:ext cx="5861957" cy="5861957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truck</a:t>
            </a:r>
          </a:p>
        </p:txBody>
      </p:sp>
      <p:sp>
        <p:nvSpPr>
          <p:cNvPr id="8" name="Cloud 7"/>
          <p:cNvSpPr/>
          <p:nvPr/>
        </p:nvSpPr>
        <p:spPr>
          <a:xfrm>
            <a:off x="1952172" y="174171"/>
            <a:ext cx="3556000" cy="1973943"/>
          </a:xfrm>
          <a:prstGeom prst="clou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9" name="Cloud 8"/>
          <p:cNvSpPr/>
          <p:nvPr/>
        </p:nvSpPr>
        <p:spPr>
          <a:xfrm flipH="1">
            <a:off x="8636000" y="4884057"/>
            <a:ext cx="3556000" cy="1973943"/>
          </a:xfrm>
          <a:prstGeom prst="clou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boat</a:t>
            </a:r>
          </a:p>
        </p:txBody>
      </p:sp>
    </p:spTree>
    <p:extLst>
      <p:ext uri="{BB962C8B-B14F-4D97-AF65-F5344CB8AC3E}">
        <p14:creationId xmlns:p14="http://schemas.microsoft.com/office/powerpoint/2010/main" val="175377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flipH="1">
            <a:off x="8636000" y="4884057"/>
            <a:ext cx="3556000" cy="1973943"/>
          </a:xfrm>
          <a:prstGeom prst="cloud">
            <a:avLst/>
          </a:prstGeom>
          <a:solidFill>
            <a:srgbClr val="8106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car</a:t>
            </a:r>
          </a:p>
        </p:txBody>
      </p:sp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bus</a:t>
            </a:r>
          </a:p>
        </p:txBody>
      </p:sp>
      <p:sp>
        <p:nvSpPr>
          <p:cNvPr id="8" name="Cloud 7"/>
          <p:cNvSpPr/>
          <p:nvPr/>
        </p:nvSpPr>
        <p:spPr>
          <a:xfrm>
            <a:off x="1952172" y="174171"/>
            <a:ext cx="3556000" cy="1973943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boat</a:t>
            </a:r>
          </a:p>
        </p:txBody>
      </p:sp>
      <p:pic>
        <p:nvPicPr>
          <p:cNvPr id="2050" name="Picture 2" descr="Auto Trader UK - New and Used Cars For S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21953" r="5966" b="24574"/>
          <a:stretch/>
        </p:blipFill>
        <p:spPr bwMode="auto">
          <a:xfrm>
            <a:off x="2862587" y="2053771"/>
            <a:ext cx="6640998" cy="28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8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571" y="1475769"/>
            <a:ext cx="5878285" cy="391620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truck</a:t>
            </a:r>
          </a:p>
        </p:txBody>
      </p:sp>
      <p:sp>
        <p:nvSpPr>
          <p:cNvPr id="8" name="Cloud 7"/>
          <p:cNvSpPr/>
          <p:nvPr/>
        </p:nvSpPr>
        <p:spPr>
          <a:xfrm>
            <a:off x="1952172" y="174171"/>
            <a:ext cx="3556000" cy="1973943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6" name="Cloud 5"/>
          <p:cNvSpPr/>
          <p:nvPr/>
        </p:nvSpPr>
        <p:spPr>
          <a:xfrm flipH="1">
            <a:off x="6676571" y="4738913"/>
            <a:ext cx="5268686" cy="1973943"/>
          </a:xfrm>
          <a:prstGeom prst="clou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motorbike</a:t>
            </a:r>
          </a:p>
        </p:txBody>
      </p:sp>
    </p:spTree>
    <p:extLst>
      <p:ext uri="{BB962C8B-B14F-4D97-AF65-F5344CB8AC3E}">
        <p14:creationId xmlns:p14="http://schemas.microsoft.com/office/powerpoint/2010/main" val="699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r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632F6CD-64E0-4BDC-8BCB-7BD2B9722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0" y="871151"/>
            <a:ext cx="6553199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84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87" b="90000" l="273" r="100000">
                        <a14:foregroundMark x1="38182" y1="19851" x2="40273" y2="23731"/>
                        <a14:foregroundMark x1="38545" y1="28060" x2="26000" y2="37910"/>
                        <a14:backgroundMark x1="83545" y1="79403" x2="83545" y2="79403"/>
                        <a14:backgroundMark x1="87455" y1="78060" x2="87455" y2="780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80368" y="1261974"/>
            <a:ext cx="7328807" cy="446391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boat</a:t>
            </a:r>
          </a:p>
        </p:txBody>
      </p:sp>
      <p:sp>
        <p:nvSpPr>
          <p:cNvPr id="8" name="Cloud 7"/>
          <p:cNvSpPr/>
          <p:nvPr/>
        </p:nvSpPr>
        <p:spPr>
          <a:xfrm>
            <a:off x="1952172" y="174171"/>
            <a:ext cx="3556000" cy="1973943"/>
          </a:xfrm>
          <a:prstGeom prst="clou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truck</a:t>
            </a:r>
          </a:p>
        </p:txBody>
      </p:sp>
      <p:sp>
        <p:nvSpPr>
          <p:cNvPr id="6" name="Cloud 5"/>
          <p:cNvSpPr/>
          <p:nvPr/>
        </p:nvSpPr>
        <p:spPr>
          <a:xfrm flipH="1">
            <a:off x="6727371" y="4738913"/>
            <a:ext cx="5217886" cy="1973943"/>
          </a:xfrm>
          <a:prstGeom prst="cloud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motorbike</a:t>
            </a:r>
          </a:p>
        </p:txBody>
      </p:sp>
    </p:spTree>
    <p:extLst>
      <p:ext uri="{BB962C8B-B14F-4D97-AF65-F5344CB8AC3E}">
        <p14:creationId xmlns:p14="http://schemas.microsoft.com/office/powerpoint/2010/main" val="16569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9A8B-86A3-4C44-9713-DD477A70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Point and say!</a:t>
            </a:r>
            <a:endParaRPr lang="en-US" dirty="0"/>
          </a:p>
        </p:txBody>
      </p:sp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BE65ED51-536B-4691-AE6D-54A604922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19723" r="14612" b="22966"/>
          <a:stretch/>
        </p:blipFill>
        <p:spPr>
          <a:xfrm>
            <a:off x="4156364" y="1892607"/>
            <a:ext cx="5890161" cy="4615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5478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6103F8-043A-4BDF-9D77-290E3D25E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0" t="39001" r="5897" b="7257"/>
          <a:stretch/>
        </p:blipFill>
        <p:spPr>
          <a:xfrm>
            <a:off x="2478974" y="422030"/>
            <a:ext cx="7638939" cy="604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2561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D9CD-0669-43B1-8D0F-7B632C38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Let’s stick!</a:t>
            </a:r>
            <a:endParaRPr lang="en-US" dirty="0"/>
          </a:p>
        </p:txBody>
      </p:sp>
      <p:pic>
        <p:nvPicPr>
          <p:cNvPr id="5" name="Content Placeholder 4" descr="A hand holding a card&#10;&#10;Description automatically generated with medium confidence">
            <a:extLst>
              <a:ext uri="{FF2B5EF4-FFF2-40B4-BE49-F238E27FC236}">
                <a16:creationId xmlns:a16="http://schemas.microsoft.com/office/drawing/2014/main" id="{D60558EA-56EF-43C3-85E3-E382FE3D5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16217" y="585159"/>
            <a:ext cx="4372811" cy="4372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4423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6103F8-043A-4BDF-9D77-290E3D25E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0" t="39001" r="5897" b="7257"/>
          <a:stretch/>
        </p:blipFill>
        <p:spPr>
          <a:xfrm>
            <a:off x="2478974" y="422030"/>
            <a:ext cx="7638939" cy="604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DE0FBD-FD1B-4F6D-87A9-F945C5DFCA34}"/>
              </a:ext>
            </a:extLst>
          </p:cNvPr>
          <p:cNvSpPr txBox="1"/>
          <p:nvPr/>
        </p:nvSpPr>
        <p:spPr>
          <a:xfrm>
            <a:off x="386862" y="3376246"/>
            <a:ext cx="157089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truck</a:t>
            </a:r>
          </a:p>
        </p:txBody>
      </p:sp>
    </p:spTree>
    <p:extLst>
      <p:ext uri="{BB962C8B-B14F-4D97-AF65-F5344CB8AC3E}">
        <p14:creationId xmlns:p14="http://schemas.microsoft.com/office/powerpoint/2010/main" val="26092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5555 L 0.08347 0.0257 C 0.10092 0.04398 0.12696 0.05394 0.15443 0.05394 C 0.18555 0.05394 0.21055 0.04398 0.228 0.0257 L 0.31159 -0.0555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7EC47-CC82-4DF2-97A3-B9C0815A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1" y="189743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A146ECD-FB10-4F0C-85A1-24D587C7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57C3A8-6B40-4083-A955-6A1FB121E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49" b="2997"/>
          <a:stretch/>
        </p:blipFill>
        <p:spPr>
          <a:xfrm>
            <a:off x="3237875" y="398585"/>
            <a:ext cx="5695109" cy="62601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319DA06-5233-4536-929F-937BA47E2060}"/>
              </a:ext>
            </a:extLst>
          </p:cNvPr>
          <p:cNvSpPr/>
          <p:nvPr/>
        </p:nvSpPr>
        <p:spPr>
          <a:xfrm>
            <a:off x="4572000" y="1594338"/>
            <a:ext cx="2570167" cy="1100561"/>
          </a:xfrm>
          <a:custGeom>
            <a:avLst/>
            <a:gdLst>
              <a:gd name="connsiteX0" fmla="*/ 0 w 2570167"/>
              <a:gd name="connsiteY0" fmla="*/ 0 h 1100561"/>
              <a:gd name="connsiteX1" fmla="*/ 597877 w 2570167"/>
              <a:gd name="connsiteY1" fmla="*/ 351693 h 1100561"/>
              <a:gd name="connsiteX2" fmla="*/ 597877 w 2570167"/>
              <a:gd name="connsiteY2" fmla="*/ 351693 h 1100561"/>
              <a:gd name="connsiteX3" fmla="*/ 1699846 w 2570167"/>
              <a:gd name="connsiteY3" fmla="*/ 398585 h 1100561"/>
              <a:gd name="connsiteX4" fmla="*/ 1699846 w 2570167"/>
              <a:gd name="connsiteY4" fmla="*/ 398585 h 1100561"/>
              <a:gd name="connsiteX5" fmla="*/ 2250831 w 2570167"/>
              <a:gd name="connsiteY5" fmla="*/ 668216 h 1100561"/>
              <a:gd name="connsiteX6" fmla="*/ 2532185 w 2570167"/>
              <a:gd name="connsiteY6" fmla="*/ 1066800 h 1100561"/>
              <a:gd name="connsiteX7" fmla="*/ 2567354 w 2570167"/>
              <a:gd name="connsiteY7" fmla="*/ 1078524 h 1100561"/>
              <a:gd name="connsiteX8" fmla="*/ 2567354 w 2570167"/>
              <a:gd name="connsiteY8" fmla="*/ 1078524 h 1100561"/>
              <a:gd name="connsiteX9" fmla="*/ 2520462 w 2570167"/>
              <a:gd name="connsiteY9" fmla="*/ 1008185 h 110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70167" h="1100561">
                <a:moveTo>
                  <a:pt x="0" y="0"/>
                </a:moveTo>
                <a:lnTo>
                  <a:pt x="597877" y="351693"/>
                </a:lnTo>
                <a:lnTo>
                  <a:pt x="597877" y="351693"/>
                </a:lnTo>
                <a:lnTo>
                  <a:pt x="1699846" y="398585"/>
                </a:lnTo>
                <a:lnTo>
                  <a:pt x="1699846" y="398585"/>
                </a:lnTo>
                <a:cubicBezTo>
                  <a:pt x="1791677" y="443523"/>
                  <a:pt x="2112108" y="556847"/>
                  <a:pt x="2250831" y="668216"/>
                </a:cubicBezTo>
                <a:cubicBezTo>
                  <a:pt x="2389554" y="779585"/>
                  <a:pt x="2479431" y="998415"/>
                  <a:pt x="2532185" y="1066800"/>
                </a:cubicBezTo>
                <a:cubicBezTo>
                  <a:pt x="2584939" y="1135185"/>
                  <a:pt x="2567354" y="1078524"/>
                  <a:pt x="2567354" y="1078524"/>
                </a:cubicBezTo>
                <a:lnTo>
                  <a:pt x="2567354" y="1078524"/>
                </a:lnTo>
                <a:lnTo>
                  <a:pt x="2520462" y="1008185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dby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hello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  <p:sp>
        <p:nvSpPr>
          <p:cNvPr id="3" name="AutoShape 2" descr="https://auc-powerpoint.officeapps.live.com/pods/GetClipboardImage.ashx?Id=aa42e2b6-2f2f-4cf0-b287-defb6b410edd&amp;DC=GAU2&amp;pkey=0f95514b-7e30-4cbb-bab4-4ebc0eff9cd5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4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590570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518A-8290-4C3E-943B-66790E0C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1_vocab">
            <a:hlinkClick r:id="" action="ppaction://media"/>
            <a:extLst>
              <a:ext uri="{FF2B5EF4-FFF2-40B4-BE49-F238E27FC236}">
                <a16:creationId xmlns:a16="http://schemas.microsoft.com/office/drawing/2014/main" id="{F7585676-2BFB-4A64-B13F-BF3AB3D315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7281" cy="6858000"/>
          </a:xfrm>
        </p:spPr>
      </p:pic>
    </p:spTree>
    <p:extLst>
      <p:ext uri="{BB962C8B-B14F-4D97-AF65-F5344CB8AC3E}">
        <p14:creationId xmlns:p14="http://schemas.microsoft.com/office/powerpoint/2010/main" val="26886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3833720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518A-8290-4C3E-943B-66790E0C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1_vocab">
            <a:hlinkClick r:id="" action="ppaction://media"/>
            <a:extLst>
              <a:ext uri="{FF2B5EF4-FFF2-40B4-BE49-F238E27FC236}">
                <a16:creationId xmlns:a16="http://schemas.microsoft.com/office/drawing/2014/main" id="{F7585676-2BFB-4A64-B13F-BF3AB3D315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7281" cy="6858000"/>
          </a:xfrm>
        </p:spPr>
      </p:pic>
    </p:spTree>
    <p:extLst>
      <p:ext uri="{BB962C8B-B14F-4D97-AF65-F5344CB8AC3E}">
        <p14:creationId xmlns:p14="http://schemas.microsoft.com/office/powerpoint/2010/main" val="28553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A461-7748-49D4-9816-385AEFEB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809365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Curlz MT" panose="04040404050702020202" pitchFamily="82" charset="0"/>
              </a:rPr>
              <a:t>Work in pairs</a:t>
            </a:r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606A9EB7-79CE-42F3-B079-CAC408DA7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06" y="533400"/>
            <a:ext cx="5164343" cy="615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61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248395429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62</Words>
  <Application>Microsoft Office PowerPoint</Application>
  <PresentationFormat>Widescreen</PresentationFormat>
  <Paragraphs>32</Paragraphs>
  <Slides>28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Aharoni</vt:lpstr>
      <vt:lpstr>Arial</vt:lpstr>
      <vt:lpstr>Blackadder ITC</vt:lpstr>
      <vt:lpstr>Calibri</vt:lpstr>
      <vt:lpstr>Calibri Light</vt:lpstr>
      <vt:lpstr>Curlz MT</vt:lpstr>
      <vt:lpstr>Ink Free</vt:lpstr>
      <vt:lpstr>1_Office Theme</vt:lpstr>
      <vt:lpstr>2_Office Theme</vt:lpstr>
      <vt:lpstr>Lesson 1</vt:lpstr>
      <vt:lpstr>PowerPoint Presentation</vt:lpstr>
      <vt:lpstr>PowerPoint Presentation</vt:lpstr>
      <vt:lpstr>Listen and point</vt:lpstr>
      <vt:lpstr>PowerPoint Presentation</vt:lpstr>
      <vt:lpstr>Listen and repeat</vt:lpstr>
      <vt:lpstr>PowerPoint Presentation</vt:lpstr>
      <vt:lpstr>Work in pairs</vt:lpstr>
      <vt:lpstr>Listen and point</vt:lpstr>
      <vt:lpstr>PowerPoint Presentation</vt:lpstr>
      <vt:lpstr>PowerPoint Presentation</vt:lpstr>
      <vt:lpstr>PowerPoint Presentation</vt:lpstr>
      <vt:lpstr>Work in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Point and say!</vt:lpstr>
      <vt:lpstr>PowerPoint Presentation</vt:lpstr>
      <vt:lpstr>Let’s stick!</vt:lpstr>
      <vt:lpstr>PowerPoint Presentation</vt:lpstr>
      <vt:lpstr>Workbook time!!!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2</dc:title>
  <dc:creator>CHAU HO</dc:creator>
  <cp:lastModifiedBy>Huu.ngph</cp:lastModifiedBy>
  <cp:revision>12</cp:revision>
  <dcterms:created xsi:type="dcterms:W3CDTF">2021-05-29T02:19:43Z</dcterms:created>
  <dcterms:modified xsi:type="dcterms:W3CDTF">2023-12-25T08:01:29Z</dcterms:modified>
</cp:coreProperties>
</file>