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0"/>
  </p:notesMasterIdLst>
  <p:sldIdLst>
    <p:sldId id="385" r:id="rId2"/>
    <p:sldId id="503" r:id="rId3"/>
    <p:sldId id="504" r:id="rId4"/>
    <p:sldId id="512" r:id="rId5"/>
    <p:sldId id="505" r:id="rId6"/>
    <p:sldId id="506" r:id="rId7"/>
    <p:sldId id="513" r:id="rId8"/>
    <p:sldId id="514" r:id="rId9"/>
    <p:sldId id="507" r:id="rId10"/>
    <p:sldId id="508" r:id="rId11"/>
    <p:sldId id="509" r:id="rId12"/>
    <p:sldId id="515" r:id="rId13"/>
    <p:sldId id="516" r:id="rId14"/>
    <p:sldId id="517" r:id="rId15"/>
    <p:sldId id="510" r:id="rId16"/>
    <p:sldId id="511" r:id="rId17"/>
    <p:sldId id="522" r:id="rId18"/>
    <p:sldId id="52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FF00FF"/>
    <a:srgbClr val="00FFFF"/>
    <a:srgbClr val="00FFCC"/>
    <a:srgbClr val="008000"/>
    <a:srgbClr val="99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4646" autoAdjust="0"/>
  </p:normalViewPr>
  <p:slideViewPr>
    <p:cSldViewPr>
      <p:cViewPr varScale="1">
        <p:scale>
          <a:sx n="80" d="100"/>
          <a:sy n="80" d="100"/>
        </p:scale>
        <p:origin x="9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A6932B5-4C99-416C-A609-F230D3F14477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7A45469-E220-4188-B2F5-1BD777064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072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1144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572" y="4953000"/>
            <a:ext cx="9147572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6959" y="4832896"/>
              <a:ext cx="7457041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99C417F-945A-4FAD-B12F-68DD7F2C5B34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4DAD40-AE0A-4DEB-B987-AF1381C85F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599480"/>
      </p:ext>
    </p:extLst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79DB-A91B-49AA-B934-CED9DE67C41A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F330D-46A4-492A-AA52-DE6D0E2BC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015266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7D0F9-A2C1-497C-B180-C71FD336A73A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0B13-AD1F-414F-9AB4-DCA6868B1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674631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B856C-3C59-411A-BD4E-60D5644A5E0B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50AD2-2E7E-4DB4-BACD-71ABD60E6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978060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169" y="3005138"/>
            <a:ext cx="18335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50431" y="3005138"/>
            <a:ext cx="18216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C3A9AA-DFFA-42D4-B1AB-366E56C510C2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3E725-5098-49C6-A699-919956A34B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521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CB65E1-7A33-4490-A1BB-CAC26C5CAE10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D4FA1-5F68-4F41-8DFF-C1CB2F45E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094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13580E-9DD7-41FA-B899-5F18B58DF67C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FABEA-800D-4D78-8498-25DFE12A37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12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AF7F7B-000E-4393-95EB-94FD9D1CFCD1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B2314-CE10-45AB-B605-1C597A3966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332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D4558-54B7-4FC6-A114-E87920B51530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3236B-7BC1-4EB9-9297-D27DBB3E8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848646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4BB8AE-0258-4EAA-9B75-CF428A9542C3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3B437-23AA-400D-817C-1264879EC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62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8873" y="5945188"/>
            <a:ext cx="4941094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179" y="4987925"/>
            <a:ext cx="18335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1" y="4987925"/>
            <a:ext cx="18335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E68B778-9399-4AC6-85F6-7E25709DEC27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8834-8834-41BB-9B14-FFDD65FF12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120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8873" y="5945188"/>
            <a:ext cx="4941094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1" y="6408739"/>
            <a:ext cx="1920479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D8084F8A-85C5-4BF0-9412-F953B32C3CA9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310" y="6408739"/>
            <a:ext cx="2350294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510" y="6408739"/>
            <a:ext cx="36552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750"/>
            </a:lvl1pPr>
          </a:lstStyle>
          <a:p>
            <a:pPr>
              <a:defRPr/>
            </a:pPr>
            <a:fld id="{10D34F3F-7239-48E9-831C-CA54B81608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3" r:id="rId2"/>
    <p:sldLayoutId id="2147484198" r:id="rId3"/>
    <p:sldLayoutId id="2147484199" r:id="rId4"/>
    <p:sldLayoutId id="2147484200" r:id="rId5"/>
    <p:sldLayoutId id="2147484201" r:id="rId6"/>
    <p:sldLayoutId id="2147484194" r:id="rId7"/>
    <p:sldLayoutId id="2147484202" r:id="rId8"/>
    <p:sldLayoutId id="2147484203" r:id="rId9"/>
    <p:sldLayoutId id="2147484195" r:id="rId10"/>
    <p:sldLayoutId id="2147484196" r:id="rId11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7" Type="http://schemas.openxmlformats.org/officeDocument/2006/relationships/image" Target="../media/image27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mp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tmp"/><Relationship Id="rId3" Type="http://schemas.openxmlformats.org/officeDocument/2006/relationships/image" Target="../media/image28.tmp"/><Relationship Id="rId7" Type="http://schemas.openxmlformats.org/officeDocument/2006/relationships/image" Target="../media/image34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tmp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tmp"/><Relationship Id="rId4" Type="http://schemas.openxmlformats.org/officeDocument/2006/relationships/image" Target="../media/image3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7" Type="http://schemas.openxmlformats.org/officeDocument/2006/relationships/image" Target="../media/image12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mp"/><Relationship Id="rId4" Type="http://schemas.openxmlformats.org/officeDocument/2006/relationships/image" Target="../media/image13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openxmlformats.org/officeDocument/2006/relationships/image" Target="../media/image14.tmp"/><Relationship Id="rId7" Type="http://schemas.openxmlformats.org/officeDocument/2006/relationships/image" Target="../media/image18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mp"/><Relationship Id="rId11" Type="http://schemas.openxmlformats.org/officeDocument/2006/relationships/image" Target="../media/image22.tmp"/><Relationship Id="rId5" Type="http://schemas.openxmlformats.org/officeDocument/2006/relationships/image" Target="../media/image16.tmp"/><Relationship Id="rId10" Type="http://schemas.openxmlformats.org/officeDocument/2006/relationships/image" Target="../media/image21.tmp"/><Relationship Id="rId4" Type="http://schemas.openxmlformats.org/officeDocument/2006/relationships/image" Target="../media/image15.tmp"/><Relationship Id="rId9" Type="http://schemas.openxmlformats.org/officeDocument/2006/relationships/image" Target="../media/image2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00450" y="1885950"/>
            <a:ext cx="18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7" descr="C:\Users\Administrator\Desktop\caro x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15" y="0"/>
            <a:ext cx="9372601" cy="701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152400" y="671477"/>
            <a:ext cx="88392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en-US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 : THIÊN NHIÊN MUÔN MÀU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00450" y="1885950"/>
            <a:ext cx="18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7" descr="C:\Users\Administrator\Desktop\caro x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15" y="0"/>
            <a:ext cx="9372601" cy="701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8686800" cy="11430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00694"/>
            <a:ext cx="7010400" cy="63995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" y="3507747"/>
            <a:ext cx="8382000" cy="126687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52974"/>
            <a:ext cx="7162800" cy="63822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0025"/>
            <a:ext cx="3124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00450" y="1885950"/>
            <a:ext cx="18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7" descr="C:\Users\Administrator\Desktop\caro x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15" y="0"/>
            <a:ext cx="9372601" cy="701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7175"/>
            <a:ext cx="3124200" cy="6858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07077"/>
            <a:ext cx="8686800" cy="458412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2971800"/>
            <a:ext cx="6705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2596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00450" y="1885950"/>
            <a:ext cx="18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7" descr="C:\Users\Administrator\Desktop\caro x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15" y="0"/>
            <a:ext cx="9372601" cy="701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7175"/>
            <a:ext cx="3124200" cy="6858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066800"/>
            <a:ext cx="8763000" cy="550545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30" y="2524100"/>
            <a:ext cx="8006170" cy="7525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30" y="3400425"/>
            <a:ext cx="8006170" cy="71437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7" y="4265468"/>
            <a:ext cx="3352800" cy="63817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4" y="5054311"/>
            <a:ext cx="8077175" cy="81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1956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00450" y="1885950"/>
            <a:ext cx="18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7" descr="C:\Users\Administrator\Desktop\caro x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15" y="0"/>
            <a:ext cx="9372601" cy="701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7175"/>
            <a:ext cx="3124200" cy="6858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1" y="970684"/>
            <a:ext cx="8544387" cy="542318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80265"/>
            <a:ext cx="6324600" cy="262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9682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00450" y="1885950"/>
            <a:ext cx="18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7" descr="C:\Users\Administrator\Desktop\caro x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15" y="0"/>
            <a:ext cx="9372601" cy="701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7175"/>
            <a:ext cx="3124200" cy="6858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5" y="1179368"/>
            <a:ext cx="8458200" cy="411994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2285" y="5362482"/>
            <a:ext cx="84582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sz="3200" dirty="0">
                <a:solidFill>
                  <a:srgbClr val="FF00FF"/>
                </a:solidFill>
                <a:cs typeface="Arial" panose="020B0604020202020204" pitchFamily="34" charset="0"/>
              </a:rPr>
              <a:t>Em thích nhất là nụ hồng, vì nụ hồng rất xinh xắn và tỏa hương thơm.</a:t>
            </a:r>
          </a:p>
        </p:txBody>
      </p:sp>
    </p:spTree>
    <p:extLst>
      <p:ext uri="{BB962C8B-B14F-4D97-AF65-F5344CB8AC3E}">
        <p14:creationId xmlns:p14="http://schemas.microsoft.com/office/powerpoint/2010/main" val="216863973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00450" y="1885950"/>
            <a:ext cx="18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7" descr="C:\Users\Administrator\Desktop\caro x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6" y="0"/>
            <a:ext cx="9372601" cy="701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09800" y="292583"/>
            <a:ext cx="433965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vi-VN" sz="4000" b="1" dirty="0">
                <a:solidFill>
                  <a:srgbClr val="000099"/>
                </a:solidFill>
                <a:cs typeface="Arial" panose="020B0604020202020204" pitchFamily="34" charset="0"/>
              </a:rPr>
              <a:t>Nội dung </a:t>
            </a:r>
            <a:r>
              <a:rPr lang="vi-VN" altLang="vi-VN" sz="40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bài đọc</a:t>
            </a:r>
            <a:endParaRPr lang="vi-VN" altLang="vi-VN" sz="40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8906" y="1293052"/>
            <a:ext cx="8569035" cy="200054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vi-VN" sz="4000" b="1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4000" b="1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</a:t>
            </a:r>
            <a:r>
              <a:rPr lang="en-US" altLang="vi-VN" sz="40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sự̣ thay đổi tuyệt vời của vạn vật theo thời gian, bày tỏ sự yêu mến những thay đổi tuyệt vời đó</a:t>
            </a:r>
            <a:r>
              <a:rPr lang="en-US" altLang="vi-VN" sz="4000" b="1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93157" y="3878766"/>
            <a:ext cx="4256293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vi-VN" sz="4000" b="1" dirty="0">
                <a:solidFill>
                  <a:srgbClr val="000099"/>
                </a:solidFill>
                <a:cs typeface="Arial" panose="020B0604020202020204" pitchFamily="34" charset="0"/>
              </a:rPr>
              <a:t>Liên hệ bản thân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64778" y="4953000"/>
            <a:ext cx="5429693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vi-V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quý </a:t>
            </a:r>
            <a:r>
              <a:rPr lang="vi-VN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thời gian</a:t>
            </a:r>
          </a:p>
        </p:txBody>
      </p:sp>
    </p:spTree>
    <p:extLst>
      <p:ext uri="{BB962C8B-B14F-4D97-AF65-F5344CB8AC3E}">
        <p14:creationId xmlns:p14="http://schemas.microsoft.com/office/powerpoint/2010/main" val="334755239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00450" y="1885950"/>
            <a:ext cx="18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7" descr="C:\Users\Administrator\Desktop\caro x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15" y="0"/>
            <a:ext cx="9372601" cy="701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8763000" cy="57912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6982"/>
            <a:ext cx="3657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4982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00450" y="1885950"/>
            <a:ext cx="18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3" name="Picture 7" descr="C:\Users\Administrator\Desktop\caro x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496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35128" y="234313"/>
            <a:ext cx="44165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vi-VN" sz="4000" b="1" dirty="0">
                <a:solidFill>
                  <a:srgbClr val="00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mở rộng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600075" y="799161"/>
            <a:ext cx="8401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sáng tạo:</a:t>
            </a:r>
            <a:endParaRPr lang="vi-VN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Rectangle 1"/>
          <p:cNvSpPr>
            <a:spLocks noChangeArrowheads="1"/>
          </p:cNvSpPr>
          <p:nvPr/>
        </p:nvSpPr>
        <p:spPr bwMode="auto">
          <a:xfrm>
            <a:off x="3301999" y="822569"/>
            <a:ext cx="41617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ai cũng hay</a:t>
            </a:r>
            <a:endParaRPr lang="vi-VN" altLang="vi-VN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1571625"/>
            <a:ext cx="7848600" cy="6286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861059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3839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  <p:bldP spid="2355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00450" y="1885950"/>
            <a:ext cx="18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7" name="Picture 7" descr="C:\Users\Administrator\Desktop\caro x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400879" y="342811"/>
            <a:ext cx="19255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vi-VN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6734" y="1178064"/>
            <a:ext cx="79600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Đọc lại </a:t>
            </a:r>
            <a:r>
              <a:rPr lang="en-US" altLang="vi-V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bài, chép bài vào vở.</a:t>
            </a:r>
            <a:endParaRPr lang="en-US" altLang="vi-VN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2044005"/>
            <a:ext cx="6955631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vi-V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 </a:t>
            </a:r>
            <a:r>
              <a:rPr lang="en-US" altLang="vi-V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sau.</a:t>
            </a:r>
            <a:endParaRPr lang="en-US" altLang="vi-VN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vi-VN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9893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00450" y="1885950"/>
            <a:ext cx="18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7" descr="C:\Users\Administrator\Desktop\caro x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15" y="0"/>
            <a:ext cx="9372601" cy="701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2"/>
          <p:cNvSpPr>
            <a:spLocks noChangeArrowheads="1"/>
          </p:cNvSpPr>
          <p:nvPr/>
        </p:nvSpPr>
        <p:spPr bwMode="auto">
          <a:xfrm>
            <a:off x="2857065" y="235089"/>
            <a:ext cx="33086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5" y="1295400"/>
            <a:ext cx="8763000" cy="483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5584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00450" y="1885950"/>
            <a:ext cx="18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7" descr="C:\Users\Administrator\Desktop\caro x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15" y="0"/>
            <a:ext cx="9372601" cy="701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6" y="304800"/>
            <a:ext cx="878729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4947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00450" y="1885950"/>
            <a:ext cx="18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7" descr="C:\Users\Administrator\Desktop\caro x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15" y="0"/>
            <a:ext cx="9372601" cy="701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152400" y="671477"/>
            <a:ext cx="88392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en-US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 : THIÊN NHIÊN MUÔN MÀU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2232" y="3093497"/>
            <a:ext cx="828675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vi-VN" sz="4000" b="1" dirty="0" smtClean="0">
                <a:solidFill>
                  <a:srgbClr val="00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CHUYỆN </a:t>
            </a:r>
            <a:r>
              <a:rPr lang="en-US" altLang="vi-VN" sz="4000" b="1" dirty="0">
                <a:solidFill>
                  <a:srgbClr val="00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VÀNG ANH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1, 2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2362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 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8283020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00450" y="1885950"/>
            <a:ext cx="18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7" descr="C:\Users\Administrator\Desktop\caro x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15" y="0"/>
            <a:ext cx="9372601" cy="701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" y="266700"/>
            <a:ext cx="8925418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316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00450" y="1885950"/>
            <a:ext cx="18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7" descr="C:\Users\Administrator\Desktop\caro x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15" y="0"/>
            <a:ext cx="9372601" cy="701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5" y="381000"/>
            <a:ext cx="8686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6818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00450" y="1885950"/>
            <a:ext cx="18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7" descr="C:\Users\Administrator\Desktop\caro x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15" y="0"/>
            <a:ext cx="9372601" cy="701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" y="266700"/>
            <a:ext cx="8925418" cy="6477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5918"/>
            <a:ext cx="1938438" cy="60959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55" y="838835"/>
            <a:ext cx="576290" cy="56676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55" y="4876800"/>
            <a:ext cx="652490" cy="56676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267200"/>
            <a:ext cx="381000" cy="7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5899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00450" y="1885950"/>
            <a:ext cx="18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7" descr="C:\Users\Administrator\Desktop\caro x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15" y="0"/>
            <a:ext cx="9372601" cy="701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5" y="381000"/>
            <a:ext cx="8686800" cy="62484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609600" cy="6096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92" y="1865168"/>
            <a:ext cx="381000" cy="72217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764348"/>
            <a:ext cx="228600" cy="7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5738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00450" y="1885950"/>
            <a:ext cx="18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7" descr="C:\Users\Administrator\Desktop\caro x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15" y="0"/>
            <a:ext cx="9372601" cy="701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5659"/>
            <a:ext cx="2590800" cy="62874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3" y="1088415"/>
            <a:ext cx="1219200" cy="7620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91" y="1124692"/>
            <a:ext cx="1676400" cy="72572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31" y="1132609"/>
            <a:ext cx="1295400" cy="72572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43" y="1110016"/>
            <a:ext cx="2438400" cy="75507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981135"/>
            <a:ext cx="4800600" cy="60966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09390"/>
            <a:ext cx="7667076" cy="936015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3997610"/>
            <a:ext cx="8304934" cy="90677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8" y="5145116"/>
            <a:ext cx="8506691" cy="95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4844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6282</TotalTime>
  <Words>90</Words>
  <Application>Microsoft Office PowerPoint</Application>
  <PresentationFormat>On-screen Show (4:3)</PresentationFormat>
  <Paragraphs>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Uu Viet Co.,ltd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HỒNG THẢO</dc:creator>
  <cp:lastModifiedBy>HUONG</cp:lastModifiedBy>
  <cp:revision>684</cp:revision>
  <dcterms:created xsi:type="dcterms:W3CDTF">2008-12-07T16:10:08Z</dcterms:created>
  <dcterms:modified xsi:type="dcterms:W3CDTF">2025-02-19T01:17:22Z</dcterms:modified>
</cp:coreProperties>
</file>