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15-86DE-4BB4-A4EE-35C89991B11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F32A-D6D4-4F94-BB5B-C843F871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6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36512" y="-27384"/>
            <a:ext cx="921449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7547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4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0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1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D2381-B832-4EFB-B145-3B37435825A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4"/>
            <a:ext cx="9144000" cy="12522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7" y="5660241"/>
            <a:ext cx="2234728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28257" y="5914880"/>
            <a:ext cx="9144000" cy="7354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02" y="-446157"/>
            <a:ext cx="2647327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03" y="2903032"/>
            <a:ext cx="1727025" cy="21852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" y="1318727"/>
            <a:ext cx="1348927" cy="2170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05" y="791430"/>
            <a:ext cx="1616790" cy="6286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68" y="704698"/>
            <a:ext cx="1110400" cy="6286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8"/>
            <a:ext cx="9144000" cy="7100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194277"/>
            <a:ext cx="2094195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3961988"/>
            <a:ext cx="1698180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6372808"/>
            <a:ext cx="9272257" cy="4851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148" y="237030"/>
            <a:ext cx="5888955" cy="484049"/>
          </a:xfrm>
          <a:prstGeom prst="rect">
            <a:avLst/>
          </a:prstGeom>
          <a:noFill/>
        </p:spPr>
        <p:txBody>
          <a:bodyPr wrap="square" lIns="52653" tIns="26324" rIns="52653" bIns="26324">
            <a:spAutoFit/>
          </a:bodyPr>
          <a:lstStyle/>
          <a:p>
            <a:pPr algn="ctr" defTabSz="526676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GIAO 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260" y="1133084"/>
            <a:ext cx="8202099" cy="351634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DIỆU HƯƠNG</a:t>
            </a: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-25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8115" y="1841223"/>
            <a:ext cx="5461108" cy="584775"/>
          </a:xfrm>
          <a:prstGeom prst="rect">
            <a:avLst/>
          </a:prstGeom>
          <a:noFill/>
        </p:spPr>
        <p:txBody>
          <a:bodyPr wrap="none" lIns="91439" tIns="45720" rIns="91439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CHIA  ( TIẾT 1)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63240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5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9390"/>
            <a:ext cx="1828800" cy="20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7931"/>
            <a:ext cx="1828800" cy="20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8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10691"/>
            <a:ext cx="2895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327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57700"/>
            <a:ext cx="2819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70418"/>
            <a:ext cx="396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52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3" y="24384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828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89" y="1476499"/>
            <a:ext cx="274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44" y="37338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88" y="4724400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849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171" y="2462"/>
            <a:ext cx="32528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2" r="5453" b="69322"/>
          <a:stretch/>
        </p:blipFill>
        <p:spPr bwMode="auto">
          <a:xfrm>
            <a:off x="-20782" y="1066800"/>
            <a:ext cx="8458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53855" y="3620501"/>
            <a:ext cx="63234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7727" y="3620501"/>
            <a:ext cx="6323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414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29887" r="5823" b="61477"/>
          <a:stretch/>
        </p:blipFill>
        <p:spPr bwMode="auto">
          <a:xfrm>
            <a:off x="13854" y="0"/>
            <a:ext cx="859674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6053" y="2493818"/>
            <a:ext cx="63234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2514600"/>
            <a:ext cx="6323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8408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341" y="381002"/>
            <a:ext cx="64473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Dặn</a:t>
            </a:r>
            <a:r>
              <a:rPr lang="en-US" sz="5400" b="1" cap="all" spc="0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dò</a:t>
            </a:r>
            <a:r>
              <a:rPr lang="en-US" sz="5400" b="1" cap="all" spc="0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tập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1, 2,3,4 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ở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vbt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trang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20,21</a:t>
            </a:r>
            <a:endParaRPr lang="en-US" sz="5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10376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45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HUONG</cp:lastModifiedBy>
  <cp:revision>11</cp:revision>
  <dcterms:created xsi:type="dcterms:W3CDTF">2022-02-13T00:43:31Z</dcterms:created>
  <dcterms:modified xsi:type="dcterms:W3CDTF">2025-02-07T15:25:09Z</dcterms:modified>
</cp:coreProperties>
</file>