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media/image2.jpg" ContentType="image/png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6" r:id="rId5"/>
    <p:sldId id="259" r:id="rId6"/>
    <p:sldId id="258" r:id="rId7"/>
    <p:sldId id="257" r:id="rId8"/>
    <p:sldId id="261" r:id="rId9"/>
    <p:sldId id="262" r:id="rId10"/>
    <p:sldId id="263" r:id="rId11"/>
    <p:sldId id="264" r:id="rId12"/>
    <p:sldId id="266" r:id="rId13"/>
    <p:sldId id="265" r:id="rId14"/>
    <p:sldId id="269" r:id="rId15"/>
    <p:sldId id="268" r:id="rId16"/>
    <p:sldId id="267" r:id="rId17"/>
    <p:sldId id="271" r:id="rId18"/>
    <p:sldId id="270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78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380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63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55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50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794113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01514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8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899937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2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12717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3359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05587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166962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36923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7833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2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7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17885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912996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987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6093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81684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07950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32605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5067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379429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11546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57897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0328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929483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010743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642434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2077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00312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8289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574131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51687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17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00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090817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86609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238054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25844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108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473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96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196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34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1308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4E27A-73B7-4B00-B5DD-677E56330F14}" type="datetimeFigureOut">
              <a:rPr lang="vi-VN" smtClean="0"/>
              <a:t>22/02/2025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C9883-E77C-403D-9DED-9635CDACB5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812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2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48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988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26D32-79A9-4E6E-9133-69F462CF5197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22/02/2025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101AB-4552-4821-9943-600C008EDC7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93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" y="0"/>
            <a:ext cx="1218503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3749" y="2860259"/>
            <a:ext cx="8007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CHỦ ĐỀ:</a:t>
            </a:r>
          </a:p>
          <a:p>
            <a:pPr algn="ctr"/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QUÊ HƯƠNG – ĐẤT NƯỚC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59729" y="1282965"/>
            <a:ext cx="3755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+mj-lt"/>
              </a:rPr>
              <a:t>MĨ THUẬT LỚP 4</a:t>
            </a:r>
          </a:p>
        </p:txBody>
      </p:sp>
    </p:spTree>
    <p:extLst>
      <p:ext uri="{BB962C8B-B14F-4D97-AF65-F5344CB8AC3E}">
        <p14:creationId xmlns:p14="http://schemas.microsoft.com/office/powerpoint/2010/main" val="2184313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946195009973626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00" y="0"/>
            <a:ext cx="121705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840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0" y="2931128"/>
            <a:ext cx="6522720" cy="39268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3177" y="548640"/>
            <a:ext cx="4898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7" r="11710"/>
          <a:stretch/>
        </p:blipFill>
        <p:spPr>
          <a:xfrm>
            <a:off x="1641523" y="2325189"/>
            <a:ext cx="2452701" cy="1800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28" y="2325189"/>
            <a:ext cx="2458720" cy="18001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01" y="2325188"/>
            <a:ext cx="2592985" cy="18001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6995" y="4125357"/>
            <a:ext cx="1515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bột lọc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02198" y="4125357"/>
            <a:ext cx="1267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gai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45230" y="4125357"/>
            <a:ext cx="1740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Bánh thốt nốt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995324"/>
      </p:ext>
    </p:extLst>
  </p:cSld>
  <p:clrMapOvr>
    <a:masterClrMapping/>
  </p:clrMapOvr>
  <p:transition spd="med"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"/>
            <a:ext cx="12192000" cy="6857068"/>
          </a:xfrm>
        </p:spPr>
      </p:pic>
      <p:sp>
        <p:nvSpPr>
          <p:cNvPr id="10" name="TextBox 9"/>
          <p:cNvSpPr txBox="1"/>
          <p:nvPr/>
        </p:nvSpPr>
        <p:spPr>
          <a:xfrm>
            <a:off x="3853543" y="494309"/>
            <a:ext cx="565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</a:t>
            </a:r>
            <a:endParaRPr lang="vi-VN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197" y="3148149"/>
            <a:ext cx="6552803" cy="37098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91" y="2286923"/>
            <a:ext cx="2441534" cy="2285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397" y="2286923"/>
            <a:ext cx="2760840" cy="2285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51" y="2286923"/>
            <a:ext cx="2625016" cy="228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4698"/>
      </p:ext>
    </p:extLst>
  </p:cSld>
  <p:clrMapOvr>
    <a:masterClrMapping/>
  </p:clrMapOvr>
  <p:transition spd="med"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246811"/>
            <a:ext cx="86476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– SÁNG TẠO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890184"/>
      </p:ext>
    </p:extLst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 descr="E:\GIAO AN\SGV lop 2\chan trời sang tạo lớp 1\hình ảnh minh họa\hinh-nen-dong-powerpoint-dep-ve-qua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986" y="0"/>
            <a:ext cx="91420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59428" y="155754"/>
            <a:ext cx="83079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cá nhân</a:t>
            </a:r>
          </a:p>
          <a:p>
            <a:pPr algn="ctr"/>
            <a:r>
              <a:rPr lang="vi-VN" sz="3200" dirty="0">
                <a:latin typeface="+mj-lt"/>
              </a:rPr>
              <a:t>Yêu cầu HS thực hành tạo hình và trang trí món ăn truyền thống theo ý thích.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1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0"/>
            <a:ext cx="9649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1164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4" y="0"/>
            <a:ext cx="1219796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7041" y="2769325"/>
            <a:ext cx="7707085" cy="160673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BÀI 3:</a:t>
            </a:r>
          </a:p>
          <a:p>
            <a:pPr algn="ctr"/>
            <a:r>
              <a:rPr lang="en-US" sz="8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MÓN ĂN TRUYỀN THỐNG</a:t>
            </a:r>
          </a:p>
          <a:p>
            <a:pPr algn="ctr"/>
            <a:r>
              <a:rPr lang="en-US" sz="4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699397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36990"/>
            <a:ext cx="4752907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91643" y="152400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31" y="228600"/>
            <a:ext cx="482856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Khởi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động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Ciel Cadena" pitchFamily="2" charset="-93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62515" y="1662501"/>
            <a:ext cx="48429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1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  <a:ea typeface="+mn-ea"/>
                <a:cs typeface="+mn-cs"/>
              </a:rPr>
              <a:t> </a:t>
            </a:r>
            <a:r>
              <a:rPr lang="en-US" sz="4400" b="1" noProof="0" dirty="0">
                <a:solidFill>
                  <a:srgbClr val="00B050"/>
                </a:solidFill>
                <a:latin typeface="iCiel Cadena" pitchFamily="2" charset="-93"/>
              </a:rPr>
              <a:t>Cùng nhau 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Ciel Cadena" pitchFamily="2" charset="-9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Bé Món Ăn - Nhạc Thiếu Nhi Hay Cho Bé - TOPK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88" end="89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7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037806"/>
            <a:ext cx="86476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vi-VN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88523"/>
      </p:ext>
    </p:extLst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3075279"/>
            <a:ext cx="3098224" cy="294359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0" b="26865"/>
          <a:stretch/>
        </p:blipFill>
        <p:spPr>
          <a:xfrm>
            <a:off x="130629" y="117566"/>
            <a:ext cx="3635828" cy="318112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5730240" y="1574712"/>
            <a:ext cx="58521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của các món ăn là gì?</a:t>
            </a:r>
          </a:p>
          <a:p>
            <a:pPr marL="342900" indent="-342900">
              <a:buAutoNum type="arabicPeriod"/>
            </a:pPr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món ăn đó có hình dạng, màu sắc như thế nào?</a:t>
            </a:r>
            <a:endParaRPr lang="en-US" sz="28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khối nào có trong mỗi món ăn?</a:t>
            </a:r>
          </a:p>
          <a:p>
            <a:pPr marL="342900" indent="-342900">
              <a:buAutoNum type="arabicPeriod"/>
            </a:pPr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 liệu chế biến món ăn?</a:t>
            </a:r>
          </a:p>
          <a:p>
            <a:pPr marL="342900" indent="-342900">
              <a:buAutoNum type="arabicPeriod"/>
            </a:pPr>
            <a:r>
              <a:rPr lang="vi-VN" sz="28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 ăn đó được chế biến vào thời điểm nào trong năm? Vì sao?</a:t>
            </a:r>
          </a:p>
        </p:txBody>
      </p:sp>
    </p:spTree>
    <p:extLst>
      <p:ext uri="{BB962C8B-B14F-4D97-AF65-F5344CB8AC3E}">
        <p14:creationId xmlns:p14="http://schemas.microsoft.com/office/powerpoint/2010/main" val="318806662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2194" y="2037806"/>
            <a:ext cx="86476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2:</a:t>
            </a:r>
          </a:p>
          <a:p>
            <a:pPr lvl="0" algn="ctr"/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6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TẠO KIẾN THỨC, KĨ NĂNG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28645"/>
      </p:ext>
    </p:extLst>
  </p:cSld>
  <p:clrMapOvr>
    <a:masterClrMapping/>
  </p:clrMapOvr>
  <p:transition spd="med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r="4495"/>
          <a:stretch/>
        </p:blipFill>
        <p:spPr>
          <a:xfrm>
            <a:off x="0" y="1058091"/>
            <a:ext cx="5146766" cy="46503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4736" r="6869" b="8453"/>
          <a:stretch/>
        </p:blipFill>
        <p:spPr>
          <a:xfrm>
            <a:off x="5146766" y="1250769"/>
            <a:ext cx="6622869" cy="426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12616"/>
      </p:ext>
    </p:extLst>
  </p:cSld>
  <p:clrMapOvr>
    <a:masterClrMapping/>
  </p:clrMapOvr>
  <p:transition spd="med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1447025">
            <a:off x="1415643" y="1281424"/>
            <a:ext cx="8098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hình mô hình món ăn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8354" y="2952206"/>
            <a:ext cx="88696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Nặn các hình khối cơ bản để tạo mô hình món ăn và dụng cụ đựng.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Biến đổi các khối cơ bản đã nặn thành mô hình món ăn và dụng cụ đựng.</a:t>
            </a:r>
          </a:p>
          <a:p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Sắp xếp và trang trí mô hình món ăn, hoàn thiện sản phẩm.</a:t>
            </a:r>
          </a:p>
        </p:txBody>
      </p:sp>
    </p:spTree>
    <p:extLst>
      <p:ext uri="{BB962C8B-B14F-4D97-AF65-F5344CB8AC3E}">
        <p14:creationId xmlns:p14="http://schemas.microsoft.com/office/powerpoint/2010/main" val="1389308261"/>
      </p:ext>
    </p:extLst>
  </p:cSld>
  <p:clrMapOvr>
    <a:masterClrMapping/>
  </p:clrMapOvr>
  <p:transition spd="med">
    <p:dissolv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210</Words>
  <Application>Microsoft Office PowerPoint</Application>
  <PresentationFormat>Widescreen</PresentationFormat>
  <Paragraphs>30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iCiel Cadena</vt:lpstr>
      <vt:lpstr>Times New Roman</vt:lpstr>
      <vt:lpstr>Office Theme</vt:lpstr>
      <vt:lpstr>11_Office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00000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MAYTINH</dc:creator>
  <cp:lastModifiedBy>Administrator</cp:lastModifiedBy>
  <cp:revision>18</cp:revision>
  <dcterms:created xsi:type="dcterms:W3CDTF">2023-07-22T11:23:51Z</dcterms:created>
  <dcterms:modified xsi:type="dcterms:W3CDTF">2025-02-22T13:59:10Z</dcterms:modified>
</cp:coreProperties>
</file>