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75" r:id="rId4"/>
    <p:sldId id="386" r:id="rId5"/>
    <p:sldId id="334" r:id="rId6"/>
    <p:sldId id="333" r:id="rId7"/>
    <p:sldId id="335" r:id="rId8"/>
    <p:sldId id="271" r:id="rId9"/>
    <p:sldId id="277" r:id="rId10"/>
    <p:sldId id="256" r:id="rId11"/>
    <p:sldId id="401" r:id="rId12"/>
    <p:sldId id="264" r:id="rId13"/>
    <p:sldId id="402" r:id="rId14"/>
    <p:sldId id="391" r:id="rId15"/>
    <p:sldId id="392" r:id="rId16"/>
    <p:sldId id="403" r:id="rId17"/>
    <p:sldId id="393" r:id="rId18"/>
    <p:sldId id="394" r:id="rId19"/>
    <p:sldId id="404" r:id="rId20"/>
    <p:sldId id="267" r:id="rId21"/>
    <p:sldId id="395" r:id="rId22"/>
    <p:sldId id="396" r:id="rId23"/>
    <p:sldId id="397" r:id="rId24"/>
    <p:sldId id="398" r:id="rId25"/>
    <p:sldId id="399" r:id="rId26"/>
    <p:sldId id="400" r:id="rId27"/>
    <p:sldId id="272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4DA"/>
    <a:srgbClr val="E88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64" autoAdjust="0"/>
  </p:normalViewPr>
  <p:slideViewPr>
    <p:cSldViewPr snapToGrid="0">
      <p:cViewPr>
        <p:scale>
          <a:sx n="33" d="100"/>
          <a:sy n="33" d="100"/>
        </p:scale>
        <p:origin x="216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8266B-A3B9-4FF1-B9B8-82CC26E93E84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E9B2-E765-40BC-9AB2-28E1663FB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B2D5C-9461-409E-A36E-164E80E9A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1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24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1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0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9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2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42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0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9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25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65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8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8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08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72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8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3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5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43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63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4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CBC6083C-68EF-DB28-258D-E0F52C3559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00D0-AA46-4548-927A-E42EFDCFA77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B0F4-4EEE-4010-B9DC-E629B364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2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08D8D8E9-0DBC-3948-1EA3-C2EFB19553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846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F498B741-FE0F-3ECC-177C-058401040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CEDA-4FFA-4FA5-91F8-79CB4F689476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42FEA-A91E-4747-8208-1674CF418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9188" y="1887089"/>
            <a:ext cx="806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43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/>
              <a:t>Bài </a:t>
            </a:r>
            <a:r>
              <a:rPr lang="en-US" altLang="en-US" sz="3200"/>
              <a:t>1: </a:t>
            </a:r>
            <a:endParaRPr lang="en-US" altLang="en-US" sz="32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392357" y="1502229"/>
            <a:ext cx="11463312" cy="4525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5D23C3C7-0345-4BAD-AB45-7671874A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084" y="211741"/>
            <a:ext cx="7549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3200"/>
              <a:t>Số?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D4EC8FFA-2291-2DAE-9CD2-B20FB34057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656" y="1705657"/>
                <a:ext cx="7549831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4000"/>
                  <a:t>Thể tích của hình bên là .?.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altLang="en-US" sz="4000"/>
                  <a:t>.</a:t>
                </a:r>
                <a:endParaRPr lang="en-US" altLang="en-US" sz="4000" dirty="0"/>
              </a:p>
            </p:txBody>
          </p:sp>
        </mc:Choice>
        <mc:Fallback>
          <p:sp>
            <p:nvSpPr>
              <p:cNvPr id="2" name="Text Box 6">
                <a:extLst>
                  <a:ext uri="{FF2B5EF4-FFF2-40B4-BE49-F238E27FC236}">
                    <a16:creationId xmlns:a16="http://schemas.microsoft.com/office/drawing/2014/main" id="{D4EC8FFA-2291-2DAE-9CD2-B20FB3405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656" y="1705657"/>
                <a:ext cx="7549831" cy="707886"/>
              </a:xfrm>
              <a:prstGeom prst="rect">
                <a:avLst/>
              </a:prstGeom>
              <a:blipFill>
                <a:blip r:embed="rId2"/>
                <a:stretch>
                  <a:fillRect l="-2908" t="-14655" b="-370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CE9136C-C9CC-D835-3A52-67328D316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83" y="1553206"/>
            <a:ext cx="3395103" cy="18757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2A9943FF-80A3-7F25-04F3-5AC3DB4E4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656" y="3581451"/>
                <a:ext cx="10928987" cy="2308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Chia hình bên thành 3 hình hộp chữ nhật bằng nhau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Chiều dài hình hộp chữ nhật nhỏ là: 8 : 2 = 4 (m)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Thể tích hình hộp chữ nhật nhỏ là: 4 × 4 × 2 = 32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altLang="en-US" sz="3600">
                    <a:solidFill>
                      <a:srgbClr val="0070C0"/>
                    </a:solidFill>
                  </a:rPr>
                  <a:t>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vi-VN" altLang="en-US" sz="3600">
                    <a:solidFill>
                      <a:srgbClr val="0070C0"/>
                    </a:solidFill>
                  </a:rPr>
                  <a:t>Thể tích của hình bên là 32 × 3 = </a:t>
                </a:r>
                <a:r>
                  <a:rPr lang="vi-VN" altLang="en-US" sz="3600" b="1">
                    <a:solidFill>
                      <a:srgbClr val="FF0000"/>
                    </a:solidFill>
                  </a:rPr>
                  <a:t>96</a:t>
                </a:r>
                <a:r>
                  <a:rPr lang="vi-VN" altLang="en-US" sz="360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3" name="Text Box 6">
                <a:extLst>
                  <a:ext uri="{FF2B5EF4-FFF2-40B4-BE49-F238E27FC236}">
                    <a16:creationId xmlns:a16="http://schemas.microsoft.com/office/drawing/2014/main" id="{2A9943FF-80A3-7F25-04F3-5AC3DB4E4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656" y="3581451"/>
                <a:ext cx="10928987" cy="2308324"/>
              </a:xfrm>
              <a:prstGeom prst="rect">
                <a:avLst/>
              </a:prstGeom>
              <a:blipFill>
                <a:blip r:embed="rId4"/>
                <a:stretch>
                  <a:fillRect l="-1729" t="-4497" b="-92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95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6A113-B73A-A920-E783-F77C1C5D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E6010-3748-FB87-9CFC-CFE979F9F7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A7F030-423A-8071-D52F-1D49B75C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8EA2F1-F92E-410D-A3AD-BFDBB197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4170A-3BE2-37C7-C4ED-67F7D88EF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077A7A-0A3E-4F8F-8C43-1C1889635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2A056-A596-72CA-98F3-EED89BDBE0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821" y="1957556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36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7513 -0.193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967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B8CAF-11E2-AD26-E047-4EC9C8070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2A3E81-27C4-2483-59F5-5D80CF7CF243}"/>
              </a:ext>
            </a:extLst>
          </p:cNvPr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80486F-86BA-6C4A-6C78-5151F947ABE0}"/>
                </a:ext>
              </a:extLst>
            </p:cNvPr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B08869-0999-8C14-BDFC-5F5AD0D39A39}"/>
                </a:ext>
              </a:extLst>
            </p:cNvPr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id="{DD85BCF1-7920-8B9F-1935-90187C34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63F9BB-9E3C-C495-2E57-AE7010B43976}"/>
              </a:ext>
            </a:extLst>
          </p:cNvPr>
          <p:cNvSpPr/>
          <p:nvPr/>
        </p:nvSpPr>
        <p:spPr>
          <a:xfrm>
            <a:off x="392357" y="1502229"/>
            <a:ext cx="11463312" cy="4525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6FB045DE-AF91-9B2D-C50C-944D4CC4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530" y="1958279"/>
            <a:ext cx="75498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vi-VN" altLang="en-US" sz="4000">
                <a:solidFill>
                  <a:prstClr val="black"/>
                </a:solidFill>
              </a:rPr>
              <a:t>Tính thể tích của khối gỗ có dạng như hình bên.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7BBEE-A0CA-D572-070F-FF2BC509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45" y="1720358"/>
            <a:ext cx="2904409" cy="1799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8BA87-BCFE-76F3-59D4-9D1AE436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48" y="3281718"/>
            <a:ext cx="4529282" cy="38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843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FB04F-DDA6-F804-309B-C84DC60DB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042F18-E6E6-D2D2-3542-20DBC538852C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46C80F9D-4716-71F9-8C03-BAB503E9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487" y="313055"/>
            <a:ext cx="75498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chia khối gỗ như sau: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E6660-C914-A30C-5A1B-616CFBAE1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791" y="340455"/>
            <a:ext cx="2904409" cy="17992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2DEDA8-F7F0-3F4D-247B-CB281BCD76C2}"/>
              </a:ext>
            </a:extLst>
          </p:cNvPr>
          <p:cNvCxnSpPr>
            <a:cxnSpLocks/>
          </p:cNvCxnSpPr>
          <p:nvPr/>
        </p:nvCxnSpPr>
        <p:spPr>
          <a:xfrm>
            <a:off x="7993117" y="1040523"/>
            <a:ext cx="8198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>
            <a:extLst>
              <a:ext uri="{FF2B5EF4-FFF2-40B4-BE49-F238E27FC236}">
                <a16:creationId xmlns:a16="http://schemas.microsoft.com/office/drawing/2014/main" id="{499B3DD9-67FA-6076-A38F-A26A49CC6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07" y="524757"/>
            <a:ext cx="432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C0923D29-F74A-B730-BFD6-97FE72940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07" y="1247549"/>
            <a:ext cx="432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07BB4C7B-1989-A975-13AC-5A7B6AB7E3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3786" y="993439"/>
                <a:ext cx="7549831" cy="5628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dài hình 1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20 – 12 = 8 (cm)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 hình 1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12 – 8 = 4 (cm)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hình 1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8 × 4 × 6 = 192 (</a:t>
                </a: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hình 2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20 × 6 × 8 = 960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khối gỗ là: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192 + 960 = 1 152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	</a:t>
                </a:r>
                <a:r>
                  <a:rPr kumimoji="0" lang="pl-PL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Đáp số: 1 152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pl-PL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𝑐</m:t>
                        </m:r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alt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07BB4C7B-1989-A975-13AC-5A7B6AB7E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3786" y="993439"/>
                <a:ext cx="7549831" cy="5628079"/>
              </a:xfrm>
              <a:prstGeom prst="rect">
                <a:avLst/>
              </a:prstGeom>
              <a:blipFill>
                <a:blip r:embed="rId3"/>
                <a:stretch>
                  <a:fillRect l="-2100" t="-1517" b="-4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603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750F-E9AC-14EF-B8DB-12A406A4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FBE247-58C5-2744-932E-F5047589234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8169F1-9C3A-7F21-5328-F758CFB49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D1622C-5D04-0D8A-D8DA-F7F1F7196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4B5FC-0CFF-2787-6557-51B344D8C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EE94-571E-15A9-EF8C-1EF9781C56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8472" y="622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54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9791 0.25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128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B456-78DF-5E77-F8E3-87B7050F5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B6905A-F64B-97FC-83D0-ABDD39F78F60}"/>
              </a:ext>
            </a:extLst>
          </p:cNvPr>
          <p:cNvGrpSpPr/>
          <p:nvPr/>
        </p:nvGrpSpPr>
        <p:grpSpPr>
          <a:xfrm>
            <a:off x="344119" y="106151"/>
            <a:ext cx="1792591" cy="969538"/>
            <a:chOff x="655093" y="259307"/>
            <a:chExt cx="10229110" cy="174691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B104F61-D9A3-E4FB-5845-06215F69BBB8}"/>
                </a:ext>
              </a:extLst>
            </p:cNvPr>
            <p:cNvSpPr/>
            <p:nvPr/>
          </p:nvSpPr>
          <p:spPr>
            <a:xfrm>
              <a:off x="655093" y="259307"/>
              <a:ext cx="10229110" cy="174691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7FF6C2D-F937-8067-70AC-0C421AE6D473}"/>
                </a:ext>
              </a:extLst>
            </p:cNvPr>
            <p:cNvSpPr/>
            <p:nvPr/>
          </p:nvSpPr>
          <p:spPr>
            <a:xfrm>
              <a:off x="807494" y="411707"/>
              <a:ext cx="9886072" cy="145803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 Box 6">
            <a:extLst>
              <a:ext uri="{FF2B5EF4-FFF2-40B4-BE49-F238E27FC236}">
                <a16:creationId xmlns:a16="http://schemas.microsoft.com/office/drawing/2014/main" id="{B54DEE7F-5B31-698C-8E7B-65E88E02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8" y="298532"/>
            <a:ext cx="1178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4AC8A8-0C61-CF5B-B0AD-B26951BBB243}"/>
              </a:ext>
            </a:extLst>
          </p:cNvPr>
          <p:cNvSpPr/>
          <p:nvPr/>
        </p:nvSpPr>
        <p:spPr>
          <a:xfrm>
            <a:off x="392357" y="1502229"/>
            <a:ext cx="11463312" cy="45253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39F81D6-413C-AB16-07EC-6F35D1007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8" y="1626371"/>
            <a:ext cx="1036304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Bạn Thuỷ xếp sách vào một cái hộp trống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có dạng hình hộp chữ nhật. Kích thước của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hộp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là 0,5 m; 0,4 m và 0,6 m. Sách trong hộp chiếm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30% thể tích hộp. Hỏi trong hộp còn bao nhiêu</a:t>
            </a: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mét khối để có thể xếp thêm sách?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(Biết bề dày của vỏ hộp và khe giữa các quyển sách không đáng kể.)</a:t>
            </a:r>
            <a:endParaRPr kumimoji="0" lang="en-US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2FE5A5-664C-67C2-ED20-43C66251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188" y="1626371"/>
            <a:ext cx="1667800" cy="14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733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87CA-E664-7C3F-D456-604588463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24754D-6FED-CB0C-5145-E8AED333BFBF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86CAC90F-CF73-1C15-EA3D-F70A159B3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969" y="563855"/>
                <a:ext cx="8626528" cy="4995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lvl="0" algn="ctr">
                  <a:defRPr/>
                </a:pPr>
                <a:r>
                  <a:rPr lang="pl-PL" altLang="en-US" sz="4400" b="1">
                    <a:solidFill>
                      <a:srgbClr val="FF0000"/>
                    </a:solidFill>
                  </a:rPr>
                  <a:t>Bài giải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0,5 x 0,4 x 0,6 = 0,12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Thể tích hộp là 0,12</a:t>
                </a:r>
                <a:r>
                  <a:rPr lang="en-US" altLang="en-US" sz="440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en-US" sz="4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l-PL" altLang="en-US" sz="4400">
                    <a:solidFill>
                      <a:srgbClr val="0070C0"/>
                    </a:solidFill>
                  </a:rPr>
                  <a:t>.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0,12 x 30% = 0,036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Thể tích sách trong hộp là 0,036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l-PL" altLang="en-US" sz="4400">
                    <a:solidFill>
                      <a:srgbClr val="0070C0"/>
                    </a:solidFill>
                  </a:rPr>
                  <a:t>.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0,12 – 0,036 = 0,084</a:t>
                </a:r>
              </a:p>
              <a:p>
                <a:pPr lvl="0" algn="ctr">
                  <a:defRPr/>
                </a:pPr>
                <a:r>
                  <a:rPr lang="pl-PL" altLang="en-US" sz="4400">
                    <a:solidFill>
                      <a:srgbClr val="0070C0"/>
                    </a:solidFill>
                  </a:rPr>
                  <a:t>Trong hộp còn 0,084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en-US" sz="4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pl-PL" altLang="en-US" sz="4400">
                    <a:solidFill>
                      <a:srgbClr val="0070C0"/>
                    </a:solidFill>
                  </a:rPr>
                  <a:t> để xếp sách. </a:t>
                </a:r>
              </a:p>
            </p:txBody>
          </p:sp>
        </mc:Choice>
        <mc:Fallback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86CAC90F-CF73-1C15-EA3D-F70A159B3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969" y="563855"/>
                <a:ext cx="8626528" cy="4995535"/>
              </a:xfrm>
              <a:prstGeom prst="rect">
                <a:avLst/>
              </a:prstGeom>
              <a:blipFill>
                <a:blip r:embed="rId2"/>
                <a:stretch>
                  <a:fillRect l="-1696" t="-2317" r="-1625" b="-15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A39949E-AE35-5774-B310-A586BD7A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800" y="365130"/>
            <a:ext cx="2692828" cy="22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9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charRg st="9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32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charRg st="32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61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charRg st="61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80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charRg st="80" end="1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121" end="1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charRg st="121" end="1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142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charRg st="142" end="1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C1EF-11D7-C626-7CCB-4F4EF015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B341A-A69B-5EE4-664B-32082CD03C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116CBF-5A68-BDAF-0111-56E4697A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F3DAD-231F-E711-D0ED-70F55375E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167F8-7EBE-D9B2-0BB8-9EF7BAA7D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960" y="2363856"/>
            <a:ext cx="1982926" cy="2806027"/>
          </a:xfrm>
          <a:prstGeom prst="rect">
            <a:avLst/>
          </a:prstGeo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850B3DE-183B-5D08-EFE8-5671CDF45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20" y="365125"/>
            <a:ext cx="2348526" cy="221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9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05989 -0.30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63" y="892175"/>
            <a:ext cx="5875337" cy="554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288" y="1333631"/>
            <a:ext cx="3903888" cy="552436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96356" y="170240"/>
            <a:ext cx="7107862" cy="2075021"/>
            <a:chOff x="2459915" y="411706"/>
            <a:chExt cx="4312692" cy="2167719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459915" y="411706"/>
              <a:ext cx="4312692" cy="2167719"/>
            </a:xfrm>
            <a:prstGeom prst="wedgeRoundRectCallout">
              <a:avLst>
                <a:gd name="adj1" fmla="val -41609"/>
                <a:gd name="adj2" fmla="val 103591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42835" y="710736"/>
              <a:ext cx="3768525" cy="1639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sẽ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vàng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những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gặp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khó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khăn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11C2F-D10F-2FC2-EDCC-51C72C33A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351A82-731D-4731-AB0E-C026DA18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0A395-280F-5D4B-0BBF-1198F1DCC564}"/>
              </a:ext>
            </a:extLst>
          </p:cNvPr>
          <p:cNvSpPr txBox="1"/>
          <p:nvPr/>
        </p:nvSpPr>
        <p:spPr>
          <a:xfrm>
            <a:off x="309367" y="1806293"/>
            <a:ext cx="8555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Vui học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lossalis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950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6FC22C-1EE2-F856-15A0-6B5F6D9F7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2096" y="1442277"/>
            <a:ext cx="718780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BB9F7-3B68-1377-E94C-940B0863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E1AB72-A19C-EB9E-C1B8-233B07B89EC9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CC8BEAB-DD11-4029-6C51-8195CE26A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968" y="563855"/>
            <a:ext cx="1021884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/>
              <a:t>Các hình hộp chữ nhật A, B, C được đặt ở các vị trí khác nhau như</a:t>
            </a:r>
            <a:r>
              <a:rPr lang="en-US" altLang="en-US" sz="3200" b="1"/>
              <a:t> </a:t>
            </a:r>
            <a:r>
              <a:rPr lang="vi-VN" altLang="en-US" sz="3200" b="1"/>
              <a:t>hình dưới đây. Với mỗi hình:</a:t>
            </a:r>
          </a:p>
          <a:p>
            <a:pPr lvl="0" algn="just">
              <a:defRPr/>
            </a:pPr>
            <a:r>
              <a:rPr lang="vi-VN" altLang="en-US" sz="3200" b="1"/>
              <a:t>– Hãy nêu chiều dài, chiều rộng, chiều cao và viết biểu thức tính thể tích.</a:t>
            </a:r>
          </a:p>
          <a:p>
            <a:pPr lvl="0" algn="just">
              <a:defRPr/>
            </a:pPr>
            <a:r>
              <a:rPr lang="vi-VN" altLang="en-US" sz="3200" b="1"/>
              <a:t>– Thể tích của ba hình này có bằng nhau không?</a:t>
            </a:r>
            <a:endParaRPr kumimoji="0" lang="pl-PL" altLang="en-US" sz="3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FFB81-435B-E3E8-195B-F2D8A5C0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03" y="3389055"/>
            <a:ext cx="9937043" cy="27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50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73B6E-BDDB-4EEF-80CE-5612E525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C452BD-7AEB-5947-96B5-9B9CE6F9CBB4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B56F121F-07DA-72AC-F32E-C95EA09A51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6577" y="464981"/>
                <a:ext cx="10218845" cy="5628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+ Hình A: chiều dài: 4 cm, chiều rộng: 2 cm, </a:t>
                </a:r>
                <a:endPara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cao: 6 cm, thể tích: 4 x 2 x 6</a:t>
                </a: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 = 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 + Hình B: chiều dài: 6 cm, chiều rộng: 2 cm,</a:t>
                </a:r>
              </a:p>
              <a:p>
                <a:pPr lvl="0" algn="just"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cao: 4 cm, thể tích: 6 x 2 x 4</a:t>
                </a:r>
                <a:r>
                  <a:rPr lang="en-US" altLang="en-US" sz="3200" b="1">
                    <a:solidFill>
                      <a:prstClr val="black"/>
                    </a:solidFill>
                  </a:rPr>
                  <a:t> = 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vi-V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+ Hình C: chiều dài: 6 cm, chiều rộng: 4 cm, </a:t>
                </a:r>
                <a:endPara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lvl="0" algn="just"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chiều cao: 2 cm, thể tích: 6 x 4 x 2</a:t>
                </a:r>
                <a:r>
                  <a:rPr lang="en-US" altLang="en-US" sz="3200" b="1">
                    <a:solidFill>
                      <a:prstClr val="black"/>
                    </a:solidFill>
                  </a:rPr>
                  <a:t> = 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vi-V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+ Thể tích ba hình bằng nhau (do tính chất giao hoán của phép nhân):</a:t>
                </a:r>
              </a:p>
              <a:p>
                <a:pPr lvl="0" algn="just"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4 x 2 x 6 = 6 x 2 x 4 = 6 x 4 x 2</a:t>
                </a:r>
                <a:r>
                  <a:rPr lang="en-US" altLang="en-US" sz="3200" b="1">
                    <a:solidFill>
                      <a:prstClr val="black"/>
                    </a:solidFill>
                  </a:rPr>
                  <a:t> = </a:t>
                </a:r>
                <a:r>
                  <a:rPr lang="en-US" altLang="en-US" sz="3200" b="1">
                    <a:solidFill>
                      <a:srgbClr val="FF0000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alt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vi-V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Vẫn cùng hình hộp chữ nhật đó, đặt ở tư thế khác, thể tích không thay đổi.</a:t>
                </a:r>
              </a:p>
            </p:txBody>
          </p:sp>
        </mc:Choice>
        <mc:Fallback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B56F121F-07DA-72AC-F32E-C95EA09A5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6577" y="464981"/>
                <a:ext cx="10218845" cy="5628079"/>
              </a:xfrm>
              <a:prstGeom prst="rect">
                <a:avLst/>
              </a:prstGeom>
              <a:blipFill>
                <a:blip r:embed="rId2"/>
                <a:stretch>
                  <a:fillRect l="-1551" t="-1515" r="-2446" b="-11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D018679-721B-7BF8-CE87-F7CE567C8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5437678"/>
            <a:ext cx="3930425" cy="10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2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C8B89-EC31-D690-5A16-1E68F0851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E9A0A-3E1A-7DBB-7C56-AF0139A88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136DC-587E-997A-FCDE-380E9CE3A140}"/>
              </a:ext>
            </a:extLst>
          </p:cNvPr>
          <p:cNvSpPr txBox="1"/>
          <p:nvPr/>
        </p:nvSpPr>
        <p:spPr>
          <a:xfrm>
            <a:off x="309367" y="1806293"/>
            <a:ext cx="8555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Thử thách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lossalis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1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E5CEA-2B19-E3DE-11A2-05E5334F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1B6C43-01C6-9104-A802-7AC0F6AC4810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ED1965CD-8B17-77C4-9128-BAD5EDDF60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1968" y="563855"/>
                <a:ext cx="10218845" cy="1611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Số?</a:t>
                </a:r>
              </a:p>
              <a:p>
                <a:pPr marL="0" marR="0" lvl="0" indent="0" algn="just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Thể tích của hòn đá nằm trong bể nước theo hình dưới đây là .?.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pl-PL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ED1965CD-8B17-77C4-9128-BAD5EDDF6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968" y="563855"/>
                <a:ext cx="10218845" cy="1611852"/>
              </a:xfrm>
              <a:prstGeom prst="rect">
                <a:avLst/>
              </a:prstGeom>
              <a:blipFill>
                <a:blip r:embed="rId2"/>
                <a:stretch>
                  <a:fillRect l="-1551" t="-5283" r="-2446" b="-90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A018E17-4F24-9DE9-850D-5FA9DF441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4" y="2416371"/>
            <a:ext cx="10193432" cy="33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608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10F60-0CDF-F31E-139F-5D1810E27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38CB575-A748-ED1C-E86A-B06995D773AE}"/>
              </a:ext>
            </a:extLst>
          </p:cNvPr>
          <p:cNvSpPr/>
          <p:nvPr/>
        </p:nvSpPr>
        <p:spPr>
          <a:xfrm>
            <a:off x="392357" y="220718"/>
            <a:ext cx="11463312" cy="63850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C2BE7D8F-0373-B4A1-53DD-8BDB462EA3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5306" y="2670578"/>
                <a:ext cx="8037949" cy="3658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nước trong bể khi không có đá là: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10 × 10 × 4,5 = 450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bể nước có đá là: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10 × 10 × 7,5 = 750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Thể tích hòn đá là: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750 – 450 = 300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)</a:t>
                </a:r>
              </a:p>
              <a:p>
                <a:pPr marL="0" marR="0" lvl="0" indent="0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vi-V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rPr>
                  <a:t>Đáp số: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kumimoji="0" lang="en-US" alt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endParaRPr kumimoji="0" lang="pl-PL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C2BE7D8F-0373-B4A1-53DD-8BDB462EA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5306" y="2670578"/>
                <a:ext cx="8037949" cy="3658309"/>
              </a:xfrm>
              <a:prstGeom prst="rect">
                <a:avLst/>
              </a:prstGeom>
              <a:blipFill>
                <a:blip r:embed="rId2"/>
                <a:stretch>
                  <a:fillRect l="-1895" t="-2333" b="-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BE37D2D-3F9E-6BDA-6FC0-68BF6967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97" y="461225"/>
            <a:ext cx="5935716" cy="19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23583" y="818866"/>
            <a:ext cx="7670042" cy="4348879"/>
            <a:chOff x="1023583" y="818866"/>
            <a:chExt cx="7670042" cy="35484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5968" y="1127761"/>
            <a:ext cx="358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6505" y="2218391"/>
            <a:ext cx="616419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Ôn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lại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endParaRPr lang="en-US" altLang="en-US" sz="3600" dirty="0"/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dirty="0" err="1"/>
              <a:t>Chuẩn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bài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tiếp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theo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46190810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108155" y="1442487"/>
            <a:ext cx="9183972" cy="3120144"/>
            <a:chOff x="1023583" y="818866"/>
            <a:chExt cx="7670042" cy="3548418"/>
          </a:xfrm>
        </p:grpSpPr>
        <p:sp>
          <p:nvSpPr>
            <p:cNvPr id="119" name="Rectangle: Rounded Corners 118"/>
            <p:cNvSpPr/>
            <p:nvPr/>
          </p:nvSpPr>
          <p:spPr>
            <a:xfrm>
              <a:off x="1023583" y="818866"/>
              <a:ext cx="7670042" cy="35484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0" name="Rectangle: Rounded Corners 119"/>
            <p:cNvSpPr/>
            <p:nvPr/>
          </p:nvSpPr>
          <p:spPr>
            <a:xfrm>
              <a:off x="1175983" y="971266"/>
              <a:ext cx="7340220" cy="323224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24885" y="1985256"/>
            <a:ext cx="666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8" y="3456749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86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 descr="Dreamy leaves in sunlight">
            <a:extLst>
              <a:ext uri="{FF2B5EF4-FFF2-40B4-BE49-F238E27FC236}">
                <a16:creationId xmlns:a16="http://schemas.microsoft.com/office/drawing/2014/main" id="{ACE0C478-6FEB-42E9-AED2-9F5A1531D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-814" y="-29316"/>
            <a:ext cx="12192814" cy="6879121"/>
          </a:xfrm>
          <a:prstGeom prst="rect">
            <a:avLst/>
          </a:prstGeom>
        </p:spPr>
      </p:pic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65253FF3-4221-44A0-9BF0-BE58CDC77071}"/>
              </a:ext>
            </a:extLst>
          </p:cNvPr>
          <p:cNvSpPr/>
          <p:nvPr/>
        </p:nvSpPr>
        <p:spPr>
          <a:xfrm>
            <a:off x="0" y="0"/>
            <a:ext cx="12192000" cy="6849805"/>
          </a:xfrm>
          <a:prstGeom prst="rect">
            <a:avLst/>
          </a:prstGeom>
          <a:blipFill dpi="0" rotWithShape="1">
            <a:blip r:embed="rId4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92A632-F72A-419B-BC5B-51059F7CD625}"/>
              </a:ext>
            </a:extLst>
          </p:cNvPr>
          <p:cNvGrpSpPr/>
          <p:nvPr/>
        </p:nvGrpSpPr>
        <p:grpSpPr>
          <a:xfrm>
            <a:off x="1712450" y="108470"/>
            <a:ext cx="9698914" cy="1905530"/>
            <a:chOff x="1193397" y="365851"/>
            <a:chExt cx="9158681" cy="20982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24B53B9-E4DE-48BD-9343-51F738F6BB49}"/>
                </a:ext>
              </a:extLst>
            </p:cNvPr>
            <p:cNvSpPr/>
            <p:nvPr/>
          </p:nvSpPr>
          <p:spPr>
            <a:xfrm>
              <a:off x="1193397" y="365851"/>
              <a:ext cx="8333109" cy="2098281"/>
            </a:xfrm>
            <a:prstGeom prst="homePlate">
              <a:avLst>
                <a:gd name="adj" fmla="val 46143"/>
              </a:avLst>
            </a:prstGeom>
            <a:pattFill prst="pct5">
              <a:fgClr>
                <a:srgbClr val="3B4A08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A24FDAA-B38B-480A-A43F-86F319801DBA}"/>
                </a:ext>
              </a:extLst>
            </p:cNvPr>
            <p:cNvSpPr/>
            <p:nvPr/>
          </p:nvSpPr>
          <p:spPr>
            <a:xfrm>
              <a:off x="8667962" y="365851"/>
              <a:ext cx="1122744" cy="2094725"/>
            </a:xfrm>
            <a:prstGeom prst="chevron">
              <a:avLst>
                <a:gd name="adj" fmla="val 6468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37E5731-B400-4570-AF07-C46C9B267E80}"/>
                </a:ext>
              </a:extLst>
            </p:cNvPr>
            <p:cNvSpPr/>
            <p:nvPr/>
          </p:nvSpPr>
          <p:spPr>
            <a:xfrm>
              <a:off x="9229334" y="365851"/>
              <a:ext cx="1122744" cy="2084436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rgbClr val="3B4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2429798" y="224238"/>
            <a:ext cx="676834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sz="3600" spc="-8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Tính thể tích hình hộp chữ nhật có kích thước sau:</a:t>
            </a:r>
            <a:r>
              <a:rPr lang="en-US" sz="3600" spc="-8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vi-VN" sz="3600" spc="-8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= 4dm; b = 3dm; c = 5dm.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313749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474562"/>
            <a:ext cx="706055" cy="1156811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rgbClr val="3B4A0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F466F-DBEB-4A7F-A3D8-256345ECA7FE}"/>
                  </a:ext>
                </a:extLst>
              </p:cNvPr>
              <p:cNvSpPr txBox="1"/>
              <p:nvPr/>
            </p:nvSpPr>
            <p:spPr>
              <a:xfrm>
                <a:off x="2858049" y="3747628"/>
                <a:ext cx="6769860" cy="923330"/>
              </a:xfrm>
              <a:custGeom>
                <a:avLst/>
                <a:gdLst>
                  <a:gd name="connsiteX0" fmla="*/ 0 w 6769860"/>
                  <a:gd name="connsiteY0" fmla="*/ 0 h 923330"/>
                  <a:gd name="connsiteX1" fmla="*/ 541589 w 6769860"/>
                  <a:gd name="connsiteY1" fmla="*/ 0 h 923330"/>
                  <a:gd name="connsiteX2" fmla="*/ 1083178 w 6769860"/>
                  <a:gd name="connsiteY2" fmla="*/ 0 h 923330"/>
                  <a:gd name="connsiteX3" fmla="*/ 1895561 w 6769860"/>
                  <a:gd name="connsiteY3" fmla="*/ 0 h 923330"/>
                  <a:gd name="connsiteX4" fmla="*/ 2572547 w 6769860"/>
                  <a:gd name="connsiteY4" fmla="*/ 0 h 923330"/>
                  <a:gd name="connsiteX5" fmla="*/ 3114136 w 6769860"/>
                  <a:gd name="connsiteY5" fmla="*/ 0 h 923330"/>
                  <a:gd name="connsiteX6" fmla="*/ 3858820 w 6769860"/>
                  <a:gd name="connsiteY6" fmla="*/ 0 h 923330"/>
                  <a:gd name="connsiteX7" fmla="*/ 4400409 w 6769860"/>
                  <a:gd name="connsiteY7" fmla="*/ 0 h 923330"/>
                  <a:gd name="connsiteX8" fmla="*/ 5077395 w 6769860"/>
                  <a:gd name="connsiteY8" fmla="*/ 0 h 923330"/>
                  <a:gd name="connsiteX9" fmla="*/ 5889778 w 6769860"/>
                  <a:gd name="connsiteY9" fmla="*/ 0 h 923330"/>
                  <a:gd name="connsiteX10" fmla="*/ 6769860 w 6769860"/>
                  <a:gd name="connsiteY10" fmla="*/ 0 h 923330"/>
                  <a:gd name="connsiteX11" fmla="*/ 6769860 w 6769860"/>
                  <a:gd name="connsiteY11" fmla="*/ 461665 h 923330"/>
                  <a:gd name="connsiteX12" fmla="*/ 6769860 w 6769860"/>
                  <a:gd name="connsiteY12" fmla="*/ 923330 h 923330"/>
                  <a:gd name="connsiteX13" fmla="*/ 6025175 w 6769860"/>
                  <a:gd name="connsiteY13" fmla="*/ 923330 h 923330"/>
                  <a:gd name="connsiteX14" fmla="*/ 5483587 w 6769860"/>
                  <a:gd name="connsiteY14" fmla="*/ 923330 h 923330"/>
                  <a:gd name="connsiteX15" fmla="*/ 4738902 w 6769860"/>
                  <a:gd name="connsiteY15" fmla="*/ 923330 h 923330"/>
                  <a:gd name="connsiteX16" fmla="*/ 4129615 w 6769860"/>
                  <a:gd name="connsiteY16" fmla="*/ 923330 h 923330"/>
                  <a:gd name="connsiteX17" fmla="*/ 3520327 w 6769860"/>
                  <a:gd name="connsiteY17" fmla="*/ 923330 h 923330"/>
                  <a:gd name="connsiteX18" fmla="*/ 2911040 w 6769860"/>
                  <a:gd name="connsiteY18" fmla="*/ 923330 h 923330"/>
                  <a:gd name="connsiteX19" fmla="*/ 2301752 w 6769860"/>
                  <a:gd name="connsiteY19" fmla="*/ 923330 h 923330"/>
                  <a:gd name="connsiteX20" fmla="*/ 1827862 w 6769860"/>
                  <a:gd name="connsiteY20" fmla="*/ 923330 h 923330"/>
                  <a:gd name="connsiteX21" fmla="*/ 1218575 w 6769860"/>
                  <a:gd name="connsiteY21" fmla="*/ 923330 h 923330"/>
                  <a:gd name="connsiteX22" fmla="*/ 0 w 6769860"/>
                  <a:gd name="connsiteY22" fmla="*/ 923330 h 923330"/>
                  <a:gd name="connsiteX23" fmla="*/ 0 w 6769860"/>
                  <a:gd name="connsiteY23" fmla="*/ 461665 h 923330"/>
                  <a:gd name="connsiteX24" fmla="*/ 0 w 6769860"/>
                  <a:gd name="connsiteY24" fmla="*/ 0 h 923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69860" h="923330" fill="none" extrusionOk="0">
                    <a:moveTo>
                      <a:pt x="0" y="0"/>
                    </a:moveTo>
                    <a:cubicBezTo>
                      <a:pt x="111655" y="-3120"/>
                      <a:pt x="309121" y="-6949"/>
                      <a:pt x="541589" y="0"/>
                    </a:cubicBezTo>
                    <a:cubicBezTo>
                      <a:pt x="774057" y="6949"/>
                      <a:pt x="881187" y="23785"/>
                      <a:pt x="1083178" y="0"/>
                    </a:cubicBezTo>
                    <a:cubicBezTo>
                      <a:pt x="1285169" y="-23785"/>
                      <a:pt x="1515449" y="38258"/>
                      <a:pt x="1895561" y="0"/>
                    </a:cubicBezTo>
                    <a:cubicBezTo>
                      <a:pt x="2275673" y="-38258"/>
                      <a:pt x="2236690" y="-29375"/>
                      <a:pt x="2572547" y="0"/>
                    </a:cubicBezTo>
                    <a:cubicBezTo>
                      <a:pt x="2908404" y="29375"/>
                      <a:pt x="2869314" y="11860"/>
                      <a:pt x="3114136" y="0"/>
                    </a:cubicBezTo>
                    <a:cubicBezTo>
                      <a:pt x="3358958" y="-11860"/>
                      <a:pt x="3674895" y="-32142"/>
                      <a:pt x="3858820" y="0"/>
                    </a:cubicBezTo>
                    <a:cubicBezTo>
                      <a:pt x="4042745" y="32142"/>
                      <a:pt x="4259348" y="11680"/>
                      <a:pt x="4400409" y="0"/>
                    </a:cubicBezTo>
                    <a:cubicBezTo>
                      <a:pt x="4541470" y="-11680"/>
                      <a:pt x="4877668" y="-12641"/>
                      <a:pt x="5077395" y="0"/>
                    </a:cubicBezTo>
                    <a:cubicBezTo>
                      <a:pt x="5277122" y="12641"/>
                      <a:pt x="5705495" y="-24182"/>
                      <a:pt x="5889778" y="0"/>
                    </a:cubicBezTo>
                    <a:cubicBezTo>
                      <a:pt x="6074061" y="24182"/>
                      <a:pt x="6498765" y="39424"/>
                      <a:pt x="6769860" y="0"/>
                    </a:cubicBezTo>
                    <a:cubicBezTo>
                      <a:pt x="6755184" y="123856"/>
                      <a:pt x="6789720" y="314707"/>
                      <a:pt x="6769860" y="461665"/>
                    </a:cubicBezTo>
                    <a:cubicBezTo>
                      <a:pt x="6750000" y="608624"/>
                      <a:pt x="6755298" y="760787"/>
                      <a:pt x="6769860" y="923330"/>
                    </a:cubicBezTo>
                    <a:cubicBezTo>
                      <a:pt x="6562119" y="948058"/>
                      <a:pt x="6314400" y="897272"/>
                      <a:pt x="6025175" y="923330"/>
                    </a:cubicBezTo>
                    <a:cubicBezTo>
                      <a:pt x="5735951" y="949388"/>
                      <a:pt x="5723684" y="926041"/>
                      <a:pt x="5483587" y="923330"/>
                    </a:cubicBezTo>
                    <a:cubicBezTo>
                      <a:pt x="5243490" y="920619"/>
                      <a:pt x="5047760" y="909486"/>
                      <a:pt x="4738902" y="923330"/>
                    </a:cubicBezTo>
                    <a:cubicBezTo>
                      <a:pt x="4430045" y="937174"/>
                      <a:pt x="4296516" y="896771"/>
                      <a:pt x="4129615" y="923330"/>
                    </a:cubicBezTo>
                    <a:cubicBezTo>
                      <a:pt x="3962714" y="949889"/>
                      <a:pt x="3763183" y="926466"/>
                      <a:pt x="3520327" y="923330"/>
                    </a:cubicBezTo>
                    <a:cubicBezTo>
                      <a:pt x="3277471" y="920194"/>
                      <a:pt x="3212687" y="944467"/>
                      <a:pt x="2911040" y="923330"/>
                    </a:cubicBezTo>
                    <a:cubicBezTo>
                      <a:pt x="2609393" y="902193"/>
                      <a:pt x="2503008" y="936168"/>
                      <a:pt x="2301752" y="923330"/>
                    </a:cubicBezTo>
                    <a:cubicBezTo>
                      <a:pt x="2100496" y="910492"/>
                      <a:pt x="2009260" y="921279"/>
                      <a:pt x="1827862" y="923330"/>
                    </a:cubicBezTo>
                    <a:cubicBezTo>
                      <a:pt x="1646464" y="925382"/>
                      <a:pt x="1444780" y="909505"/>
                      <a:pt x="1218575" y="923330"/>
                    </a:cubicBezTo>
                    <a:cubicBezTo>
                      <a:pt x="992370" y="937155"/>
                      <a:pt x="607141" y="874504"/>
                      <a:pt x="0" y="923330"/>
                    </a:cubicBezTo>
                    <a:cubicBezTo>
                      <a:pt x="19771" y="774979"/>
                      <a:pt x="1174" y="612137"/>
                      <a:pt x="0" y="461665"/>
                    </a:cubicBezTo>
                    <a:cubicBezTo>
                      <a:pt x="-1174" y="311194"/>
                      <a:pt x="21948" y="178039"/>
                      <a:pt x="0" y="0"/>
                    </a:cubicBezTo>
                    <a:close/>
                  </a:path>
                  <a:path w="6769860" h="923330" stroke="0" extrusionOk="0">
                    <a:moveTo>
                      <a:pt x="0" y="0"/>
                    </a:moveTo>
                    <a:cubicBezTo>
                      <a:pt x="207391" y="18267"/>
                      <a:pt x="444088" y="14664"/>
                      <a:pt x="744685" y="0"/>
                    </a:cubicBezTo>
                    <a:cubicBezTo>
                      <a:pt x="1045283" y="-14664"/>
                      <a:pt x="1030564" y="-16271"/>
                      <a:pt x="1286273" y="0"/>
                    </a:cubicBezTo>
                    <a:cubicBezTo>
                      <a:pt x="1541982" y="16271"/>
                      <a:pt x="1625403" y="-1171"/>
                      <a:pt x="1963259" y="0"/>
                    </a:cubicBezTo>
                    <a:cubicBezTo>
                      <a:pt x="2301115" y="1171"/>
                      <a:pt x="2305146" y="-11546"/>
                      <a:pt x="2437150" y="0"/>
                    </a:cubicBezTo>
                    <a:cubicBezTo>
                      <a:pt x="2569154" y="11546"/>
                      <a:pt x="2777738" y="9130"/>
                      <a:pt x="3114136" y="0"/>
                    </a:cubicBezTo>
                    <a:cubicBezTo>
                      <a:pt x="3450534" y="-9130"/>
                      <a:pt x="3633520" y="16874"/>
                      <a:pt x="3858820" y="0"/>
                    </a:cubicBezTo>
                    <a:cubicBezTo>
                      <a:pt x="4084120" y="-16874"/>
                      <a:pt x="4300107" y="-16949"/>
                      <a:pt x="4468108" y="0"/>
                    </a:cubicBezTo>
                    <a:cubicBezTo>
                      <a:pt x="4636109" y="16949"/>
                      <a:pt x="4882505" y="9185"/>
                      <a:pt x="5009696" y="0"/>
                    </a:cubicBezTo>
                    <a:cubicBezTo>
                      <a:pt x="5136887" y="-9185"/>
                      <a:pt x="5592562" y="-17949"/>
                      <a:pt x="5822080" y="0"/>
                    </a:cubicBezTo>
                    <a:cubicBezTo>
                      <a:pt x="6051598" y="17949"/>
                      <a:pt x="6446982" y="-17881"/>
                      <a:pt x="6769860" y="0"/>
                    </a:cubicBezTo>
                    <a:cubicBezTo>
                      <a:pt x="6763131" y="162530"/>
                      <a:pt x="6751516" y="313807"/>
                      <a:pt x="6769860" y="452432"/>
                    </a:cubicBezTo>
                    <a:cubicBezTo>
                      <a:pt x="6788204" y="591057"/>
                      <a:pt x="6781188" y="760313"/>
                      <a:pt x="6769860" y="923330"/>
                    </a:cubicBezTo>
                    <a:cubicBezTo>
                      <a:pt x="6626901" y="947791"/>
                      <a:pt x="6441315" y="938767"/>
                      <a:pt x="6228271" y="923330"/>
                    </a:cubicBezTo>
                    <a:cubicBezTo>
                      <a:pt x="6015227" y="907893"/>
                      <a:pt x="5753689" y="898266"/>
                      <a:pt x="5483587" y="923330"/>
                    </a:cubicBezTo>
                    <a:cubicBezTo>
                      <a:pt x="5213485" y="948394"/>
                      <a:pt x="4895883" y="924710"/>
                      <a:pt x="4738902" y="923330"/>
                    </a:cubicBezTo>
                    <a:cubicBezTo>
                      <a:pt x="4581921" y="921950"/>
                      <a:pt x="4271828" y="960588"/>
                      <a:pt x="3926519" y="923330"/>
                    </a:cubicBezTo>
                    <a:cubicBezTo>
                      <a:pt x="3581210" y="886072"/>
                      <a:pt x="3546619" y="936422"/>
                      <a:pt x="3249533" y="923330"/>
                    </a:cubicBezTo>
                    <a:cubicBezTo>
                      <a:pt x="2952447" y="910238"/>
                      <a:pt x="2941875" y="929275"/>
                      <a:pt x="2775643" y="923330"/>
                    </a:cubicBezTo>
                    <a:cubicBezTo>
                      <a:pt x="2609411" y="917386"/>
                      <a:pt x="2463751" y="915899"/>
                      <a:pt x="2234054" y="923330"/>
                    </a:cubicBezTo>
                    <a:cubicBezTo>
                      <a:pt x="2004357" y="930761"/>
                      <a:pt x="1951199" y="927082"/>
                      <a:pt x="1760164" y="923330"/>
                    </a:cubicBezTo>
                    <a:cubicBezTo>
                      <a:pt x="1569129" y="919579"/>
                      <a:pt x="1154980" y="930136"/>
                      <a:pt x="947780" y="923330"/>
                    </a:cubicBezTo>
                    <a:cubicBezTo>
                      <a:pt x="740580" y="916524"/>
                      <a:pt x="205844" y="937256"/>
                      <a:pt x="0" y="923330"/>
                    </a:cubicBezTo>
                    <a:cubicBezTo>
                      <a:pt x="-21706" y="770254"/>
                      <a:pt x="-9784" y="681840"/>
                      <a:pt x="0" y="470898"/>
                    </a:cubicBezTo>
                    <a:cubicBezTo>
                      <a:pt x="9784" y="259956"/>
                      <a:pt x="-10998" y="120521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53000"/>
                </a:schemeClr>
              </a:solidFill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849306646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spcBef>
                    <a:spcPts val="6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4 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3 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m:t>×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 5 = 60 (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dm</m:t>
                      </m:r>
                      <m:r>
                        <m:rPr>
                          <m:nor/>
                        </m:rPr>
                        <a:rPr lang="en-US" sz="5400" b="1" baseline="30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5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0F466F-DBEB-4A7F-A3D8-256345ECA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49" y="3747628"/>
                <a:ext cx="676986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3849306646">
                      <a:custGeom>
                        <a:avLst/>
                        <a:gdLst>
                          <a:gd name="connsiteX0" fmla="*/ 0 w 6769860"/>
                          <a:gd name="connsiteY0" fmla="*/ 0 h 923330"/>
                          <a:gd name="connsiteX1" fmla="*/ 541589 w 6769860"/>
                          <a:gd name="connsiteY1" fmla="*/ 0 h 923330"/>
                          <a:gd name="connsiteX2" fmla="*/ 1083178 w 6769860"/>
                          <a:gd name="connsiteY2" fmla="*/ 0 h 923330"/>
                          <a:gd name="connsiteX3" fmla="*/ 1895561 w 6769860"/>
                          <a:gd name="connsiteY3" fmla="*/ 0 h 923330"/>
                          <a:gd name="connsiteX4" fmla="*/ 2572547 w 6769860"/>
                          <a:gd name="connsiteY4" fmla="*/ 0 h 923330"/>
                          <a:gd name="connsiteX5" fmla="*/ 3114136 w 6769860"/>
                          <a:gd name="connsiteY5" fmla="*/ 0 h 923330"/>
                          <a:gd name="connsiteX6" fmla="*/ 3858820 w 6769860"/>
                          <a:gd name="connsiteY6" fmla="*/ 0 h 923330"/>
                          <a:gd name="connsiteX7" fmla="*/ 4400409 w 6769860"/>
                          <a:gd name="connsiteY7" fmla="*/ 0 h 923330"/>
                          <a:gd name="connsiteX8" fmla="*/ 5077395 w 6769860"/>
                          <a:gd name="connsiteY8" fmla="*/ 0 h 923330"/>
                          <a:gd name="connsiteX9" fmla="*/ 5889778 w 6769860"/>
                          <a:gd name="connsiteY9" fmla="*/ 0 h 923330"/>
                          <a:gd name="connsiteX10" fmla="*/ 6769860 w 6769860"/>
                          <a:gd name="connsiteY10" fmla="*/ 0 h 923330"/>
                          <a:gd name="connsiteX11" fmla="*/ 6769860 w 6769860"/>
                          <a:gd name="connsiteY11" fmla="*/ 461665 h 923330"/>
                          <a:gd name="connsiteX12" fmla="*/ 6769860 w 6769860"/>
                          <a:gd name="connsiteY12" fmla="*/ 923330 h 923330"/>
                          <a:gd name="connsiteX13" fmla="*/ 6025175 w 6769860"/>
                          <a:gd name="connsiteY13" fmla="*/ 923330 h 923330"/>
                          <a:gd name="connsiteX14" fmla="*/ 5483587 w 6769860"/>
                          <a:gd name="connsiteY14" fmla="*/ 923330 h 923330"/>
                          <a:gd name="connsiteX15" fmla="*/ 4738902 w 6769860"/>
                          <a:gd name="connsiteY15" fmla="*/ 923330 h 923330"/>
                          <a:gd name="connsiteX16" fmla="*/ 4129615 w 6769860"/>
                          <a:gd name="connsiteY16" fmla="*/ 923330 h 923330"/>
                          <a:gd name="connsiteX17" fmla="*/ 3520327 w 6769860"/>
                          <a:gd name="connsiteY17" fmla="*/ 923330 h 923330"/>
                          <a:gd name="connsiteX18" fmla="*/ 2911040 w 6769860"/>
                          <a:gd name="connsiteY18" fmla="*/ 923330 h 923330"/>
                          <a:gd name="connsiteX19" fmla="*/ 2301752 w 6769860"/>
                          <a:gd name="connsiteY19" fmla="*/ 923330 h 923330"/>
                          <a:gd name="connsiteX20" fmla="*/ 1827862 w 6769860"/>
                          <a:gd name="connsiteY20" fmla="*/ 923330 h 923330"/>
                          <a:gd name="connsiteX21" fmla="*/ 1218575 w 6769860"/>
                          <a:gd name="connsiteY21" fmla="*/ 923330 h 923330"/>
                          <a:gd name="connsiteX22" fmla="*/ 0 w 6769860"/>
                          <a:gd name="connsiteY22" fmla="*/ 923330 h 923330"/>
                          <a:gd name="connsiteX23" fmla="*/ 0 w 6769860"/>
                          <a:gd name="connsiteY23" fmla="*/ 461665 h 923330"/>
                          <a:gd name="connsiteX24" fmla="*/ 0 w 6769860"/>
                          <a:gd name="connsiteY24" fmla="*/ 0 h 9233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</a:cxnLst>
                        <a:rect l="l" t="t" r="r" b="b"/>
                        <a:pathLst>
                          <a:path w="6769860" h="923330" fill="none" extrusionOk="0">
                            <a:moveTo>
                              <a:pt x="0" y="0"/>
                            </a:moveTo>
                            <a:cubicBezTo>
                              <a:pt x="111655" y="-3120"/>
                              <a:pt x="309121" y="-6949"/>
                              <a:pt x="541589" y="0"/>
                            </a:cubicBezTo>
                            <a:cubicBezTo>
                              <a:pt x="774057" y="6949"/>
                              <a:pt x="881187" y="23785"/>
                              <a:pt x="1083178" y="0"/>
                            </a:cubicBezTo>
                            <a:cubicBezTo>
                              <a:pt x="1285169" y="-23785"/>
                              <a:pt x="1515449" y="38258"/>
                              <a:pt x="1895561" y="0"/>
                            </a:cubicBezTo>
                            <a:cubicBezTo>
                              <a:pt x="2275673" y="-38258"/>
                              <a:pt x="2236690" y="-29375"/>
                              <a:pt x="2572547" y="0"/>
                            </a:cubicBezTo>
                            <a:cubicBezTo>
                              <a:pt x="2908404" y="29375"/>
                              <a:pt x="2869314" y="11860"/>
                              <a:pt x="3114136" y="0"/>
                            </a:cubicBezTo>
                            <a:cubicBezTo>
                              <a:pt x="3358958" y="-11860"/>
                              <a:pt x="3674895" y="-32142"/>
                              <a:pt x="3858820" y="0"/>
                            </a:cubicBezTo>
                            <a:cubicBezTo>
                              <a:pt x="4042745" y="32142"/>
                              <a:pt x="4259348" y="11680"/>
                              <a:pt x="4400409" y="0"/>
                            </a:cubicBezTo>
                            <a:cubicBezTo>
                              <a:pt x="4541470" y="-11680"/>
                              <a:pt x="4877668" y="-12641"/>
                              <a:pt x="5077395" y="0"/>
                            </a:cubicBezTo>
                            <a:cubicBezTo>
                              <a:pt x="5277122" y="12641"/>
                              <a:pt x="5705495" y="-24182"/>
                              <a:pt x="5889778" y="0"/>
                            </a:cubicBezTo>
                            <a:cubicBezTo>
                              <a:pt x="6074061" y="24182"/>
                              <a:pt x="6498765" y="39424"/>
                              <a:pt x="6769860" y="0"/>
                            </a:cubicBezTo>
                            <a:cubicBezTo>
                              <a:pt x="6755184" y="123856"/>
                              <a:pt x="6789720" y="314707"/>
                              <a:pt x="6769860" y="461665"/>
                            </a:cubicBezTo>
                            <a:cubicBezTo>
                              <a:pt x="6750000" y="608624"/>
                              <a:pt x="6755298" y="760787"/>
                              <a:pt x="6769860" y="923330"/>
                            </a:cubicBezTo>
                            <a:cubicBezTo>
                              <a:pt x="6562119" y="948058"/>
                              <a:pt x="6314400" y="897272"/>
                              <a:pt x="6025175" y="923330"/>
                            </a:cubicBezTo>
                            <a:cubicBezTo>
                              <a:pt x="5735951" y="949388"/>
                              <a:pt x="5723684" y="926041"/>
                              <a:pt x="5483587" y="923330"/>
                            </a:cubicBezTo>
                            <a:cubicBezTo>
                              <a:pt x="5243490" y="920619"/>
                              <a:pt x="5047760" y="909486"/>
                              <a:pt x="4738902" y="923330"/>
                            </a:cubicBezTo>
                            <a:cubicBezTo>
                              <a:pt x="4430045" y="937174"/>
                              <a:pt x="4296516" y="896771"/>
                              <a:pt x="4129615" y="923330"/>
                            </a:cubicBezTo>
                            <a:cubicBezTo>
                              <a:pt x="3962714" y="949889"/>
                              <a:pt x="3763183" y="926466"/>
                              <a:pt x="3520327" y="923330"/>
                            </a:cubicBezTo>
                            <a:cubicBezTo>
                              <a:pt x="3277471" y="920194"/>
                              <a:pt x="3212687" y="944467"/>
                              <a:pt x="2911040" y="923330"/>
                            </a:cubicBezTo>
                            <a:cubicBezTo>
                              <a:pt x="2609393" y="902193"/>
                              <a:pt x="2503008" y="936168"/>
                              <a:pt x="2301752" y="923330"/>
                            </a:cubicBezTo>
                            <a:cubicBezTo>
                              <a:pt x="2100496" y="910492"/>
                              <a:pt x="2009260" y="921279"/>
                              <a:pt x="1827862" y="923330"/>
                            </a:cubicBezTo>
                            <a:cubicBezTo>
                              <a:pt x="1646464" y="925382"/>
                              <a:pt x="1444780" y="909505"/>
                              <a:pt x="1218575" y="923330"/>
                            </a:cubicBezTo>
                            <a:cubicBezTo>
                              <a:pt x="992370" y="937155"/>
                              <a:pt x="607141" y="874504"/>
                              <a:pt x="0" y="923330"/>
                            </a:cubicBezTo>
                            <a:cubicBezTo>
                              <a:pt x="19771" y="774979"/>
                              <a:pt x="1174" y="612137"/>
                              <a:pt x="0" y="461665"/>
                            </a:cubicBezTo>
                            <a:cubicBezTo>
                              <a:pt x="-1174" y="311194"/>
                              <a:pt x="21948" y="178039"/>
                              <a:pt x="0" y="0"/>
                            </a:cubicBezTo>
                            <a:close/>
                          </a:path>
                          <a:path w="6769860" h="923330" stroke="0" extrusionOk="0">
                            <a:moveTo>
                              <a:pt x="0" y="0"/>
                            </a:moveTo>
                            <a:cubicBezTo>
                              <a:pt x="207391" y="18267"/>
                              <a:pt x="444088" y="14664"/>
                              <a:pt x="744685" y="0"/>
                            </a:cubicBezTo>
                            <a:cubicBezTo>
                              <a:pt x="1045283" y="-14664"/>
                              <a:pt x="1030564" y="-16271"/>
                              <a:pt x="1286273" y="0"/>
                            </a:cubicBezTo>
                            <a:cubicBezTo>
                              <a:pt x="1541982" y="16271"/>
                              <a:pt x="1625403" y="-1171"/>
                              <a:pt x="1963259" y="0"/>
                            </a:cubicBezTo>
                            <a:cubicBezTo>
                              <a:pt x="2301115" y="1171"/>
                              <a:pt x="2305146" y="-11546"/>
                              <a:pt x="2437150" y="0"/>
                            </a:cubicBezTo>
                            <a:cubicBezTo>
                              <a:pt x="2569154" y="11546"/>
                              <a:pt x="2777738" y="9130"/>
                              <a:pt x="3114136" y="0"/>
                            </a:cubicBezTo>
                            <a:cubicBezTo>
                              <a:pt x="3450534" y="-9130"/>
                              <a:pt x="3633520" y="16874"/>
                              <a:pt x="3858820" y="0"/>
                            </a:cubicBezTo>
                            <a:cubicBezTo>
                              <a:pt x="4084120" y="-16874"/>
                              <a:pt x="4300107" y="-16949"/>
                              <a:pt x="4468108" y="0"/>
                            </a:cubicBezTo>
                            <a:cubicBezTo>
                              <a:pt x="4636109" y="16949"/>
                              <a:pt x="4882505" y="9185"/>
                              <a:pt x="5009696" y="0"/>
                            </a:cubicBezTo>
                            <a:cubicBezTo>
                              <a:pt x="5136887" y="-9185"/>
                              <a:pt x="5592562" y="-17949"/>
                              <a:pt x="5822080" y="0"/>
                            </a:cubicBezTo>
                            <a:cubicBezTo>
                              <a:pt x="6051598" y="17949"/>
                              <a:pt x="6446982" y="-17881"/>
                              <a:pt x="6769860" y="0"/>
                            </a:cubicBezTo>
                            <a:cubicBezTo>
                              <a:pt x="6763131" y="162530"/>
                              <a:pt x="6751516" y="313807"/>
                              <a:pt x="6769860" y="452432"/>
                            </a:cubicBezTo>
                            <a:cubicBezTo>
                              <a:pt x="6788204" y="591057"/>
                              <a:pt x="6781188" y="760313"/>
                              <a:pt x="6769860" y="923330"/>
                            </a:cubicBezTo>
                            <a:cubicBezTo>
                              <a:pt x="6626901" y="947791"/>
                              <a:pt x="6441315" y="938767"/>
                              <a:pt x="6228271" y="923330"/>
                            </a:cubicBezTo>
                            <a:cubicBezTo>
                              <a:pt x="6015227" y="907893"/>
                              <a:pt x="5753689" y="898266"/>
                              <a:pt x="5483587" y="923330"/>
                            </a:cubicBezTo>
                            <a:cubicBezTo>
                              <a:pt x="5213485" y="948394"/>
                              <a:pt x="4895883" y="924710"/>
                              <a:pt x="4738902" y="923330"/>
                            </a:cubicBezTo>
                            <a:cubicBezTo>
                              <a:pt x="4581921" y="921950"/>
                              <a:pt x="4271828" y="960588"/>
                              <a:pt x="3926519" y="923330"/>
                            </a:cubicBezTo>
                            <a:cubicBezTo>
                              <a:pt x="3581210" y="886072"/>
                              <a:pt x="3546619" y="936422"/>
                              <a:pt x="3249533" y="923330"/>
                            </a:cubicBezTo>
                            <a:cubicBezTo>
                              <a:pt x="2952447" y="910238"/>
                              <a:pt x="2941875" y="929275"/>
                              <a:pt x="2775643" y="923330"/>
                            </a:cubicBezTo>
                            <a:cubicBezTo>
                              <a:pt x="2609411" y="917386"/>
                              <a:pt x="2463751" y="915899"/>
                              <a:pt x="2234054" y="923330"/>
                            </a:cubicBezTo>
                            <a:cubicBezTo>
                              <a:pt x="2004357" y="930761"/>
                              <a:pt x="1951199" y="927082"/>
                              <a:pt x="1760164" y="923330"/>
                            </a:cubicBezTo>
                            <a:cubicBezTo>
                              <a:pt x="1569129" y="919579"/>
                              <a:pt x="1154980" y="930136"/>
                              <a:pt x="947780" y="923330"/>
                            </a:cubicBezTo>
                            <a:cubicBezTo>
                              <a:pt x="740580" y="916524"/>
                              <a:pt x="205844" y="937256"/>
                              <a:pt x="0" y="923330"/>
                            </a:cubicBezTo>
                            <a:cubicBezTo>
                              <a:pt x="-21706" y="770254"/>
                              <a:pt x="-9784" y="681840"/>
                              <a:pt x="0" y="470898"/>
                            </a:cubicBezTo>
                            <a:cubicBezTo>
                              <a:pt x="9784" y="259956"/>
                              <a:pt x="-10998" y="1205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29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3" grpId="0" animBg="1"/>
      <p:bldP spid="9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iant panda">
            <a:extLst>
              <a:ext uri="{FF2B5EF4-FFF2-40B4-BE49-F238E27FC236}">
                <a16:creationId xmlns:a16="http://schemas.microsoft.com/office/drawing/2014/main" id="{FB825A81-CA3D-40C0-9738-90897C4601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/>
          <a:stretch/>
        </p:blipFill>
        <p:spPr>
          <a:xfrm flipH="1">
            <a:off x="0" y="-17328"/>
            <a:ext cx="13033094" cy="69708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92A632-F72A-419B-BC5B-51059F7CD625}"/>
              </a:ext>
            </a:extLst>
          </p:cNvPr>
          <p:cNvGrpSpPr/>
          <p:nvPr/>
        </p:nvGrpSpPr>
        <p:grpSpPr>
          <a:xfrm>
            <a:off x="1727464" y="311233"/>
            <a:ext cx="8099442" cy="1134011"/>
            <a:chOff x="1193397" y="365851"/>
            <a:chExt cx="9455336" cy="2098283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624B53B9-E4DE-48BD-9343-51F738F6BB49}"/>
                </a:ext>
              </a:extLst>
            </p:cNvPr>
            <p:cNvSpPr/>
            <p:nvPr/>
          </p:nvSpPr>
          <p:spPr>
            <a:xfrm>
              <a:off x="1193397" y="365851"/>
              <a:ext cx="8699347" cy="2098283"/>
            </a:xfrm>
            <a:prstGeom prst="homePlate">
              <a:avLst>
                <a:gd name="adj" fmla="val 58561"/>
              </a:avLst>
            </a:prstGeom>
            <a:pattFill prst="pct5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AA24FDAA-B38B-480A-A43F-86F319801DBA}"/>
                </a:ext>
              </a:extLst>
            </p:cNvPr>
            <p:cNvSpPr/>
            <p:nvPr/>
          </p:nvSpPr>
          <p:spPr>
            <a:xfrm>
              <a:off x="8971764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137E5731-B400-4570-AF07-C46C9B267E80}"/>
                </a:ext>
              </a:extLst>
            </p:cNvPr>
            <p:cNvSpPr/>
            <p:nvPr/>
          </p:nvSpPr>
          <p:spPr>
            <a:xfrm>
              <a:off x="9539766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1828428" y="367179"/>
            <a:ext cx="745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 thể tích hình hộp chữ nhật có ba kích thước là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4,2 cm;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 cm và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c=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10 cm.</a:t>
            </a:r>
            <a:endParaRPr kumimoji="0" lang="vi-VN" sz="3200" b="0" i="0" u="none" strike="noStrike" kern="1200" cap="none" spc="-8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29138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868583"/>
            <a:ext cx="706055" cy="2768235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401744-8F81-4162-8CCA-CBBEEE7BC632}"/>
              </a:ext>
            </a:extLst>
          </p:cNvPr>
          <p:cNvSpPr txBox="1"/>
          <p:nvPr/>
        </p:nvSpPr>
        <p:spPr>
          <a:xfrm>
            <a:off x="2416517" y="2939218"/>
            <a:ext cx="6252698" cy="901401"/>
          </a:xfrm>
          <a:custGeom>
            <a:avLst/>
            <a:gdLst>
              <a:gd name="connsiteX0" fmla="*/ 0 w 6252698"/>
              <a:gd name="connsiteY0" fmla="*/ 0 h 901401"/>
              <a:gd name="connsiteX1" fmla="*/ 757271 w 6252698"/>
              <a:gd name="connsiteY1" fmla="*/ 0 h 901401"/>
              <a:gd name="connsiteX2" fmla="*/ 1577069 w 6252698"/>
              <a:gd name="connsiteY2" fmla="*/ 0 h 901401"/>
              <a:gd name="connsiteX3" fmla="*/ 2271814 w 6252698"/>
              <a:gd name="connsiteY3" fmla="*/ 0 h 901401"/>
              <a:gd name="connsiteX4" fmla="*/ 2841504 w 6252698"/>
              <a:gd name="connsiteY4" fmla="*/ 0 h 901401"/>
              <a:gd name="connsiteX5" fmla="*/ 3661302 w 6252698"/>
              <a:gd name="connsiteY5" fmla="*/ 0 h 901401"/>
              <a:gd name="connsiteX6" fmla="*/ 4356046 w 6252698"/>
              <a:gd name="connsiteY6" fmla="*/ 0 h 901401"/>
              <a:gd name="connsiteX7" fmla="*/ 4925737 w 6252698"/>
              <a:gd name="connsiteY7" fmla="*/ 0 h 901401"/>
              <a:gd name="connsiteX8" fmla="*/ 6252698 w 6252698"/>
              <a:gd name="connsiteY8" fmla="*/ 0 h 901401"/>
              <a:gd name="connsiteX9" fmla="*/ 6252698 w 6252698"/>
              <a:gd name="connsiteY9" fmla="*/ 432672 h 901401"/>
              <a:gd name="connsiteX10" fmla="*/ 6252698 w 6252698"/>
              <a:gd name="connsiteY10" fmla="*/ 901401 h 901401"/>
              <a:gd name="connsiteX11" fmla="*/ 5557954 w 6252698"/>
              <a:gd name="connsiteY11" fmla="*/ 901401 h 901401"/>
              <a:gd name="connsiteX12" fmla="*/ 4988264 w 6252698"/>
              <a:gd name="connsiteY12" fmla="*/ 901401 h 901401"/>
              <a:gd name="connsiteX13" fmla="*/ 4418573 w 6252698"/>
              <a:gd name="connsiteY13" fmla="*/ 901401 h 901401"/>
              <a:gd name="connsiteX14" fmla="*/ 3786356 w 6252698"/>
              <a:gd name="connsiteY14" fmla="*/ 901401 h 901401"/>
              <a:gd name="connsiteX15" fmla="*/ 3279193 w 6252698"/>
              <a:gd name="connsiteY15" fmla="*/ 901401 h 901401"/>
              <a:gd name="connsiteX16" fmla="*/ 2709502 w 6252698"/>
              <a:gd name="connsiteY16" fmla="*/ 901401 h 901401"/>
              <a:gd name="connsiteX17" fmla="*/ 1952231 w 6252698"/>
              <a:gd name="connsiteY17" fmla="*/ 901401 h 901401"/>
              <a:gd name="connsiteX18" fmla="*/ 1320014 w 6252698"/>
              <a:gd name="connsiteY18" fmla="*/ 901401 h 901401"/>
              <a:gd name="connsiteX19" fmla="*/ 687797 w 6252698"/>
              <a:gd name="connsiteY19" fmla="*/ 901401 h 901401"/>
              <a:gd name="connsiteX20" fmla="*/ 0 w 6252698"/>
              <a:gd name="connsiteY20" fmla="*/ 901401 h 901401"/>
              <a:gd name="connsiteX21" fmla="*/ 0 w 6252698"/>
              <a:gd name="connsiteY21" fmla="*/ 459715 h 901401"/>
              <a:gd name="connsiteX22" fmla="*/ 0 w 6252698"/>
              <a:gd name="connsiteY22" fmla="*/ 0 h 901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52698" h="901401" fill="none" extrusionOk="0">
                <a:moveTo>
                  <a:pt x="0" y="0"/>
                </a:moveTo>
                <a:cubicBezTo>
                  <a:pt x="161713" y="-29265"/>
                  <a:pt x="578473" y="36247"/>
                  <a:pt x="757271" y="0"/>
                </a:cubicBezTo>
                <a:cubicBezTo>
                  <a:pt x="936069" y="-36247"/>
                  <a:pt x="1407024" y="17061"/>
                  <a:pt x="1577069" y="0"/>
                </a:cubicBezTo>
                <a:cubicBezTo>
                  <a:pt x="1747114" y="-17061"/>
                  <a:pt x="1927290" y="-26063"/>
                  <a:pt x="2271814" y="0"/>
                </a:cubicBezTo>
                <a:cubicBezTo>
                  <a:pt x="2616339" y="26063"/>
                  <a:pt x="2715427" y="-8478"/>
                  <a:pt x="2841504" y="0"/>
                </a:cubicBezTo>
                <a:cubicBezTo>
                  <a:pt x="2967581" y="8478"/>
                  <a:pt x="3469572" y="14784"/>
                  <a:pt x="3661302" y="0"/>
                </a:cubicBezTo>
                <a:cubicBezTo>
                  <a:pt x="3853032" y="-14784"/>
                  <a:pt x="4072100" y="-33498"/>
                  <a:pt x="4356046" y="0"/>
                </a:cubicBezTo>
                <a:cubicBezTo>
                  <a:pt x="4639992" y="33498"/>
                  <a:pt x="4769862" y="-5651"/>
                  <a:pt x="4925737" y="0"/>
                </a:cubicBezTo>
                <a:cubicBezTo>
                  <a:pt x="5081612" y="5651"/>
                  <a:pt x="5689034" y="-45430"/>
                  <a:pt x="6252698" y="0"/>
                </a:cubicBezTo>
                <a:cubicBezTo>
                  <a:pt x="6262565" y="124555"/>
                  <a:pt x="6255053" y="308402"/>
                  <a:pt x="6252698" y="432672"/>
                </a:cubicBezTo>
                <a:cubicBezTo>
                  <a:pt x="6250343" y="556942"/>
                  <a:pt x="6237346" y="788211"/>
                  <a:pt x="6252698" y="901401"/>
                </a:cubicBezTo>
                <a:cubicBezTo>
                  <a:pt x="5939919" y="886162"/>
                  <a:pt x="5902181" y="896434"/>
                  <a:pt x="5557954" y="901401"/>
                </a:cubicBezTo>
                <a:cubicBezTo>
                  <a:pt x="5213727" y="906368"/>
                  <a:pt x="5214330" y="895923"/>
                  <a:pt x="4988264" y="901401"/>
                </a:cubicBezTo>
                <a:cubicBezTo>
                  <a:pt x="4762198" y="906880"/>
                  <a:pt x="4589431" y="921115"/>
                  <a:pt x="4418573" y="901401"/>
                </a:cubicBezTo>
                <a:cubicBezTo>
                  <a:pt x="4247715" y="881687"/>
                  <a:pt x="3999098" y="900969"/>
                  <a:pt x="3786356" y="901401"/>
                </a:cubicBezTo>
                <a:cubicBezTo>
                  <a:pt x="3573614" y="901833"/>
                  <a:pt x="3428123" y="898041"/>
                  <a:pt x="3279193" y="901401"/>
                </a:cubicBezTo>
                <a:cubicBezTo>
                  <a:pt x="3130263" y="904761"/>
                  <a:pt x="2882458" y="920146"/>
                  <a:pt x="2709502" y="901401"/>
                </a:cubicBezTo>
                <a:cubicBezTo>
                  <a:pt x="2536546" y="882656"/>
                  <a:pt x="2312211" y="921463"/>
                  <a:pt x="1952231" y="901401"/>
                </a:cubicBezTo>
                <a:cubicBezTo>
                  <a:pt x="1592251" y="881339"/>
                  <a:pt x="1519311" y="921467"/>
                  <a:pt x="1320014" y="901401"/>
                </a:cubicBezTo>
                <a:cubicBezTo>
                  <a:pt x="1120717" y="881335"/>
                  <a:pt x="1000372" y="893382"/>
                  <a:pt x="687797" y="901401"/>
                </a:cubicBezTo>
                <a:cubicBezTo>
                  <a:pt x="375222" y="909420"/>
                  <a:pt x="328003" y="893939"/>
                  <a:pt x="0" y="901401"/>
                </a:cubicBezTo>
                <a:cubicBezTo>
                  <a:pt x="1520" y="695149"/>
                  <a:pt x="405" y="607412"/>
                  <a:pt x="0" y="459715"/>
                </a:cubicBezTo>
                <a:cubicBezTo>
                  <a:pt x="-405" y="312018"/>
                  <a:pt x="757" y="162341"/>
                  <a:pt x="0" y="0"/>
                </a:cubicBezTo>
                <a:close/>
              </a:path>
              <a:path w="6252698" h="901401" stroke="0" extrusionOk="0">
                <a:moveTo>
                  <a:pt x="0" y="0"/>
                </a:moveTo>
                <a:cubicBezTo>
                  <a:pt x="183203" y="-8024"/>
                  <a:pt x="564615" y="-14422"/>
                  <a:pt x="757271" y="0"/>
                </a:cubicBezTo>
                <a:cubicBezTo>
                  <a:pt x="949927" y="14422"/>
                  <a:pt x="1191589" y="-22653"/>
                  <a:pt x="1326961" y="0"/>
                </a:cubicBezTo>
                <a:cubicBezTo>
                  <a:pt x="1462333" y="22653"/>
                  <a:pt x="1748480" y="-782"/>
                  <a:pt x="2021706" y="0"/>
                </a:cubicBezTo>
                <a:cubicBezTo>
                  <a:pt x="2294933" y="782"/>
                  <a:pt x="2354624" y="15128"/>
                  <a:pt x="2528869" y="0"/>
                </a:cubicBezTo>
                <a:cubicBezTo>
                  <a:pt x="2703114" y="-15128"/>
                  <a:pt x="2877494" y="-12917"/>
                  <a:pt x="3223613" y="0"/>
                </a:cubicBezTo>
                <a:cubicBezTo>
                  <a:pt x="3569732" y="12917"/>
                  <a:pt x="3617655" y="-34044"/>
                  <a:pt x="3980884" y="0"/>
                </a:cubicBezTo>
                <a:cubicBezTo>
                  <a:pt x="4344113" y="34044"/>
                  <a:pt x="4392344" y="17805"/>
                  <a:pt x="4613102" y="0"/>
                </a:cubicBezTo>
                <a:cubicBezTo>
                  <a:pt x="4833860" y="-17805"/>
                  <a:pt x="4923170" y="-10954"/>
                  <a:pt x="5182792" y="0"/>
                </a:cubicBezTo>
                <a:cubicBezTo>
                  <a:pt x="5442414" y="10954"/>
                  <a:pt x="5984257" y="47145"/>
                  <a:pt x="6252698" y="0"/>
                </a:cubicBezTo>
                <a:cubicBezTo>
                  <a:pt x="6240397" y="182548"/>
                  <a:pt x="6253603" y="331922"/>
                  <a:pt x="6252698" y="459715"/>
                </a:cubicBezTo>
                <a:cubicBezTo>
                  <a:pt x="6251793" y="587509"/>
                  <a:pt x="6263714" y="738215"/>
                  <a:pt x="6252698" y="901401"/>
                </a:cubicBezTo>
                <a:cubicBezTo>
                  <a:pt x="6106655" y="897793"/>
                  <a:pt x="5797237" y="925736"/>
                  <a:pt x="5557954" y="901401"/>
                </a:cubicBezTo>
                <a:cubicBezTo>
                  <a:pt x="5318671" y="877066"/>
                  <a:pt x="5096561" y="904079"/>
                  <a:pt x="4925737" y="901401"/>
                </a:cubicBezTo>
                <a:cubicBezTo>
                  <a:pt x="4754913" y="898723"/>
                  <a:pt x="4508944" y="939076"/>
                  <a:pt x="4168465" y="901401"/>
                </a:cubicBezTo>
                <a:cubicBezTo>
                  <a:pt x="3827986" y="863726"/>
                  <a:pt x="3657968" y="887389"/>
                  <a:pt x="3411194" y="901401"/>
                </a:cubicBezTo>
                <a:cubicBezTo>
                  <a:pt x="3164420" y="915413"/>
                  <a:pt x="2866213" y="911881"/>
                  <a:pt x="2591396" y="901401"/>
                </a:cubicBezTo>
                <a:cubicBezTo>
                  <a:pt x="2316579" y="890921"/>
                  <a:pt x="2060786" y="930417"/>
                  <a:pt x="1896652" y="901401"/>
                </a:cubicBezTo>
                <a:cubicBezTo>
                  <a:pt x="1732518" y="872385"/>
                  <a:pt x="1591984" y="880088"/>
                  <a:pt x="1389488" y="901401"/>
                </a:cubicBezTo>
                <a:cubicBezTo>
                  <a:pt x="1186992" y="922714"/>
                  <a:pt x="973644" y="897439"/>
                  <a:pt x="819798" y="901401"/>
                </a:cubicBezTo>
                <a:cubicBezTo>
                  <a:pt x="665952" y="905364"/>
                  <a:pt x="254985" y="918795"/>
                  <a:pt x="0" y="901401"/>
                </a:cubicBezTo>
                <a:cubicBezTo>
                  <a:pt x="-15456" y="735767"/>
                  <a:pt x="-13656" y="592679"/>
                  <a:pt x="0" y="432672"/>
                </a:cubicBezTo>
                <a:cubicBezTo>
                  <a:pt x="13656" y="272665"/>
                  <a:pt x="-12091" y="197685"/>
                  <a:pt x="0" y="0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93066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tabLst>
                <a:tab pos="116205" algn="l"/>
              </a:tabLst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× 3 × 10 = 126 (cm</a:t>
            </a:r>
            <a:r>
              <a:rPr lang="en-US" sz="4800" b="1" baseline="30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" grpId="0" animBg="1"/>
      <p:bldP spid="9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ll bamboo trees">
            <a:extLst>
              <a:ext uri="{FF2B5EF4-FFF2-40B4-BE49-F238E27FC236}">
                <a16:creationId xmlns:a16="http://schemas.microsoft.com/office/drawing/2014/main" id="{C685E7C4-834F-477D-845A-2ACE8E07C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0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3AF8191-CFB3-4121-9599-BC92D7B86226}"/>
              </a:ext>
            </a:extLst>
          </p:cNvPr>
          <p:cNvGrpSpPr/>
          <p:nvPr/>
        </p:nvGrpSpPr>
        <p:grpSpPr>
          <a:xfrm>
            <a:off x="1727464" y="311233"/>
            <a:ext cx="9792000" cy="1365167"/>
            <a:chOff x="1193397" y="365851"/>
            <a:chExt cx="9455336" cy="2098283"/>
          </a:xfrm>
        </p:grpSpPr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FE4A8690-B45A-4AD1-9BC6-C991A2AA1360}"/>
                </a:ext>
              </a:extLst>
            </p:cNvPr>
            <p:cNvSpPr/>
            <p:nvPr/>
          </p:nvSpPr>
          <p:spPr>
            <a:xfrm>
              <a:off x="1193397" y="365851"/>
              <a:ext cx="8699347" cy="2098283"/>
            </a:xfrm>
            <a:prstGeom prst="homePlate">
              <a:avLst>
                <a:gd name="adj" fmla="val 58561"/>
              </a:avLst>
            </a:prstGeom>
            <a:pattFill prst="pct5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44E978CB-78AE-4A19-B2F5-90BC146D3F1D}"/>
                </a:ext>
              </a:extLst>
            </p:cNvPr>
            <p:cNvSpPr/>
            <p:nvPr/>
          </p:nvSpPr>
          <p:spPr>
            <a:xfrm>
              <a:off x="8971764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C5C342C5-3B22-4C03-85FA-32CD0C883BB0}"/>
                </a:ext>
              </a:extLst>
            </p:cNvPr>
            <p:cNvSpPr/>
            <p:nvPr/>
          </p:nvSpPr>
          <p:spPr>
            <a:xfrm>
              <a:off x="9539766" y="365851"/>
              <a:ext cx="1108967" cy="2095149"/>
            </a:xfrm>
            <a:prstGeom prst="chevron">
              <a:avLst>
                <a:gd name="adj" fmla="val 66495"/>
              </a:avLst>
            </a:prstGeom>
            <a:pattFill prst="pct90">
              <a:fgClr>
                <a:srgbClr val="FFC000"/>
              </a:fgClr>
              <a:bgClr>
                <a:schemeClr val="bg1"/>
              </a:bgClr>
            </a:patt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105E2ACB-62C1-45A5-9BB6-BFC927E31A1A}"/>
              </a:ext>
            </a:extLst>
          </p:cNvPr>
          <p:cNvSpPr txBox="1"/>
          <p:nvPr/>
        </p:nvSpPr>
        <p:spPr>
          <a:xfrm>
            <a:off x="2121155" y="454188"/>
            <a:ext cx="8217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Tính thể tích hình hộp chữ nhật có ba kích thước là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a= 4,2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m;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b= 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 m và </a:t>
            </a:r>
            <a:r>
              <a:rPr lang="en-US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c=2</a:t>
            </a:r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m.</a:t>
            </a:r>
            <a:endParaRPr lang="vi-VN" sz="3200" spc="-8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4826F8-9909-4B39-A0CC-A6DCBF56612C}"/>
              </a:ext>
            </a:extLst>
          </p:cNvPr>
          <p:cNvGrpSpPr/>
          <p:nvPr/>
        </p:nvGrpSpPr>
        <p:grpSpPr>
          <a:xfrm>
            <a:off x="451413" y="-729200"/>
            <a:ext cx="371594" cy="7586746"/>
            <a:chOff x="451413" y="185654"/>
            <a:chExt cx="371594" cy="64866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B3EC7E-41E8-4A35-A136-F70D66C6CF50}"/>
                </a:ext>
              </a:extLst>
            </p:cNvPr>
            <p:cNvSpPr/>
            <p:nvPr/>
          </p:nvSpPr>
          <p:spPr>
            <a:xfrm>
              <a:off x="451413" y="185654"/>
              <a:ext cx="150471" cy="6273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B3B641-E36E-4832-AF86-E5C3E9F483E7}"/>
                </a:ext>
              </a:extLst>
            </p:cNvPr>
            <p:cNvSpPr/>
            <p:nvPr/>
          </p:nvSpPr>
          <p:spPr>
            <a:xfrm>
              <a:off x="556188" y="430142"/>
              <a:ext cx="150471" cy="624220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48B2F-D311-4F36-89F0-A8870C4E7AE4}"/>
                </a:ext>
              </a:extLst>
            </p:cNvPr>
            <p:cNvSpPr/>
            <p:nvPr/>
          </p:nvSpPr>
          <p:spPr>
            <a:xfrm>
              <a:off x="672536" y="816129"/>
              <a:ext cx="150471" cy="52257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A3D9EDA1-D92A-447B-ACE4-122DAD405163}"/>
              </a:ext>
            </a:extLst>
          </p:cNvPr>
          <p:cNvSpPr/>
          <p:nvPr/>
        </p:nvSpPr>
        <p:spPr>
          <a:xfrm>
            <a:off x="278395" y="1307944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9D51FA-2871-4B31-9A70-79E8EAE4043F}"/>
              </a:ext>
            </a:extLst>
          </p:cNvPr>
          <p:cNvSpPr/>
          <p:nvPr/>
        </p:nvSpPr>
        <p:spPr>
          <a:xfrm>
            <a:off x="278395" y="3291383"/>
            <a:ext cx="706056" cy="706056"/>
          </a:xfrm>
          <a:prstGeom prst="ellipse">
            <a:avLst/>
          </a:prstGeom>
          <a:solidFill>
            <a:srgbClr val="00E66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147B30-AF92-4412-A9B1-B64539D67DAA}"/>
              </a:ext>
            </a:extLst>
          </p:cNvPr>
          <p:cNvSpPr/>
          <p:nvPr/>
        </p:nvSpPr>
        <p:spPr>
          <a:xfrm>
            <a:off x="278395" y="5274823"/>
            <a:ext cx="706056" cy="706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363AF7-8569-4AB4-B93B-3387B995516A}"/>
              </a:ext>
            </a:extLst>
          </p:cNvPr>
          <p:cNvSpPr/>
          <p:nvPr/>
        </p:nvSpPr>
        <p:spPr>
          <a:xfrm>
            <a:off x="995423" y="863600"/>
            <a:ext cx="706055" cy="4773271"/>
          </a:xfrm>
          <a:custGeom>
            <a:avLst/>
            <a:gdLst>
              <a:gd name="connsiteX0" fmla="*/ 0 w 706055"/>
              <a:gd name="connsiteY0" fmla="*/ 416688 h 416688"/>
              <a:gd name="connsiteX1" fmla="*/ 347240 w 706055"/>
              <a:gd name="connsiteY1" fmla="*/ 416688 h 416688"/>
              <a:gd name="connsiteX2" fmla="*/ 347240 w 706055"/>
              <a:gd name="connsiteY2" fmla="*/ 0 h 416688"/>
              <a:gd name="connsiteX3" fmla="*/ 706055 w 706055"/>
              <a:gd name="connsiteY3" fmla="*/ 0 h 4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16688">
                <a:moveTo>
                  <a:pt x="0" y="416688"/>
                </a:moveTo>
                <a:lnTo>
                  <a:pt x="347240" y="416688"/>
                </a:lnTo>
                <a:lnTo>
                  <a:pt x="347240" y="0"/>
                </a:lnTo>
                <a:lnTo>
                  <a:pt x="706055" y="0"/>
                </a:lnTo>
              </a:path>
            </a:pathLst>
          </a:custGeom>
          <a:noFill/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55DD7E-51D7-4F5E-8EEA-90DAE707D956}"/>
              </a:ext>
            </a:extLst>
          </p:cNvPr>
          <p:cNvSpPr txBox="1"/>
          <p:nvPr/>
        </p:nvSpPr>
        <p:spPr>
          <a:xfrm>
            <a:off x="2824538" y="3551278"/>
            <a:ext cx="8244402" cy="1103700"/>
          </a:xfrm>
          <a:custGeom>
            <a:avLst/>
            <a:gdLst>
              <a:gd name="connsiteX0" fmla="*/ 0 w 8244402"/>
              <a:gd name="connsiteY0" fmla="*/ 0 h 1103700"/>
              <a:gd name="connsiteX1" fmla="*/ 439701 w 8244402"/>
              <a:gd name="connsiteY1" fmla="*/ 0 h 1103700"/>
              <a:gd name="connsiteX2" fmla="*/ 961847 w 8244402"/>
              <a:gd name="connsiteY2" fmla="*/ 0 h 1103700"/>
              <a:gd name="connsiteX3" fmla="*/ 1648880 w 8244402"/>
              <a:gd name="connsiteY3" fmla="*/ 0 h 1103700"/>
              <a:gd name="connsiteX4" fmla="*/ 2500802 w 8244402"/>
              <a:gd name="connsiteY4" fmla="*/ 0 h 1103700"/>
              <a:gd name="connsiteX5" fmla="*/ 2940503 w 8244402"/>
              <a:gd name="connsiteY5" fmla="*/ 0 h 1103700"/>
              <a:gd name="connsiteX6" fmla="*/ 3627537 w 8244402"/>
              <a:gd name="connsiteY6" fmla="*/ 0 h 1103700"/>
              <a:gd name="connsiteX7" fmla="*/ 4314570 w 8244402"/>
              <a:gd name="connsiteY7" fmla="*/ 0 h 1103700"/>
              <a:gd name="connsiteX8" fmla="*/ 4919160 w 8244402"/>
              <a:gd name="connsiteY8" fmla="*/ 0 h 1103700"/>
              <a:gd name="connsiteX9" fmla="*/ 5523749 w 8244402"/>
              <a:gd name="connsiteY9" fmla="*/ 0 h 1103700"/>
              <a:gd name="connsiteX10" fmla="*/ 6045895 w 8244402"/>
              <a:gd name="connsiteY10" fmla="*/ 0 h 1103700"/>
              <a:gd name="connsiteX11" fmla="*/ 6650484 w 8244402"/>
              <a:gd name="connsiteY11" fmla="*/ 0 h 1103700"/>
              <a:gd name="connsiteX12" fmla="*/ 7090186 w 8244402"/>
              <a:gd name="connsiteY12" fmla="*/ 0 h 1103700"/>
              <a:gd name="connsiteX13" fmla="*/ 7529887 w 8244402"/>
              <a:gd name="connsiteY13" fmla="*/ 0 h 1103700"/>
              <a:gd name="connsiteX14" fmla="*/ 8244402 w 8244402"/>
              <a:gd name="connsiteY14" fmla="*/ 0 h 1103700"/>
              <a:gd name="connsiteX15" fmla="*/ 8244402 w 8244402"/>
              <a:gd name="connsiteY15" fmla="*/ 551850 h 1103700"/>
              <a:gd name="connsiteX16" fmla="*/ 8244402 w 8244402"/>
              <a:gd name="connsiteY16" fmla="*/ 1103700 h 1103700"/>
              <a:gd name="connsiteX17" fmla="*/ 7639813 w 8244402"/>
              <a:gd name="connsiteY17" fmla="*/ 1103700 h 1103700"/>
              <a:gd name="connsiteX18" fmla="*/ 6952779 w 8244402"/>
              <a:gd name="connsiteY18" fmla="*/ 1103700 h 1103700"/>
              <a:gd name="connsiteX19" fmla="*/ 6265746 w 8244402"/>
              <a:gd name="connsiteY19" fmla="*/ 1103700 h 1103700"/>
              <a:gd name="connsiteX20" fmla="*/ 5578712 w 8244402"/>
              <a:gd name="connsiteY20" fmla="*/ 1103700 h 1103700"/>
              <a:gd name="connsiteX21" fmla="*/ 4809235 w 8244402"/>
              <a:gd name="connsiteY21" fmla="*/ 1103700 h 1103700"/>
              <a:gd name="connsiteX22" fmla="*/ 3957313 w 8244402"/>
              <a:gd name="connsiteY22" fmla="*/ 1103700 h 1103700"/>
              <a:gd name="connsiteX23" fmla="*/ 3435167 w 8244402"/>
              <a:gd name="connsiteY23" fmla="*/ 1103700 h 1103700"/>
              <a:gd name="connsiteX24" fmla="*/ 2748134 w 8244402"/>
              <a:gd name="connsiteY24" fmla="*/ 1103700 h 1103700"/>
              <a:gd name="connsiteX25" fmla="*/ 1896212 w 8244402"/>
              <a:gd name="connsiteY25" fmla="*/ 1103700 h 1103700"/>
              <a:gd name="connsiteX26" fmla="*/ 1374067 w 8244402"/>
              <a:gd name="connsiteY26" fmla="*/ 1103700 h 1103700"/>
              <a:gd name="connsiteX27" fmla="*/ 604589 w 8244402"/>
              <a:gd name="connsiteY27" fmla="*/ 1103700 h 1103700"/>
              <a:gd name="connsiteX28" fmla="*/ 0 w 8244402"/>
              <a:gd name="connsiteY28" fmla="*/ 1103700 h 1103700"/>
              <a:gd name="connsiteX29" fmla="*/ 0 w 8244402"/>
              <a:gd name="connsiteY29" fmla="*/ 540813 h 1103700"/>
              <a:gd name="connsiteX30" fmla="*/ 0 w 8244402"/>
              <a:gd name="connsiteY30" fmla="*/ 0 h 110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44402" h="1103700" fill="none" extrusionOk="0">
                <a:moveTo>
                  <a:pt x="0" y="0"/>
                </a:moveTo>
                <a:cubicBezTo>
                  <a:pt x="177654" y="20672"/>
                  <a:pt x="347264" y="234"/>
                  <a:pt x="439701" y="0"/>
                </a:cubicBezTo>
                <a:cubicBezTo>
                  <a:pt x="532138" y="-234"/>
                  <a:pt x="741231" y="21787"/>
                  <a:pt x="961847" y="0"/>
                </a:cubicBezTo>
                <a:cubicBezTo>
                  <a:pt x="1182463" y="-21787"/>
                  <a:pt x="1457989" y="6659"/>
                  <a:pt x="1648880" y="0"/>
                </a:cubicBezTo>
                <a:cubicBezTo>
                  <a:pt x="1839771" y="-6659"/>
                  <a:pt x="2226621" y="-39575"/>
                  <a:pt x="2500802" y="0"/>
                </a:cubicBezTo>
                <a:cubicBezTo>
                  <a:pt x="2774983" y="39575"/>
                  <a:pt x="2822745" y="-19386"/>
                  <a:pt x="2940503" y="0"/>
                </a:cubicBezTo>
                <a:cubicBezTo>
                  <a:pt x="3058261" y="19386"/>
                  <a:pt x="3357075" y="15882"/>
                  <a:pt x="3627537" y="0"/>
                </a:cubicBezTo>
                <a:cubicBezTo>
                  <a:pt x="3897999" y="-15882"/>
                  <a:pt x="4131385" y="9806"/>
                  <a:pt x="4314570" y="0"/>
                </a:cubicBezTo>
                <a:cubicBezTo>
                  <a:pt x="4497755" y="-9806"/>
                  <a:pt x="4795441" y="7218"/>
                  <a:pt x="4919160" y="0"/>
                </a:cubicBezTo>
                <a:cubicBezTo>
                  <a:pt x="5042879" y="-7218"/>
                  <a:pt x="5281518" y="-8068"/>
                  <a:pt x="5523749" y="0"/>
                </a:cubicBezTo>
                <a:cubicBezTo>
                  <a:pt x="5765980" y="8068"/>
                  <a:pt x="5801329" y="-7026"/>
                  <a:pt x="6045895" y="0"/>
                </a:cubicBezTo>
                <a:cubicBezTo>
                  <a:pt x="6290461" y="7026"/>
                  <a:pt x="6472984" y="15124"/>
                  <a:pt x="6650484" y="0"/>
                </a:cubicBezTo>
                <a:cubicBezTo>
                  <a:pt x="6827984" y="-15124"/>
                  <a:pt x="6974313" y="19009"/>
                  <a:pt x="7090186" y="0"/>
                </a:cubicBezTo>
                <a:cubicBezTo>
                  <a:pt x="7206059" y="-19009"/>
                  <a:pt x="7365452" y="16637"/>
                  <a:pt x="7529887" y="0"/>
                </a:cubicBezTo>
                <a:cubicBezTo>
                  <a:pt x="7694322" y="-16637"/>
                  <a:pt x="8063576" y="26543"/>
                  <a:pt x="8244402" y="0"/>
                </a:cubicBezTo>
                <a:cubicBezTo>
                  <a:pt x="8232877" y="189044"/>
                  <a:pt x="8269718" y="410035"/>
                  <a:pt x="8244402" y="551850"/>
                </a:cubicBezTo>
                <a:cubicBezTo>
                  <a:pt x="8219087" y="693665"/>
                  <a:pt x="8229750" y="900530"/>
                  <a:pt x="8244402" y="1103700"/>
                </a:cubicBezTo>
                <a:cubicBezTo>
                  <a:pt x="8023751" y="1089616"/>
                  <a:pt x="7878140" y="1079533"/>
                  <a:pt x="7639813" y="1103700"/>
                </a:cubicBezTo>
                <a:cubicBezTo>
                  <a:pt x="7401486" y="1127867"/>
                  <a:pt x="7123607" y="1092445"/>
                  <a:pt x="6952779" y="1103700"/>
                </a:cubicBezTo>
                <a:cubicBezTo>
                  <a:pt x="6781951" y="1114955"/>
                  <a:pt x="6516277" y="1103702"/>
                  <a:pt x="6265746" y="1103700"/>
                </a:cubicBezTo>
                <a:cubicBezTo>
                  <a:pt x="6015215" y="1103698"/>
                  <a:pt x="5808827" y="1108411"/>
                  <a:pt x="5578712" y="1103700"/>
                </a:cubicBezTo>
                <a:cubicBezTo>
                  <a:pt x="5348597" y="1098989"/>
                  <a:pt x="5153344" y="1108566"/>
                  <a:pt x="4809235" y="1103700"/>
                </a:cubicBezTo>
                <a:cubicBezTo>
                  <a:pt x="4465126" y="1098834"/>
                  <a:pt x="4178950" y="1131497"/>
                  <a:pt x="3957313" y="1103700"/>
                </a:cubicBezTo>
                <a:cubicBezTo>
                  <a:pt x="3735676" y="1075903"/>
                  <a:pt x="3540946" y="1088619"/>
                  <a:pt x="3435167" y="1103700"/>
                </a:cubicBezTo>
                <a:cubicBezTo>
                  <a:pt x="3329388" y="1118781"/>
                  <a:pt x="2962954" y="1136122"/>
                  <a:pt x="2748134" y="1103700"/>
                </a:cubicBezTo>
                <a:cubicBezTo>
                  <a:pt x="2533314" y="1071278"/>
                  <a:pt x="2263308" y="1081782"/>
                  <a:pt x="1896212" y="1103700"/>
                </a:cubicBezTo>
                <a:cubicBezTo>
                  <a:pt x="1529116" y="1125618"/>
                  <a:pt x="1612579" y="1093529"/>
                  <a:pt x="1374067" y="1103700"/>
                </a:cubicBezTo>
                <a:cubicBezTo>
                  <a:pt x="1135555" y="1113871"/>
                  <a:pt x="770117" y="1125588"/>
                  <a:pt x="604589" y="1103700"/>
                </a:cubicBezTo>
                <a:cubicBezTo>
                  <a:pt x="439061" y="1081812"/>
                  <a:pt x="124266" y="1127360"/>
                  <a:pt x="0" y="1103700"/>
                </a:cubicBezTo>
                <a:cubicBezTo>
                  <a:pt x="4031" y="942886"/>
                  <a:pt x="-21194" y="686835"/>
                  <a:pt x="0" y="540813"/>
                </a:cubicBezTo>
                <a:cubicBezTo>
                  <a:pt x="21194" y="394791"/>
                  <a:pt x="-4611" y="171603"/>
                  <a:pt x="0" y="0"/>
                </a:cubicBezTo>
                <a:close/>
              </a:path>
              <a:path w="8244402" h="1103700" stroke="0" extrusionOk="0">
                <a:moveTo>
                  <a:pt x="0" y="0"/>
                </a:moveTo>
                <a:cubicBezTo>
                  <a:pt x="242102" y="575"/>
                  <a:pt x="400273" y="30285"/>
                  <a:pt x="769478" y="0"/>
                </a:cubicBezTo>
                <a:cubicBezTo>
                  <a:pt x="1138683" y="-30285"/>
                  <a:pt x="1148505" y="25953"/>
                  <a:pt x="1291623" y="0"/>
                </a:cubicBezTo>
                <a:cubicBezTo>
                  <a:pt x="1434741" y="-25953"/>
                  <a:pt x="1788691" y="-26131"/>
                  <a:pt x="1978656" y="0"/>
                </a:cubicBezTo>
                <a:cubicBezTo>
                  <a:pt x="2168621" y="26131"/>
                  <a:pt x="2328126" y="-18388"/>
                  <a:pt x="2418358" y="0"/>
                </a:cubicBezTo>
                <a:cubicBezTo>
                  <a:pt x="2508590" y="18388"/>
                  <a:pt x="2900790" y="-33744"/>
                  <a:pt x="3105391" y="0"/>
                </a:cubicBezTo>
                <a:cubicBezTo>
                  <a:pt x="3309992" y="33744"/>
                  <a:pt x="3710423" y="31467"/>
                  <a:pt x="3874869" y="0"/>
                </a:cubicBezTo>
                <a:cubicBezTo>
                  <a:pt x="4039315" y="-31467"/>
                  <a:pt x="4349185" y="-27379"/>
                  <a:pt x="4479458" y="0"/>
                </a:cubicBezTo>
                <a:cubicBezTo>
                  <a:pt x="4609731" y="27379"/>
                  <a:pt x="4742543" y="4258"/>
                  <a:pt x="5001604" y="0"/>
                </a:cubicBezTo>
                <a:cubicBezTo>
                  <a:pt x="5260665" y="-4258"/>
                  <a:pt x="5614460" y="-5130"/>
                  <a:pt x="5853525" y="0"/>
                </a:cubicBezTo>
                <a:cubicBezTo>
                  <a:pt x="6092590" y="5130"/>
                  <a:pt x="6335676" y="31446"/>
                  <a:pt x="6623003" y="0"/>
                </a:cubicBezTo>
                <a:cubicBezTo>
                  <a:pt x="6910330" y="-31446"/>
                  <a:pt x="6957003" y="14854"/>
                  <a:pt x="7227592" y="0"/>
                </a:cubicBezTo>
                <a:cubicBezTo>
                  <a:pt x="7498181" y="-14854"/>
                  <a:pt x="7974370" y="43750"/>
                  <a:pt x="8244402" y="0"/>
                </a:cubicBezTo>
                <a:cubicBezTo>
                  <a:pt x="8243691" y="220208"/>
                  <a:pt x="8250352" y="315323"/>
                  <a:pt x="8244402" y="529776"/>
                </a:cubicBezTo>
                <a:cubicBezTo>
                  <a:pt x="8238452" y="744229"/>
                  <a:pt x="8250639" y="966214"/>
                  <a:pt x="8244402" y="1103700"/>
                </a:cubicBezTo>
                <a:cubicBezTo>
                  <a:pt x="8125321" y="1124268"/>
                  <a:pt x="7980158" y="1114375"/>
                  <a:pt x="7804701" y="1103700"/>
                </a:cubicBezTo>
                <a:cubicBezTo>
                  <a:pt x="7629244" y="1093025"/>
                  <a:pt x="7195207" y="1107449"/>
                  <a:pt x="6952779" y="1103700"/>
                </a:cubicBezTo>
                <a:cubicBezTo>
                  <a:pt x="6710351" y="1099951"/>
                  <a:pt x="6443849" y="1104090"/>
                  <a:pt x="6265746" y="1103700"/>
                </a:cubicBezTo>
                <a:cubicBezTo>
                  <a:pt x="6087643" y="1103310"/>
                  <a:pt x="6018271" y="1085360"/>
                  <a:pt x="5826044" y="1103700"/>
                </a:cubicBezTo>
                <a:cubicBezTo>
                  <a:pt x="5633817" y="1122040"/>
                  <a:pt x="5427521" y="1113293"/>
                  <a:pt x="5303899" y="1103700"/>
                </a:cubicBezTo>
                <a:cubicBezTo>
                  <a:pt x="5180278" y="1094107"/>
                  <a:pt x="5026821" y="1102932"/>
                  <a:pt x="4864197" y="1103700"/>
                </a:cubicBezTo>
                <a:cubicBezTo>
                  <a:pt x="4701573" y="1104468"/>
                  <a:pt x="4302618" y="1106596"/>
                  <a:pt x="4012276" y="1103700"/>
                </a:cubicBezTo>
                <a:cubicBezTo>
                  <a:pt x="3721934" y="1100804"/>
                  <a:pt x="3736908" y="1111705"/>
                  <a:pt x="3572574" y="1103700"/>
                </a:cubicBezTo>
                <a:cubicBezTo>
                  <a:pt x="3408240" y="1095695"/>
                  <a:pt x="3201884" y="1097498"/>
                  <a:pt x="2967985" y="1103700"/>
                </a:cubicBezTo>
                <a:cubicBezTo>
                  <a:pt x="2734086" y="1109902"/>
                  <a:pt x="2462198" y="1135146"/>
                  <a:pt x="2198507" y="1103700"/>
                </a:cubicBezTo>
                <a:cubicBezTo>
                  <a:pt x="1934816" y="1072254"/>
                  <a:pt x="1801450" y="1116492"/>
                  <a:pt x="1593918" y="1103700"/>
                </a:cubicBezTo>
                <a:cubicBezTo>
                  <a:pt x="1386386" y="1090908"/>
                  <a:pt x="1153340" y="1089231"/>
                  <a:pt x="989328" y="1103700"/>
                </a:cubicBezTo>
                <a:cubicBezTo>
                  <a:pt x="825316" y="1118170"/>
                  <a:pt x="400971" y="1143806"/>
                  <a:pt x="0" y="1103700"/>
                </a:cubicBezTo>
                <a:cubicBezTo>
                  <a:pt x="-13362" y="868276"/>
                  <a:pt x="-25126" y="789113"/>
                  <a:pt x="0" y="584961"/>
                </a:cubicBezTo>
                <a:cubicBezTo>
                  <a:pt x="25126" y="380809"/>
                  <a:pt x="-21006" y="139481"/>
                  <a:pt x="0" y="0"/>
                </a:cubicBezTo>
                <a:close/>
              </a:path>
            </a:pathLst>
          </a:custGeom>
          <a:solidFill>
            <a:srgbClr val="154645">
              <a:alpha val="53000"/>
            </a:srgb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84930664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tabLst>
                <a:tab pos="116205" algn="l"/>
              </a:tabLs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4,2 × 3 × 2 = 25,2 (m</a:t>
            </a:r>
            <a:r>
              <a:rPr lang="en-US" sz="6000" b="1" baseline="30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668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4" grpId="0" animBg="1"/>
      <p:bldP spid="9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33" y="-1"/>
            <a:ext cx="10039933" cy="6579843"/>
          </a:xfrm>
          <a:prstGeom prst="rect">
            <a:avLst/>
          </a:prstGeom>
        </p:spPr>
      </p:pic>
      <p:sp>
        <p:nvSpPr>
          <p:cNvPr id="4" name="Google Shape;1124;p43"/>
          <p:cNvSpPr/>
          <p:nvPr/>
        </p:nvSpPr>
        <p:spPr>
          <a:xfrm rot="232341">
            <a:off x="10368423" y="5225072"/>
            <a:ext cx="864629" cy="533498"/>
          </a:xfrm>
          <a:custGeom>
            <a:avLst/>
            <a:gdLst/>
            <a:ahLst/>
            <a:cxnLst/>
            <a:rect l="l" t="t" r="r" b="b"/>
            <a:pathLst>
              <a:path w="10455" h="6451" extrusionOk="0">
                <a:moveTo>
                  <a:pt x="9676" y="0"/>
                </a:move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516"/>
                </a:lnTo>
                <a:lnTo>
                  <a:pt x="0" y="5961"/>
                </a:lnTo>
                <a:lnTo>
                  <a:pt x="0" y="6162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25;p43"/>
          <p:cNvSpPr/>
          <p:nvPr/>
        </p:nvSpPr>
        <p:spPr>
          <a:xfrm rot="232341">
            <a:off x="10368423" y="5225072"/>
            <a:ext cx="864628" cy="533498"/>
          </a:xfrm>
          <a:custGeom>
            <a:avLst/>
            <a:gdLst/>
            <a:ahLst/>
            <a:cxnLst/>
            <a:rect l="l" t="t" r="r" b="b"/>
            <a:pathLst>
              <a:path w="10455" h="6451" fill="none" extrusionOk="0">
                <a:moveTo>
                  <a:pt x="10454" y="2158"/>
                </a:moveTo>
                <a:lnTo>
                  <a:pt x="10454" y="2158"/>
                </a:lnTo>
                <a:lnTo>
                  <a:pt x="10276" y="2002"/>
                </a:lnTo>
                <a:lnTo>
                  <a:pt x="10098" y="1824"/>
                </a:lnTo>
                <a:lnTo>
                  <a:pt x="9965" y="1624"/>
                </a:lnTo>
                <a:lnTo>
                  <a:pt x="9854" y="1357"/>
                </a:lnTo>
                <a:lnTo>
                  <a:pt x="9765" y="1068"/>
                </a:lnTo>
                <a:lnTo>
                  <a:pt x="9720" y="757"/>
                </a:lnTo>
                <a:lnTo>
                  <a:pt x="9676" y="401"/>
                </a:lnTo>
                <a:lnTo>
                  <a:pt x="9676" y="0"/>
                </a:lnTo>
                <a:lnTo>
                  <a:pt x="9676" y="0"/>
                </a:lnTo>
                <a:lnTo>
                  <a:pt x="4805" y="1935"/>
                </a:lnTo>
                <a:lnTo>
                  <a:pt x="4805" y="1935"/>
                </a:lnTo>
                <a:lnTo>
                  <a:pt x="2469" y="2870"/>
                </a:lnTo>
                <a:lnTo>
                  <a:pt x="667" y="3604"/>
                </a:lnTo>
                <a:lnTo>
                  <a:pt x="667" y="3604"/>
                </a:lnTo>
                <a:lnTo>
                  <a:pt x="534" y="3804"/>
                </a:lnTo>
                <a:lnTo>
                  <a:pt x="400" y="4004"/>
                </a:lnTo>
                <a:lnTo>
                  <a:pt x="289" y="4226"/>
                </a:lnTo>
                <a:lnTo>
                  <a:pt x="200" y="4427"/>
                </a:lnTo>
                <a:lnTo>
                  <a:pt x="200" y="4427"/>
                </a:lnTo>
                <a:lnTo>
                  <a:pt x="1646" y="3915"/>
                </a:lnTo>
                <a:lnTo>
                  <a:pt x="2647" y="3559"/>
                </a:lnTo>
                <a:lnTo>
                  <a:pt x="2647" y="3559"/>
                </a:lnTo>
                <a:lnTo>
                  <a:pt x="2736" y="3515"/>
                </a:lnTo>
                <a:lnTo>
                  <a:pt x="2736" y="3515"/>
                </a:lnTo>
                <a:lnTo>
                  <a:pt x="2647" y="3559"/>
                </a:lnTo>
                <a:lnTo>
                  <a:pt x="2647" y="3559"/>
                </a:lnTo>
                <a:lnTo>
                  <a:pt x="1646" y="3915"/>
                </a:lnTo>
                <a:lnTo>
                  <a:pt x="200" y="4427"/>
                </a:lnTo>
                <a:lnTo>
                  <a:pt x="200" y="4427"/>
                </a:lnTo>
                <a:lnTo>
                  <a:pt x="200" y="4471"/>
                </a:lnTo>
                <a:lnTo>
                  <a:pt x="200" y="4449"/>
                </a:lnTo>
                <a:lnTo>
                  <a:pt x="200" y="4449"/>
                </a:lnTo>
                <a:lnTo>
                  <a:pt x="89" y="4894"/>
                </a:lnTo>
                <a:lnTo>
                  <a:pt x="22" y="5361"/>
                </a:lnTo>
                <a:lnTo>
                  <a:pt x="22" y="5361"/>
                </a:lnTo>
                <a:lnTo>
                  <a:pt x="1090" y="4871"/>
                </a:lnTo>
                <a:lnTo>
                  <a:pt x="1757" y="4582"/>
                </a:lnTo>
                <a:lnTo>
                  <a:pt x="1757" y="4582"/>
                </a:lnTo>
                <a:lnTo>
                  <a:pt x="1090" y="4871"/>
                </a:lnTo>
                <a:lnTo>
                  <a:pt x="22" y="5361"/>
                </a:lnTo>
                <a:lnTo>
                  <a:pt x="22" y="5361"/>
                </a:lnTo>
                <a:lnTo>
                  <a:pt x="22" y="5516"/>
                </a:lnTo>
                <a:lnTo>
                  <a:pt x="22" y="5516"/>
                </a:lnTo>
                <a:lnTo>
                  <a:pt x="0" y="5961"/>
                </a:lnTo>
                <a:lnTo>
                  <a:pt x="0" y="5961"/>
                </a:lnTo>
                <a:lnTo>
                  <a:pt x="2358" y="4960"/>
                </a:lnTo>
                <a:lnTo>
                  <a:pt x="2358" y="4960"/>
                </a:lnTo>
                <a:lnTo>
                  <a:pt x="0" y="5961"/>
                </a:lnTo>
                <a:lnTo>
                  <a:pt x="0" y="5961"/>
                </a:lnTo>
                <a:lnTo>
                  <a:pt x="0" y="6162"/>
                </a:lnTo>
                <a:lnTo>
                  <a:pt x="0" y="6162"/>
                </a:lnTo>
                <a:lnTo>
                  <a:pt x="89" y="6451"/>
                </a:lnTo>
                <a:lnTo>
                  <a:pt x="89" y="6451"/>
                </a:lnTo>
                <a:lnTo>
                  <a:pt x="823" y="6184"/>
                </a:lnTo>
                <a:lnTo>
                  <a:pt x="1735" y="5850"/>
                </a:lnTo>
                <a:lnTo>
                  <a:pt x="2780" y="5428"/>
                </a:lnTo>
                <a:lnTo>
                  <a:pt x="4004" y="4938"/>
                </a:lnTo>
                <a:lnTo>
                  <a:pt x="6918" y="3693"/>
                </a:lnTo>
                <a:lnTo>
                  <a:pt x="10454" y="215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26;p43"/>
          <p:cNvSpPr/>
          <p:nvPr/>
        </p:nvSpPr>
        <p:spPr>
          <a:xfrm rot="232341">
            <a:off x="10607509" y="5609544"/>
            <a:ext cx="18525" cy="7360"/>
          </a:xfrm>
          <a:custGeom>
            <a:avLst/>
            <a:gdLst/>
            <a:ahLst/>
            <a:cxnLst/>
            <a:rect l="l" t="t" r="r" b="b"/>
            <a:pathLst>
              <a:path w="224" h="89" fill="none" extrusionOk="0">
                <a:moveTo>
                  <a:pt x="1" y="89"/>
                </a:moveTo>
                <a:lnTo>
                  <a:pt x="1" y="89"/>
                </a:lnTo>
                <a:lnTo>
                  <a:pt x="223" y="0"/>
                </a:lnTo>
                <a:lnTo>
                  <a:pt x="223" y="0"/>
                </a:lnTo>
                <a:lnTo>
                  <a:pt x="1" y="8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127;p43"/>
          <p:cNvSpPr/>
          <p:nvPr/>
        </p:nvSpPr>
        <p:spPr>
          <a:xfrm rot="232341">
            <a:off x="10673752" y="5572743"/>
            <a:ext cx="33163" cy="14803"/>
          </a:xfrm>
          <a:custGeom>
            <a:avLst/>
            <a:gdLst/>
            <a:ahLst/>
            <a:cxnLst/>
            <a:rect l="l" t="t" r="r" b="b"/>
            <a:pathLst>
              <a:path w="401" h="179" fill="none" extrusionOk="0">
                <a:moveTo>
                  <a:pt x="0" y="178"/>
                </a:moveTo>
                <a:lnTo>
                  <a:pt x="0" y="178"/>
                </a:lnTo>
                <a:lnTo>
                  <a:pt x="401" y="0"/>
                </a:lnTo>
                <a:lnTo>
                  <a:pt x="401" y="0"/>
                </a:lnTo>
                <a:lnTo>
                  <a:pt x="0" y="17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128;p43"/>
          <p:cNvSpPr/>
          <p:nvPr/>
        </p:nvSpPr>
        <p:spPr>
          <a:xfrm rot="232341">
            <a:off x="10638770" y="5486239"/>
            <a:ext cx="35065" cy="12984"/>
          </a:xfrm>
          <a:custGeom>
            <a:avLst/>
            <a:gdLst/>
            <a:ahLst/>
            <a:cxnLst/>
            <a:rect l="l" t="t" r="r" b="b"/>
            <a:pathLst>
              <a:path w="424" h="157" fill="none" extrusionOk="0">
                <a:moveTo>
                  <a:pt x="1" y="156"/>
                </a:moveTo>
                <a:lnTo>
                  <a:pt x="1" y="156"/>
                </a:lnTo>
                <a:lnTo>
                  <a:pt x="423" y="1"/>
                </a:lnTo>
                <a:lnTo>
                  <a:pt x="423" y="1"/>
                </a:lnTo>
                <a:lnTo>
                  <a:pt x="1" y="156"/>
                </a:lnTo>
                <a:lnTo>
                  <a:pt x="1" y="15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29;p43"/>
          <p:cNvSpPr/>
          <p:nvPr/>
        </p:nvSpPr>
        <p:spPr>
          <a:xfrm rot="232341">
            <a:off x="10294820" y="5208532"/>
            <a:ext cx="984213" cy="614461"/>
          </a:xfrm>
          <a:custGeom>
            <a:avLst/>
            <a:gdLst/>
            <a:ahLst/>
            <a:cxnLst/>
            <a:rect l="l" t="t" r="r" b="b"/>
            <a:pathLst>
              <a:path w="11901" h="7430" extrusionOk="0">
                <a:moveTo>
                  <a:pt x="11055" y="0"/>
                </a:moveTo>
                <a:lnTo>
                  <a:pt x="10566" y="200"/>
                </a:lnTo>
                <a:lnTo>
                  <a:pt x="10566" y="601"/>
                </a:lnTo>
                <a:lnTo>
                  <a:pt x="10610" y="957"/>
                </a:lnTo>
                <a:lnTo>
                  <a:pt x="10655" y="1268"/>
                </a:lnTo>
                <a:lnTo>
                  <a:pt x="10744" y="1557"/>
                </a:lnTo>
                <a:lnTo>
                  <a:pt x="10855" y="1824"/>
                </a:lnTo>
                <a:lnTo>
                  <a:pt x="10988" y="2024"/>
                </a:lnTo>
                <a:lnTo>
                  <a:pt x="11166" y="2202"/>
                </a:lnTo>
                <a:lnTo>
                  <a:pt x="11344" y="2358"/>
                </a:lnTo>
                <a:lnTo>
                  <a:pt x="7808" y="3893"/>
                </a:lnTo>
                <a:lnTo>
                  <a:pt x="4894" y="5138"/>
                </a:lnTo>
                <a:lnTo>
                  <a:pt x="3670" y="5628"/>
                </a:lnTo>
                <a:lnTo>
                  <a:pt x="2625" y="6050"/>
                </a:lnTo>
                <a:lnTo>
                  <a:pt x="1713" y="6384"/>
                </a:lnTo>
                <a:lnTo>
                  <a:pt x="979" y="6651"/>
                </a:lnTo>
                <a:lnTo>
                  <a:pt x="890" y="6362"/>
                </a:lnTo>
                <a:lnTo>
                  <a:pt x="890" y="6161"/>
                </a:lnTo>
                <a:lnTo>
                  <a:pt x="912" y="5716"/>
                </a:lnTo>
                <a:lnTo>
                  <a:pt x="912" y="5561"/>
                </a:lnTo>
                <a:lnTo>
                  <a:pt x="979" y="5094"/>
                </a:lnTo>
                <a:lnTo>
                  <a:pt x="1090" y="4649"/>
                </a:lnTo>
                <a:lnTo>
                  <a:pt x="1090" y="4627"/>
                </a:lnTo>
                <a:lnTo>
                  <a:pt x="1179" y="4426"/>
                </a:lnTo>
                <a:lnTo>
                  <a:pt x="1290" y="4204"/>
                </a:lnTo>
                <a:lnTo>
                  <a:pt x="1424" y="4004"/>
                </a:lnTo>
                <a:lnTo>
                  <a:pt x="1557" y="3804"/>
                </a:lnTo>
                <a:lnTo>
                  <a:pt x="823" y="4115"/>
                </a:lnTo>
                <a:lnTo>
                  <a:pt x="623" y="4337"/>
                </a:lnTo>
                <a:lnTo>
                  <a:pt x="445" y="4604"/>
                </a:lnTo>
                <a:lnTo>
                  <a:pt x="290" y="4871"/>
                </a:lnTo>
                <a:lnTo>
                  <a:pt x="178" y="5160"/>
                </a:lnTo>
                <a:lnTo>
                  <a:pt x="89" y="5472"/>
                </a:lnTo>
                <a:lnTo>
                  <a:pt x="23" y="5805"/>
                </a:lnTo>
                <a:lnTo>
                  <a:pt x="0" y="6161"/>
                </a:lnTo>
                <a:lnTo>
                  <a:pt x="0" y="6517"/>
                </a:lnTo>
                <a:lnTo>
                  <a:pt x="0" y="6829"/>
                </a:lnTo>
                <a:lnTo>
                  <a:pt x="45" y="7051"/>
                </a:lnTo>
                <a:lnTo>
                  <a:pt x="112" y="7207"/>
                </a:lnTo>
                <a:lnTo>
                  <a:pt x="201" y="7318"/>
                </a:lnTo>
                <a:lnTo>
                  <a:pt x="290" y="7385"/>
                </a:lnTo>
                <a:lnTo>
                  <a:pt x="379" y="7429"/>
                </a:lnTo>
                <a:lnTo>
                  <a:pt x="601" y="7429"/>
                </a:lnTo>
                <a:lnTo>
                  <a:pt x="2492" y="6651"/>
                </a:lnTo>
                <a:lnTo>
                  <a:pt x="5005" y="5650"/>
                </a:lnTo>
                <a:lnTo>
                  <a:pt x="9587" y="3848"/>
                </a:lnTo>
                <a:lnTo>
                  <a:pt x="10788" y="3337"/>
                </a:lnTo>
                <a:lnTo>
                  <a:pt x="11277" y="3136"/>
                </a:lnTo>
                <a:lnTo>
                  <a:pt x="11478" y="3003"/>
                </a:lnTo>
                <a:lnTo>
                  <a:pt x="11633" y="2847"/>
                </a:lnTo>
                <a:lnTo>
                  <a:pt x="11767" y="2691"/>
                </a:lnTo>
                <a:lnTo>
                  <a:pt x="11856" y="2491"/>
                </a:lnTo>
                <a:lnTo>
                  <a:pt x="11900" y="2313"/>
                </a:lnTo>
                <a:lnTo>
                  <a:pt x="11900" y="2091"/>
                </a:lnTo>
                <a:lnTo>
                  <a:pt x="11856" y="1868"/>
                </a:lnTo>
                <a:lnTo>
                  <a:pt x="11789" y="1624"/>
                </a:lnTo>
                <a:lnTo>
                  <a:pt x="11055" y="0"/>
                </a:lnTo>
                <a:close/>
              </a:path>
            </a:pathLst>
          </a:custGeom>
          <a:solidFill>
            <a:srgbClr val="5FAC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30;p43"/>
          <p:cNvSpPr/>
          <p:nvPr/>
        </p:nvSpPr>
        <p:spPr>
          <a:xfrm rot="232341">
            <a:off x="9798124" y="3996315"/>
            <a:ext cx="1445927" cy="1552610"/>
          </a:xfrm>
          <a:custGeom>
            <a:avLst/>
            <a:gdLst/>
            <a:ahLst/>
            <a:cxnLst/>
            <a:rect l="l" t="t" r="r" b="b"/>
            <a:pathLst>
              <a:path w="17484" h="18774" extrusionOk="0">
                <a:moveTo>
                  <a:pt x="10433" y="0"/>
                </a:moveTo>
                <a:lnTo>
                  <a:pt x="10166" y="67"/>
                </a:lnTo>
                <a:lnTo>
                  <a:pt x="9877" y="156"/>
                </a:lnTo>
                <a:lnTo>
                  <a:pt x="7853" y="979"/>
                </a:lnTo>
                <a:lnTo>
                  <a:pt x="4850" y="2180"/>
                </a:lnTo>
                <a:lnTo>
                  <a:pt x="2003" y="3314"/>
                </a:lnTo>
                <a:lnTo>
                  <a:pt x="1" y="4137"/>
                </a:lnTo>
                <a:lnTo>
                  <a:pt x="1" y="4248"/>
                </a:lnTo>
                <a:lnTo>
                  <a:pt x="23" y="4404"/>
                </a:lnTo>
                <a:lnTo>
                  <a:pt x="134" y="4827"/>
                </a:lnTo>
                <a:lnTo>
                  <a:pt x="335" y="5405"/>
                </a:lnTo>
                <a:lnTo>
                  <a:pt x="601" y="6095"/>
                </a:lnTo>
                <a:lnTo>
                  <a:pt x="935" y="6940"/>
                </a:lnTo>
                <a:lnTo>
                  <a:pt x="1358" y="7896"/>
                </a:lnTo>
                <a:lnTo>
                  <a:pt x="2448" y="10276"/>
                </a:lnTo>
                <a:lnTo>
                  <a:pt x="3649" y="12790"/>
                </a:lnTo>
                <a:lnTo>
                  <a:pt x="4205" y="13946"/>
                </a:lnTo>
                <a:lnTo>
                  <a:pt x="4761" y="15036"/>
                </a:lnTo>
                <a:lnTo>
                  <a:pt x="5317" y="16059"/>
                </a:lnTo>
                <a:lnTo>
                  <a:pt x="5828" y="17038"/>
                </a:lnTo>
                <a:lnTo>
                  <a:pt x="6340" y="17928"/>
                </a:lnTo>
                <a:lnTo>
                  <a:pt x="6829" y="18773"/>
                </a:lnTo>
                <a:lnTo>
                  <a:pt x="7563" y="18462"/>
                </a:lnTo>
                <a:lnTo>
                  <a:pt x="9365" y="17728"/>
                </a:lnTo>
                <a:lnTo>
                  <a:pt x="11701" y="16793"/>
                </a:lnTo>
                <a:lnTo>
                  <a:pt x="16572" y="14858"/>
                </a:lnTo>
                <a:lnTo>
                  <a:pt x="17061" y="14658"/>
                </a:lnTo>
                <a:lnTo>
                  <a:pt x="17195" y="14547"/>
                </a:lnTo>
                <a:lnTo>
                  <a:pt x="17328" y="14391"/>
                </a:lnTo>
                <a:lnTo>
                  <a:pt x="17395" y="14235"/>
                </a:lnTo>
                <a:lnTo>
                  <a:pt x="17461" y="14035"/>
                </a:lnTo>
                <a:lnTo>
                  <a:pt x="17484" y="13857"/>
                </a:lnTo>
                <a:lnTo>
                  <a:pt x="17484" y="13635"/>
                </a:lnTo>
                <a:lnTo>
                  <a:pt x="17439" y="13412"/>
                </a:lnTo>
                <a:lnTo>
                  <a:pt x="17350" y="13168"/>
                </a:lnTo>
                <a:lnTo>
                  <a:pt x="16127" y="10365"/>
                </a:lnTo>
                <a:lnTo>
                  <a:pt x="14748" y="7385"/>
                </a:lnTo>
                <a:lnTo>
                  <a:pt x="11634" y="734"/>
                </a:lnTo>
                <a:lnTo>
                  <a:pt x="11478" y="489"/>
                </a:lnTo>
                <a:lnTo>
                  <a:pt x="11322" y="289"/>
                </a:lnTo>
                <a:lnTo>
                  <a:pt x="11122" y="156"/>
                </a:lnTo>
                <a:lnTo>
                  <a:pt x="11033" y="89"/>
                </a:lnTo>
                <a:lnTo>
                  <a:pt x="10922" y="45"/>
                </a:lnTo>
                <a:lnTo>
                  <a:pt x="106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31;p43"/>
          <p:cNvSpPr/>
          <p:nvPr/>
        </p:nvSpPr>
        <p:spPr>
          <a:xfrm rot="232341">
            <a:off x="9728243" y="4338445"/>
            <a:ext cx="634722" cy="1453287"/>
          </a:xfrm>
          <a:custGeom>
            <a:avLst/>
            <a:gdLst/>
            <a:ahLst/>
            <a:cxnLst/>
            <a:rect l="l" t="t" r="r" b="b"/>
            <a:pathLst>
              <a:path w="7675" h="17573" extrusionOk="0">
                <a:moveTo>
                  <a:pt x="846" y="0"/>
                </a:moveTo>
                <a:lnTo>
                  <a:pt x="690" y="156"/>
                </a:lnTo>
                <a:lnTo>
                  <a:pt x="579" y="312"/>
                </a:lnTo>
                <a:lnTo>
                  <a:pt x="445" y="490"/>
                </a:lnTo>
                <a:lnTo>
                  <a:pt x="357" y="690"/>
                </a:lnTo>
                <a:lnTo>
                  <a:pt x="268" y="868"/>
                </a:lnTo>
                <a:lnTo>
                  <a:pt x="179" y="1068"/>
                </a:lnTo>
                <a:lnTo>
                  <a:pt x="134" y="1268"/>
                </a:lnTo>
                <a:lnTo>
                  <a:pt x="67" y="1490"/>
                </a:lnTo>
                <a:lnTo>
                  <a:pt x="45" y="1713"/>
                </a:lnTo>
                <a:lnTo>
                  <a:pt x="23" y="1958"/>
                </a:lnTo>
                <a:lnTo>
                  <a:pt x="1" y="2447"/>
                </a:lnTo>
                <a:lnTo>
                  <a:pt x="45" y="2959"/>
                </a:lnTo>
                <a:lnTo>
                  <a:pt x="156" y="3515"/>
                </a:lnTo>
                <a:lnTo>
                  <a:pt x="156" y="3648"/>
                </a:lnTo>
                <a:lnTo>
                  <a:pt x="179" y="3826"/>
                </a:lnTo>
                <a:lnTo>
                  <a:pt x="290" y="4249"/>
                </a:lnTo>
                <a:lnTo>
                  <a:pt x="490" y="4827"/>
                </a:lnTo>
                <a:lnTo>
                  <a:pt x="757" y="5539"/>
                </a:lnTo>
                <a:lnTo>
                  <a:pt x="1113" y="6384"/>
                </a:lnTo>
                <a:lnTo>
                  <a:pt x="1535" y="7363"/>
                </a:lnTo>
                <a:lnTo>
                  <a:pt x="2047" y="8452"/>
                </a:lnTo>
                <a:lnTo>
                  <a:pt x="2648" y="9698"/>
                </a:lnTo>
                <a:lnTo>
                  <a:pt x="3737" y="11900"/>
                </a:lnTo>
                <a:lnTo>
                  <a:pt x="4271" y="12946"/>
                </a:lnTo>
                <a:lnTo>
                  <a:pt x="4805" y="13946"/>
                </a:lnTo>
                <a:lnTo>
                  <a:pt x="5339" y="14925"/>
                </a:lnTo>
                <a:lnTo>
                  <a:pt x="5873" y="15837"/>
                </a:lnTo>
                <a:lnTo>
                  <a:pt x="6384" y="16727"/>
                </a:lnTo>
                <a:lnTo>
                  <a:pt x="6896" y="17572"/>
                </a:lnTo>
                <a:lnTo>
                  <a:pt x="6851" y="17350"/>
                </a:lnTo>
                <a:lnTo>
                  <a:pt x="6851" y="17038"/>
                </a:lnTo>
                <a:lnTo>
                  <a:pt x="6851" y="16682"/>
                </a:lnTo>
                <a:lnTo>
                  <a:pt x="6874" y="16326"/>
                </a:lnTo>
                <a:lnTo>
                  <a:pt x="6940" y="15993"/>
                </a:lnTo>
                <a:lnTo>
                  <a:pt x="7029" y="15681"/>
                </a:lnTo>
                <a:lnTo>
                  <a:pt x="7141" y="15392"/>
                </a:lnTo>
                <a:lnTo>
                  <a:pt x="7296" y="15125"/>
                </a:lnTo>
                <a:lnTo>
                  <a:pt x="7474" y="14858"/>
                </a:lnTo>
                <a:lnTo>
                  <a:pt x="7674" y="14636"/>
                </a:lnTo>
                <a:lnTo>
                  <a:pt x="7185" y="13791"/>
                </a:lnTo>
                <a:lnTo>
                  <a:pt x="6673" y="12901"/>
                </a:lnTo>
                <a:lnTo>
                  <a:pt x="6162" y="11922"/>
                </a:lnTo>
                <a:lnTo>
                  <a:pt x="5606" y="10899"/>
                </a:lnTo>
                <a:lnTo>
                  <a:pt x="5050" y="9809"/>
                </a:lnTo>
                <a:lnTo>
                  <a:pt x="4494" y="8653"/>
                </a:lnTo>
                <a:lnTo>
                  <a:pt x="3293" y="6139"/>
                </a:lnTo>
                <a:lnTo>
                  <a:pt x="2203" y="3759"/>
                </a:lnTo>
                <a:lnTo>
                  <a:pt x="1780" y="2803"/>
                </a:lnTo>
                <a:lnTo>
                  <a:pt x="1446" y="1958"/>
                </a:lnTo>
                <a:lnTo>
                  <a:pt x="1180" y="1268"/>
                </a:lnTo>
                <a:lnTo>
                  <a:pt x="979" y="690"/>
                </a:lnTo>
                <a:lnTo>
                  <a:pt x="868" y="267"/>
                </a:lnTo>
                <a:lnTo>
                  <a:pt x="846" y="111"/>
                </a:lnTo>
                <a:lnTo>
                  <a:pt x="846" y="0"/>
                </a:lnTo>
                <a:close/>
              </a:path>
            </a:pathLst>
          </a:custGeom>
          <a:solidFill>
            <a:srgbClr val="4A9B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32;p43"/>
          <p:cNvSpPr/>
          <p:nvPr/>
        </p:nvSpPr>
        <p:spPr>
          <a:xfrm rot="232341">
            <a:off x="9715341" y="4327363"/>
            <a:ext cx="660525" cy="1477187"/>
          </a:xfrm>
          <a:custGeom>
            <a:avLst/>
            <a:gdLst/>
            <a:ahLst/>
            <a:cxnLst/>
            <a:rect l="l" t="t" r="r" b="b"/>
            <a:pathLst>
              <a:path w="7987" h="17862" extrusionOk="0">
                <a:moveTo>
                  <a:pt x="896" y="516"/>
                </a:moveTo>
                <a:lnTo>
                  <a:pt x="957" y="824"/>
                </a:lnTo>
                <a:lnTo>
                  <a:pt x="1069" y="1157"/>
                </a:lnTo>
                <a:lnTo>
                  <a:pt x="1180" y="1513"/>
                </a:lnTo>
                <a:lnTo>
                  <a:pt x="1469" y="2181"/>
                </a:lnTo>
                <a:lnTo>
                  <a:pt x="1736" y="2803"/>
                </a:lnTo>
                <a:lnTo>
                  <a:pt x="2359" y="4227"/>
                </a:lnTo>
                <a:lnTo>
                  <a:pt x="3004" y="5650"/>
                </a:lnTo>
                <a:lnTo>
                  <a:pt x="3671" y="7074"/>
                </a:lnTo>
                <a:lnTo>
                  <a:pt x="4338" y="8475"/>
                </a:lnTo>
                <a:lnTo>
                  <a:pt x="4961" y="9743"/>
                </a:lnTo>
                <a:lnTo>
                  <a:pt x="5584" y="10989"/>
                </a:lnTo>
                <a:lnTo>
                  <a:pt x="6251" y="12234"/>
                </a:lnTo>
                <a:lnTo>
                  <a:pt x="6941" y="13480"/>
                </a:lnTo>
                <a:lnTo>
                  <a:pt x="7074" y="13725"/>
                </a:lnTo>
                <a:lnTo>
                  <a:pt x="7252" y="13992"/>
                </a:lnTo>
                <a:lnTo>
                  <a:pt x="7408" y="14258"/>
                </a:lnTo>
                <a:lnTo>
                  <a:pt x="7519" y="14525"/>
                </a:lnTo>
                <a:lnTo>
                  <a:pt x="7563" y="14637"/>
                </a:lnTo>
                <a:lnTo>
                  <a:pt x="7563" y="14770"/>
                </a:lnTo>
                <a:lnTo>
                  <a:pt x="7541" y="14859"/>
                </a:lnTo>
                <a:lnTo>
                  <a:pt x="7497" y="14970"/>
                </a:lnTo>
                <a:lnTo>
                  <a:pt x="7363" y="15148"/>
                </a:lnTo>
                <a:lnTo>
                  <a:pt x="7208" y="15393"/>
                </a:lnTo>
                <a:lnTo>
                  <a:pt x="7096" y="15660"/>
                </a:lnTo>
                <a:lnTo>
                  <a:pt x="6985" y="15927"/>
                </a:lnTo>
                <a:lnTo>
                  <a:pt x="6918" y="16238"/>
                </a:lnTo>
                <a:lnTo>
                  <a:pt x="6874" y="16527"/>
                </a:lnTo>
                <a:lnTo>
                  <a:pt x="6852" y="16839"/>
                </a:lnTo>
                <a:lnTo>
                  <a:pt x="6852" y="17083"/>
                </a:lnTo>
                <a:lnTo>
                  <a:pt x="6451" y="16416"/>
                </a:lnTo>
                <a:lnTo>
                  <a:pt x="5717" y="15170"/>
                </a:lnTo>
                <a:lnTo>
                  <a:pt x="5028" y="13903"/>
                </a:lnTo>
                <a:lnTo>
                  <a:pt x="4361" y="12635"/>
                </a:lnTo>
                <a:lnTo>
                  <a:pt x="3693" y="11345"/>
                </a:lnTo>
                <a:lnTo>
                  <a:pt x="3048" y="10055"/>
                </a:lnTo>
                <a:lnTo>
                  <a:pt x="2448" y="8764"/>
                </a:lnTo>
                <a:lnTo>
                  <a:pt x="1847" y="7452"/>
                </a:lnTo>
                <a:lnTo>
                  <a:pt x="1469" y="6629"/>
                </a:lnTo>
                <a:lnTo>
                  <a:pt x="1069" y="5739"/>
                </a:lnTo>
                <a:lnTo>
                  <a:pt x="891" y="5272"/>
                </a:lnTo>
                <a:lnTo>
                  <a:pt x="713" y="4783"/>
                </a:lnTo>
                <a:lnTo>
                  <a:pt x="579" y="4316"/>
                </a:lnTo>
                <a:lnTo>
                  <a:pt x="446" y="3827"/>
                </a:lnTo>
                <a:lnTo>
                  <a:pt x="357" y="3337"/>
                </a:lnTo>
                <a:lnTo>
                  <a:pt x="312" y="2848"/>
                </a:lnTo>
                <a:lnTo>
                  <a:pt x="290" y="2381"/>
                </a:lnTo>
                <a:lnTo>
                  <a:pt x="312" y="2136"/>
                </a:lnTo>
                <a:lnTo>
                  <a:pt x="335" y="1914"/>
                </a:lnTo>
                <a:lnTo>
                  <a:pt x="379" y="1691"/>
                </a:lnTo>
                <a:lnTo>
                  <a:pt x="424" y="1469"/>
                </a:lnTo>
                <a:lnTo>
                  <a:pt x="490" y="1246"/>
                </a:lnTo>
                <a:lnTo>
                  <a:pt x="579" y="1024"/>
                </a:lnTo>
                <a:lnTo>
                  <a:pt x="690" y="824"/>
                </a:lnTo>
                <a:lnTo>
                  <a:pt x="824" y="624"/>
                </a:lnTo>
                <a:lnTo>
                  <a:pt x="896" y="516"/>
                </a:lnTo>
                <a:close/>
                <a:moveTo>
                  <a:pt x="935" y="1"/>
                </a:moveTo>
                <a:lnTo>
                  <a:pt x="891" y="45"/>
                </a:lnTo>
                <a:lnTo>
                  <a:pt x="735" y="223"/>
                </a:lnTo>
                <a:lnTo>
                  <a:pt x="601" y="423"/>
                </a:lnTo>
                <a:lnTo>
                  <a:pt x="468" y="624"/>
                </a:lnTo>
                <a:lnTo>
                  <a:pt x="357" y="824"/>
                </a:lnTo>
                <a:lnTo>
                  <a:pt x="268" y="1024"/>
                </a:lnTo>
                <a:lnTo>
                  <a:pt x="201" y="1224"/>
                </a:lnTo>
                <a:lnTo>
                  <a:pt x="134" y="1447"/>
                </a:lnTo>
                <a:lnTo>
                  <a:pt x="90" y="1647"/>
                </a:lnTo>
                <a:lnTo>
                  <a:pt x="23" y="2092"/>
                </a:lnTo>
                <a:lnTo>
                  <a:pt x="1" y="2536"/>
                </a:lnTo>
                <a:lnTo>
                  <a:pt x="45" y="3004"/>
                </a:lnTo>
                <a:lnTo>
                  <a:pt x="90" y="3448"/>
                </a:lnTo>
                <a:lnTo>
                  <a:pt x="201" y="3915"/>
                </a:lnTo>
                <a:lnTo>
                  <a:pt x="312" y="4383"/>
                </a:lnTo>
                <a:lnTo>
                  <a:pt x="446" y="4827"/>
                </a:lnTo>
                <a:lnTo>
                  <a:pt x="601" y="5272"/>
                </a:lnTo>
                <a:lnTo>
                  <a:pt x="957" y="6140"/>
                </a:lnTo>
                <a:lnTo>
                  <a:pt x="1291" y="6941"/>
                </a:lnTo>
                <a:lnTo>
                  <a:pt x="1936" y="8342"/>
                </a:lnTo>
                <a:lnTo>
                  <a:pt x="2581" y="9721"/>
                </a:lnTo>
                <a:lnTo>
                  <a:pt x="3248" y="11100"/>
                </a:lnTo>
                <a:lnTo>
                  <a:pt x="3938" y="12479"/>
                </a:lnTo>
                <a:lnTo>
                  <a:pt x="4650" y="13836"/>
                </a:lnTo>
                <a:lnTo>
                  <a:pt x="5406" y="15170"/>
                </a:lnTo>
                <a:lnTo>
                  <a:pt x="6162" y="16505"/>
                </a:lnTo>
                <a:lnTo>
                  <a:pt x="6917" y="17742"/>
                </a:lnTo>
                <a:lnTo>
                  <a:pt x="6918" y="17751"/>
                </a:lnTo>
                <a:lnTo>
                  <a:pt x="6921" y="17749"/>
                </a:lnTo>
                <a:lnTo>
                  <a:pt x="6963" y="17817"/>
                </a:lnTo>
                <a:lnTo>
                  <a:pt x="6985" y="17840"/>
                </a:lnTo>
                <a:lnTo>
                  <a:pt x="7030" y="17862"/>
                </a:lnTo>
                <a:lnTo>
                  <a:pt x="7119" y="17862"/>
                </a:lnTo>
                <a:lnTo>
                  <a:pt x="7163" y="17840"/>
                </a:lnTo>
                <a:lnTo>
                  <a:pt x="7185" y="17817"/>
                </a:lnTo>
                <a:lnTo>
                  <a:pt x="7208" y="17773"/>
                </a:lnTo>
                <a:lnTo>
                  <a:pt x="7208" y="17728"/>
                </a:lnTo>
                <a:lnTo>
                  <a:pt x="7141" y="17328"/>
                </a:lnTo>
                <a:lnTo>
                  <a:pt x="7119" y="16950"/>
                </a:lnTo>
                <a:lnTo>
                  <a:pt x="7163" y="16572"/>
                </a:lnTo>
                <a:lnTo>
                  <a:pt x="7230" y="16194"/>
                </a:lnTo>
                <a:lnTo>
                  <a:pt x="7363" y="15838"/>
                </a:lnTo>
                <a:lnTo>
                  <a:pt x="7519" y="15482"/>
                </a:lnTo>
                <a:lnTo>
                  <a:pt x="7719" y="15148"/>
                </a:lnTo>
                <a:lnTo>
                  <a:pt x="7942" y="14859"/>
                </a:lnTo>
                <a:lnTo>
                  <a:pt x="7986" y="14814"/>
                </a:lnTo>
                <a:lnTo>
                  <a:pt x="7986" y="14770"/>
                </a:lnTo>
                <a:lnTo>
                  <a:pt x="7942" y="14681"/>
                </a:lnTo>
                <a:lnTo>
                  <a:pt x="7341" y="13658"/>
                </a:lnTo>
                <a:lnTo>
                  <a:pt x="6763" y="12612"/>
                </a:lnTo>
                <a:lnTo>
                  <a:pt x="6207" y="11567"/>
                </a:lnTo>
                <a:lnTo>
                  <a:pt x="5651" y="10522"/>
                </a:lnTo>
                <a:lnTo>
                  <a:pt x="5117" y="9454"/>
                </a:lnTo>
                <a:lnTo>
                  <a:pt x="4605" y="8386"/>
                </a:lnTo>
                <a:lnTo>
                  <a:pt x="3582" y="6229"/>
                </a:lnTo>
                <a:lnTo>
                  <a:pt x="2670" y="4227"/>
                </a:lnTo>
                <a:lnTo>
                  <a:pt x="2225" y="3226"/>
                </a:lnTo>
                <a:lnTo>
                  <a:pt x="1803" y="2203"/>
                </a:lnTo>
                <a:lnTo>
                  <a:pt x="1602" y="1713"/>
                </a:lnTo>
                <a:lnTo>
                  <a:pt x="1380" y="1180"/>
                </a:lnTo>
                <a:lnTo>
                  <a:pt x="1291" y="913"/>
                </a:lnTo>
                <a:lnTo>
                  <a:pt x="1224" y="646"/>
                </a:lnTo>
                <a:lnTo>
                  <a:pt x="1158" y="379"/>
                </a:lnTo>
                <a:lnTo>
                  <a:pt x="1140" y="165"/>
                </a:lnTo>
                <a:lnTo>
                  <a:pt x="1158" y="112"/>
                </a:lnTo>
                <a:lnTo>
                  <a:pt x="1135" y="67"/>
                </a:lnTo>
                <a:lnTo>
                  <a:pt x="1091" y="23"/>
                </a:lnTo>
                <a:lnTo>
                  <a:pt x="10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3;p43"/>
          <p:cNvSpPr/>
          <p:nvPr/>
        </p:nvSpPr>
        <p:spPr>
          <a:xfrm rot="232341">
            <a:off x="9787125" y="3985234"/>
            <a:ext cx="1501088" cy="1848759"/>
          </a:xfrm>
          <a:custGeom>
            <a:avLst/>
            <a:gdLst/>
            <a:ahLst/>
            <a:cxnLst/>
            <a:rect l="l" t="t" r="r" b="b"/>
            <a:pathLst>
              <a:path w="18151" h="22355" extrusionOk="0">
                <a:moveTo>
                  <a:pt x="17594" y="14614"/>
                </a:moveTo>
                <a:lnTo>
                  <a:pt x="17550" y="14659"/>
                </a:lnTo>
                <a:lnTo>
                  <a:pt x="17550" y="14659"/>
                </a:lnTo>
                <a:lnTo>
                  <a:pt x="17594" y="14614"/>
                </a:lnTo>
                <a:close/>
                <a:moveTo>
                  <a:pt x="10721" y="1"/>
                </a:moveTo>
                <a:lnTo>
                  <a:pt x="10477" y="23"/>
                </a:lnTo>
                <a:lnTo>
                  <a:pt x="10254" y="67"/>
                </a:lnTo>
                <a:lnTo>
                  <a:pt x="10010" y="134"/>
                </a:lnTo>
                <a:lnTo>
                  <a:pt x="9765" y="223"/>
                </a:lnTo>
                <a:lnTo>
                  <a:pt x="9276" y="445"/>
                </a:lnTo>
                <a:lnTo>
                  <a:pt x="8831" y="623"/>
                </a:lnTo>
                <a:lnTo>
                  <a:pt x="5961" y="1780"/>
                </a:lnTo>
                <a:lnTo>
                  <a:pt x="3025" y="2937"/>
                </a:lnTo>
                <a:lnTo>
                  <a:pt x="1535" y="3537"/>
                </a:lnTo>
                <a:lnTo>
                  <a:pt x="89" y="4138"/>
                </a:lnTo>
                <a:lnTo>
                  <a:pt x="23" y="4182"/>
                </a:lnTo>
                <a:lnTo>
                  <a:pt x="0" y="4227"/>
                </a:lnTo>
                <a:lnTo>
                  <a:pt x="0" y="4271"/>
                </a:lnTo>
                <a:lnTo>
                  <a:pt x="0" y="4316"/>
                </a:lnTo>
                <a:lnTo>
                  <a:pt x="45" y="4360"/>
                </a:lnTo>
                <a:lnTo>
                  <a:pt x="67" y="4405"/>
                </a:lnTo>
                <a:lnTo>
                  <a:pt x="134" y="4427"/>
                </a:lnTo>
                <a:lnTo>
                  <a:pt x="178" y="4405"/>
                </a:lnTo>
                <a:lnTo>
                  <a:pt x="1780" y="3760"/>
                </a:lnTo>
                <a:lnTo>
                  <a:pt x="3359" y="3115"/>
                </a:lnTo>
                <a:lnTo>
                  <a:pt x="6540" y="1847"/>
                </a:lnTo>
                <a:lnTo>
                  <a:pt x="9409" y="712"/>
                </a:lnTo>
                <a:lnTo>
                  <a:pt x="9720" y="579"/>
                </a:lnTo>
                <a:lnTo>
                  <a:pt x="10054" y="445"/>
                </a:lnTo>
                <a:lnTo>
                  <a:pt x="10232" y="379"/>
                </a:lnTo>
                <a:lnTo>
                  <a:pt x="10410" y="334"/>
                </a:lnTo>
                <a:lnTo>
                  <a:pt x="10566" y="312"/>
                </a:lnTo>
                <a:lnTo>
                  <a:pt x="10744" y="290"/>
                </a:lnTo>
                <a:lnTo>
                  <a:pt x="10966" y="334"/>
                </a:lnTo>
                <a:lnTo>
                  <a:pt x="11144" y="401"/>
                </a:lnTo>
                <a:lnTo>
                  <a:pt x="11322" y="512"/>
                </a:lnTo>
                <a:lnTo>
                  <a:pt x="11455" y="668"/>
                </a:lnTo>
                <a:lnTo>
                  <a:pt x="11567" y="824"/>
                </a:lnTo>
                <a:lnTo>
                  <a:pt x="11656" y="1002"/>
                </a:lnTo>
                <a:lnTo>
                  <a:pt x="11834" y="1380"/>
                </a:lnTo>
                <a:lnTo>
                  <a:pt x="14503" y="7052"/>
                </a:lnTo>
                <a:lnTo>
                  <a:pt x="15370" y="8920"/>
                </a:lnTo>
                <a:lnTo>
                  <a:pt x="16238" y="10788"/>
                </a:lnTo>
                <a:lnTo>
                  <a:pt x="16972" y="12434"/>
                </a:lnTo>
                <a:lnTo>
                  <a:pt x="17216" y="12990"/>
                </a:lnTo>
                <a:lnTo>
                  <a:pt x="17350" y="13302"/>
                </a:lnTo>
                <a:lnTo>
                  <a:pt x="17439" y="13591"/>
                </a:lnTo>
                <a:lnTo>
                  <a:pt x="17461" y="13747"/>
                </a:lnTo>
                <a:lnTo>
                  <a:pt x="17461" y="13880"/>
                </a:lnTo>
                <a:lnTo>
                  <a:pt x="17461" y="14036"/>
                </a:lnTo>
                <a:lnTo>
                  <a:pt x="17439" y="14169"/>
                </a:lnTo>
                <a:lnTo>
                  <a:pt x="17394" y="14303"/>
                </a:lnTo>
                <a:lnTo>
                  <a:pt x="17328" y="14436"/>
                </a:lnTo>
                <a:lnTo>
                  <a:pt x="17239" y="14570"/>
                </a:lnTo>
                <a:lnTo>
                  <a:pt x="17105" y="14681"/>
                </a:lnTo>
                <a:lnTo>
                  <a:pt x="17061" y="14770"/>
                </a:lnTo>
                <a:lnTo>
                  <a:pt x="17061" y="14814"/>
                </a:lnTo>
                <a:lnTo>
                  <a:pt x="17061" y="14859"/>
                </a:lnTo>
                <a:lnTo>
                  <a:pt x="17372" y="15459"/>
                </a:lnTo>
                <a:lnTo>
                  <a:pt x="17550" y="15793"/>
                </a:lnTo>
                <a:lnTo>
                  <a:pt x="17706" y="16149"/>
                </a:lnTo>
                <a:lnTo>
                  <a:pt x="17817" y="16505"/>
                </a:lnTo>
                <a:lnTo>
                  <a:pt x="17861" y="16683"/>
                </a:lnTo>
                <a:lnTo>
                  <a:pt x="17884" y="16861"/>
                </a:lnTo>
                <a:lnTo>
                  <a:pt x="17884" y="17039"/>
                </a:lnTo>
                <a:lnTo>
                  <a:pt x="17861" y="17194"/>
                </a:lnTo>
                <a:lnTo>
                  <a:pt x="17817" y="17350"/>
                </a:lnTo>
                <a:lnTo>
                  <a:pt x="17728" y="17483"/>
                </a:lnTo>
                <a:lnTo>
                  <a:pt x="17661" y="17595"/>
                </a:lnTo>
                <a:lnTo>
                  <a:pt x="17550" y="17661"/>
                </a:lnTo>
                <a:lnTo>
                  <a:pt x="17350" y="17839"/>
                </a:lnTo>
                <a:lnTo>
                  <a:pt x="17105" y="17973"/>
                </a:lnTo>
                <a:lnTo>
                  <a:pt x="16838" y="18084"/>
                </a:lnTo>
                <a:lnTo>
                  <a:pt x="16282" y="18284"/>
                </a:lnTo>
                <a:lnTo>
                  <a:pt x="15815" y="18440"/>
                </a:lnTo>
                <a:lnTo>
                  <a:pt x="11478" y="20175"/>
                </a:lnTo>
                <a:lnTo>
                  <a:pt x="8809" y="21220"/>
                </a:lnTo>
                <a:lnTo>
                  <a:pt x="8297" y="21465"/>
                </a:lnTo>
                <a:lnTo>
                  <a:pt x="7919" y="21621"/>
                </a:lnTo>
                <a:lnTo>
                  <a:pt x="7518" y="21799"/>
                </a:lnTo>
                <a:lnTo>
                  <a:pt x="7118" y="21910"/>
                </a:lnTo>
                <a:lnTo>
                  <a:pt x="6940" y="21954"/>
                </a:lnTo>
                <a:lnTo>
                  <a:pt x="6762" y="21977"/>
                </a:lnTo>
                <a:lnTo>
                  <a:pt x="6629" y="21999"/>
                </a:lnTo>
                <a:lnTo>
                  <a:pt x="6495" y="21954"/>
                </a:lnTo>
                <a:lnTo>
                  <a:pt x="6406" y="21910"/>
                </a:lnTo>
                <a:lnTo>
                  <a:pt x="6340" y="21821"/>
                </a:lnTo>
                <a:lnTo>
                  <a:pt x="6295" y="21776"/>
                </a:lnTo>
                <a:lnTo>
                  <a:pt x="6251" y="21732"/>
                </a:lnTo>
                <a:lnTo>
                  <a:pt x="6139" y="21732"/>
                </a:lnTo>
                <a:lnTo>
                  <a:pt x="6095" y="21754"/>
                </a:lnTo>
                <a:lnTo>
                  <a:pt x="6073" y="21799"/>
                </a:lnTo>
                <a:lnTo>
                  <a:pt x="6050" y="21843"/>
                </a:lnTo>
                <a:lnTo>
                  <a:pt x="6073" y="21910"/>
                </a:lnTo>
                <a:lnTo>
                  <a:pt x="6162" y="22088"/>
                </a:lnTo>
                <a:lnTo>
                  <a:pt x="6251" y="22199"/>
                </a:lnTo>
                <a:lnTo>
                  <a:pt x="6384" y="22288"/>
                </a:lnTo>
                <a:lnTo>
                  <a:pt x="6495" y="22332"/>
                </a:lnTo>
                <a:lnTo>
                  <a:pt x="6629" y="22355"/>
                </a:lnTo>
                <a:lnTo>
                  <a:pt x="6784" y="22332"/>
                </a:lnTo>
                <a:lnTo>
                  <a:pt x="6940" y="22288"/>
                </a:lnTo>
                <a:lnTo>
                  <a:pt x="7118" y="22221"/>
                </a:lnTo>
                <a:lnTo>
                  <a:pt x="9698" y="21176"/>
                </a:lnTo>
                <a:lnTo>
                  <a:pt x="15170" y="19018"/>
                </a:lnTo>
                <a:lnTo>
                  <a:pt x="16327" y="18573"/>
                </a:lnTo>
                <a:lnTo>
                  <a:pt x="16905" y="18351"/>
                </a:lnTo>
                <a:lnTo>
                  <a:pt x="17172" y="18217"/>
                </a:lnTo>
                <a:lnTo>
                  <a:pt x="17461" y="18084"/>
                </a:lnTo>
                <a:lnTo>
                  <a:pt x="17617" y="17973"/>
                </a:lnTo>
                <a:lnTo>
                  <a:pt x="17750" y="17884"/>
                </a:lnTo>
                <a:lnTo>
                  <a:pt x="17884" y="17750"/>
                </a:lnTo>
                <a:lnTo>
                  <a:pt x="17973" y="17639"/>
                </a:lnTo>
                <a:lnTo>
                  <a:pt x="18039" y="17506"/>
                </a:lnTo>
                <a:lnTo>
                  <a:pt x="18084" y="17372"/>
                </a:lnTo>
                <a:lnTo>
                  <a:pt x="18128" y="17239"/>
                </a:lnTo>
                <a:lnTo>
                  <a:pt x="18150" y="17083"/>
                </a:lnTo>
                <a:lnTo>
                  <a:pt x="18150" y="16950"/>
                </a:lnTo>
                <a:lnTo>
                  <a:pt x="18128" y="16794"/>
                </a:lnTo>
                <a:lnTo>
                  <a:pt x="18084" y="16483"/>
                </a:lnTo>
                <a:lnTo>
                  <a:pt x="17973" y="16171"/>
                </a:lnTo>
                <a:lnTo>
                  <a:pt x="17839" y="15860"/>
                </a:lnTo>
                <a:lnTo>
                  <a:pt x="17706" y="15637"/>
                </a:lnTo>
                <a:lnTo>
                  <a:pt x="17528" y="15326"/>
                </a:lnTo>
                <a:lnTo>
                  <a:pt x="17372" y="14992"/>
                </a:lnTo>
                <a:lnTo>
                  <a:pt x="17328" y="14859"/>
                </a:lnTo>
                <a:lnTo>
                  <a:pt x="17328" y="14837"/>
                </a:lnTo>
                <a:lnTo>
                  <a:pt x="17372" y="14837"/>
                </a:lnTo>
                <a:lnTo>
                  <a:pt x="17483" y="14725"/>
                </a:lnTo>
                <a:lnTo>
                  <a:pt x="17550" y="14659"/>
                </a:lnTo>
                <a:lnTo>
                  <a:pt x="17594" y="14592"/>
                </a:lnTo>
                <a:lnTo>
                  <a:pt x="17639" y="14503"/>
                </a:lnTo>
                <a:lnTo>
                  <a:pt x="17706" y="14325"/>
                </a:lnTo>
                <a:lnTo>
                  <a:pt x="17750" y="14125"/>
                </a:lnTo>
                <a:lnTo>
                  <a:pt x="17772" y="13902"/>
                </a:lnTo>
                <a:lnTo>
                  <a:pt x="17750" y="13680"/>
                </a:lnTo>
                <a:lnTo>
                  <a:pt x="17706" y="13480"/>
                </a:lnTo>
                <a:lnTo>
                  <a:pt x="17594" y="13124"/>
                </a:lnTo>
                <a:lnTo>
                  <a:pt x="17461" y="12768"/>
                </a:lnTo>
                <a:lnTo>
                  <a:pt x="17328" y="12412"/>
                </a:lnTo>
                <a:lnTo>
                  <a:pt x="17150" y="12078"/>
                </a:lnTo>
                <a:lnTo>
                  <a:pt x="16816" y="11367"/>
                </a:lnTo>
                <a:lnTo>
                  <a:pt x="16505" y="10699"/>
                </a:lnTo>
                <a:lnTo>
                  <a:pt x="15748" y="9076"/>
                </a:lnTo>
                <a:lnTo>
                  <a:pt x="15014" y="7474"/>
                </a:lnTo>
                <a:lnTo>
                  <a:pt x="12634" y="2403"/>
                </a:lnTo>
                <a:lnTo>
                  <a:pt x="12479" y="2047"/>
                </a:lnTo>
                <a:lnTo>
                  <a:pt x="12323" y="1669"/>
                </a:lnTo>
                <a:lnTo>
                  <a:pt x="12167" y="1268"/>
                </a:lnTo>
                <a:lnTo>
                  <a:pt x="11967" y="890"/>
                </a:lnTo>
                <a:lnTo>
                  <a:pt x="11856" y="712"/>
                </a:lnTo>
                <a:lnTo>
                  <a:pt x="11722" y="557"/>
                </a:lnTo>
                <a:lnTo>
                  <a:pt x="11589" y="401"/>
                </a:lnTo>
                <a:lnTo>
                  <a:pt x="11455" y="267"/>
                </a:lnTo>
                <a:lnTo>
                  <a:pt x="11300" y="156"/>
                </a:lnTo>
                <a:lnTo>
                  <a:pt x="11122" y="90"/>
                </a:lnTo>
                <a:lnTo>
                  <a:pt x="10944" y="23"/>
                </a:lnTo>
                <a:lnTo>
                  <a:pt x="1072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34;p43"/>
          <p:cNvSpPr/>
          <p:nvPr/>
        </p:nvSpPr>
        <p:spPr>
          <a:xfrm rot="232341">
            <a:off x="10351801" y="5213990"/>
            <a:ext cx="894070" cy="555661"/>
          </a:xfrm>
          <a:custGeom>
            <a:avLst/>
            <a:gdLst/>
            <a:ahLst/>
            <a:cxnLst/>
            <a:rect l="l" t="t" r="r" b="b"/>
            <a:pathLst>
              <a:path w="10811" h="6719" extrusionOk="0">
                <a:moveTo>
                  <a:pt x="9832" y="1"/>
                </a:moveTo>
                <a:lnTo>
                  <a:pt x="9788" y="23"/>
                </a:lnTo>
                <a:lnTo>
                  <a:pt x="9765" y="68"/>
                </a:lnTo>
                <a:lnTo>
                  <a:pt x="9743" y="112"/>
                </a:lnTo>
                <a:lnTo>
                  <a:pt x="9765" y="423"/>
                </a:lnTo>
                <a:lnTo>
                  <a:pt x="9765" y="757"/>
                </a:lnTo>
                <a:lnTo>
                  <a:pt x="9810" y="1068"/>
                </a:lnTo>
                <a:lnTo>
                  <a:pt x="9877" y="1380"/>
                </a:lnTo>
                <a:lnTo>
                  <a:pt x="9988" y="1669"/>
                </a:lnTo>
                <a:lnTo>
                  <a:pt x="10144" y="1936"/>
                </a:lnTo>
                <a:lnTo>
                  <a:pt x="10233" y="2069"/>
                </a:lnTo>
                <a:lnTo>
                  <a:pt x="10322" y="2181"/>
                </a:lnTo>
                <a:lnTo>
                  <a:pt x="10403" y="2249"/>
                </a:lnTo>
                <a:lnTo>
                  <a:pt x="10403" y="2249"/>
                </a:lnTo>
                <a:lnTo>
                  <a:pt x="6874" y="3782"/>
                </a:lnTo>
                <a:lnTo>
                  <a:pt x="5006" y="4583"/>
                </a:lnTo>
                <a:lnTo>
                  <a:pt x="3137" y="5361"/>
                </a:lnTo>
                <a:lnTo>
                  <a:pt x="2003" y="5806"/>
                </a:lnTo>
                <a:lnTo>
                  <a:pt x="846" y="6229"/>
                </a:lnTo>
                <a:lnTo>
                  <a:pt x="624" y="6340"/>
                </a:lnTo>
                <a:lnTo>
                  <a:pt x="490" y="6385"/>
                </a:lnTo>
                <a:lnTo>
                  <a:pt x="379" y="6407"/>
                </a:lnTo>
                <a:lnTo>
                  <a:pt x="357" y="6362"/>
                </a:lnTo>
                <a:lnTo>
                  <a:pt x="357" y="6296"/>
                </a:lnTo>
                <a:lnTo>
                  <a:pt x="335" y="6095"/>
                </a:lnTo>
                <a:lnTo>
                  <a:pt x="357" y="5673"/>
                </a:lnTo>
                <a:lnTo>
                  <a:pt x="401" y="5428"/>
                </a:lnTo>
                <a:lnTo>
                  <a:pt x="424" y="5183"/>
                </a:lnTo>
                <a:lnTo>
                  <a:pt x="468" y="4939"/>
                </a:lnTo>
                <a:lnTo>
                  <a:pt x="535" y="4716"/>
                </a:lnTo>
                <a:lnTo>
                  <a:pt x="624" y="4494"/>
                </a:lnTo>
                <a:lnTo>
                  <a:pt x="735" y="4271"/>
                </a:lnTo>
                <a:lnTo>
                  <a:pt x="846" y="4049"/>
                </a:lnTo>
                <a:lnTo>
                  <a:pt x="1002" y="3827"/>
                </a:lnTo>
                <a:lnTo>
                  <a:pt x="1002" y="3782"/>
                </a:lnTo>
                <a:lnTo>
                  <a:pt x="1024" y="3738"/>
                </a:lnTo>
                <a:lnTo>
                  <a:pt x="980" y="3649"/>
                </a:lnTo>
                <a:lnTo>
                  <a:pt x="957" y="3626"/>
                </a:lnTo>
                <a:lnTo>
                  <a:pt x="913" y="3604"/>
                </a:lnTo>
                <a:lnTo>
                  <a:pt x="868" y="3582"/>
                </a:lnTo>
                <a:lnTo>
                  <a:pt x="824" y="3604"/>
                </a:lnTo>
                <a:lnTo>
                  <a:pt x="90" y="3916"/>
                </a:lnTo>
                <a:lnTo>
                  <a:pt x="45" y="3938"/>
                </a:lnTo>
                <a:lnTo>
                  <a:pt x="1" y="3982"/>
                </a:lnTo>
                <a:lnTo>
                  <a:pt x="1" y="4049"/>
                </a:lnTo>
                <a:lnTo>
                  <a:pt x="23" y="4093"/>
                </a:lnTo>
                <a:lnTo>
                  <a:pt x="45" y="4138"/>
                </a:lnTo>
                <a:lnTo>
                  <a:pt x="90" y="4182"/>
                </a:lnTo>
                <a:lnTo>
                  <a:pt x="201" y="4182"/>
                </a:lnTo>
                <a:lnTo>
                  <a:pt x="512" y="4051"/>
                </a:lnTo>
                <a:lnTo>
                  <a:pt x="512" y="4051"/>
                </a:lnTo>
                <a:lnTo>
                  <a:pt x="379" y="4316"/>
                </a:lnTo>
                <a:lnTo>
                  <a:pt x="246" y="4694"/>
                </a:lnTo>
                <a:lnTo>
                  <a:pt x="134" y="5072"/>
                </a:lnTo>
                <a:lnTo>
                  <a:pt x="68" y="5473"/>
                </a:lnTo>
                <a:lnTo>
                  <a:pt x="45" y="5873"/>
                </a:lnTo>
                <a:lnTo>
                  <a:pt x="45" y="6051"/>
                </a:lnTo>
                <a:lnTo>
                  <a:pt x="90" y="6251"/>
                </a:lnTo>
                <a:lnTo>
                  <a:pt x="112" y="6451"/>
                </a:lnTo>
                <a:lnTo>
                  <a:pt x="179" y="6629"/>
                </a:lnTo>
                <a:lnTo>
                  <a:pt x="201" y="6674"/>
                </a:lnTo>
                <a:lnTo>
                  <a:pt x="246" y="6718"/>
                </a:lnTo>
                <a:lnTo>
                  <a:pt x="357" y="6718"/>
                </a:lnTo>
                <a:lnTo>
                  <a:pt x="1669" y="6251"/>
                </a:lnTo>
                <a:lnTo>
                  <a:pt x="2981" y="5762"/>
                </a:lnTo>
                <a:lnTo>
                  <a:pt x="4294" y="5228"/>
                </a:lnTo>
                <a:lnTo>
                  <a:pt x="5584" y="4694"/>
                </a:lnTo>
                <a:lnTo>
                  <a:pt x="8164" y="3560"/>
                </a:lnTo>
                <a:lnTo>
                  <a:pt x="10722" y="2425"/>
                </a:lnTo>
                <a:lnTo>
                  <a:pt x="10789" y="2381"/>
                </a:lnTo>
                <a:lnTo>
                  <a:pt x="10811" y="2314"/>
                </a:lnTo>
                <a:lnTo>
                  <a:pt x="10811" y="2247"/>
                </a:lnTo>
                <a:lnTo>
                  <a:pt x="10744" y="2181"/>
                </a:lnTo>
                <a:lnTo>
                  <a:pt x="10633" y="2092"/>
                </a:lnTo>
                <a:lnTo>
                  <a:pt x="10544" y="2003"/>
                </a:lnTo>
                <a:lnTo>
                  <a:pt x="10455" y="1891"/>
                </a:lnTo>
                <a:lnTo>
                  <a:pt x="10366" y="1780"/>
                </a:lnTo>
                <a:lnTo>
                  <a:pt x="10233" y="1536"/>
                </a:lnTo>
                <a:lnTo>
                  <a:pt x="10144" y="1291"/>
                </a:lnTo>
                <a:lnTo>
                  <a:pt x="10099" y="1002"/>
                </a:lnTo>
                <a:lnTo>
                  <a:pt x="10055" y="735"/>
                </a:lnTo>
                <a:lnTo>
                  <a:pt x="10032" y="446"/>
                </a:lnTo>
                <a:lnTo>
                  <a:pt x="10032" y="157"/>
                </a:lnTo>
                <a:lnTo>
                  <a:pt x="10032" y="112"/>
                </a:lnTo>
                <a:lnTo>
                  <a:pt x="9988" y="68"/>
                </a:lnTo>
                <a:lnTo>
                  <a:pt x="9943" y="23"/>
                </a:lnTo>
                <a:lnTo>
                  <a:pt x="98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35;p43"/>
          <p:cNvSpPr/>
          <p:nvPr/>
        </p:nvSpPr>
        <p:spPr>
          <a:xfrm rot="232341">
            <a:off x="11159366" y="5197450"/>
            <a:ext cx="60785" cy="40523"/>
          </a:xfrm>
          <a:custGeom>
            <a:avLst/>
            <a:gdLst/>
            <a:ahLst/>
            <a:cxnLst/>
            <a:rect l="l" t="t" r="r" b="b"/>
            <a:pathLst>
              <a:path w="735" h="490" extrusionOk="0">
                <a:moveTo>
                  <a:pt x="601" y="1"/>
                </a:moveTo>
                <a:lnTo>
                  <a:pt x="557" y="23"/>
                </a:lnTo>
                <a:lnTo>
                  <a:pt x="67" y="201"/>
                </a:lnTo>
                <a:lnTo>
                  <a:pt x="23" y="245"/>
                </a:lnTo>
                <a:lnTo>
                  <a:pt x="0" y="290"/>
                </a:lnTo>
                <a:lnTo>
                  <a:pt x="0" y="334"/>
                </a:lnTo>
                <a:lnTo>
                  <a:pt x="0" y="401"/>
                </a:lnTo>
                <a:lnTo>
                  <a:pt x="23" y="445"/>
                </a:lnTo>
                <a:lnTo>
                  <a:pt x="67" y="468"/>
                </a:lnTo>
                <a:lnTo>
                  <a:pt x="134" y="490"/>
                </a:lnTo>
                <a:lnTo>
                  <a:pt x="178" y="468"/>
                </a:lnTo>
                <a:lnTo>
                  <a:pt x="668" y="290"/>
                </a:lnTo>
                <a:lnTo>
                  <a:pt x="712" y="245"/>
                </a:lnTo>
                <a:lnTo>
                  <a:pt x="735" y="201"/>
                </a:lnTo>
                <a:lnTo>
                  <a:pt x="735" y="156"/>
                </a:lnTo>
                <a:lnTo>
                  <a:pt x="735" y="90"/>
                </a:lnTo>
                <a:lnTo>
                  <a:pt x="690" y="45"/>
                </a:lnTo>
                <a:lnTo>
                  <a:pt x="668" y="23"/>
                </a:lnTo>
                <a:lnTo>
                  <a:pt x="6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136;p43"/>
          <p:cNvSpPr/>
          <p:nvPr/>
        </p:nvSpPr>
        <p:spPr>
          <a:xfrm rot="232341">
            <a:off x="10373882" y="5504681"/>
            <a:ext cx="233710" cy="101225"/>
          </a:xfrm>
          <a:custGeom>
            <a:avLst/>
            <a:gdLst/>
            <a:ahLst/>
            <a:cxnLst/>
            <a:rect l="l" t="t" r="r" b="b"/>
            <a:pathLst>
              <a:path w="2826" h="1224" extrusionOk="0">
                <a:moveTo>
                  <a:pt x="2648" y="0"/>
                </a:moveTo>
                <a:lnTo>
                  <a:pt x="90" y="934"/>
                </a:lnTo>
                <a:lnTo>
                  <a:pt x="45" y="979"/>
                </a:lnTo>
                <a:lnTo>
                  <a:pt x="23" y="1023"/>
                </a:lnTo>
                <a:lnTo>
                  <a:pt x="1" y="1068"/>
                </a:lnTo>
                <a:lnTo>
                  <a:pt x="23" y="1112"/>
                </a:lnTo>
                <a:lnTo>
                  <a:pt x="45" y="1157"/>
                </a:lnTo>
                <a:lnTo>
                  <a:pt x="90" y="1201"/>
                </a:lnTo>
                <a:lnTo>
                  <a:pt x="157" y="1224"/>
                </a:lnTo>
                <a:lnTo>
                  <a:pt x="201" y="1201"/>
                </a:lnTo>
                <a:lnTo>
                  <a:pt x="2737" y="267"/>
                </a:lnTo>
                <a:lnTo>
                  <a:pt x="2803" y="245"/>
                </a:lnTo>
                <a:lnTo>
                  <a:pt x="2826" y="200"/>
                </a:lnTo>
                <a:lnTo>
                  <a:pt x="2826" y="134"/>
                </a:lnTo>
                <a:lnTo>
                  <a:pt x="2826" y="89"/>
                </a:lnTo>
                <a:lnTo>
                  <a:pt x="2781" y="45"/>
                </a:lnTo>
                <a:lnTo>
                  <a:pt x="27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37;p43"/>
          <p:cNvSpPr/>
          <p:nvPr/>
        </p:nvSpPr>
        <p:spPr>
          <a:xfrm rot="232341">
            <a:off x="10596510" y="5598462"/>
            <a:ext cx="42342" cy="31343"/>
          </a:xfrm>
          <a:custGeom>
            <a:avLst/>
            <a:gdLst/>
            <a:ahLst/>
            <a:cxnLst/>
            <a:rect l="l" t="t" r="r" b="b"/>
            <a:pathLst>
              <a:path w="512" h="379" extrusionOk="0">
                <a:moveTo>
                  <a:pt x="312" y="1"/>
                </a:moveTo>
                <a:lnTo>
                  <a:pt x="89" y="112"/>
                </a:lnTo>
                <a:lnTo>
                  <a:pt x="22" y="134"/>
                </a:lnTo>
                <a:lnTo>
                  <a:pt x="0" y="179"/>
                </a:lnTo>
                <a:lnTo>
                  <a:pt x="0" y="245"/>
                </a:lnTo>
                <a:lnTo>
                  <a:pt x="0" y="290"/>
                </a:lnTo>
                <a:lnTo>
                  <a:pt x="45" y="334"/>
                </a:lnTo>
                <a:lnTo>
                  <a:pt x="89" y="379"/>
                </a:lnTo>
                <a:lnTo>
                  <a:pt x="178" y="379"/>
                </a:lnTo>
                <a:lnTo>
                  <a:pt x="423" y="267"/>
                </a:lnTo>
                <a:lnTo>
                  <a:pt x="467" y="245"/>
                </a:lnTo>
                <a:lnTo>
                  <a:pt x="490" y="201"/>
                </a:lnTo>
                <a:lnTo>
                  <a:pt x="512" y="134"/>
                </a:lnTo>
                <a:lnTo>
                  <a:pt x="490" y="90"/>
                </a:lnTo>
                <a:lnTo>
                  <a:pt x="467" y="45"/>
                </a:lnTo>
                <a:lnTo>
                  <a:pt x="42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38;p43"/>
          <p:cNvSpPr/>
          <p:nvPr/>
        </p:nvSpPr>
        <p:spPr>
          <a:xfrm rot="232341">
            <a:off x="10664572" y="5561661"/>
            <a:ext cx="55244" cy="38704"/>
          </a:xfrm>
          <a:custGeom>
            <a:avLst/>
            <a:gdLst/>
            <a:ahLst/>
            <a:cxnLst/>
            <a:rect l="l" t="t" r="r" b="b"/>
            <a:pathLst>
              <a:path w="668" h="468" extrusionOk="0">
                <a:moveTo>
                  <a:pt x="467" y="1"/>
                </a:moveTo>
                <a:lnTo>
                  <a:pt x="67" y="179"/>
                </a:lnTo>
                <a:lnTo>
                  <a:pt x="22" y="223"/>
                </a:lnTo>
                <a:lnTo>
                  <a:pt x="0" y="268"/>
                </a:lnTo>
                <a:lnTo>
                  <a:pt x="0" y="334"/>
                </a:lnTo>
                <a:lnTo>
                  <a:pt x="0" y="379"/>
                </a:lnTo>
                <a:lnTo>
                  <a:pt x="45" y="423"/>
                </a:lnTo>
                <a:lnTo>
                  <a:pt x="67" y="468"/>
                </a:lnTo>
                <a:lnTo>
                  <a:pt x="178" y="468"/>
                </a:lnTo>
                <a:lnTo>
                  <a:pt x="579" y="268"/>
                </a:lnTo>
                <a:lnTo>
                  <a:pt x="623" y="245"/>
                </a:lnTo>
                <a:lnTo>
                  <a:pt x="645" y="201"/>
                </a:lnTo>
                <a:lnTo>
                  <a:pt x="667" y="134"/>
                </a:lnTo>
                <a:lnTo>
                  <a:pt x="645" y="90"/>
                </a:lnTo>
                <a:lnTo>
                  <a:pt x="623" y="45"/>
                </a:lnTo>
                <a:lnTo>
                  <a:pt x="57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139;p43"/>
          <p:cNvSpPr/>
          <p:nvPr/>
        </p:nvSpPr>
        <p:spPr>
          <a:xfrm rot="232341">
            <a:off x="10629590" y="5475239"/>
            <a:ext cx="57146" cy="36884"/>
          </a:xfrm>
          <a:custGeom>
            <a:avLst/>
            <a:gdLst/>
            <a:ahLst/>
            <a:cxnLst/>
            <a:rect l="l" t="t" r="r" b="b"/>
            <a:pathLst>
              <a:path w="691" h="446" extrusionOk="0">
                <a:moveTo>
                  <a:pt x="490" y="0"/>
                </a:moveTo>
                <a:lnTo>
                  <a:pt x="90" y="156"/>
                </a:lnTo>
                <a:lnTo>
                  <a:pt x="23" y="200"/>
                </a:lnTo>
                <a:lnTo>
                  <a:pt x="1" y="245"/>
                </a:lnTo>
                <a:lnTo>
                  <a:pt x="1" y="289"/>
                </a:lnTo>
                <a:lnTo>
                  <a:pt x="1" y="334"/>
                </a:lnTo>
                <a:lnTo>
                  <a:pt x="45" y="378"/>
                </a:lnTo>
                <a:lnTo>
                  <a:pt x="67" y="423"/>
                </a:lnTo>
                <a:lnTo>
                  <a:pt x="134" y="445"/>
                </a:lnTo>
                <a:lnTo>
                  <a:pt x="179" y="423"/>
                </a:lnTo>
                <a:lnTo>
                  <a:pt x="601" y="267"/>
                </a:lnTo>
                <a:lnTo>
                  <a:pt x="668" y="245"/>
                </a:lnTo>
                <a:lnTo>
                  <a:pt x="690" y="200"/>
                </a:lnTo>
                <a:lnTo>
                  <a:pt x="690" y="156"/>
                </a:lnTo>
                <a:lnTo>
                  <a:pt x="690" y="89"/>
                </a:lnTo>
                <a:lnTo>
                  <a:pt x="646" y="45"/>
                </a:lnTo>
                <a:lnTo>
                  <a:pt x="623" y="23"/>
                </a:lnTo>
                <a:lnTo>
                  <a:pt x="55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40;p43"/>
          <p:cNvSpPr/>
          <p:nvPr/>
        </p:nvSpPr>
        <p:spPr>
          <a:xfrm rot="232341">
            <a:off x="10412502" y="5213990"/>
            <a:ext cx="769027" cy="320214"/>
          </a:xfrm>
          <a:custGeom>
            <a:avLst/>
            <a:gdLst/>
            <a:ahLst/>
            <a:cxnLst/>
            <a:rect l="l" t="t" r="r" b="b"/>
            <a:pathLst>
              <a:path w="9299" h="3872" extrusionOk="0">
                <a:moveTo>
                  <a:pt x="9098" y="1"/>
                </a:moveTo>
                <a:lnTo>
                  <a:pt x="4583" y="1802"/>
                </a:lnTo>
                <a:lnTo>
                  <a:pt x="2336" y="2692"/>
                </a:lnTo>
                <a:lnTo>
                  <a:pt x="90" y="3604"/>
                </a:lnTo>
                <a:lnTo>
                  <a:pt x="45" y="3626"/>
                </a:lnTo>
                <a:lnTo>
                  <a:pt x="1" y="3693"/>
                </a:lnTo>
                <a:lnTo>
                  <a:pt x="1" y="3738"/>
                </a:lnTo>
                <a:lnTo>
                  <a:pt x="23" y="3782"/>
                </a:lnTo>
                <a:lnTo>
                  <a:pt x="45" y="3827"/>
                </a:lnTo>
                <a:lnTo>
                  <a:pt x="90" y="3871"/>
                </a:lnTo>
                <a:lnTo>
                  <a:pt x="201" y="3871"/>
                </a:lnTo>
                <a:lnTo>
                  <a:pt x="2448" y="2959"/>
                </a:lnTo>
                <a:lnTo>
                  <a:pt x="4694" y="2069"/>
                </a:lnTo>
                <a:lnTo>
                  <a:pt x="9209" y="268"/>
                </a:lnTo>
                <a:lnTo>
                  <a:pt x="9276" y="245"/>
                </a:lnTo>
                <a:lnTo>
                  <a:pt x="9298" y="201"/>
                </a:lnTo>
                <a:lnTo>
                  <a:pt x="9298" y="134"/>
                </a:lnTo>
                <a:lnTo>
                  <a:pt x="9276" y="90"/>
                </a:lnTo>
                <a:lnTo>
                  <a:pt x="9254" y="45"/>
                </a:lnTo>
                <a:lnTo>
                  <a:pt x="92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141;p43"/>
          <p:cNvSpPr/>
          <p:nvPr/>
        </p:nvSpPr>
        <p:spPr>
          <a:xfrm rot="232341">
            <a:off x="10373881" y="5581922"/>
            <a:ext cx="23983" cy="25802"/>
          </a:xfrm>
          <a:custGeom>
            <a:avLst/>
            <a:gdLst/>
            <a:ahLst/>
            <a:cxnLst/>
            <a:rect l="l" t="t" r="r" b="b"/>
            <a:pathLst>
              <a:path w="290" h="312" extrusionOk="0">
                <a:moveTo>
                  <a:pt x="134" y="0"/>
                </a:moveTo>
                <a:lnTo>
                  <a:pt x="68" y="23"/>
                </a:lnTo>
                <a:lnTo>
                  <a:pt x="23" y="45"/>
                </a:lnTo>
                <a:lnTo>
                  <a:pt x="23" y="45"/>
                </a:lnTo>
                <a:lnTo>
                  <a:pt x="1" y="89"/>
                </a:lnTo>
                <a:lnTo>
                  <a:pt x="1" y="156"/>
                </a:lnTo>
                <a:lnTo>
                  <a:pt x="1" y="178"/>
                </a:lnTo>
                <a:lnTo>
                  <a:pt x="23" y="223"/>
                </a:lnTo>
                <a:lnTo>
                  <a:pt x="45" y="267"/>
                </a:lnTo>
                <a:lnTo>
                  <a:pt x="90" y="290"/>
                </a:lnTo>
                <a:lnTo>
                  <a:pt x="134" y="312"/>
                </a:lnTo>
                <a:lnTo>
                  <a:pt x="201" y="290"/>
                </a:lnTo>
                <a:lnTo>
                  <a:pt x="223" y="290"/>
                </a:lnTo>
                <a:lnTo>
                  <a:pt x="268" y="245"/>
                </a:lnTo>
                <a:lnTo>
                  <a:pt x="290" y="201"/>
                </a:lnTo>
                <a:lnTo>
                  <a:pt x="290" y="156"/>
                </a:lnTo>
                <a:lnTo>
                  <a:pt x="290" y="112"/>
                </a:lnTo>
                <a:lnTo>
                  <a:pt x="268" y="45"/>
                </a:lnTo>
                <a:lnTo>
                  <a:pt x="223" y="23"/>
                </a:lnTo>
                <a:lnTo>
                  <a:pt x="1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42;p43"/>
          <p:cNvSpPr/>
          <p:nvPr/>
        </p:nvSpPr>
        <p:spPr>
          <a:xfrm rot="232341">
            <a:off x="10357341" y="5624182"/>
            <a:ext cx="217170" cy="106848"/>
          </a:xfrm>
          <a:custGeom>
            <a:avLst/>
            <a:gdLst/>
            <a:ahLst/>
            <a:cxnLst/>
            <a:rect l="l" t="t" r="r" b="b"/>
            <a:pathLst>
              <a:path w="2626" h="1292" extrusionOk="0">
                <a:moveTo>
                  <a:pt x="2492" y="1"/>
                </a:moveTo>
                <a:lnTo>
                  <a:pt x="2447" y="23"/>
                </a:lnTo>
                <a:lnTo>
                  <a:pt x="90" y="1002"/>
                </a:lnTo>
                <a:lnTo>
                  <a:pt x="23" y="1046"/>
                </a:lnTo>
                <a:lnTo>
                  <a:pt x="1" y="1091"/>
                </a:lnTo>
                <a:lnTo>
                  <a:pt x="1" y="1135"/>
                </a:lnTo>
                <a:lnTo>
                  <a:pt x="1" y="1202"/>
                </a:lnTo>
                <a:lnTo>
                  <a:pt x="45" y="1247"/>
                </a:lnTo>
                <a:lnTo>
                  <a:pt x="90" y="1269"/>
                </a:lnTo>
                <a:lnTo>
                  <a:pt x="134" y="1291"/>
                </a:lnTo>
                <a:lnTo>
                  <a:pt x="201" y="1269"/>
                </a:lnTo>
                <a:lnTo>
                  <a:pt x="2559" y="290"/>
                </a:lnTo>
                <a:lnTo>
                  <a:pt x="2603" y="246"/>
                </a:lnTo>
                <a:lnTo>
                  <a:pt x="2625" y="201"/>
                </a:lnTo>
                <a:lnTo>
                  <a:pt x="2625" y="157"/>
                </a:lnTo>
                <a:lnTo>
                  <a:pt x="2625" y="90"/>
                </a:lnTo>
                <a:lnTo>
                  <a:pt x="2581" y="45"/>
                </a:lnTo>
                <a:lnTo>
                  <a:pt x="2559" y="23"/>
                </a:lnTo>
                <a:lnTo>
                  <a:pt x="24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143;p43"/>
          <p:cNvSpPr/>
          <p:nvPr/>
        </p:nvSpPr>
        <p:spPr>
          <a:xfrm rot="232341">
            <a:off x="10359161" y="5592922"/>
            <a:ext cx="167468" cy="88406"/>
          </a:xfrm>
          <a:custGeom>
            <a:avLst/>
            <a:gdLst/>
            <a:ahLst/>
            <a:cxnLst/>
            <a:rect l="l" t="t" r="r" b="b"/>
            <a:pathLst>
              <a:path w="2025" h="1069" extrusionOk="0">
                <a:moveTo>
                  <a:pt x="1892" y="1"/>
                </a:moveTo>
                <a:lnTo>
                  <a:pt x="1825" y="23"/>
                </a:lnTo>
                <a:lnTo>
                  <a:pt x="1380" y="201"/>
                </a:lnTo>
                <a:lnTo>
                  <a:pt x="957" y="401"/>
                </a:lnTo>
                <a:lnTo>
                  <a:pt x="90" y="802"/>
                </a:lnTo>
                <a:lnTo>
                  <a:pt x="45" y="824"/>
                </a:lnTo>
                <a:lnTo>
                  <a:pt x="23" y="891"/>
                </a:lnTo>
                <a:lnTo>
                  <a:pt x="1" y="935"/>
                </a:lnTo>
                <a:lnTo>
                  <a:pt x="23" y="980"/>
                </a:lnTo>
                <a:lnTo>
                  <a:pt x="45" y="1024"/>
                </a:lnTo>
                <a:lnTo>
                  <a:pt x="90" y="1068"/>
                </a:lnTo>
                <a:lnTo>
                  <a:pt x="201" y="1068"/>
                </a:lnTo>
                <a:lnTo>
                  <a:pt x="1069" y="668"/>
                </a:lnTo>
                <a:lnTo>
                  <a:pt x="1491" y="468"/>
                </a:lnTo>
                <a:lnTo>
                  <a:pt x="1936" y="290"/>
                </a:lnTo>
                <a:lnTo>
                  <a:pt x="1981" y="268"/>
                </a:lnTo>
                <a:lnTo>
                  <a:pt x="2003" y="201"/>
                </a:lnTo>
                <a:lnTo>
                  <a:pt x="2025" y="157"/>
                </a:lnTo>
                <a:lnTo>
                  <a:pt x="2003" y="112"/>
                </a:lnTo>
                <a:lnTo>
                  <a:pt x="1981" y="68"/>
                </a:lnTo>
                <a:lnTo>
                  <a:pt x="1936" y="23"/>
                </a:lnTo>
                <a:lnTo>
                  <a:pt x="189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4;p43"/>
          <p:cNvGrpSpPr/>
          <p:nvPr/>
        </p:nvGrpSpPr>
        <p:grpSpPr>
          <a:xfrm rot="232341">
            <a:off x="10540694" y="3496048"/>
            <a:ext cx="1151598" cy="1536070"/>
            <a:chOff x="6549966" y="1483160"/>
            <a:chExt cx="1151598" cy="1536070"/>
          </a:xfrm>
        </p:grpSpPr>
        <p:grpSp>
          <p:nvGrpSpPr>
            <p:cNvPr id="25" name="Google Shape;1145;p43"/>
            <p:cNvGrpSpPr/>
            <p:nvPr/>
          </p:nvGrpSpPr>
          <p:grpSpPr>
            <a:xfrm>
              <a:off x="6549966" y="1483160"/>
              <a:ext cx="1151598" cy="1536070"/>
              <a:chOff x="6549966" y="1483160"/>
              <a:chExt cx="1151598" cy="1536070"/>
            </a:xfrm>
          </p:grpSpPr>
          <p:sp>
            <p:nvSpPr>
              <p:cNvPr id="28" name="Google Shape;1146;p43"/>
              <p:cNvSpPr/>
              <p:nvPr/>
            </p:nvSpPr>
            <p:spPr>
              <a:xfrm>
                <a:off x="6562868" y="2899563"/>
                <a:ext cx="125125" cy="10858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313" extrusionOk="0">
                    <a:moveTo>
                      <a:pt x="45" y="0"/>
                    </a:moveTo>
                    <a:lnTo>
                      <a:pt x="0" y="245"/>
                    </a:lnTo>
                    <a:lnTo>
                      <a:pt x="0" y="468"/>
                    </a:lnTo>
                    <a:lnTo>
                      <a:pt x="0" y="668"/>
                    </a:lnTo>
                    <a:lnTo>
                      <a:pt x="45" y="846"/>
                    </a:lnTo>
                    <a:lnTo>
                      <a:pt x="111" y="1001"/>
                    </a:lnTo>
                    <a:lnTo>
                      <a:pt x="222" y="1113"/>
                    </a:lnTo>
                    <a:lnTo>
                      <a:pt x="334" y="1224"/>
                    </a:lnTo>
                    <a:lnTo>
                      <a:pt x="489" y="1291"/>
                    </a:lnTo>
                    <a:lnTo>
                      <a:pt x="578" y="1313"/>
                    </a:lnTo>
                    <a:lnTo>
                      <a:pt x="667" y="1313"/>
                    </a:lnTo>
                    <a:lnTo>
                      <a:pt x="912" y="1268"/>
                    </a:lnTo>
                    <a:lnTo>
                      <a:pt x="1179" y="1179"/>
                    </a:lnTo>
                    <a:lnTo>
                      <a:pt x="1513" y="1024"/>
                    </a:lnTo>
                    <a:lnTo>
                      <a:pt x="1379" y="823"/>
                    </a:lnTo>
                    <a:lnTo>
                      <a:pt x="1223" y="646"/>
                    </a:lnTo>
                    <a:lnTo>
                      <a:pt x="1045" y="490"/>
                    </a:lnTo>
                    <a:lnTo>
                      <a:pt x="868" y="356"/>
                    </a:lnTo>
                    <a:lnTo>
                      <a:pt x="690" y="245"/>
                    </a:lnTo>
                    <a:lnTo>
                      <a:pt x="467" y="134"/>
                    </a:lnTo>
                    <a:lnTo>
                      <a:pt x="267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47;p43"/>
              <p:cNvSpPr/>
              <p:nvPr/>
            </p:nvSpPr>
            <p:spPr>
              <a:xfrm>
                <a:off x="6566507" y="2704556"/>
                <a:ext cx="320132" cy="27969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382" extrusionOk="0">
                    <a:moveTo>
                      <a:pt x="1335" y="1"/>
                    </a:moveTo>
                    <a:lnTo>
                      <a:pt x="601" y="67"/>
                    </a:lnTo>
                    <a:lnTo>
                      <a:pt x="445" y="557"/>
                    </a:lnTo>
                    <a:lnTo>
                      <a:pt x="290" y="1068"/>
                    </a:lnTo>
                    <a:lnTo>
                      <a:pt x="156" y="1624"/>
                    </a:lnTo>
                    <a:lnTo>
                      <a:pt x="23" y="2203"/>
                    </a:lnTo>
                    <a:lnTo>
                      <a:pt x="1" y="2358"/>
                    </a:lnTo>
                    <a:lnTo>
                      <a:pt x="223" y="2403"/>
                    </a:lnTo>
                    <a:lnTo>
                      <a:pt x="423" y="2492"/>
                    </a:lnTo>
                    <a:lnTo>
                      <a:pt x="646" y="2603"/>
                    </a:lnTo>
                    <a:lnTo>
                      <a:pt x="824" y="2714"/>
                    </a:lnTo>
                    <a:lnTo>
                      <a:pt x="1001" y="2848"/>
                    </a:lnTo>
                    <a:lnTo>
                      <a:pt x="1179" y="3004"/>
                    </a:lnTo>
                    <a:lnTo>
                      <a:pt x="1335" y="3181"/>
                    </a:lnTo>
                    <a:lnTo>
                      <a:pt x="1469" y="3382"/>
                    </a:lnTo>
                    <a:lnTo>
                      <a:pt x="1958" y="3093"/>
                    </a:lnTo>
                    <a:lnTo>
                      <a:pt x="2514" y="2692"/>
                    </a:lnTo>
                    <a:lnTo>
                      <a:pt x="3159" y="2225"/>
                    </a:lnTo>
                    <a:lnTo>
                      <a:pt x="3871" y="1647"/>
                    </a:lnTo>
                    <a:lnTo>
                      <a:pt x="3426" y="1713"/>
                    </a:lnTo>
                    <a:lnTo>
                      <a:pt x="3070" y="1736"/>
                    </a:lnTo>
                    <a:lnTo>
                      <a:pt x="2825" y="1736"/>
                    </a:lnTo>
                    <a:lnTo>
                      <a:pt x="2736" y="1713"/>
                    </a:lnTo>
                    <a:lnTo>
                      <a:pt x="2670" y="1669"/>
                    </a:lnTo>
                    <a:lnTo>
                      <a:pt x="2558" y="1536"/>
                    </a:lnTo>
                    <a:lnTo>
                      <a:pt x="2558" y="1269"/>
                    </a:lnTo>
                    <a:lnTo>
                      <a:pt x="2558" y="868"/>
                    </a:lnTo>
                    <a:lnTo>
                      <a:pt x="2603" y="557"/>
                    </a:lnTo>
                    <a:lnTo>
                      <a:pt x="2603" y="312"/>
                    </a:lnTo>
                    <a:lnTo>
                      <a:pt x="2581" y="156"/>
                    </a:lnTo>
                    <a:lnTo>
                      <a:pt x="2581" y="112"/>
                    </a:lnTo>
                    <a:lnTo>
                      <a:pt x="2536" y="90"/>
                    </a:lnTo>
                    <a:lnTo>
                      <a:pt x="2470" y="45"/>
                    </a:lnTo>
                    <a:lnTo>
                      <a:pt x="2336" y="23"/>
                    </a:lnTo>
                    <a:lnTo>
                      <a:pt x="1936" y="1"/>
                    </a:lnTo>
                    <a:close/>
                  </a:path>
                </a:pathLst>
              </a:custGeom>
              <a:solidFill>
                <a:srgbClr val="F7B1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1148;p43"/>
              <p:cNvGrpSpPr/>
              <p:nvPr/>
            </p:nvGrpSpPr>
            <p:grpSpPr>
              <a:xfrm>
                <a:off x="6549966" y="1483160"/>
                <a:ext cx="1151598" cy="1536070"/>
                <a:chOff x="6549966" y="1483160"/>
                <a:chExt cx="1151598" cy="1536070"/>
              </a:xfrm>
            </p:grpSpPr>
            <p:sp>
              <p:nvSpPr>
                <p:cNvPr id="31" name="Google Shape;1149;p43"/>
                <p:cNvSpPr/>
                <p:nvPr/>
              </p:nvSpPr>
              <p:spPr>
                <a:xfrm>
                  <a:off x="6726531" y="1755408"/>
                  <a:ext cx="752405" cy="10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8" h="13013" extrusionOk="0">
                      <a:moveTo>
                        <a:pt x="7941" y="0"/>
                      </a:moveTo>
                      <a:lnTo>
                        <a:pt x="1" y="11478"/>
                      </a:lnTo>
                      <a:lnTo>
                        <a:pt x="401" y="11500"/>
                      </a:lnTo>
                      <a:lnTo>
                        <a:pt x="535" y="11522"/>
                      </a:lnTo>
                      <a:lnTo>
                        <a:pt x="601" y="11567"/>
                      </a:lnTo>
                      <a:lnTo>
                        <a:pt x="646" y="11589"/>
                      </a:lnTo>
                      <a:lnTo>
                        <a:pt x="646" y="11633"/>
                      </a:lnTo>
                      <a:lnTo>
                        <a:pt x="668" y="11789"/>
                      </a:lnTo>
                      <a:lnTo>
                        <a:pt x="668" y="12034"/>
                      </a:lnTo>
                      <a:lnTo>
                        <a:pt x="623" y="12345"/>
                      </a:lnTo>
                      <a:lnTo>
                        <a:pt x="623" y="12746"/>
                      </a:lnTo>
                      <a:lnTo>
                        <a:pt x="623" y="13013"/>
                      </a:lnTo>
                      <a:lnTo>
                        <a:pt x="9098" y="801"/>
                      </a:lnTo>
                      <a:lnTo>
                        <a:pt x="8542" y="401"/>
                      </a:lnTo>
                      <a:lnTo>
                        <a:pt x="7941" y="0"/>
                      </a:lnTo>
                      <a:close/>
                    </a:path>
                  </a:pathLst>
                </a:custGeom>
                <a:solidFill>
                  <a:srgbClr val="CAE1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150;p43"/>
                <p:cNvSpPr/>
                <p:nvPr/>
              </p:nvSpPr>
              <p:spPr>
                <a:xfrm>
                  <a:off x="6616209" y="1711246"/>
                  <a:ext cx="936329" cy="113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2" h="13747" extrusionOk="0">
                      <a:moveTo>
                        <a:pt x="8341" y="1"/>
                      </a:move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close/>
                      <a:moveTo>
                        <a:pt x="10432" y="1335"/>
                      </a:moveTo>
                      <a:lnTo>
                        <a:pt x="1957" y="13547"/>
                      </a:lnTo>
                      <a:lnTo>
                        <a:pt x="2069" y="13680"/>
                      </a:lnTo>
                      <a:lnTo>
                        <a:pt x="2135" y="13724"/>
                      </a:lnTo>
                      <a:lnTo>
                        <a:pt x="2224" y="13747"/>
                      </a:lnTo>
                      <a:lnTo>
                        <a:pt x="2469" y="13747"/>
                      </a:lnTo>
                      <a:lnTo>
                        <a:pt x="2825" y="13724"/>
                      </a:lnTo>
                      <a:lnTo>
                        <a:pt x="3270" y="13658"/>
                      </a:lnTo>
                      <a:lnTo>
                        <a:pt x="7407" y="7763"/>
                      </a:lnTo>
                      <a:lnTo>
                        <a:pt x="10054" y="3960"/>
                      </a:lnTo>
                      <a:lnTo>
                        <a:pt x="10855" y="2781"/>
                      </a:lnTo>
                      <a:lnTo>
                        <a:pt x="11322" y="2047"/>
                      </a:lnTo>
                      <a:lnTo>
                        <a:pt x="10899" y="1691"/>
                      </a:lnTo>
                      <a:lnTo>
                        <a:pt x="10432" y="1335"/>
                      </a:lnTo>
                      <a:close/>
                    </a:path>
                  </a:pathLst>
                </a:custGeom>
                <a:solidFill>
                  <a:srgbClr val="7AAA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151;p43"/>
                <p:cNvSpPr/>
                <p:nvPr/>
              </p:nvSpPr>
              <p:spPr>
                <a:xfrm>
                  <a:off x="6616209" y="1711246"/>
                  <a:ext cx="767125" cy="99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6" h="12079" fill="none" extrusionOk="0">
                      <a:moveTo>
                        <a:pt x="9275" y="534"/>
                      </a:moveTo>
                      <a:lnTo>
                        <a:pt x="9275" y="534"/>
                      </a:lnTo>
                      <a:lnTo>
                        <a:pt x="8808" y="268"/>
                      </a:lnTo>
                      <a:lnTo>
                        <a:pt x="8341" y="1"/>
                      </a:lnTo>
                      <a:lnTo>
                        <a:pt x="8341" y="1"/>
                      </a:lnTo>
                      <a:lnTo>
                        <a:pt x="7830" y="690"/>
                      </a:lnTo>
                      <a:lnTo>
                        <a:pt x="7007" y="1847"/>
                      </a:lnTo>
                      <a:lnTo>
                        <a:pt x="4382" y="5650"/>
                      </a:lnTo>
                      <a:lnTo>
                        <a:pt x="4382" y="5650"/>
                      </a:lnTo>
                      <a:lnTo>
                        <a:pt x="2425" y="8497"/>
                      </a:lnTo>
                      <a:lnTo>
                        <a:pt x="0" y="12078"/>
                      </a:lnTo>
                      <a:lnTo>
                        <a:pt x="0" y="12078"/>
                      </a:lnTo>
                      <a:lnTo>
                        <a:pt x="734" y="12012"/>
                      </a:lnTo>
                      <a:lnTo>
                        <a:pt x="1335" y="12012"/>
                      </a:lnTo>
                      <a:lnTo>
                        <a:pt x="9275" y="5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152;p43"/>
                <p:cNvSpPr/>
                <p:nvPr/>
              </p:nvSpPr>
              <p:spPr>
                <a:xfrm>
                  <a:off x="6778053" y="1821651"/>
                  <a:ext cx="774485" cy="1026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5" h="12412" fill="none" extrusionOk="0">
                      <a:moveTo>
                        <a:pt x="5450" y="6428"/>
                      </a:moveTo>
                      <a:lnTo>
                        <a:pt x="5450" y="6428"/>
                      </a:lnTo>
                      <a:lnTo>
                        <a:pt x="8097" y="2625"/>
                      </a:lnTo>
                      <a:lnTo>
                        <a:pt x="8898" y="1446"/>
                      </a:lnTo>
                      <a:lnTo>
                        <a:pt x="9365" y="712"/>
                      </a:lnTo>
                      <a:lnTo>
                        <a:pt x="9365" y="712"/>
                      </a:lnTo>
                      <a:lnTo>
                        <a:pt x="8942" y="356"/>
                      </a:lnTo>
                      <a:lnTo>
                        <a:pt x="8475" y="0"/>
                      </a:lnTo>
                      <a:lnTo>
                        <a:pt x="0" y="12212"/>
                      </a:lnTo>
                      <a:lnTo>
                        <a:pt x="0" y="12212"/>
                      </a:lnTo>
                      <a:lnTo>
                        <a:pt x="112" y="12345"/>
                      </a:lnTo>
                      <a:lnTo>
                        <a:pt x="112" y="12345"/>
                      </a:lnTo>
                      <a:lnTo>
                        <a:pt x="178" y="12389"/>
                      </a:lnTo>
                      <a:lnTo>
                        <a:pt x="267" y="12412"/>
                      </a:lnTo>
                      <a:lnTo>
                        <a:pt x="512" y="12412"/>
                      </a:lnTo>
                      <a:lnTo>
                        <a:pt x="868" y="12389"/>
                      </a:lnTo>
                      <a:lnTo>
                        <a:pt x="1313" y="12323"/>
                      </a:lnTo>
                      <a:lnTo>
                        <a:pt x="1313" y="12323"/>
                      </a:lnTo>
                      <a:lnTo>
                        <a:pt x="5450" y="6428"/>
                      </a:lnTo>
                      <a:lnTo>
                        <a:pt x="5450" y="6428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153;p43"/>
                <p:cNvSpPr/>
                <p:nvPr/>
              </p:nvSpPr>
              <p:spPr>
                <a:xfrm>
                  <a:off x="7306010" y="1630283"/>
                  <a:ext cx="301690" cy="2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" h="3026" extrusionOk="0">
                      <a:moveTo>
                        <a:pt x="667" y="1"/>
                      </a:moveTo>
                      <a:lnTo>
                        <a:pt x="489" y="90"/>
                      </a:lnTo>
                      <a:lnTo>
                        <a:pt x="356" y="179"/>
                      </a:lnTo>
                      <a:lnTo>
                        <a:pt x="223" y="290"/>
                      </a:lnTo>
                      <a:lnTo>
                        <a:pt x="134" y="401"/>
                      </a:lnTo>
                      <a:lnTo>
                        <a:pt x="67" y="535"/>
                      </a:lnTo>
                      <a:lnTo>
                        <a:pt x="22" y="668"/>
                      </a:lnTo>
                      <a:lnTo>
                        <a:pt x="0" y="802"/>
                      </a:lnTo>
                      <a:lnTo>
                        <a:pt x="0" y="980"/>
                      </a:lnTo>
                      <a:lnTo>
                        <a:pt x="467" y="1247"/>
                      </a:lnTo>
                      <a:lnTo>
                        <a:pt x="934" y="1513"/>
                      </a:lnTo>
                      <a:lnTo>
                        <a:pt x="1535" y="1914"/>
                      </a:lnTo>
                      <a:lnTo>
                        <a:pt x="2091" y="2314"/>
                      </a:lnTo>
                      <a:lnTo>
                        <a:pt x="2558" y="2670"/>
                      </a:lnTo>
                      <a:lnTo>
                        <a:pt x="2981" y="3026"/>
                      </a:lnTo>
                      <a:lnTo>
                        <a:pt x="3136" y="2959"/>
                      </a:lnTo>
                      <a:lnTo>
                        <a:pt x="3270" y="2870"/>
                      </a:lnTo>
                      <a:lnTo>
                        <a:pt x="3381" y="2781"/>
                      </a:lnTo>
                      <a:lnTo>
                        <a:pt x="3470" y="2670"/>
                      </a:lnTo>
                      <a:lnTo>
                        <a:pt x="3559" y="2537"/>
                      </a:lnTo>
                      <a:lnTo>
                        <a:pt x="3603" y="2403"/>
                      </a:lnTo>
                      <a:lnTo>
                        <a:pt x="3648" y="2247"/>
                      </a:lnTo>
                      <a:lnTo>
                        <a:pt x="3648" y="2070"/>
                      </a:lnTo>
                      <a:lnTo>
                        <a:pt x="3603" y="1981"/>
                      </a:lnTo>
                      <a:lnTo>
                        <a:pt x="3537" y="1936"/>
                      </a:lnTo>
                      <a:lnTo>
                        <a:pt x="2936" y="1469"/>
                      </a:lnTo>
                      <a:lnTo>
                        <a:pt x="2269" y="980"/>
                      </a:lnTo>
                      <a:lnTo>
                        <a:pt x="1513" y="490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F9B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154;p43"/>
                <p:cNvSpPr/>
                <p:nvPr/>
              </p:nvSpPr>
              <p:spPr>
                <a:xfrm>
                  <a:off x="7361171" y="1492339"/>
                  <a:ext cx="329311" cy="309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3738" extrusionOk="0">
                      <a:moveTo>
                        <a:pt x="1802" y="1"/>
                      </a:moveTo>
                      <a:lnTo>
                        <a:pt x="1602" y="23"/>
                      </a:lnTo>
                      <a:lnTo>
                        <a:pt x="1402" y="67"/>
                      </a:lnTo>
                      <a:lnTo>
                        <a:pt x="1224" y="134"/>
                      </a:lnTo>
                      <a:lnTo>
                        <a:pt x="1046" y="245"/>
                      </a:lnTo>
                      <a:lnTo>
                        <a:pt x="890" y="357"/>
                      </a:lnTo>
                      <a:lnTo>
                        <a:pt x="712" y="512"/>
                      </a:lnTo>
                      <a:lnTo>
                        <a:pt x="556" y="690"/>
                      </a:lnTo>
                      <a:lnTo>
                        <a:pt x="401" y="890"/>
                      </a:lnTo>
                      <a:lnTo>
                        <a:pt x="267" y="1135"/>
                      </a:lnTo>
                      <a:lnTo>
                        <a:pt x="134" y="1380"/>
                      </a:lnTo>
                      <a:lnTo>
                        <a:pt x="0" y="1669"/>
                      </a:lnTo>
                      <a:lnTo>
                        <a:pt x="846" y="2158"/>
                      </a:lnTo>
                      <a:lnTo>
                        <a:pt x="1602" y="2648"/>
                      </a:lnTo>
                      <a:lnTo>
                        <a:pt x="2269" y="3137"/>
                      </a:lnTo>
                      <a:lnTo>
                        <a:pt x="2870" y="3604"/>
                      </a:lnTo>
                      <a:lnTo>
                        <a:pt x="2936" y="3649"/>
                      </a:lnTo>
                      <a:lnTo>
                        <a:pt x="2981" y="3738"/>
                      </a:lnTo>
                      <a:lnTo>
                        <a:pt x="3226" y="3493"/>
                      </a:lnTo>
                      <a:lnTo>
                        <a:pt x="3426" y="3248"/>
                      </a:lnTo>
                      <a:lnTo>
                        <a:pt x="3604" y="3003"/>
                      </a:lnTo>
                      <a:lnTo>
                        <a:pt x="3737" y="2759"/>
                      </a:lnTo>
                      <a:lnTo>
                        <a:pt x="3848" y="2536"/>
                      </a:lnTo>
                      <a:lnTo>
                        <a:pt x="3915" y="2314"/>
                      </a:lnTo>
                      <a:lnTo>
                        <a:pt x="3960" y="2092"/>
                      </a:lnTo>
                      <a:lnTo>
                        <a:pt x="3982" y="1869"/>
                      </a:lnTo>
                      <a:lnTo>
                        <a:pt x="3960" y="1669"/>
                      </a:lnTo>
                      <a:lnTo>
                        <a:pt x="3893" y="1469"/>
                      </a:lnTo>
                      <a:lnTo>
                        <a:pt x="3804" y="1269"/>
                      </a:lnTo>
                      <a:lnTo>
                        <a:pt x="3693" y="1068"/>
                      </a:lnTo>
                      <a:lnTo>
                        <a:pt x="3537" y="868"/>
                      </a:lnTo>
                      <a:lnTo>
                        <a:pt x="3359" y="690"/>
                      </a:lnTo>
                      <a:lnTo>
                        <a:pt x="3137" y="512"/>
                      </a:lnTo>
                      <a:lnTo>
                        <a:pt x="2870" y="334"/>
                      </a:lnTo>
                      <a:lnTo>
                        <a:pt x="2647" y="223"/>
                      </a:lnTo>
                      <a:lnTo>
                        <a:pt x="2425" y="134"/>
                      </a:lnTo>
                      <a:lnTo>
                        <a:pt x="2202" y="67"/>
                      </a:lnTo>
                      <a:lnTo>
                        <a:pt x="2002" y="23"/>
                      </a:lnTo>
                      <a:lnTo>
                        <a:pt x="180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155;p43"/>
                <p:cNvSpPr/>
                <p:nvPr/>
              </p:nvSpPr>
              <p:spPr>
                <a:xfrm>
                  <a:off x="7348270" y="1483160"/>
                  <a:ext cx="353294" cy="329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2" h="3982" extrusionOk="0">
                      <a:moveTo>
                        <a:pt x="1980" y="267"/>
                      </a:moveTo>
                      <a:lnTo>
                        <a:pt x="2181" y="290"/>
                      </a:lnTo>
                      <a:lnTo>
                        <a:pt x="2381" y="312"/>
                      </a:lnTo>
                      <a:lnTo>
                        <a:pt x="2603" y="379"/>
                      </a:lnTo>
                      <a:lnTo>
                        <a:pt x="2848" y="490"/>
                      </a:lnTo>
                      <a:lnTo>
                        <a:pt x="3048" y="601"/>
                      </a:lnTo>
                      <a:lnTo>
                        <a:pt x="3270" y="757"/>
                      </a:lnTo>
                      <a:lnTo>
                        <a:pt x="3471" y="935"/>
                      </a:lnTo>
                      <a:lnTo>
                        <a:pt x="3649" y="1135"/>
                      </a:lnTo>
                      <a:lnTo>
                        <a:pt x="3782" y="1335"/>
                      </a:lnTo>
                      <a:lnTo>
                        <a:pt x="3893" y="1557"/>
                      </a:lnTo>
                      <a:lnTo>
                        <a:pt x="3960" y="1824"/>
                      </a:lnTo>
                      <a:lnTo>
                        <a:pt x="3982" y="1936"/>
                      </a:lnTo>
                      <a:lnTo>
                        <a:pt x="3982" y="2069"/>
                      </a:lnTo>
                      <a:lnTo>
                        <a:pt x="3938" y="2314"/>
                      </a:lnTo>
                      <a:lnTo>
                        <a:pt x="3871" y="2558"/>
                      </a:lnTo>
                      <a:lnTo>
                        <a:pt x="3760" y="2759"/>
                      </a:lnTo>
                      <a:lnTo>
                        <a:pt x="3649" y="2981"/>
                      </a:lnTo>
                      <a:lnTo>
                        <a:pt x="3493" y="3181"/>
                      </a:lnTo>
                      <a:lnTo>
                        <a:pt x="3337" y="3381"/>
                      </a:lnTo>
                      <a:lnTo>
                        <a:pt x="3105" y="3629"/>
                      </a:lnTo>
                      <a:lnTo>
                        <a:pt x="2937" y="3448"/>
                      </a:lnTo>
                      <a:lnTo>
                        <a:pt x="2581" y="3159"/>
                      </a:lnTo>
                      <a:lnTo>
                        <a:pt x="2203" y="2870"/>
                      </a:lnTo>
                      <a:lnTo>
                        <a:pt x="1802" y="2603"/>
                      </a:lnTo>
                      <a:lnTo>
                        <a:pt x="1402" y="2358"/>
                      </a:lnTo>
                      <a:lnTo>
                        <a:pt x="1002" y="2114"/>
                      </a:lnTo>
                      <a:lnTo>
                        <a:pt x="344" y="1748"/>
                      </a:lnTo>
                      <a:lnTo>
                        <a:pt x="344" y="1748"/>
                      </a:lnTo>
                      <a:lnTo>
                        <a:pt x="468" y="1469"/>
                      </a:lnTo>
                      <a:lnTo>
                        <a:pt x="712" y="1090"/>
                      </a:lnTo>
                      <a:lnTo>
                        <a:pt x="824" y="935"/>
                      </a:lnTo>
                      <a:lnTo>
                        <a:pt x="979" y="779"/>
                      </a:lnTo>
                      <a:lnTo>
                        <a:pt x="1113" y="646"/>
                      </a:lnTo>
                      <a:lnTo>
                        <a:pt x="1269" y="534"/>
                      </a:lnTo>
                      <a:lnTo>
                        <a:pt x="1424" y="423"/>
                      </a:lnTo>
                      <a:lnTo>
                        <a:pt x="1602" y="356"/>
                      </a:lnTo>
                      <a:lnTo>
                        <a:pt x="1780" y="312"/>
                      </a:lnTo>
                      <a:lnTo>
                        <a:pt x="1980" y="267"/>
                      </a:lnTo>
                      <a:close/>
                      <a:moveTo>
                        <a:pt x="1914" y="0"/>
                      </a:moveTo>
                      <a:lnTo>
                        <a:pt x="1691" y="23"/>
                      </a:lnTo>
                      <a:lnTo>
                        <a:pt x="1491" y="89"/>
                      </a:lnTo>
                      <a:lnTo>
                        <a:pt x="1291" y="178"/>
                      </a:lnTo>
                      <a:lnTo>
                        <a:pt x="1091" y="290"/>
                      </a:lnTo>
                      <a:lnTo>
                        <a:pt x="890" y="423"/>
                      </a:lnTo>
                      <a:lnTo>
                        <a:pt x="735" y="601"/>
                      </a:lnTo>
                      <a:lnTo>
                        <a:pt x="557" y="779"/>
                      </a:lnTo>
                      <a:lnTo>
                        <a:pt x="401" y="979"/>
                      </a:lnTo>
                      <a:lnTo>
                        <a:pt x="268" y="1202"/>
                      </a:lnTo>
                      <a:lnTo>
                        <a:pt x="134" y="1446"/>
                      </a:lnTo>
                      <a:lnTo>
                        <a:pt x="23" y="1691"/>
                      </a:lnTo>
                      <a:lnTo>
                        <a:pt x="1" y="1758"/>
                      </a:lnTo>
                      <a:lnTo>
                        <a:pt x="23" y="1802"/>
                      </a:lnTo>
                      <a:lnTo>
                        <a:pt x="45" y="1847"/>
                      </a:lnTo>
                      <a:lnTo>
                        <a:pt x="90" y="1891"/>
                      </a:lnTo>
                      <a:lnTo>
                        <a:pt x="846" y="2314"/>
                      </a:lnTo>
                      <a:lnTo>
                        <a:pt x="1246" y="2536"/>
                      </a:lnTo>
                      <a:lnTo>
                        <a:pt x="1647" y="2781"/>
                      </a:lnTo>
                      <a:lnTo>
                        <a:pt x="2025" y="3026"/>
                      </a:lnTo>
                      <a:lnTo>
                        <a:pt x="2381" y="3292"/>
                      </a:lnTo>
                      <a:lnTo>
                        <a:pt x="2714" y="3582"/>
                      </a:lnTo>
                      <a:lnTo>
                        <a:pt x="3026" y="3893"/>
                      </a:lnTo>
                      <a:lnTo>
                        <a:pt x="3070" y="3937"/>
                      </a:lnTo>
                      <a:lnTo>
                        <a:pt x="3115" y="3982"/>
                      </a:lnTo>
                      <a:lnTo>
                        <a:pt x="3181" y="3982"/>
                      </a:lnTo>
                      <a:lnTo>
                        <a:pt x="3248" y="3937"/>
                      </a:lnTo>
                      <a:lnTo>
                        <a:pt x="3626" y="3537"/>
                      </a:lnTo>
                      <a:lnTo>
                        <a:pt x="3804" y="3315"/>
                      </a:lnTo>
                      <a:lnTo>
                        <a:pt x="3960" y="3070"/>
                      </a:lnTo>
                      <a:lnTo>
                        <a:pt x="4093" y="2825"/>
                      </a:lnTo>
                      <a:lnTo>
                        <a:pt x="4182" y="2558"/>
                      </a:lnTo>
                      <a:lnTo>
                        <a:pt x="4249" y="2269"/>
                      </a:lnTo>
                      <a:lnTo>
                        <a:pt x="4271" y="2002"/>
                      </a:lnTo>
                      <a:lnTo>
                        <a:pt x="4227" y="1735"/>
                      </a:lnTo>
                      <a:lnTo>
                        <a:pt x="4160" y="1491"/>
                      </a:lnTo>
                      <a:lnTo>
                        <a:pt x="4049" y="1268"/>
                      </a:lnTo>
                      <a:lnTo>
                        <a:pt x="3915" y="1068"/>
                      </a:lnTo>
                      <a:lnTo>
                        <a:pt x="3738" y="868"/>
                      </a:lnTo>
                      <a:lnTo>
                        <a:pt x="3560" y="690"/>
                      </a:lnTo>
                      <a:lnTo>
                        <a:pt x="3359" y="534"/>
                      </a:lnTo>
                      <a:lnTo>
                        <a:pt x="3159" y="379"/>
                      </a:lnTo>
                      <a:lnTo>
                        <a:pt x="2892" y="223"/>
                      </a:lnTo>
                      <a:lnTo>
                        <a:pt x="2648" y="112"/>
                      </a:lnTo>
                      <a:lnTo>
                        <a:pt x="2403" y="45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156;p43"/>
                <p:cNvSpPr/>
                <p:nvPr/>
              </p:nvSpPr>
              <p:spPr>
                <a:xfrm>
                  <a:off x="7293109" y="1619284"/>
                  <a:ext cx="325673" cy="272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8" h="3293" extrusionOk="0">
                      <a:moveTo>
                        <a:pt x="734" y="0"/>
                      </a:moveTo>
                      <a:lnTo>
                        <a:pt x="557" y="89"/>
                      </a:lnTo>
                      <a:lnTo>
                        <a:pt x="423" y="178"/>
                      </a:lnTo>
                      <a:lnTo>
                        <a:pt x="290" y="290"/>
                      </a:lnTo>
                      <a:lnTo>
                        <a:pt x="178" y="401"/>
                      </a:lnTo>
                      <a:lnTo>
                        <a:pt x="112" y="534"/>
                      </a:lnTo>
                      <a:lnTo>
                        <a:pt x="45" y="690"/>
                      </a:lnTo>
                      <a:lnTo>
                        <a:pt x="0" y="868"/>
                      </a:lnTo>
                      <a:lnTo>
                        <a:pt x="0" y="1046"/>
                      </a:lnTo>
                      <a:lnTo>
                        <a:pt x="23" y="1135"/>
                      </a:lnTo>
                      <a:lnTo>
                        <a:pt x="45" y="1179"/>
                      </a:lnTo>
                      <a:lnTo>
                        <a:pt x="89" y="1202"/>
                      </a:lnTo>
                      <a:lnTo>
                        <a:pt x="868" y="1669"/>
                      </a:lnTo>
                      <a:lnTo>
                        <a:pt x="1624" y="2136"/>
                      </a:lnTo>
                      <a:lnTo>
                        <a:pt x="1980" y="2403"/>
                      </a:lnTo>
                      <a:lnTo>
                        <a:pt x="2336" y="2670"/>
                      </a:lnTo>
                      <a:lnTo>
                        <a:pt x="2692" y="2959"/>
                      </a:lnTo>
                      <a:lnTo>
                        <a:pt x="3025" y="3248"/>
                      </a:lnTo>
                      <a:lnTo>
                        <a:pt x="3114" y="3292"/>
                      </a:lnTo>
                      <a:lnTo>
                        <a:pt x="3203" y="3292"/>
                      </a:lnTo>
                      <a:lnTo>
                        <a:pt x="3381" y="3203"/>
                      </a:lnTo>
                      <a:lnTo>
                        <a:pt x="3515" y="3114"/>
                      </a:lnTo>
                      <a:lnTo>
                        <a:pt x="3626" y="3003"/>
                      </a:lnTo>
                      <a:lnTo>
                        <a:pt x="3737" y="2870"/>
                      </a:lnTo>
                      <a:lnTo>
                        <a:pt x="3804" y="2736"/>
                      </a:lnTo>
                      <a:lnTo>
                        <a:pt x="3871" y="2603"/>
                      </a:lnTo>
                      <a:lnTo>
                        <a:pt x="3915" y="2425"/>
                      </a:lnTo>
                      <a:lnTo>
                        <a:pt x="3937" y="2247"/>
                      </a:lnTo>
                      <a:lnTo>
                        <a:pt x="3937" y="2180"/>
                      </a:lnTo>
                      <a:lnTo>
                        <a:pt x="3893" y="2136"/>
                      </a:lnTo>
                      <a:lnTo>
                        <a:pt x="3848" y="2091"/>
                      </a:lnTo>
                      <a:lnTo>
                        <a:pt x="3804" y="2069"/>
                      </a:lnTo>
                      <a:lnTo>
                        <a:pt x="3759" y="2047"/>
                      </a:lnTo>
                      <a:lnTo>
                        <a:pt x="3715" y="2069"/>
                      </a:lnTo>
                      <a:lnTo>
                        <a:pt x="3670" y="2091"/>
                      </a:lnTo>
                      <a:lnTo>
                        <a:pt x="3648" y="2136"/>
                      </a:lnTo>
                      <a:lnTo>
                        <a:pt x="3626" y="2358"/>
                      </a:lnTo>
                      <a:lnTo>
                        <a:pt x="3559" y="2536"/>
                      </a:lnTo>
                      <a:lnTo>
                        <a:pt x="3493" y="2692"/>
                      </a:lnTo>
                      <a:lnTo>
                        <a:pt x="3381" y="2803"/>
                      </a:lnTo>
                      <a:lnTo>
                        <a:pt x="3337" y="2848"/>
                      </a:lnTo>
                      <a:lnTo>
                        <a:pt x="3270" y="2870"/>
                      </a:lnTo>
                      <a:lnTo>
                        <a:pt x="3048" y="2870"/>
                      </a:lnTo>
                      <a:lnTo>
                        <a:pt x="2959" y="2825"/>
                      </a:lnTo>
                      <a:lnTo>
                        <a:pt x="2803" y="2714"/>
                      </a:lnTo>
                      <a:lnTo>
                        <a:pt x="2358" y="2380"/>
                      </a:lnTo>
                      <a:lnTo>
                        <a:pt x="1936" y="2047"/>
                      </a:lnTo>
                      <a:lnTo>
                        <a:pt x="1424" y="1713"/>
                      </a:lnTo>
                      <a:lnTo>
                        <a:pt x="890" y="1380"/>
                      </a:lnTo>
                      <a:lnTo>
                        <a:pt x="557" y="1202"/>
                      </a:lnTo>
                      <a:lnTo>
                        <a:pt x="379" y="1090"/>
                      </a:lnTo>
                      <a:lnTo>
                        <a:pt x="312" y="1024"/>
                      </a:lnTo>
                      <a:lnTo>
                        <a:pt x="290" y="957"/>
                      </a:lnTo>
                      <a:lnTo>
                        <a:pt x="267" y="912"/>
                      </a:lnTo>
                      <a:lnTo>
                        <a:pt x="267" y="846"/>
                      </a:lnTo>
                      <a:lnTo>
                        <a:pt x="312" y="734"/>
                      </a:lnTo>
                      <a:lnTo>
                        <a:pt x="379" y="646"/>
                      </a:lnTo>
                      <a:lnTo>
                        <a:pt x="490" y="534"/>
                      </a:lnTo>
                      <a:lnTo>
                        <a:pt x="712" y="356"/>
                      </a:lnTo>
                      <a:lnTo>
                        <a:pt x="912" y="267"/>
                      </a:lnTo>
                      <a:lnTo>
                        <a:pt x="935" y="223"/>
                      </a:lnTo>
                      <a:lnTo>
                        <a:pt x="957" y="178"/>
                      </a:lnTo>
                      <a:lnTo>
                        <a:pt x="957" y="134"/>
                      </a:lnTo>
                      <a:lnTo>
                        <a:pt x="935" y="67"/>
                      </a:lnTo>
                      <a:lnTo>
                        <a:pt x="890" y="23"/>
                      </a:ln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157;p43"/>
                <p:cNvSpPr/>
                <p:nvPr/>
              </p:nvSpPr>
              <p:spPr>
                <a:xfrm>
                  <a:off x="6549966" y="1698345"/>
                  <a:ext cx="1013654" cy="1320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5972" extrusionOk="0">
                      <a:moveTo>
                        <a:pt x="9053" y="1"/>
                      </a:moveTo>
                      <a:lnTo>
                        <a:pt x="9009" y="23"/>
                      </a:lnTo>
                      <a:lnTo>
                        <a:pt x="8074" y="1291"/>
                      </a:lnTo>
                      <a:lnTo>
                        <a:pt x="7185" y="2581"/>
                      </a:lnTo>
                      <a:lnTo>
                        <a:pt x="5405" y="5183"/>
                      </a:lnTo>
                      <a:lnTo>
                        <a:pt x="3025" y="8631"/>
                      </a:lnTo>
                      <a:lnTo>
                        <a:pt x="1824" y="10411"/>
                      </a:lnTo>
                      <a:lnTo>
                        <a:pt x="1491" y="10878"/>
                      </a:lnTo>
                      <a:lnTo>
                        <a:pt x="1135" y="11367"/>
                      </a:lnTo>
                      <a:lnTo>
                        <a:pt x="979" y="11612"/>
                      </a:lnTo>
                      <a:lnTo>
                        <a:pt x="823" y="11856"/>
                      </a:lnTo>
                      <a:lnTo>
                        <a:pt x="690" y="12123"/>
                      </a:lnTo>
                      <a:lnTo>
                        <a:pt x="579" y="12390"/>
                      </a:lnTo>
                      <a:lnTo>
                        <a:pt x="401" y="12857"/>
                      </a:lnTo>
                      <a:lnTo>
                        <a:pt x="267" y="13369"/>
                      </a:lnTo>
                      <a:lnTo>
                        <a:pt x="156" y="13880"/>
                      </a:lnTo>
                      <a:lnTo>
                        <a:pt x="45" y="14392"/>
                      </a:lnTo>
                      <a:lnTo>
                        <a:pt x="0" y="14726"/>
                      </a:lnTo>
                      <a:lnTo>
                        <a:pt x="0" y="14904"/>
                      </a:lnTo>
                      <a:lnTo>
                        <a:pt x="0" y="15059"/>
                      </a:lnTo>
                      <a:lnTo>
                        <a:pt x="23" y="15237"/>
                      </a:lnTo>
                      <a:lnTo>
                        <a:pt x="67" y="15393"/>
                      </a:lnTo>
                      <a:lnTo>
                        <a:pt x="156" y="15549"/>
                      </a:lnTo>
                      <a:lnTo>
                        <a:pt x="245" y="15682"/>
                      </a:lnTo>
                      <a:lnTo>
                        <a:pt x="356" y="15793"/>
                      </a:lnTo>
                      <a:lnTo>
                        <a:pt x="490" y="15882"/>
                      </a:lnTo>
                      <a:lnTo>
                        <a:pt x="623" y="15927"/>
                      </a:lnTo>
                      <a:lnTo>
                        <a:pt x="757" y="15971"/>
                      </a:lnTo>
                      <a:lnTo>
                        <a:pt x="890" y="15971"/>
                      </a:lnTo>
                      <a:lnTo>
                        <a:pt x="1024" y="15949"/>
                      </a:lnTo>
                      <a:lnTo>
                        <a:pt x="1157" y="15927"/>
                      </a:lnTo>
                      <a:lnTo>
                        <a:pt x="1313" y="15882"/>
                      </a:lnTo>
                      <a:lnTo>
                        <a:pt x="1602" y="15749"/>
                      </a:lnTo>
                      <a:lnTo>
                        <a:pt x="1869" y="15615"/>
                      </a:lnTo>
                      <a:lnTo>
                        <a:pt x="2358" y="15304"/>
                      </a:lnTo>
                      <a:lnTo>
                        <a:pt x="3181" y="14726"/>
                      </a:lnTo>
                      <a:lnTo>
                        <a:pt x="3581" y="14437"/>
                      </a:lnTo>
                      <a:lnTo>
                        <a:pt x="3960" y="14103"/>
                      </a:lnTo>
                      <a:lnTo>
                        <a:pt x="4182" y="13880"/>
                      </a:lnTo>
                      <a:lnTo>
                        <a:pt x="4404" y="13614"/>
                      </a:lnTo>
                      <a:lnTo>
                        <a:pt x="4605" y="13347"/>
                      </a:lnTo>
                      <a:lnTo>
                        <a:pt x="4805" y="13080"/>
                      </a:lnTo>
                      <a:lnTo>
                        <a:pt x="5183" y="12524"/>
                      </a:lnTo>
                      <a:lnTo>
                        <a:pt x="5539" y="11968"/>
                      </a:lnTo>
                      <a:lnTo>
                        <a:pt x="8052" y="8386"/>
                      </a:lnTo>
                      <a:lnTo>
                        <a:pt x="9120" y="6874"/>
                      </a:lnTo>
                      <a:lnTo>
                        <a:pt x="10188" y="5361"/>
                      </a:lnTo>
                      <a:lnTo>
                        <a:pt x="11233" y="3849"/>
                      </a:lnTo>
                      <a:lnTo>
                        <a:pt x="11745" y="3070"/>
                      </a:lnTo>
                      <a:lnTo>
                        <a:pt x="12234" y="2292"/>
                      </a:lnTo>
                      <a:lnTo>
                        <a:pt x="12256" y="2225"/>
                      </a:lnTo>
                      <a:lnTo>
                        <a:pt x="12234" y="2181"/>
                      </a:lnTo>
                      <a:lnTo>
                        <a:pt x="12212" y="2136"/>
                      </a:lnTo>
                      <a:lnTo>
                        <a:pt x="12167" y="2092"/>
                      </a:lnTo>
                      <a:lnTo>
                        <a:pt x="12123" y="2069"/>
                      </a:lnTo>
                      <a:lnTo>
                        <a:pt x="12011" y="2069"/>
                      </a:lnTo>
                      <a:lnTo>
                        <a:pt x="11967" y="2114"/>
                      </a:lnTo>
                      <a:lnTo>
                        <a:pt x="11277" y="3204"/>
                      </a:lnTo>
                      <a:lnTo>
                        <a:pt x="10566" y="4272"/>
                      </a:lnTo>
                      <a:lnTo>
                        <a:pt x="9075" y="6362"/>
                      </a:lnTo>
                      <a:lnTo>
                        <a:pt x="4404" y="13080"/>
                      </a:lnTo>
                      <a:lnTo>
                        <a:pt x="4115" y="13436"/>
                      </a:lnTo>
                      <a:lnTo>
                        <a:pt x="3804" y="13791"/>
                      </a:lnTo>
                      <a:lnTo>
                        <a:pt x="3448" y="14125"/>
                      </a:lnTo>
                      <a:lnTo>
                        <a:pt x="3070" y="14459"/>
                      </a:lnTo>
                      <a:lnTo>
                        <a:pt x="2670" y="14748"/>
                      </a:lnTo>
                      <a:lnTo>
                        <a:pt x="2269" y="15015"/>
                      </a:lnTo>
                      <a:lnTo>
                        <a:pt x="1847" y="15260"/>
                      </a:lnTo>
                      <a:lnTo>
                        <a:pt x="1446" y="15482"/>
                      </a:lnTo>
                      <a:lnTo>
                        <a:pt x="1179" y="15593"/>
                      </a:lnTo>
                      <a:lnTo>
                        <a:pt x="1090" y="15638"/>
                      </a:lnTo>
                      <a:lnTo>
                        <a:pt x="912" y="15638"/>
                      </a:lnTo>
                      <a:lnTo>
                        <a:pt x="823" y="15593"/>
                      </a:lnTo>
                      <a:lnTo>
                        <a:pt x="601" y="15437"/>
                      </a:lnTo>
                      <a:lnTo>
                        <a:pt x="401" y="15282"/>
                      </a:lnTo>
                      <a:lnTo>
                        <a:pt x="356" y="15237"/>
                      </a:lnTo>
                      <a:lnTo>
                        <a:pt x="312" y="15171"/>
                      </a:lnTo>
                      <a:lnTo>
                        <a:pt x="290" y="15104"/>
                      </a:lnTo>
                      <a:lnTo>
                        <a:pt x="290" y="15037"/>
                      </a:lnTo>
                      <a:lnTo>
                        <a:pt x="290" y="14815"/>
                      </a:lnTo>
                      <a:lnTo>
                        <a:pt x="312" y="14570"/>
                      </a:lnTo>
                      <a:lnTo>
                        <a:pt x="356" y="14325"/>
                      </a:lnTo>
                      <a:lnTo>
                        <a:pt x="467" y="13836"/>
                      </a:lnTo>
                      <a:lnTo>
                        <a:pt x="645" y="13191"/>
                      </a:lnTo>
                      <a:lnTo>
                        <a:pt x="757" y="12880"/>
                      </a:lnTo>
                      <a:lnTo>
                        <a:pt x="868" y="12590"/>
                      </a:lnTo>
                      <a:lnTo>
                        <a:pt x="1001" y="12301"/>
                      </a:lnTo>
                      <a:lnTo>
                        <a:pt x="1135" y="12034"/>
                      </a:lnTo>
                      <a:lnTo>
                        <a:pt x="1290" y="11745"/>
                      </a:lnTo>
                      <a:lnTo>
                        <a:pt x="1491" y="11456"/>
                      </a:lnTo>
                      <a:lnTo>
                        <a:pt x="3626" y="8297"/>
                      </a:lnTo>
                      <a:lnTo>
                        <a:pt x="5806" y="5161"/>
                      </a:lnTo>
                      <a:lnTo>
                        <a:pt x="7496" y="2692"/>
                      </a:lnTo>
                      <a:lnTo>
                        <a:pt x="8341" y="1447"/>
                      </a:lnTo>
                      <a:lnTo>
                        <a:pt x="9231" y="246"/>
                      </a:lnTo>
                      <a:lnTo>
                        <a:pt x="9253" y="201"/>
                      </a:lnTo>
                      <a:lnTo>
                        <a:pt x="9253" y="134"/>
                      </a:lnTo>
                      <a:lnTo>
                        <a:pt x="9231" y="90"/>
                      </a:lnTo>
                      <a:lnTo>
                        <a:pt x="9209" y="45"/>
                      </a:lnTo>
                      <a:lnTo>
                        <a:pt x="914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158;p43"/>
                <p:cNvSpPr/>
                <p:nvPr/>
              </p:nvSpPr>
              <p:spPr>
                <a:xfrm>
                  <a:off x="6713630" y="1808750"/>
                  <a:ext cx="776388" cy="1033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8" h="12501" extrusionOk="0">
                      <a:moveTo>
                        <a:pt x="9165" y="0"/>
                      </a:moveTo>
                      <a:lnTo>
                        <a:pt x="9143" y="23"/>
                      </a:lnTo>
                      <a:lnTo>
                        <a:pt x="1736" y="10699"/>
                      </a:lnTo>
                      <a:lnTo>
                        <a:pt x="923" y="11868"/>
                      </a:lnTo>
                      <a:lnTo>
                        <a:pt x="923" y="11868"/>
                      </a:lnTo>
                      <a:lnTo>
                        <a:pt x="935" y="11700"/>
                      </a:lnTo>
                      <a:lnTo>
                        <a:pt x="957" y="11411"/>
                      </a:lnTo>
                      <a:lnTo>
                        <a:pt x="935" y="11166"/>
                      </a:lnTo>
                      <a:lnTo>
                        <a:pt x="913" y="11055"/>
                      </a:lnTo>
                      <a:lnTo>
                        <a:pt x="868" y="10966"/>
                      </a:lnTo>
                      <a:lnTo>
                        <a:pt x="824" y="10899"/>
                      </a:lnTo>
                      <a:lnTo>
                        <a:pt x="735" y="10833"/>
                      </a:lnTo>
                      <a:lnTo>
                        <a:pt x="624" y="10766"/>
                      </a:lnTo>
                      <a:lnTo>
                        <a:pt x="490" y="10722"/>
                      </a:lnTo>
                      <a:lnTo>
                        <a:pt x="312" y="10699"/>
                      </a:lnTo>
                      <a:lnTo>
                        <a:pt x="112" y="10677"/>
                      </a:lnTo>
                      <a:lnTo>
                        <a:pt x="68" y="10699"/>
                      </a:lnTo>
                      <a:lnTo>
                        <a:pt x="23" y="10722"/>
                      </a:lnTo>
                      <a:lnTo>
                        <a:pt x="1" y="10766"/>
                      </a:lnTo>
                      <a:lnTo>
                        <a:pt x="1" y="10833"/>
                      </a:lnTo>
                      <a:lnTo>
                        <a:pt x="23" y="10877"/>
                      </a:lnTo>
                      <a:lnTo>
                        <a:pt x="68" y="10922"/>
                      </a:lnTo>
                      <a:lnTo>
                        <a:pt x="112" y="10944"/>
                      </a:lnTo>
                      <a:lnTo>
                        <a:pt x="157" y="10966"/>
                      </a:lnTo>
                      <a:lnTo>
                        <a:pt x="446" y="10988"/>
                      </a:lnTo>
                      <a:lnTo>
                        <a:pt x="535" y="10988"/>
                      </a:lnTo>
                      <a:lnTo>
                        <a:pt x="602" y="11033"/>
                      </a:lnTo>
                      <a:lnTo>
                        <a:pt x="646" y="11100"/>
                      </a:lnTo>
                      <a:lnTo>
                        <a:pt x="646" y="11211"/>
                      </a:lnTo>
                      <a:lnTo>
                        <a:pt x="646" y="11522"/>
                      </a:lnTo>
                      <a:lnTo>
                        <a:pt x="624" y="11923"/>
                      </a:lnTo>
                      <a:lnTo>
                        <a:pt x="646" y="12345"/>
                      </a:lnTo>
                      <a:lnTo>
                        <a:pt x="668" y="12412"/>
                      </a:lnTo>
                      <a:lnTo>
                        <a:pt x="735" y="12479"/>
                      </a:lnTo>
                      <a:lnTo>
                        <a:pt x="824" y="12501"/>
                      </a:lnTo>
                      <a:lnTo>
                        <a:pt x="868" y="12501"/>
                      </a:lnTo>
                      <a:lnTo>
                        <a:pt x="891" y="12456"/>
                      </a:lnTo>
                      <a:lnTo>
                        <a:pt x="8298" y="1780"/>
                      </a:lnTo>
                      <a:lnTo>
                        <a:pt x="9365" y="245"/>
                      </a:lnTo>
                      <a:lnTo>
                        <a:pt x="9387" y="201"/>
                      </a:lnTo>
                      <a:lnTo>
                        <a:pt x="9387" y="134"/>
                      </a:lnTo>
                      <a:lnTo>
                        <a:pt x="9365" y="89"/>
                      </a:lnTo>
                      <a:lnTo>
                        <a:pt x="9321" y="45"/>
                      </a:lnTo>
                      <a:lnTo>
                        <a:pt x="927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159;p43"/>
                <p:cNvSpPr/>
                <p:nvPr/>
              </p:nvSpPr>
              <p:spPr>
                <a:xfrm>
                  <a:off x="6603308" y="1742507"/>
                  <a:ext cx="789206" cy="978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3" h="11834" extrusionOk="0">
                      <a:moveTo>
                        <a:pt x="9342" y="1"/>
                      </a:moveTo>
                      <a:lnTo>
                        <a:pt x="9298" y="45"/>
                      </a:lnTo>
                      <a:lnTo>
                        <a:pt x="2091" y="10455"/>
                      </a:lnTo>
                      <a:lnTo>
                        <a:pt x="1802" y="10922"/>
                      </a:lnTo>
                      <a:lnTo>
                        <a:pt x="1646" y="11144"/>
                      </a:lnTo>
                      <a:lnTo>
                        <a:pt x="1468" y="11345"/>
                      </a:lnTo>
                      <a:lnTo>
                        <a:pt x="1424" y="11434"/>
                      </a:lnTo>
                      <a:lnTo>
                        <a:pt x="1402" y="11478"/>
                      </a:lnTo>
                      <a:lnTo>
                        <a:pt x="1357" y="11500"/>
                      </a:lnTo>
                      <a:lnTo>
                        <a:pt x="1313" y="11523"/>
                      </a:lnTo>
                      <a:lnTo>
                        <a:pt x="1224" y="11500"/>
                      </a:lnTo>
                      <a:lnTo>
                        <a:pt x="1068" y="11478"/>
                      </a:lnTo>
                      <a:lnTo>
                        <a:pt x="579" y="11500"/>
                      </a:lnTo>
                      <a:lnTo>
                        <a:pt x="89" y="11545"/>
                      </a:lnTo>
                      <a:lnTo>
                        <a:pt x="23" y="11567"/>
                      </a:lnTo>
                      <a:lnTo>
                        <a:pt x="0" y="11589"/>
                      </a:lnTo>
                      <a:lnTo>
                        <a:pt x="0" y="11656"/>
                      </a:lnTo>
                      <a:lnTo>
                        <a:pt x="0" y="11700"/>
                      </a:lnTo>
                      <a:lnTo>
                        <a:pt x="45" y="11745"/>
                      </a:lnTo>
                      <a:lnTo>
                        <a:pt x="89" y="11789"/>
                      </a:lnTo>
                      <a:lnTo>
                        <a:pt x="134" y="11812"/>
                      </a:lnTo>
                      <a:lnTo>
                        <a:pt x="201" y="11834"/>
                      </a:lnTo>
                      <a:lnTo>
                        <a:pt x="556" y="11812"/>
                      </a:lnTo>
                      <a:lnTo>
                        <a:pt x="957" y="11834"/>
                      </a:lnTo>
                      <a:lnTo>
                        <a:pt x="1135" y="11834"/>
                      </a:lnTo>
                      <a:lnTo>
                        <a:pt x="1335" y="11789"/>
                      </a:lnTo>
                      <a:lnTo>
                        <a:pt x="1491" y="11745"/>
                      </a:lnTo>
                      <a:lnTo>
                        <a:pt x="1624" y="11678"/>
                      </a:lnTo>
                      <a:lnTo>
                        <a:pt x="1758" y="11545"/>
                      </a:lnTo>
                      <a:lnTo>
                        <a:pt x="1869" y="11389"/>
                      </a:lnTo>
                      <a:lnTo>
                        <a:pt x="2047" y="11078"/>
                      </a:lnTo>
                      <a:lnTo>
                        <a:pt x="3871" y="8453"/>
                      </a:lnTo>
                      <a:lnTo>
                        <a:pt x="8430" y="1847"/>
                      </a:lnTo>
                      <a:lnTo>
                        <a:pt x="9520" y="268"/>
                      </a:lnTo>
                      <a:lnTo>
                        <a:pt x="9543" y="201"/>
                      </a:lnTo>
                      <a:lnTo>
                        <a:pt x="9543" y="156"/>
                      </a:lnTo>
                      <a:lnTo>
                        <a:pt x="9520" y="90"/>
                      </a:lnTo>
                      <a:lnTo>
                        <a:pt x="9476" y="45"/>
                      </a:lnTo>
                      <a:lnTo>
                        <a:pt x="9431" y="23"/>
                      </a:lnTo>
                      <a:lnTo>
                        <a:pt x="938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" name="Google Shape;1160;p43"/>
            <p:cNvSpPr/>
            <p:nvPr/>
          </p:nvSpPr>
          <p:spPr>
            <a:xfrm>
              <a:off x="6767054" y="2818599"/>
              <a:ext cx="130666" cy="40606"/>
            </a:xfrm>
            <a:custGeom>
              <a:avLst/>
              <a:gdLst/>
              <a:ahLst/>
              <a:cxnLst/>
              <a:rect l="l" t="t" r="r" b="b"/>
              <a:pathLst>
                <a:path w="1580" h="491" extrusionOk="0">
                  <a:moveTo>
                    <a:pt x="111" y="1"/>
                  </a:moveTo>
                  <a:lnTo>
                    <a:pt x="67" y="23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34"/>
                  </a:lnTo>
                  <a:lnTo>
                    <a:pt x="22" y="201"/>
                  </a:lnTo>
                  <a:lnTo>
                    <a:pt x="111" y="334"/>
                  </a:lnTo>
                  <a:lnTo>
                    <a:pt x="222" y="401"/>
                  </a:lnTo>
                  <a:lnTo>
                    <a:pt x="334" y="468"/>
                  </a:lnTo>
                  <a:lnTo>
                    <a:pt x="489" y="490"/>
                  </a:lnTo>
                  <a:lnTo>
                    <a:pt x="734" y="490"/>
                  </a:lnTo>
                  <a:lnTo>
                    <a:pt x="1001" y="468"/>
                  </a:lnTo>
                  <a:lnTo>
                    <a:pt x="1490" y="401"/>
                  </a:lnTo>
                  <a:lnTo>
                    <a:pt x="1557" y="379"/>
                  </a:lnTo>
                  <a:lnTo>
                    <a:pt x="1579" y="334"/>
                  </a:lnTo>
                  <a:lnTo>
                    <a:pt x="1579" y="290"/>
                  </a:lnTo>
                  <a:lnTo>
                    <a:pt x="1579" y="245"/>
                  </a:lnTo>
                  <a:lnTo>
                    <a:pt x="1535" y="201"/>
                  </a:lnTo>
                  <a:lnTo>
                    <a:pt x="1490" y="157"/>
                  </a:lnTo>
                  <a:lnTo>
                    <a:pt x="1446" y="134"/>
                  </a:lnTo>
                  <a:lnTo>
                    <a:pt x="1379" y="134"/>
                  </a:lnTo>
                  <a:lnTo>
                    <a:pt x="1001" y="179"/>
                  </a:lnTo>
                  <a:lnTo>
                    <a:pt x="601" y="201"/>
                  </a:lnTo>
                  <a:lnTo>
                    <a:pt x="356" y="201"/>
                  </a:lnTo>
                  <a:lnTo>
                    <a:pt x="289" y="179"/>
                  </a:lnTo>
                  <a:lnTo>
                    <a:pt x="311" y="179"/>
                  </a:lnTo>
                  <a:lnTo>
                    <a:pt x="289" y="157"/>
                  </a:lnTo>
                  <a:lnTo>
                    <a:pt x="245" y="90"/>
                  </a:lnTo>
                  <a:lnTo>
                    <a:pt x="200" y="45"/>
                  </a:lnTo>
                  <a:lnTo>
                    <a:pt x="156" y="23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61;p43"/>
            <p:cNvSpPr/>
            <p:nvPr/>
          </p:nvSpPr>
          <p:spPr>
            <a:xfrm>
              <a:off x="6553605" y="2886661"/>
              <a:ext cx="145469" cy="108668"/>
            </a:xfrm>
            <a:custGeom>
              <a:avLst/>
              <a:gdLst/>
              <a:ahLst/>
              <a:cxnLst/>
              <a:rect l="l" t="t" r="r" b="b"/>
              <a:pathLst>
                <a:path w="1759" h="1314" extrusionOk="0">
                  <a:moveTo>
                    <a:pt x="90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23" y="201"/>
                  </a:lnTo>
                  <a:lnTo>
                    <a:pt x="68" y="245"/>
                  </a:lnTo>
                  <a:lnTo>
                    <a:pt x="112" y="268"/>
                  </a:lnTo>
                  <a:lnTo>
                    <a:pt x="334" y="334"/>
                  </a:lnTo>
                  <a:lnTo>
                    <a:pt x="535" y="401"/>
                  </a:lnTo>
                  <a:lnTo>
                    <a:pt x="735" y="512"/>
                  </a:lnTo>
                  <a:lnTo>
                    <a:pt x="891" y="624"/>
                  </a:lnTo>
                  <a:lnTo>
                    <a:pt x="1069" y="735"/>
                  </a:lnTo>
                  <a:lnTo>
                    <a:pt x="1224" y="891"/>
                  </a:lnTo>
                  <a:lnTo>
                    <a:pt x="1358" y="1046"/>
                  </a:lnTo>
                  <a:lnTo>
                    <a:pt x="1491" y="1224"/>
                  </a:lnTo>
                  <a:lnTo>
                    <a:pt x="1536" y="1269"/>
                  </a:lnTo>
                  <a:lnTo>
                    <a:pt x="1602" y="1291"/>
                  </a:lnTo>
                  <a:lnTo>
                    <a:pt x="1647" y="1313"/>
                  </a:lnTo>
                  <a:lnTo>
                    <a:pt x="1691" y="1291"/>
                  </a:lnTo>
                  <a:lnTo>
                    <a:pt x="1736" y="1269"/>
                  </a:lnTo>
                  <a:lnTo>
                    <a:pt x="1758" y="1224"/>
                  </a:lnTo>
                  <a:lnTo>
                    <a:pt x="1758" y="1180"/>
                  </a:lnTo>
                  <a:lnTo>
                    <a:pt x="1714" y="1113"/>
                  </a:lnTo>
                  <a:lnTo>
                    <a:pt x="1580" y="913"/>
                  </a:lnTo>
                  <a:lnTo>
                    <a:pt x="1402" y="735"/>
                  </a:lnTo>
                  <a:lnTo>
                    <a:pt x="1224" y="557"/>
                  </a:lnTo>
                  <a:lnTo>
                    <a:pt x="1046" y="401"/>
                  </a:lnTo>
                  <a:lnTo>
                    <a:pt x="846" y="290"/>
                  </a:lnTo>
                  <a:lnTo>
                    <a:pt x="624" y="179"/>
                  </a:lnTo>
                  <a:lnTo>
                    <a:pt x="401" y="9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162;p43"/>
          <p:cNvSpPr/>
          <p:nvPr/>
        </p:nvSpPr>
        <p:spPr>
          <a:xfrm rot="232341">
            <a:off x="9978410" y="5324395"/>
            <a:ext cx="268692" cy="697244"/>
          </a:xfrm>
          <a:custGeom>
            <a:avLst/>
            <a:gdLst/>
            <a:ahLst/>
            <a:cxnLst/>
            <a:rect l="l" t="t" r="r" b="b"/>
            <a:pathLst>
              <a:path w="3249" h="8431" fill="none" extrusionOk="0">
                <a:moveTo>
                  <a:pt x="1091" y="45"/>
                </a:moveTo>
                <a:lnTo>
                  <a:pt x="1" y="0"/>
                </a:lnTo>
                <a:lnTo>
                  <a:pt x="1" y="0"/>
                </a:lnTo>
                <a:lnTo>
                  <a:pt x="512" y="2047"/>
                </a:lnTo>
                <a:lnTo>
                  <a:pt x="1202" y="4605"/>
                </a:lnTo>
                <a:lnTo>
                  <a:pt x="1202" y="4605"/>
                </a:lnTo>
                <a:lnTo>
                  <a:pt x="1736" y="6740"/>
                </a:lnTo>
                <a:lnTo>
                  <a:pt x="2158" y="8430"/>
                </a:lnTo>
                <a:lnTo>
                  <a:pt x="2158" y="8430"/>
                </a:lnTo>
                <a:lnTo>
                  <a:pt x="2648" y="8430"/>
                </a:lnTo>
                <a:lnTo>
                  <a:pt x="3137" y="8386"/>
                </a:lnTo>
                <a:lnTo>
                  <a:pt x="3137" y="8386"/>
                </a:lnTo>
                <a:lnTo>
                  <a:pt x="3248" y="8341"/>
                </a:lnTo>
                <a:lnTo>
                  <a:pt x="3248" y="8341"/>
                </a:lnTo>
                <a:lnTo>
                  <a:pt x="2825" y="6651"/>
                </a:lnTo>
                <a:lnTo>
                  <a:pt x="2269" y="4538"/>
                </a:lnTo>
                <a:lnTo>
                  <a:pt x="2269" y="4538"/>
                </a:lnTo>
                <a:lnTo>
                  <a:pt x="1091" y="45"/>
                </a:lnTo>
                <a:lnTo>
                  <a:pt x="109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163;p43"/>
          <p:cNvSpPr/>
          <p:nvPr/>
        </p:nvSpPr>
        <p:spPr>
          <a:xfrm rot="232341">
            <a:off x="10147614" y="6021556"/>
            <a:ext cx="7443" cy="1902"/>
          </a:xfrm>
          <a:custGeom>
            <a:avLst/>
            <a:gdLst/>
            <a:ahLst/>
            <a:cxnLst/>
            <a:rect l="l" t="t" r="r" b="b"/>
            <a:pathLst>
              <a:path w="90" h="23" extrusionOk="0">
                <a:moveTo>
                  <a:pt x="1" y="23"/>
                </a:moveTo>
                <a:lnTo>
                  <a:pt x="1" y="23"/>
                </a:lnTo>
                <a:lnTo>
                  <a:pt x="1" y="23"/>
                </a:lnTo>
                <a:lnTo>
                  <a:pt x="90" y="0"/>
                </a:lnTo>
                <a:lnTo>
                  <a:pt x="90" y="0"/>
                </a:lnTo>
                <a:lnTo>
                  <a:pt x="1" y="23"/>
                </a:lnTo>
                <a:lnTo>
                  <a:pt x="1" y="23"/>
                </a:lnTo>
                <a:close/>
              </a:path>
            </a:pathLst>
          </a:custGeom>
          <a:solidFill>
            <a:srgbClr val="A3C9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64;p43"/>
          <p:cNvSpPr/>
          <p:nvPr/>
        </p:nvSpPr>
        <p:spPr>
          <a:xfrm rot="232341">
            <a:off x="10785976" y="5740128"/>
            <a:ext cx="362474" cy="351392"/>
          </a:xfrm>
          <a:custGeom>
            <a:avLst/>
            <a:gdLst/>
            <a:ahLst/>
            <a:cxnLst/>
            <a:rect l="l" t="t" r="r" b="b"/>
            <a:pathLst>
              <a:path w="4383" h="4249" fill="none" extrusionOk="0">
                <a:moveTo>
                  <a:pt x="3870" y="445"/>
                </a:moveTo>
                <a:lnTo>
                  <a:pt x="3870" y="445"/>
                </a:lnTo>
                <a:lnTo>
                  <a:pt x="3737" y="334"/>
                </a:lnTo>
                <a:lnTo>
                  <a:pt x="3581" y="223"/>
                </a:lnTo>
                <a:lnTo>
                  <a:pt x="3403" y="134"/>
                </a:lnTo>
                <a:lnTo>
                  <a:pt x="3203" y="67"/>
                </a:lnTo>
                <a:lnTo>
                  <a:pt x="3003" y="23"/>
                </a:lnTo>
                <a:lnTo>
                  <a:pt x="2758" y="0"/>
                </a:lnTo>
                <a:lnTo>
                  <a:pt x="2514" y="0"/>
                </a:lnTo>
                <a:lnTo>
                  <a:pt x="2247" y="0"/>
                </a:lnTo>
                <a:lnTo>
                  <a:pt x="0" y="200"/>
                </a:lnTo>
                <a:lnTo>
                  <a:pt x="0" y="200"/>
                </a:lnTo>
                <a:lnTo>
                  <a:pt x="267" y="245"/>
                </a:lnTo>
                <a:lnTo>
                  <a:pt x="512" y="289"/>
                </a:lnTo>
                <a:lnTo>
                  <a:pt x="734" y="334"/>
                </a:lnTo>
                <a:lnTo>
                  <a:pt x="957" y="401"/>
                </a:lnTo>
                <a:lnTo>
                  <a:pt x="1135" y="490"/>
                </a:lnTo>
                <a:lnTo>
                  <a:pt x="1313" y="579"/>
                </a:lnTo>
                <a:lnTo>
                  <a:pt x="1468" y="668"/>
                </a:lnTo>
                <a:lnTo>
                  <a:pt x="1624" y="779"/>
                </a:lnTo>
                <a:lnTo>
                  <a:pt x="1624" y="779"/>
                </a:lnTo>
                <a:lnTo>
                  <a:pt x="1735" y="912"/>
                </a:lnTo>
                <a:lnTo>
                  <a:pt x="1846" y="1068"/>
                </a:lnTo>
                <a:lnTo>
                  <a:pt x="1935" y="1246"/>
                </a:lnTo>
                <a:lnTo>
                  <a:pt x="2024" y="1468"/>
                </a:lnTo>
                <a:lnTo>
                  <a:pt x="2091" y="1691"/>
                </a:lnTo>
                <a:lnTo>
                  <a:pt x="2136" y="1958"/>
                </a:lnTo>
                <a:lnTo>
                  <a:pt x="2158" y="2247"/>
                </a:lnTo>
                <a:lnTo>
                  <a:pt x="2180" y="2558"/>
                </a:lnTo>
                <a:lnTo>
                  <a:pt x="2180" y="2558"/>
                </a:lnTo>
                <a:lnTo>
                  <a:pt x="2158" y="2803"/>
                </a:lnTo>
                <a:lnTo>
                  <a:pt x="2113" y="3048"/>
                </a:lnTo>
                <a:lnTo>
                  <a:pt x="2002" y="3270"/>
                </a:lnTo>
                <a:lnTo>
                  <a:pt x="1869" y="3470"/>
                </a:lnTo>
                <a:lnTo>
                  <a:pt x="1691" y="3648"/>
                </a:lnTo>
                <a:lnTo>
                  <a:pt x="1490" y="3826"/>
                </a:lnTo>
                <a:lnTo>
                  <a:pt x="1224" y="3982"/>
                </a:lnTo>
                <a:lnTo>
                  <a:pt x="934" y="4115"/>
                </a:lnTo>
                <a:lnTo>
                  <a:pt x="934" y="4115"/>
                </a:lnTo>
                <a:lnTo>
                  <a:pt x="734" y="4204"/>
                </a:lnTo>
                <a:lnTo>
                  <a:pt x="556" y="4249"/>
                </a:lnTo>
                <a:lnTo>
                  <a:pt x="556" y="4249"/>
                </a:lnTo>
                <a:lnTo>
                  <a:pt x="1446" y="4115"/>
                </a:lnTo>
                <a:lnTo>
                  <a:pt x="2202" y="3959"/>
                </a:lnTo>
                <a:lnTo>
                  <a:pt x="2558" y="3871"/>
                </a:lnTo>
                <a:lnTo>
                  <a:pt x="2870" y="3782"/>
                </a:lnTo>
                <a:lnTo>
                  <a:pt x="3159" y="3670"/>
                </a:lnTo>
                <a:lnTo>
                  <a:pt x="3403" y="3559"/>
                </a:lnTo>
                <a:lnTo>
                  <a:pt x="3626" y="3426"/>
                </a:lnTo>
                <a:lnTo>
                  <a:pt x="3826" y="3314"/>
                </a:lnTo>
                <a:lnTo>
                  <a:pt x="3982" y="3159"/>
                </a:lnTo>
                <a:lnTo>
                  <a:pt x="4137" y="3025"/>
                </a:lnTo>
                <a:lnTo>
                  <a:pt x="4226" y="2870"/>
                </a:lnTo>
                <a:lnTo>
                  <a:pt x="4315" y="2714"/>
                </a:lnTo>
                <a:lnTo>
                  <a:pt x="4360" y="2536"/>
                </a:lnTo>
                <a:lnTo>
                  <a:pt x="4382" y="2380"/>
                </a:lnTo>
                <a:lnTo>
                  <a:pt x="4382" y="2380"/>
                </a:lnTo>
                <a:lnTo>
                  <a:pt x="4382" y="2024"/>
                </a:lnTo>
                <a:lnTo>
                  <a:pt x="4360" y="1735"/>
                </a:lnTo>
                <a:lnTo>
                  <a:pt x="4315" y="1446"/>
                </a:lnTo>
                <a:lnTo>
                  <a:pt x="4271" y="1201"/>
                </a:lnTo>
                <a:lnTo>
                  <a:pt x="4182" y="957"/>
                </a:lnTo>
                <a:lnTo>
                  <a:pt x="4093" y="757"/>
                </a:lnTo>
                <a:lnTo>
                  <a:pt x="4004" y="601"/>
                </a:lnTo>
                <a:lnTo>
                  <a:pt x="3870" y="4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65;p43"/>
          <p:cNvSpPr/>
          <p:nvPr/>
        </p:nvSpPr>
        <p:spPr>
          <a:xfrm rot="232341">
            <a:off x="10636950" y="5414538"/>
            <a:ext cx="507778" cy="342213"/>
          </a:xfrm>
          <a:custGeom>
            <a:avLst/>
            <a:gdLst/>
            <a:ahLst/>
            <a:cxnLst/>
            <a:rect l="l" t="t" r="r" b="b"/>
            <a:pathLst>
              <a:path w="6140" h="4138" fill="none" extrusionOk="0">
                <a:moveTo>
                  <a:pt x="1" y="67"/>
                </a:moveTo>
                <a:lnTo>
                  <a:pt x="1" y="67"/>
                </a:lnTo>
                <a:lnTo>
                  <a:pt x="579" y="89"/>
                </a:lnTo>
                <a:lnTo>
                  <a:pt x="579" y="89"/>
                </a:lnTo>
                <a:lnTo>
                  <a:pt x="979" y="111"/>
                </a:lnTo>
                <a:lnTo>
                  <a:pt x="1357" y="178"/>
                </a:lnTo>
                <a:lnTo>
                  <a:pt x="1735" y="245"/>
                </a:lnTo>
                <a:lnTo>
                  <a:pt x="2069" y="356"/>
                </a:lnTo>
                <a:lnTo>
                  <a:pt x="2381" y="490"/>
                </a:lnTo>
                <a:lnTo>
                  <a:pt x="2670" y="645"/>
                </a:lnTo>
                <a:lnTo>
                  <a:pt x="2937" y="823"/>
                </a:lnTo>
                <a:lnTo>
                  <a:pt x="3181" y="1023"/>
                </a:lnTo>
                <a:lnTo>
                  <a:pt x="3181" y="1023"/>
                </a:lnTo>
                <a:lnTo>
                  <a:pt x="3337" y="1179"/>
                </a:lnTo>
                <a:lnTo>
                  <a:pt x="3470" y="1357"/>
                </a:lnTo>
                <a:lnTo>
                  <a:pt x="3604" y="1535"/>
                </a:lnTo>
                <a:lnTo>
                  <a:pt x="3693" y="1713"/>
                </a:lnTo>
                <a:lnTo>
                  <a:pt x="3782" y="1913"/>
                </a:lnTo>
                <a:lnTo>
                  <a:pt x="3826" y="2113"/>
                </a:lnTo>
                <a:lnTo>
                  <a:pt x="3849" y="2291"/>
                </a:lnTo>
                <a:lnTo>
                  <a:pt x="3871" y="2491"/>
                </a:lnTo>
                <a:lnTo>
                  <a:pt x="3871" y="2491"/>
                </a:lnTo>
                <a:lnTo>
                  <a:pt x="3849" y="2625"/>
                </a:lnTo>
                <a:lnTo>
                  <a:pt x="3826" y="2758"/>
                </a:lnTo>
                <a:lnTo>
                  <a:pt x="3804" y="2870"/>
                </a:lnTo>
                <a:lnTo>
                  <a:pt x="3737" y="2981"/>
                </a:lnTo>
                <a:lnTo>
                  <a:pt x="3671" y="3092"/>
                </a:lnTo>
                <a:lnTo>
                  <a:pt x="3582" y="3203"/>
                </a:lnTo>
                <a:lnTo>
                  <a:pt x="3359" y="3426"/>
                </a:lnTo>
                <a:lnTo>
                  <a:pt x="3070" y="3626"/>
                </a:lnTo>
                <a:lnTo>
                  <a:pt x="2714" y="3804"/>
                </a:lnTo>
                <a:lnTo>
                  <a:pt x="2292" y="3982"/>
                </a:lnTo>
                <a:lnTo>
                  <a:pt x="1802" y="4137"/>
                </a:lnTo>
                <a:lnTo>
                  <a:pt x="4049" y="3937"/>
                </a:lnTo>
                <a:lnTo>
                  <a:pt x="4049" y="3937"/>
                </a:lnTo>
                <a:lnTo>
                  <a:pt x="4538" y="3737"/>
                </a:lnTo>
                <a:lnTo>
                  <a:pt x="4961" y="3537"/>
                </a:lnTo>
                <a:lnTo>
                  <a:pt x="5317" y="3314"/>
                </a:lnTo>
                <a:lnTo>
                  <a:pt x="5628" y="3092"/>
                </a:lnTo>
                <a:lnTo>
                  <a:pt x="5850" y="2870"/>
                </a:lnTo>
                <a:lnTo>
                  <a:pt x="5939" y="2758"/>
                </a:lnTo>
                <a:lnTo>
                  <a:pt x="6006" y="2625"/>
                </a:lnTo>
                <a:lnTo>
                  <a:pt x="6073" y="2514"/>
                </a:lnTo>
                <a:lnTo>
                  <a:pt x="6117" y="2380"/>
                </a:lnTo>
                <a:lnTo>
                  <a:pt x="6140" y="2269"/>
                </a:lnTo>
                <a:lnTo>
                  <a:pt x="6140" y="2136"/>
                </a:lnTo>
                <a:lnTo>
                  <a:pt x="6140" y="2136"/>
                </a:lnTo>
                <a:lnTo>
                  <a:pt x="6140" y="1935"/>
                </a:lnTo>
                <a:lnTo>
                  <a:pt x="6095" y="1735"/>
                </a:lnTo>
                <a:lnTo>
                  <a:pt x="6028" y="1557"/>
                </a:lnTo>
                <a:lnTo>
                  <a:pt x="5939" y="1357"/>
                </a:lnTo>
                <a:lnTo>
                  <a:pt x="5828" y="1179"/>
                </a:lnTo>
                <a:lnTo>
                  <a:pt x="5695" y="1001"/>
                </a:lnTo>
                <a:lnTo>
                  <a:pt x="5539" y="846"/>
                </a:lnTo>
                <a:lnTo>
                  <a:pt x="5339" y="690"/>
                </a:lnTo>
                <a:lnTo>
                  <a:pt x="5339" y="690"/>
                </a:lnTo>
                <a:lnTo>
                  <a:pt x="5116" y="534"/>
                </a:lnTo>
                <a:lnTo>
                  <a:pt x="4872" y="378"/>
                </a:lnTo>
                <a:lnTo>
                  <a:pt x="4605" y="267"/>
                </a:lnTo>
                <a:lnTo>
                  <a:pt x="4316" y="178"/>
                </a:lnTo>
                <a:lnTo>
                  <a:pt x="3982" y="111"/>
                </a:lnTo>
                <a:lnTo>
                  <a:pt x="3626" y="45"/>
                </a:lnTo>
                <a:lnTo>
                  <a:pt x="3248" y="23"/>
                </a:lnTo>
                <a:lnTo>
                  <a:pt x="2848" y="0"/>
                </a:lnTo>
                <a:lnTo>
                  <a:pt x="2848" y="0"/>
                </a:lnTo>
                <a:lnTo>
                  <a:pt x="1357" y="23"/>
                </a:lnTo>
                <a:lnTo>
                  <a:pt x="1" y="6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66;p43"/>
          <p:cNvSpPr/>
          <p:nvPr/>
        </p:nvSpPr>
        <p:spPr>
          <a:xfrm rot="232341">
            <a:off x="10603870" y="5835729"/>
            <a:ext cx="141665" cy="191450"/>
          </a:xfrm>
          <a:custGeom>
            <a:avLst/>
            <a:gdLst/>
            <a:ahLst/>
            <a:cxnLst/>
            <a:rect l="l" t="t" r="r" b="b"/>
            <a:pathLst>
              <a:path w="1713" h="2315" fill="none" extrusionOk="0">
                <a:moveTo>
                  <a:pt x="1401" y="45"/>
                </a:moveTo>
                <a:lnTo>
                  <a:pt x="1401" y="45"/>
                </a:lnTo>
                <a:lnTo>
                  <a:pt x="1001" y="1"/>
                </a:lnTo>
                <a:lnTo>
                  <a:pt x="1001" y="1"/>
                </a:lnTo>
                <a:lnTo>
                  <a:pt x="801" y="1"/>
                </a:lnTo>
                <a:lnTo>
                  <a:pt x="556" y="23"/>
                </a:lnTo>
                <a:lnTo>
                  <a:pt x="0" y="90"/>
                </a:lnTo>
                <a:lnTo>
                  <a:pt x="0" y="90"/>
                </a:lnTo>
                <a:lnTo>
                  <a:pt x="200" y="1246"/>
                </a:lnTo>
                <a:lnTo>
                  <a:pt x="356" y="2314"/>
                </a:lnTo>
                <a:lnTo>
                  <a:pt x="356" y="2314"/>
                </a:lnTo>
                <a:lnTo>
                  <a:pt x="623" y="2314"/>
                </a:lnTo>
                <a:lnTo>
                  <a:pt x="890" y="2270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68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68" y="1803"/>
                </a:lnTo>
                <a:lnTo>
                  <a:pt x="1668" y="1803"/>
                </a:lnTo>
                <a:lnTo>
                  <a:pt x="1535" y="935"/>
                </a:lnTo>
                <a:lnTo>
                  <a:pt x="1401" y="4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167;p43"/>
          <p:cNvSpPr/>
          <p:nvPr/>
        </p:nvSpPr>
        <p:spPr>
          <a:xfrm rot="232341">
            <a:off x="10557889" y="5530400"/>
            <a:ext cx="141665" cy="191368"/>
          </a:xfrm>
          <a:custGeom>
            <a:avLst/>
            <a:gdLst/>
            <a:ahLst/>
            <a:cxnLst/>
            <a:rect l="l" t="t" r="r" b="b"/>
            <a:pathLst>
              <a:path w="1713" h="2314" fill="none" extrusionOk="0">
                <a:moveTo>
                  <a:pt x="1001" y="1"/>
                </a:moveTo>
                <a:lnTo>
                  <a:pt x="1001" y="1"/>
                </a:lnTo>
                <a:lnTo>
                  <a:pt x="779" y="1"/>
                </a:lnTo>
                <a:lnTo>
                  <a:pt x="556" y="1"/>
                </a:lnTo>
                <a:lnTo>
                  <a:pt x="289" y="45"/>
                </a:lnTo>
                <a:lnTo>
                  <a:pt x="0" y="90"/>
                </a:lnTo>
                <a:lnTo>
                  <a:pt x="0" y="90"/>
                </a:lnTo>
                <a:lnTo>
                  <a:pt x="200" y="1224"/>
                </a:lnTo>
                <a:lnTo>
                  <a:pt x="356" y="2314"/>
                </a:lnTo>
                <a:lnTo>
                  <a:pt x="356" y="2314"/>
                </a:lnTo>
                <a:lnTo>
                  <a:pt x="601" y="2292"/>
                </a:lnTo>
                <a:lnTo>
                  <a:pt x="890" y="2269"/>
                </a:lnTo>
                <a:lnTo>
                  <a:pt x="1179" y="2203"/>
                </a:lnTo>
                <a:lnTo>
                  <a:pt x="1513" y="2114"/>
                </a:lnTo>
                <a:lnTo>
                  <a:pt x="1513" y="2114"/>
                </a:lnTo>
                <a:lnTo>
                  <a:pt x="1646" y="2047"/>
                </a:lnTo>
                <a:lnTo>
                  <a:pt x="1691" y="2047"/>
                </a:lnTo>
                <a:lnTo>
                  <a:pt x="1691" y="2047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1913"/>
                </a:lnTo>
                <a:lnTo>
                  <a:pt x="1646" y="1780"/>
                </a:lnTo>
                <a:lnTo>
                  <a:pt x="1646" y="1780"/>
                </a:lnTo>
                <a:lnTo>
                  <a:pt x="1535" y="913"/>
                </a:lnTo>
                <a:lnTo>
                  <a:pt x="1379" y="23"/>
                </a:lnTo>
                <a:lnTo>
                  <a:pt x="1379" y="23"/>
                </a:lnTo>
                <a:lnTo>
                  <a:pt x="1201" y="23"/>
                </a:lnTo>
                <a:lnTo>
                  <a:pt x="1001" y="1"/>
                </a:lnTo>
                <a:lnTo>
                  <a:pt x="100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168;p43"/>
          <p:cNvSpPr/>
          <p:nvPr/>
        </p:nvSpPr>
        <p:spPr>
          <a:xfrm rot="232341">
            <a:off x="10414405" y="5420079"/>
            <a:ext cx="551857" cy="702702"/>
          </a:xfrm>
          <a:custGeom>
            <a:avLst/>
            <a:gdLst/>
            <a:ahLst/>
            <a:cxnLst/>
            <a:rect l="l" t="t" r="r" b="b"/>
            <a:pathLst>
              <a:path w="6673" h="8497" fill="none" extrusionOk="0">
                <a:moveTo>
                  <a:pt x="2692" y="0"/>
                </a:moveTo>
                <a:lnTo>
                  <a:pt x="2558" y="22"/>
                </a:lnTo>
                <a:lnTo>
                  <a:pt x="2558" y="22"/>
                </a:lnTo>
                <a:lnTo>
                  <a:pt x="2514" y="22"/>
                </a:lnTo>
                <a:lnTo>
                  <a:pt x="2469" y="22"/>
                </a:lnTo>
                <a:lnTo>
                  <a:pt x="2469" y="22"/>
                </a:lnTo>
                <a:lnTo>
                  <a:pt x="2269" y="22"/>
                </a:lnTo>
                <a:lnTo>
                  <a:pt x="2269" y="22"/>
                </a:lnTo>
                <a:lnTo>
                  <a:pt x="1668" y="67"/>
                </a:lnTo>
                <a:lnTo>
                  <a:pt x="1090" y="156"/>
                </a:lnTo>
                <a:lnTo>
                  <a:pt x="534" y="289"/>
                </a:lnTo>
                <a:lnTo>
                  <a:pt x="0" y="467"/>
                </a:lnTo>
                <a:lnTo>
                  <a:pt x="0" y="467"/>
                </a:lnTo>
                <a:lnTo>
                  <a:pt x="156" y="2069"/>
                </a:lnTo>
                <a:lnTo>
                  <a:pt x="378" y="4604"/>
                </a:lnTo>
                <a:lnTo>
                  <a:pt x="378" y="4604"/>
                </a:lnTo>
                <a:lnTo>
                  <a:pt x="623" y="7007"/>
                </a:lnTo>
                <a:lnTo>
                  <a:pt x="801" y="8497"/>
                </a:lnTo>
                <a:lnTo>
                  <a:pt x="801" y="8497"/>
                </a:lnTo>
                <a:lnTo>
                  <a:pt x="2336" y="8430"/>
                </a:lnTo>
                <a:lnTo>
                  <a:pt x="3492" y="8341"/>
                </a:lnTo>
                <a:lnTo>
                  <a:pt x="4293" y="8274"/>
                </a:lnTo>
                <a:lnTo>
                  <a:pt x="4738" y="8208"/>
                </a:lnTo>
                <a:lnTo>
                  <a:pt x="4738" y="8208"/>
                </a:lnTo>
                <a:lnTo>
                  <a:pt x="4805" y="8185"/>
                </a:lnTo>
                <a:lnTo>
                  <a:pt x="4805" y="8185"/>
                </a:lnTo>
                <a:lnTo>
                  <a:pt x="5049" y="8119"/>
                </a:lnTo>
                <a:lnTo>
                  <a:pt x="5049" y="8119"/>
                </a:lnTo>
                <a:lnTo>
                  <a:pt x="5227" y="8074"/>
                </a:lnTo>
                <a:lnTo>
                  <a:pt x="5427" y="7985"/>
                </a:lnTo>
                <a:lnTo>
                  <a:pt x="5427" y="7985"/>
                </a:lnTo>
                <a:lnTo>
                  <a:pt x="5717" y="7852"/>
                </a:lnTo>
                <a:lnTo>
                  <a:pt x="5983" y="7696"/>
                </a:lnTo>
                <a:lnTo>
                  <a:pt x="6184" y="7518"/>
                </a:lnTo>
                <a:lnTo>
                  <a:pt x="6362" y="7340"/>
                </a:lnTo>
                <a:lnTo>
                  <a:pt x="6495" y="7140"/>
                </a:lnTo>
                <a:lnTo>
                  <a:pt x="6606" y="6918"/>
                </a:lnTo>
                <a:lnTo>
                  <a:pt x="6651" y="6673"/>
                </a:lnTo>
                <a:lnTo>
                  <a:pt x="6673" y="6428"/>
                </a:lnTo>
                <a:lnTo>
                  <a:pt x="6673" y="6428"/>
                </a:lnTo>
                <a:lnTo>
                  <a:pt x="6651" y="6117"/>
                </a:lnTo>
                <a:lnTo>
                  <a:pt x="6629" y="5828"/>
                </a:lnTo>
                <a:lnTo>
                  <a:pt x="6584" y="5561"/>
                </a:lnTo>
                <a:lnTo>
                  <a:pt x="6517" y="5338"/>
                </a:lnTo>
                <a:lnTo>
                  <a:pt x="6428" y="5116"/>
                </a:lnTo>
                <a:lnTo>
                  <a:pt x="6339" y="4938"/>
                </a:lnTo>
                <a:lnTo>
                  <a:pt x="6228" y="4782"/>
                </a:lnTo>
                <a:lnTo>
                  <a:pt x="6117" y="4649"/>
                </a:lnTo>
                <a:lnTo>
                  <a:pt x="6117" y="4649"/>
                </a:lnTo>
                <a:lnTo>
                  <a:pt x="5961" y="4538"/>
                </a:lnTo>
                <a:lnTo>
                  <a:pt x="5806" y="4449"/>
                </a:lnTo>
                <a:lnTo>
                  <a:pt x="5628" y="4360"/>
                </a:lnTo>
                <a:lnTo>
                  <a:pt x="5450" y="4271"/>
                </a:lnTo>
                <a:lnTo>
                  <a:pt x="5227" y="4204"/>
                </a:lnTo>
                <a:lnTo>
                  <a:pt x="5005" y="4159"/>
                </a:lnTo>
                <a:lnTo>
                  <a:pt x="4760" y="4115"/>
                </a:lnTo>
                <a:lnTo>
                  <a:pt x="4493" y="4070"/>
                </a:lnTo>
                <a:lnTo>
                  <a:pt x="4493" y="4070"/>
                </a:lnTo>
                <a:lnTo>
                  <a:pt x="4983" y="3915"/>
                </a:lnTo>
                <a:lnTo>
                  <a:pt x="5405" y="3737"/>
                </a:lnTo>
                <a:lnTo>
                  <a:pt x="5761" y="3559"/>
                </a:lnTo>
                <a:lnTo>
                  <a:pt x="6050" y="3359"/>
                </a:lnTo>
                <a:lnTo>
                  <a:pt x="6273" y="3136"/>
                </a:lnTo>
                <a:lnTo>
                  <a:pt x="6362" y="3025"/>
                </a:lnTo>
                <a:lnTo>
                  <a:pt x="6428" y="2914"/>
                </a:lnTo>
                <a:lnTo>
                  <a:pt x="6495" y="2803"/>
                </a:lnTo>
                <a:lnTo>
                  <a:pt x="6517" y="2691"/>
                </a:lnTo>
                <a:lnTo>
                  <a:pt x="6540" y="2558"/>
                </a:lnTo>
                <a:lnTo>
                  <a:pt x="6562" y="2424"/>
                </a:lnTo>
                <a:lnTo>
                  <a:pt x="6562" y="2424"/>
                </a:lnTo>
                <a:lnTo>
                  <a:pt x="6540" y="2224"/>
                </a:lnTo>
                <a:lnTo>
                  <a:pt x="6517" y="2046"/>
                </a:lnTo>
                <a:lnTo>
                  <a:pt x="6473" y="1846"/>
                </a:lnTo>
                <a:lnTo>
                  <a:pt x="6384" y="1646"/>
                </a:lnTo>
                <a:lnTo>
                  <a:pt x="6295" y="1468"/>
                </a:lnTo>
                <a:lnTo>
                  <a:pt x="6161" y="1290"/>
                </a:lnTo>
                <a:lnTo>
                  <a:pt x="6028" y="1112"/>
                </a:lnTo>
                <a:lnTo>
                  <a:pt x="5872" y="956"/>
                </a:lnTo>
                <a:lnTo>
                  <a:pt x="5872" y="956"/>
                </a:lnTo>
                <a:lnTo>
                  <a:pt x="5628" y="756"/>
                </a:lnTo>
                <a:lnTo>
                  <a:pt x="5361" y="578"/>
                </a:lnTo>
                <a:lnTo>
                  <a:pt x="5072" y="423"/>
                </a:lnTo>
                <a:lnTo>
                  <a:pt x="4760" y="289"/>
                </a:lnTo>
                <a:lnTo>
                  <a:pt x="4426" y="178"/>
                </a:lnTo>
                <a:lnTo>
                  <a:pt x="4048" y="111"/>
                </a:lnTo>
                <a:lnTo>
                  <a:pt x="3670" y="44"/>
                </a:lnTo>
                <a:lnTo>
                  <a:pt x="3270" y="22"/>
                </a:lnTo>
                <a:lnTo>
                  <a:pt x="3270" y="22"/>
                </a:lnTo>
                <a:lnTo>
                  <a:pt x="269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69;p43"/>
          <p:cNvSpPr/>
          <p:nvPr/>
        </p:nvSpPr>
        <p:spPr>
          <a:xfrm rot="232341">
            <a:off x="10557889" y="5530400"/>
            <a:ext cx="215268" cy="191368"/>
          </a:xfrm>
          <a:custGeom>
            <a:avLst/>
            <a:gdLst/>
            <a:ahLst/>
            <a:cxnLst/>
            <a:rect l="l" t="t" r="r" b="b"/>
            <a:pathLst>
              <a:path w="2603" h="2314" fill="none" extrusionOk="0">
                <a:moveTo>
                  <a:pt x="0" y="90"/>
                </a:moveTo>
                <a:lnTo>
                  <a:pt x="0" y="90"/>
                </a:lnTo>
                <a:lnTo>
                  <a:pt x="289" y="45"/>
                </a:lnTo>
                <a:lnTo>
                  <a:pt x="556" y="1"/>
                </a:lnTo>
                <a:lnTo>
                  <a:pt x="779" y="1"/>
                </a:lnTo>
                <a:lnTo>
                  <a:pt x="1001" y="1"/>
                </a:lnTo>
                <a:lnTo>
                  <a:pt x="1001" y="1"/>
                </a:lnTo>
                <a:lnTo>
                  <a:pt x="1201" y="23"/>
                </a:lnTo>
                <a:lnTo>
                  <a:pt x="1379" y="23"/>
                </a:lnTo>
                <a:lnTo>
                  <a:pt x="1379" y="23"/>
                </a:lnTo>
                <a:lnTo>
                  <a:pt x="1713" y="90"/>
                </a:lnTo>
                <a:lnTo>
                  <a:pt x="2002" y="179"/>
                </a:lnTo>
                <a:lnTo>
                  <a:pt x="2202" y="312"/>
                </a:lnTo>
                <a:lnTo>
                  <a:pt x="2313" y="379"/>
                </a:lnTo>
                <a:lnTo>
                  <a:pt x="2380" y="445"/>
                </a:lnTo>
                <a:lnTo>
                  <a:pt x="2380" y="445"/>
                </a:lnTo>
                <a:lnTo>
                  <a:pt x="2491" y="579"/>
                </a:lnTo>
                <a:lnTo>
                  <a:pt x="2558" y="735"/>
                </a:lnTo>
                <a:lnTo>
                  <a:pt x="2603" y="913"/>
                </a:lnTo>
                <a:lnTo>
                  <a:pt x="2603" y="1090"/>
                </a:lnTo>
                <a:lnTo>
                  <a:pt x="2603" y="1090"/>
                </a:lnTo>
                <a:lnTo>
                  <a:pt x="2603" y="1246"/>
                </a:lnTo>
                <a:lnTo>
                  <a:pt x="2558" y="1380"/>
                </a:lnTo>
                <a:lnTo>
                  <a:pt x="2491" y="1513"/>
                </a:lnTo>
                <a:lnTo>
                  <a:pt x="2380" y="1624"/>
                </a:lnTo>
                <a:lnTo>
                  <a:pt x="2247" y="1736"/>
                </a:lnTo>
                <a:lnTo>
                  <a:pt x="2091" y="1847"/>
                </a:lnTo>
                <a:lnTo>
                  <a:pt x="1913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46" y="2047"/>
                </a:lnTo>
                <a:lnTo>
                  <a:pt x="1646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69"/>
                </a:lnTo>
                <a:lnTo>
                  <a:pt x="601" y="2292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24"/>
                </a:lnTo>
                <a:lnTo>
                  <a:pt x="0" y="9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70;p43"/>
          <p:cNvSpPr/>
          <p:nvPr/>
        </p:nvSpPr>
        <p:spPr>
          <a:xfrm rot="232341">
            <a:off x="10603870" y="5835729"/>
            <a:ext cx="217088" cy="191450"/>
          </a:xfrm>
          <a:custGeom>
            <a:avLst/>
            <a:gdLst/>
            <a:ahLst/>
            <a:cxnLst/>
            <a:rect l="l" t="t" r="r" b="b"/>
            <a:pathLst>
              <a:path w="2625" h="2315" fill="none" extrusionOk="0">
                <a:moveTo>
                  <a:pt x="2402" y="468"/>
                </a:moveTo>
                <a:lnTo>
                  <a:pt x="2402" y="468"/>
                </a:lnTo>
                <a:lnTo>
                  <a:pt x="2491" y="601"/>
                </a:lnTo>
                <a:lnTo>
                  <a:pt x="2558" y="757"/>
                </a:lnTo>
                <a:lnTo>
                  <a:pt x="2603" y="935"/>
                </a:lnTo>
                <a:lnTo>
                  <a:pt x="2625" y="1135"/>
                </a:lnTo>
                <a:lnTo>
                  <a:pt x="2625" y="1135"/>
                </a:lnTo>
                <a:lnTo>
                  <a:pt x="2603" y="1269"/>
                </a:lnTo>
                <a:lnTo>
                  <a:pt x="2580" y="1402"/>
                </a:lnTo>
                <a:lnTo>
                  <a:pt x="2491" y="1513"/>
                </a:lnTo>
                <a:lnTo>
                  <a:pt x="2402" y="1647"/>
                </a:lnTo>
                <a:lnTo>
                  <a:pt x="2269" y="1758"/>
                </a:lnTo>
                <a:lnTo>
                  <a:pt x="2113" y="1847"/>
                </a:lnTo>
                <a:lnTo>
                  <a:pt x="1935" y="1958"/>
                </a:lnTo>
                <a:lnTo>
                  <a:pt x="1713" y="2047"/>
                </a:lnTo>
                <a:lnTo>
                  <a:pt x="1713" y="2047"/>
                </a:lnTo>
                <a:lnTo>
                  <a:pt x="1691" y="2047"/>
                </a:lnTo>
                <a:lnTo>
                  <a:pt x="1668" y="2047"/>
                </a:lnTo>
                <a:lnTo>
                  <a:pt x="1668" y="2047"/>
                </a:lnTo>
                <a:lnTo>
                  <a:pt x="1513" y="2114"/>
                </a:lnTo>
                <a:lnTo>
                  <a:pt x="1513" y="2114"/>
                </a:lnTo>
                <a:lnTo>
                  <a:pt x="1179" y="2203"/>
                </a:lnTo>
                <a:lnTo>
                  <a:pt x="890" y="2270"/>
                </a:lnTo>
                <a:lnTo>
                  <a:pt x="623" y="2314"/>
                </a:lnTo>
                <a:lnTo>
                  <a:pt x="356" y="2314"/>
                </a:lnTo>
                <a:lnTo>
                  <a:pt x="356" y="2314"/>
                </a:lnTo>
                <a:lnTo>
                  <a:pt x="200" y="1246"/>
                </a:lnTo>
                <a:lnTo>
                  <a:pt x="0" y="90"/>
                </a:lnTo>
                <a:lnTo>
                  <a:pt x="0" y="90"/>
                </a:lnTo>
                <a:lnTo>
                  <a:pt x="556" y="23"/>
                </a:lnTo>
                <a:lnTo>
                  <a:pt x="801" y="1"/>
                </a:lnTo>
                <a:lnTo>
                  <a:pt x="1001" y="1"/>
                </a:lnTo>
                <a:lnTo>
                  <a:pt x="1001" y="1"/>
                </a:lnTo>
                <a:lnTo>
                  <a:pt x="1401" y="45"/>
                </a:lnTo>
                <a:lnTo>
                  <a:pt x="1401" y="45"/>
                </a:lnTo>
                <a:lnTo>
                  <a:pt x="1713" y="112"/>
                </a:lnTo>
                <a:lnTo>
                  <a:pt x="2002" y="201"/>
                </a:lnTo>
                <a:lnTo>
                  <a:pt x="2224" y="312"/>
                </a:lnTo>
                <a:lnTo>
                  <a:pt x="2313" y="379"/>
                </a:lnTo>
                <a:lnTo>
                  <a:pt x="2402" y="468"/>
                </a:lnTo>
                <a:lnTo>
                  <a:pt x="2402" y="4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171;p43"/>
          <p:cNvGrpSpPr/>
          <p:nvPr/>
        </p:nvGrpSpPr>
        <p:grpSpPr>
          <a:xfrm rot="232341">
            <a:off x="11225331" y="5089091"/>
            <a:ext cx="699063" cy="815008"/>
            <a:chOff x="7460428" y="2833203"/>
            <a:chExt cx="699063" cy="815008"/>
          </a:xfrm>
        </p:grpSpPr>
        <p:sp>
          <p:nvSpPr>
            <p:cNvPr id="52" name="Google Shape;1172;p43"/>
            <p:cNvSpPr/>
            <p:nvPr/>
          </p:nvSpPr>
          <p:spPr>
            <a:xfrm>
              <a:off x="7662712" y="2840564"/>
              <a:ext cx="487599" cy="780026"/>
            </a:xfrm>
            <a:custGeom>
              <a:avLst/>
              <a:gdLst/>
              <a:ahLst/>
              <a:cxnLst/>
              <a:rect l="l" t="t" r="r" b="b"/>
              <a:pathLst>
                <a:path w="5896" h="9432" extrusionOk="0">
                  <a:moveTo>
                    <a:pt x="3626" y="1"/>
                  </a:moveTo>
                  <a:lnTo>
                    <a:pt x="2114" y="357"/>
                  </a:lnTo>
                  <a:lnTo>
                    <a:pt x="2447" y="1602"/>
                  </a:lnTo>
                  <a:lnTo>
                    <a:pt x="2603" y="2225"/>
                  </a:lnTo>
                  <a:lnTo>
                    <a:pt x="2314" y="2336"/>
                  </a:lnTo>
                  <a:lnTo>
                    <a:pt x="2025" y="2448"/>
                  </a:lnTo>
                  <a:lnTo>
                    <a:pt x="1758" y="2559"/>
                  </a:lnTo>
                  <a:lnTo>
                    <a:pt x="1513" y="2692"/>
                  </a:lnTo>
                  <a:lnTo>
                    <a:pt x="1335" y="2804"/>
                  </a:lnTo>
                  <a:lnTo>
                    <a:pt x="1157" y="2915"/>
                  </a:lnTo>
                  <a:lnTo>
                    <a:pt x="1002" y="3026"/>
                  </a:lnTo>
                  <a:lnTo>
                    <a:pt x="868" y="3159"/>
                  </a:lnTo>
                  <a:lnTo>
                    <a:pt x="646" y="3382"/>
                  </a:lnTo>
                  <a:lnTo>
                    <a:pt x="490" y="3604"/>
                  </a:lnTo>
                  <a:lnTo>
                    <a:pt x="334" y="3871"/>
                  </a:lnTo>
                  <a:lnTo>
                    <a:pt x="201" y="4160"/>
                  </a:lnTo>
                  <a:lnTo>
                    <a:pt x="112" y="4450"/>
                  </a:lnTo>
                  <a:lnTo>
                    <a:pt x="45" y="4783"/>
                  </a:lnTo>
                  <a:lnTo>
                    <a:pt x="1" y="5117"/>
                  </a:lnTo>
                  <a:lnTo>
                    <a:pt x="1" y="5473"/>
                  </a:lnTo>
                  <a:lnTo>
                    <a:pt x="1" y="5717"/>
                  </a:lnTo>
                  <a:lnTo>
                    <a:pt x="45" y="5940"/>
                  </a:lnTo>
                  <a:lnTo>
                    <a:pt x="90" y="6162"/>
                  </a:lnTo>
                  <a:lnTo>
                    <a:pt x="179" y="6362"/>
                  </a:lnTo>
                  <a:lnTo>
                    <a:pt x="268" y="6563"/>
                  </a:lnTo>
                  <a:lnTo>
                    <a:pt x="401" y="6741"/>
                  </a:lnTo>
                  <a:lnTo>
                    <a:pt x="557" y="6896"/>
                  </a:lnTo>
                  <a:lnTo>
                    <a:pt x="713" y="7052"/>
                  </a:lnTo>
                  <a:lnTo>
                    <a:pt x="890" y="7208"/>
                  </a:lnTo>
                  <a:lnTo>
                    <a:pt x="1091" y="7319"/>
                  </a:lnTo>
                  <a:lnTo>
                    <a:pt x="1313" y="7430"/>
                  </a:lnTo>
                  <a:lnTo>
                    <a:pt x="1513" y="7519"/>
                  </a:lnTo>
                  <a:lnTo>
                    <a:pt x="1780" y="7586"/>
                  </a:lnTo>
                  <a:lnTo>
                    <a:pt x="2047" y="7630"/>
                  </a:lnTo>
                  <a:lnTo>
                    <a:pt x="2314" y="7653"/>
                  </a:lnTo>
                  <a:lnTo>
                    <a:pt x="2603" y="7653"/>
                  </a:lnTo>
                  <a:lnTo>
                    <a:pt x="3404" y="7630"/>
                  </a:lnTo>
                  <a:lnTo>
                    <a:pt x="3715" y="7608"/>
                  </a:lnTo>
                  <a:lnTo>
                    <a:pt x="3982" y="7564"/>
                  </a:lnTo>
                  <a:lnTo>
                    <a:pt x="4427" y="9432"/>
                  </a:lnTo>
                  <a:lnTo>
                    <a:pt x="5895" y="9076"/>
                  </a:lnTo>
                  <a:lnTo>
                    <a:pt x="5495" y="7208"/>
                  </a:lnTo>
                  <a:lnTo>
                    <a:pt x="5450" y="7208"/>
                  </a:lnTo>
                  <a:lnTo>
                    <a:pt x="4071" y="7274"/>
                  </a:lnTo>
                  <a:lnTo>
                    <a:pt x="3782" y="7252"/>
                  </a:lnTo>
                  <a:lnTo>
                    <a:pt x="3515" y="7230"/>
                  </a:lnTo>
                  <a:lnTo>
                    <a:pt x="3248" y="7185"/>
                  </a:lnTo>
                  <a:lnTo>
                    <a:pt x="2981" y="7119"/>
                  </a:lnTo>
                  <a:lnTo>
                    <a:pt x="2781" y="7030"/>
                  </a:lnTo>
                  <a:lnTo>
                    <a:pt x="2559" y="6918"/>
                  </a:lnTo>
                  <a:lnTo>
                    <a:pt x="2381" y="6807"/>
                  </a:lnTo>
                  <a:lnTo>
                    <a:pt x="2203" y="6674"/>
                  </a:lnTo>
                  <a:lnTo>
                    <a:pt x="2025" y="6496"/>
                  </a:lnTo>
                  <a:lnTo>
                    <a:pt x="1869" y="6340"/>
                  </a:lnTo>
                  <a:lnTo>
                    <a:pt x="1758" y="6140"/>
                  </a:lnTo>
                  <a:lnTo>
                    <a:pt x="1647" y="5962"/>
                  </a:lnTo>
                  <a:lnTo>
                    <a:pt x="1580" y="5762"/>
                  </a:lnTo>
                  <a:lnTo>
                    <a:pt x="1513" y="5539"/>
                  </a:lnTo>
                  <a:lnTo>
                    <a:pt x="1491" y="5317"/>
                  </a:lnTo>
                  <a:lnTo>
                    <a:pt x="1469" y="5072"/>
                  </a:lnTo>
                  <a:lnTo>
                    <a:pt x="1491" y="4716"/>
                  </a:lnTo>
                  <a:lnTo>
                    <a:pt x="1513" y="4361"/>
                  </a:lnTo>
                  <a:lnTo>
                    <a:pt x="1580" y="4049"/>
                  </a:lnTo>
                  <a:lnTo>
                    <a:pt x="1691" y="3738"/>
                  </a:lnTo>
                  <a:lnTo>
                    <a:pt x="1802" y="3471"/>
                  </a:lnTo>
                  <a:lnTo>
                    <a:pt x="1958" y="3204"/>
                  </a:lnTo>
                  <a:lnTo>
                    <a:pt x="2114" y="2982"/>
                  </a:lnTo>
                  <a:lnTo>
                    <a:pt x="2314" y="2759"/>
                  </a:lnTo>
                  <a:lnTo>
                    <a:pt x="2470" y="2626"/>
                  </a:lnTo>
                  <a:lnTo>
                    <a:pt x="2625" y="2514"/>
                  </a:lnTo>
                  <a:lnTo>
                    <a:pt x="2803" y="2403"/>
                  </a:lnTo>
                  <a:lnTo>
                    <a:pt x="2981" y="2292"/>
                  </a:lnTo>
                  <a:lnTo>
                    <a:pt x="3248" y="2136"/>
                  </a:lnTo>
                  <a:lnTo>
                    <a:pt x="3560" y="2003"/>
                  </a:lnTo>
                  <a:lnTo>
                    <a:pt x="3560" y="2003"/>
                  </a:lnTo>
                  <a:lnTo>
                    <a:pt x="4049" y="1892"/>
                  </a:lnTo>
                  <a:lnTo>
                    <a:pt x="36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73;p43"/>
            <p:cNvSpPr/>
            <p:nvPr/>
          </p:nvSpPr>
          <p:spPr>
            <a:xfrm>
              <a:off x="7992024" y="3436582"/>
              <a:ext cx="158288" cy="184007"/>
            </a:xfrm>
            <a:custGeom>
              <a:avLst/>
              <a:gdLst/>
              <a:ahLst/>
              <a:cxnLst/>
              <a:rect l="l" t="t" r="r" b="b"/>
              <a:pathLst>
                <a:path w="1914" h="2225" fill="none" extrusionOk="0">
                  <a:moveTo>
                    <a:pt x="1513" y="1"/>
                  </a:moveTo>
                  <a:lnTo>
                    <a:pt x="1468" y="1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445" y="2225"/>
                  </a:lnTo>
                  <a:lnTo>
                    <a:pt x="1913" y="1869"/>
                  </a:lnTo>
                  <a:lnTo>
                    <a:pt x="15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4;p43"/>
            <p:cNvSpPr/>
            <p:nvPr/>
          </p:nvSpPr>
          <p:spPr>
            <a:xfrm>
              <a:off x="7837457" y="2840564"/>
              <a:ext cx="160107" cy="184090"/>
            </a:xfrm>
            <a:custGeom>
              <a:avLst/>
              <a:gdLst/>
              <a:ahLst/>
              <a:cxnLst/>
              <a:rect l="l" t="t" r="r" b="b"/>
              <a:pathLst>
                <a:path w="1936" h="2226" fill="none" extrusionOk="0">
                  <a:moveTo>
                    <a:pt x="1936" y="1892"/>
                  </a:moveTo>
                  <a:lnTo>
                    <a:pt x="1513" y="1"/>
                  </a:lnTo>
                  <a:lnTo>
                    <a:pt x="1" y="357"/>
                  </a:lnTo>
                  <a:lnTo>
                    <a:pt x="1" y="357"/>
                  </a:lnTo>
                  <a:lnTo>
                    <a:pt x="334" y="1602"/>
                  </a:lnTo>
                  <a:lnTo>
                    <a:pt x="334" y="1602"/>
                  </a:lnTo>
                  <a:lnTo>
                    <a:pt x="490" y="2225"/>
                  </a:lnTo>
                  <a:lnTo>
                    <a:pt x="1447" y="2003"/>
                  </a:lnTo>
                  <a:lnTo>
                    <a:pt x="1936" y="1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5;p43"/>
            <p:cNvSpPr/>
            <p:nvPr/>
          </p:nvSpPr>
          <p:spPr>
            <a:xfrm>
              <a:off x="7662712" y="3006129"/>
              <a:ext cx="450798" cy="467338"/>
            </a:xfrm>
            <a:custGeom>
              <a:avLst/>
              <a:gdLst/>
              <a:ahLst/>
              <a:cxnLst/>
              <a:rect l="l" t="t" r="r" b="b"/>
              <a:pathLst>
                <a:path w="5451" h="5651" fill="none" extrusionOk="0">
                  <a:moveTo>
                    <a:pt x="1513" y="690"/>
                  </a:moveTo>
                  <a:lnTo>
                    <a:pt x="1513" y="690"/>
                  </a:lnTo>
                  <a:lnTo>
                    <a:pt x="1335" y="802"/>
                  </a:lnTo>
                  <a:lnTo>
                    <a:pt x="1157" y="913"/>
                  </a:lnTo>
                  <a:lnTo>
                    <a:pt x="1002" y="1024"/>
                  </a:lnTo>
                  <a:lnTo>
                    <a:pt x="868" y="1157"/>
                  </a:lnTo>
                  <a:lnTo>
                    <a:pt x="868" y="1157"/>
                  </a:lnTo>
                  <a:lnTo>
                    <a:pt x="646" y="1380"/>
                  </a:lnTo>
                  <a:lnTo>
                    <a:pt x="490" y="1602"/>
                  </a:lnTo>
                  <a:lnTo>
                    <a:pt x="334" y="1869"/>
                  </a:lnTo>
                  <a:lnTo>
                    <a:pt x="201" y="2158"/>
                  </a:lnTo>
                  <a:lnTo>
                    <a:pt x="112" y="2448"/>
                  </a:lnTo>
                  <a:lnTo>
                    <a:pt x="45" y="2781"/>
                  </a:lnTo>
                  <a:lnTo>
                    <a:pt x="1" y="3115"/>
                  </a:lnTo>
                  <a:lnTo>
                    <a:pt x="1" y="3471"/>
                  </a:lnTo>
                  <a:lnTo>
                    <a:pt x="1" y="3471"/>
                  </a:lnTo>
                  <a:lnTo>
                    <a:pt x="1" y="3715"/>
                  </a:lnTo>
                  <a:lnTo>
                    <a:pt x="45" y="3938"/>
                  </a:lnTo>
                  <a:lnTo>
                    <a:pt x="90" y="4160"/>
                  </a:lnTo>
                  <a:lnTo>
                    <a:pt x="179" y="4360"/>
                  </a:lnTo>
                  <a:lnTo>
                    <a:pt x="268" y="4561"/>
                  </a:lnTo>
                  <a:lnTo>
                    <a:pt x="401" y="4739"/>
                  </a:lnTo>
                  <a:lnTo>
                    <a:pt x="557" y="4894"/>
                  </a:lnTo>
                  <a:lnTo>
                    <a:pt x="713" y="5050"/>
                  </a:lnTo>
                  <a:lnTo>
                    <a:pt x="713" y="5050"/>
                  </a:lnTo>
                  <a:lnTo>
                    <a:pt x="890" y="5206"/>
                  </a:lnTo>
                  <a:lnTo>
                    <a:pt x="1091" y="5317"/>
                  </a:lnTo>
                  <a:lnTo>
                    <a:pt x="1313" y="5428"/>
                  </a:lnTo>
                  <a:lnTo>
                    <a:pt x="1513" y="5517"/>
                  </a:lnTo>
                  <a:lnTo>
                    <a:pt x="1513" y="5517"/>
                  </a:lnTo>
                  <a:lnTo>
                    <a:pt x="1780" y="5584"/>
                  </a:lnTo>
                  <a:lnTo>
                    <a:pt x="2047" y="5628"/>
                  </a:lnTo>
                  <a:lnTo>
                    <a:pt x="2314" y="5651"/>
                  </a:lnTo>
                  <a:lnTo>
                    <a:pt x="2603" y="5651"/>
                  </a:lnTo>
                  <a:lnTo>
                    <a:pt x="2603" y="5651"/>
                  </a:lnTo>
                  <a:lnTo>
                    <a:pt x="3404" y="5628"/>
                  </a:lnTo>
                  <a:lnTo>
                    <a:pt x="3715" y="5606"/>
                  </a:lnTo>
                  <a:lnTo>
                    <a:pt x="3982" y="5562"/>
                  </a:lnTo>
                  <a:lnTo>
                    <a:pt x="5450" y="5206"/>
                  </a:lnTo>
                  <a:lnTo>
                    <a:pt x="5450" y="5206"/>
                  </a:lnTo>
                  <a:lnTo>
                    <a:pt x="4071" y="5272"/>
                  </a:lnTo>
                  <a:lnTo>
                    <a:pt x="4071" y="5272"/>
                  </a:lnTo>
                  <a:lnTo>
                    <a:pt x="3782" y="5250"/>
                  </a:lnTo>
                  <a:lnTo>
                    <a:pt x="3515" y="5228"/>
                  </a:lnTo>
                  <a:lnTo>
                    <a:pt x="3248" y="5183"/>
                  </a:lnTo>
                  <a:lnTo>
                    <a:pt x="2981" y="5117"/>
                  </a:lnTo>
                  <a:lnTo>
                    <a:pt x="2981" y="5117"/>
                  </a:lnTo>
                  <a:lnTo>
                    <a:pt x="2781" y="5028"/>
                  </a:lnTo>
                  <a:lnTo>
                    <a:pt x="2559" y="4916"/>
                  </a:lnTo>
                  <a:lnTo>
                    <a:pt x="2381" y="4805"/>
                  </a:lnTo>
                  <a:lnTo>
                    <a:pt x="2203" y="4672"/>
                  </a:lnTo>
                  <a:lnTo>
                    <a:pt x="2203" y="4672"/>
                  </a:lnTo>
                  <a:lnTo>
                    <a:pt x="2025" y="4494"/>
                  </a:lnTo>
                  <a:lnTo>
                    <a:pt x="1869" y="4338"/>
                  </a:lnTo>
                  <a:lnTo>
                    <a:pt x="1758" y="4138"/>
                  </a:lnTo>
                  <a:lnTo>
                    <a:pt x="1647" y="3960"/>
                  </a:lnTo>
                  <a:lnTo>
                    <a:pt x="1580" y="3760"/>
                  </a:lnTo>
                  <a:lnTo>
                    <a:pt x="1513" y="3537"/>
                  </a:lnTo>
                  <a:lnTo>
                    <a:pt x="1491" y="3315"/>
                  </a:lnTo>
                  <a:lnTo>
                    <a:pt x="1469" y="3070"/>
                  </a:lnTo>
                  <a:lnTo>
                    <a:pt x="1469" y="3070"/>
                  </a:lnTo>
                  <a:lnTo>
                    <a:pt x="1491" y="2714"/>
                  </a:lnTo>
                  <a:lnTo>
                    <a:pt x="1513" y="2359"/>
                  </a:lnTo>
                  <a:lnTo>
                    <a:pt x="1580" y="2047"/>
                  </a:lnTo>
                  <a:lnTo>
                    <a:pt x="1691" y="1736"/>
                  </a:lnTo>
                  <a:lnTo>
                    <a:pt x="1802" y="1469"/>
                  </a:lnTo>
                  <a:lnTo>
                    <a:pt x="1958" y="1202"/>
                  </a:lnTo>
                  <a:lnTo>
                    <a:pt x="2114" y="980"/>
                  </a:lnTo>
                  <a:lnTo>
                    <a:pt x="2314" y="757"/>
                  </a:lnTo>
                  <a:lnTo>
                    <a:pt x="2314" y="757"/>
                  </a:lnTo>
                  <a:lnTo>
                    <a:pt x="2470" y="624"/>
                  </a:lnTo>
                  <a:lnTo>
                    <a:pt x="2625" y="512"/>
                  </a:lnTo>
                  <a:lnTo>
                    <a:pt x="2803" y="401"/>
                  </a:lnTo>
                  <a:lnTo>
                    <a:pt x="2981" y="290"/>
                  </a:lnTo>
                  <a:lnTo>
                    <a:pt x="2981" y="290"/>
                  </a:lnTo>
                  <a:lnTo>
                    <a:pt x="3248" y="134"/>
                  </a:lnTo>
                  <a:lnTo>
                    <a:pt x="3560" y="1"/>
                  </a:lnTo>
                  <a:lnTo>
                    <a:pt x="2603" y="223"/>
                  </a:lnTo>
                  <a:lnTo>
                    <a:pt x="2603" y="223"/>
                  </a:lnTo>
                  <a:lnTo>
                    <a:pt x="2314" y="334"/>
                  </a:lnTo>
                  <a:lnTo>
                    <a:pt x="2025" y="446"/>
                  </a:lnTo>
                  <a:lnTo>
                    <a:pt x="1758" y="557"/>
                  </a:lnTo>
                  <a:lnTo>
                    <a:pt x="1513" y="690"/>
                  </a:lnTo>
                  <a:lnTo>
                    <a:pt x="1513" y="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6;p43"/>
            <p:cNvSpPr/>
            <p:nvPr/>
          </p:nvSpPr>
          <p:spPr>
            <a:xfrm>
              <a:off x="7471427" y="2870005"/>
              <a:ext cx="557481" cy="767208"/>
            </a:xfrm>
            <a:custGeom>
              <a:avLst/>
              <a:gdLst/>
              <a:ahLst/>
              <a:cxnLst/>
              <a:rect l="l" t="t" r="r" b="b"/>
              <a:pathLst>
                <a:path w="6741" h="9277" extrusionOk="0">
                  <a:moveTo>
                    <a:pt x="4427" y="1"/>
                  </a:moveTo>
                  <a:lnTo>
                    <a:pt x="4115" y="112"/>
                  </a:lnTo>
                  <a:lnTo>
                    <a:pt x="3826" y="223"/>
                  </a:lnTo>
                  <a:lnTo>
                    <a:pt x="3404" y="379"/>
                  </a:lnTo>
                  <a:lnTo>
                    <a:pt x="3003" y="579"/>
                  </a:lnTo>
                  <a:lnTo>
                    <a:pt x="2558" y="802"/>
                  </a:lnTo>
                  <a:lnTo>
                    <a:pt x="2158" y="1069"/>
                  </a:lnTo>
                  <a:lnTo>
                    <a:pt x="1780" y="1313"/>
                  </a:lnTo>
                  <a:lnTo>
                    <a:pt x="1469" y="1602"/>
                  </a:lnTo>
                  <a:lnTo>
                    <a:pt x="1291" y="1780"/>
                  </a:lnTo>
                  <a:lnTo>
                    <a:pt x="1113" y="1980"/>
                  </a:lnTo>
                  <a:lnTo>
                    <a:pt x="979" y="2181"/>
                  </a:lnTo>
                  <a:lnTo>
                    <a:pt x="823" y="2381"/>
                  </a:lnTo>
                  <a:lnTo>
                    <a:pt x="690" y="2603"/>
                  </a:lnTo>
                  <a:lnTo>
                    <a:pt x="579" y="2826"/>
                  </a:lnTo>
                  <a:lnTo>
                    <a:pt x="468" y="3048"/>
                  </a:lnTo>
                  <a:lnTo>
                    <a:pt x="379" y="3293"/>
                  </a:lnTo>
                  <a:lnTo>
                    <a:pt x="290" y="3560"/>
                  </a:lnTo>
                  <a:lnTo>
                    <a:pt x="201" y="3804"/>
                  </a:lnTo>
                  <a:lnTo>
                    <a:pt x="89" y="4360"/>
                  </a:lnTo>
                  <a:lnTo>
                    <a:pt x="23" y="4939"/>
                  </a:lnTo>
                  <a:lnTo>
                    <a:pt x="0" y="5562"/>
                  </a:lnTo>
                  <a:lnTo>
                    <a:pt x="23" y="5962"/>
                  </a:lnTo>
                  <a:lnTo>
                    <a:pt x="89" y="6340"/>
                  </a:lnTo>
                  <a:lnTo>
                    <a:pt x="178" y="6718"/>
                  </a:lnTo>
                  <a:lnTo>
                    <a:pt x="312" y="7052"/>
                  </a:lnTo>
                  <a:lnTo>
                    <a:pt x="490" y="7385"/>
                  </a:lnTo>
                  <a:lnTo>
                    <a:pt x="712" y="7697"/>
                  </a:lnTo>
                  <a:lnTo>
                    <a:pt x="957" y="7986"/>
                  </a:lnTo>
                  <a:lnTo>
                    <a:pt x="1268" y="8253"/>
                  </a:lnTo>
                  <a:lnTo>
                    <a:pt x="1535" y="8475"/>
                  </a:lnTo>
                  <a:lnTo>
                    <a:pt x="1802" y="8653"/>
                  </a:lnTo>
                  <a:lnTo>
                    <a:pt x="2114" y="8809"/>
                  </a:lnTo>
                  <a:lnTo>
                    <a:pt x="2425" y="8942"/>
                  </a:lnTo>
                  <a:lnTo>
                    <a:pt x="2759" y="9054"/>
                  </a:lnTo>
                  <a:lnTo>
                    <a:pt x="3092" y="9143"/>
                  </a:lnTo>
                  <a:lnTo>
                    <a:pt x="3448" y="9209"/>
                  </a:lnTo>
                  <a:lnTo>
                    <a:pt x="3826" y="9254"/>
                  </a:lnTo>
                  <a:lnTo>
                    <a:pt x="4449" y="9276"/>
                  </a:lnTo>
                  <a:lnTo>
                    <a:pt x="5183" y="9254"/>
                  </a:lnTo>
                  <a:lnTo>
                    <a:pt x="5806" y="9209"/>
                  </a:lnTo>
                  <a:lnTo>
                    <a:pt x="6317" y="9165"/>
                  </a:lnTo>
                  <a:lnTo>
                    <a:pt x="6740" y="9076"/>
                  </a:lnTo>
                  <a:lnTo>
                    <a:pt x="6295" y="7208"/>
                  </a:lnTo>
                  <a:lnTo>
                    <a:pt x="6028" y="7252"/>
                  </a:lnTo>
                  <a:lnTo>
                    <a:pt x="5717" y="7274"/>
                  </a:lnTo>
                  <a:lnTo>
                    <a:pt x="4916" y="7297"/>
                  </a:lnTo>
                  <a:lnTo>
                    <a:pt x="4627" y="7297"/>
                  </a:lnTo>
                  <a:lnTo>
                    <a:pt x="4360" y="7274"/>
                  </a:lnTo>
                  <a:lnTo>
                    <a:pt x="4093" y="7230"/>
                  </a:lnTo>
                  <a:lnTo>
                    <a:pt x="3826" y="7163"/>
                  </a:lnTo>
                  <a:lnTo>
                    <a:pt x="3626" y="7074"/>
                  </a:lnTo>
                  <a:lnTo>
                    <a:pt x="3404" y="6963"/>
                  </a:lnTo>
                  <a:lnTo>
                    <a:pt x="3203" y="6852"/>
                  </a:lnTo>
                  <a:lnTo>
                    <a:pt x="3026" y="6696"/>
                  </a:lnTo>
                  <a:lnTo>
                    <a:pt x="2870" y="6540"/>
                  </a:lnTo>
                  <a:lnTo>
                    <a:pt x="2714" y="6385"/>
                  </a:lnTo>
                  <a:lnTo>
                    <a:pt x="2581" y="6207"/>
                  </a:lnTo>
                  <a:lnTo>
                    <a:pt x="2492" y="6006"/>
                  </a:lnTo>
                  <a:lnTo>
                    <a:pt x="2403" y="5806"/>
                  </a:lnTo>
                  <a:lnTo>
                    <a:pt x="2358" y="5584"/>
                  </a:lnTo>
                  <a:lnTo>
                    <a:pt x="2314" y="5361"/>
                  </a:lnTo>
                  <a:lnTo>
                    <a:pt x="2314" y="5117"/>
                  </a:lnTo>
                  <a:lnTo>
                    <a:pt x="2314" y="4761"/>
                  </a:lnTo>
                  <a:lnTo>
                    <a:pt x="2358" y="4427"/>
                  </a:lnTo>
                  <a:lnTo>
                    <a:pt x="2425" y="4094"/>
                  </a:lnTo>
                  <a:lnTo>
                    <a:pt x="2514" y="3804"/>
                  </a:lnTo>
                  <a:lnTo>
                    <a:pt x="2647" y="3515"/>
                  </a:lnTo>
                  <a:lnTo>
                    <a:pt x="2803" y="3248"/>
                  </a:lnTo>
                  <a:lnTo>
                    <a:pt x="2959" y="3026"/>
                  </a:lnTo>
                  <a:lnTo>
                    <a:pt x="3181" y="2803"/>
                  </a:lnTo>
                  <a:lnTo>
                    <a:pt x="3315" y="2670"/>
                  </a:lnTo>
                  <a:lnTo>
                    <a:pt x="3470" y="2559"/>
                  </a:lnTo>
                  <a:lnTo>
                    <a:pt x="3648" y="2448"/>
                  </a:lnTo>
                  <a:lnTo>
                    <a:pt x="3826" y="2336"/>
                  </a:lnTo>
                  <a:lnTo>
                    <a:pt x="4071" y="2203"/>
                  </a:lnTo>
                  <a:lnTo>
                    <a:pt x="4338" y="2092"/>
                  </a:lnTo>
                  <a:lnTo>
                    <a:pt x="4627" y="1980"/>
                  </a:lnTo>
                  <a:lnTo>
                    <a:pt x="4916" y="1869"/>
                  </a:lnTo>
                  <a:lnTo>
                    <a:pt x="4760" y="1246"/>
                  </a:lnTo>
                  <a:lnTo>
                    <a:pt x="4427" y="1"/>
                  </a:lnTo>
                  <a:close/>
                </a:path>
              </a:pathLst>
            </a:custGeom>
            <a:solidFill>
              <a:srgbClr val="EE7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7;p43"/>
            <p:cNvSpPr/>
            <p:nvPr/>
          </p:nvSpPr>
          <p:spPr>
            <a:xfrm>
              <a:off x="7460428" y="2862644"/>
              <a:ext cx="662262" cy="785567"/>
            </a:xfrm>
            <a:custGeom>
              <a:avLst/>
              <a:gdLst/>
              <a:ahLst/>
              <a:cxnLst/>
              <a:rect l="l" t="t" r="r" b="b"/>
              <a:pathLst>
                <a:path w="8008" h="9499" extrusionOk="0">
                  <a:moveTo>
                    <a:pt x="5143" y="2063"/>
                  </a:moveTo>
                  <a:lnTo>
                    <a:pt x="5094" y="2092"/>
                  </a:lnTo>
                  <a:lnTo>
                    <a:pt x="4849" y="2270"/>
                  </a:lnTo>
                  <a:lnTo>
                    <a:pt x="4604" y="2492"/>
                  </a:lnTo>
                  <a:lnTo>
                    <a:pt x="4404" y="2715"/>
                  </a:lnTo>
                  <a:lnTo>
                    <a:pt x="4226" y="2981"/>
                  </a:lnTo>
                  <a:lnTo>
                    <a:pt x="4070" y="3271"/>
                  </a:lnTo>
                  <a:lnTo>
                    <a:pt x="3981" y="3515"/>
                  </a:lnTo>
                  <a:lnTo>
                    <a:pt x="3893" y="3804"/>
                  </a:lnTo>
                  <a:lnTo>
                    <a:pt x="3826" y="4094"/>
                  </a:lnTo>
                  <a:lnTo>
                    <a:pt x="3804" y="4383"/>
                  </a:lnTo>
                  <a:lnTo>
                    <a:pt x="3781" y="4694"/>
                  </a:lnTo>
                  <a:lnTo>
                    <a:pt x="3804" y="4983"/>
                  </a:lnTo>
                  <a:lnTo>
                    <a:pt x="3848" y="5272"/>
                  </a:lnTo>
                  <a:lnTo>
                    <a:pt x="3915" y="5539"/>
                  </a:lnTo>
                  <a:lnTo>
                    <a:pt x="4048" y="5829"/>
                  </a:lnTo>
                  <a:lnTo>
                    <a:pt x="4204" y="6095"/>
                  </a:lnTo>
                  <a:lnTo>
                    <a:pt x="4382" y="6318"/>
                  </a:lnTo>
                  <a:lnTo>
                    <a:pt x="4604" y="6518"/>
                  </a:lnTo>
                  <a:lnTo>
                    <a:pt x="4827" y="6674"/>
                  </a:lnTo>
                  <a:lnTo>
                    <a:pt x="5071" y="6785"/>
                  </a:lnTo>
                  <a:lnTo>
                    <a:pt x="5316" y="6896"/>
                  </a:lnTo>
                  <a:lnTo>
                    <a:pt x="5605" y="6963"/>
                  </a:lnTo>
                  <a:lnTo>
                    <a:pt x="5872" y="7030"/>
                  </a:lnTo>
                  <a:lnTo>
                    <a:pt x="6161" y="7052"/>
                  </a:lnTo>
                  <a:lnTo>
                    <a:pt x="6473" y="7074"/>
                  </a:lnTo>
                  <a:lnTo>
                    <a:pt x="6762" y="7096"/>
                  </a:lnTo>
                  <a:lnTo>
                    <a:pt x="6767" y="7096"/>
                  </a:lnTo>
                  <a:lnTo>
                    <a:pt x="6767" y="7096"/>
                  </a:lnTo>
                  <a:lnTo>
                    <a:pt x="6339" y="7185"/>
                  </a:lnTo>
                  <a:lnTo>
                    <a:pt x="5828" y="7274"/>
                  </a:lnTo>
                  <a:lnTo>
                    <a:pt x="5316" y="7319"/>
                  </a:lnTo>
                  <a:lnTo>
                    <a:pt x="4804" y="7319"/>
                  </a:lnTo>
                  <a:lnTo>
                    <a:pt x="4560" y="7274"/>
                  </a:lnTo>
                  <a:lnTo>
                    <a:pt x="4293" y="7230"/>
                  </a:lnTo>
                  <a:lnTo>
                    <a:pt x="4070" y="7163"/>
                  </a:lnTo>
                  <a:lnTo>
                    <a:pt x="3826" y="7074"/>
                  </a:lnTo>
                  <a:lnTo>
                    <a:pt x="3603" y="6985"/>
                  </a:lnTo>
                  <a:lnTo>
                    <a:pt x="3425" y="6852"/>
                  </a:lnTo>
                  <a:lnTo>
                    <a:pt x="3247" y="6718"/>
                  </a:lnTo>
                  <a:lnTo>
                    <a:pt x="3092" y="6563"/>
                  </a:lnTo>
                  <a:lnTo>
                    <a:pt x="2958" y="6407"/>
                  </a:lnTo>
                  <a:lnTo>
                    <a:pt x="2847" y="6229"/>
                  </a:lnTo>
                  <a:lnTo>
                    <a:pt x="2758" y="6029"/>
                  </a:lnTo>
                  <a:lnTo>
                    <a:pt x="2669" y="5851"/>
                  </a:lnTo>
                  <a:lnTo>
                    <a:pt x="2625" y="5628"/>
                  </a:lnTo>
                  <a:lnTo>
                    <a:pt x="2580" y="5428"/>
                  </a:lnTo>
                  <a:lnTo>
                    <a:pt x="2558" y="5206"/>
                  </a:lnTo>
                  <a:lnTo>
                    <a:pt x="2558" y="5006"/>
                  </a:lnTo>
                  <a:lnTo>
                    <a:pt x="2580" y="4783"/>
                  </a:lnTo>
                  <a:lnTo>
                    <a:pt x="2602" y="4561"/>
                  </a:lnTo>
                  <a:lnTo>
                    <a:pt x="2647" y="4338"/>
                  </a:lnTo>
                  <a:lnTo>
                    <a:pt x="2714" y="4116"/>
                  </a:lnTo>
                  <a:lnTo>
                    <a:pt x="2780" y="3893"/>
                  </a:lnTo>
                  <a:lnTo>
                    <a:pt x="2869" y="3715"/>
                  </a:lnTo>
                  <a:lnTo>
                    <a:pt x="2958" y="3537"/>
                  </a:lnTo>
                  <a:lnTo>
                    <a:pt x="3092" y="3360"/>
                  </a:lnTo>
                  <a:lnTo>
                    <a:pt x="3203" y="3204"/>
                  </a:lnTo>
                  <a:lnTo>
                    <a:pt x="3336" y="3048"/>
                  </a:lnTo>
                  <a:lnTo>
                    <a:pt x="3492" y="2915"/>
                  </a:lnTo>
                  <a:lnTo>
                    <a:pt x="3648" y="2781"/>
                  </a:lnTo>
                  <a:lnTo>
                    <a:pt x="3981" y="2559"/>
                  </a:lnTo>
                  <a:lnTo>
                    <a:pt x="4337" y="2381"/>
                  </a:lnTo>
                  <a:lnTo>
                    <a:pt x="4715" y="2203"/>
                  </a:lnTo>
                  <a:lnTo>
                    <a:pt x="5116" y="2069"/>
                  </a:lnTo>
                  <a:lnTo>
                    <a:pt x="5143" y="2063"/>
                  </a:lnTo>
                  <a:close/>
                  <a:moveTo>
                    <a:pt x="4490" y="247"/>
                  </a:moveTo>
                  <a:lnTo>
                    <a:pt x="4693" y="1024"/>
                  </a:lnTo>
                  <a:lnTo>
                    <a:pt x="4916" y="1876"/>
                  </a:lnTo>
                  <a:lnTo>
                    <a:pt x="4916" y="1876"/>
                  </a:lnTo>
                  <a:lnTo>
                    <a:pt x="4604" y="1980"/>
                  </a:lnTo>
                  <a:lnTo>
                    <a:pt x="4204" y="2158"/>
                  </a:lnTo>
                  <a:lnTo>
                    <a:pt x="3848" y="2359"/>
                  </a:lnTo>
                  <a:lnTo>
                    <a:pt x="3492" y="2581"/>
                  </a:lnTo>
                  <a:lnTo>
                    <a:pt x="3336" y="2715"/>
                  </a:lnTo>
                  <a:lnTo>
                    <a:pt x="3181" y="2848"/>
                  </a:lnTo>
                  <a:lnTo>
                    <a:pt x="3047" y="3004"/>
                  </a:lnTo>
                  <a:lnTo>
                    <a:pt x="2914" y="3159"/>
                  </a:lnTo>
                  <a:lnTo>
                    <a:pt x="2803" y="3337"/>
                  </a:lnTo>
                  <a:lnTo>
                    <a:pt x="2691" y="3515"/>
                  </a:lnTo>
                  <a:lnTo>
                    <a:pt x="2602" y="3715"/>
                  </a:lnTo>
                  <a:lnTo>
                    <a:pt x="2513" y="3916"/>
                  </a:lnTo>
                  <a:lnTo>
                    <a:pt x="2402" y="4272"/>
                  </a:lnTo>
                  <a:lnTo>
                    <a:pt x="2336" y="4650"/>
                  </a:lnTo>
                  <a:lnTo>
                    <a:pt x="2313" y="5028"/>
                  </a:lnTo>
                  <a:lnTo>
                    <a:pt x="2336" y="5406"/>
                  </a:lnTo>
                  <a:lnTo>
                    <a:pt x="2358" y="5584"/>
                  </a:lnTo>
                  <a:lnTo>
                    <a:pt x="2402" y="5784"/>
                  </a:lnTo>
                  <a:lnTo>
                    <a:pt x="2469" y="5962"/>
                  </a:lnTo>
                  <a:lnTo>
                    <a:pt x="2536" y="6118"/>
                  </a:lnTo>
                  <a:lnTo>
                    <a:pt x="2625" y="6296"/>
                  </a:lnTo>
                  <a:lnTo>
                    <a:pt x="2714" y="6451"/>
                  </a:lnTo>
                  <a:lnTo>
                    <a:pt x="2825" y="6607"/>
                  </a:lnTo>
                  <a:lnTo>
                    <a:pt x="2958" y="6740"/>
                  </a:lnTo>
                  <a:lnTo>
                    <a:pt x="3225" y="6963"/>
                  </a:lnTo>
                  <a:lnTo>
                    <a:pt x="3492" y="7141"/>
                  </a:lnTo>
                  <a:lnTo>
                    <a:pt x="3781" y="7297"/>
                  </a:lnTo>
                  <a:lnTo>
                    <a:pt x="4070" y="7386"/>
                  </a:lnTo>
                  <a:lnTo>
                    <a:pt x="4382" y="7474"/>
                  </a:lnTo>
                  <a:lnTo>
                    <a:pt x="4715" y="7519"/>
                  </a:lnTo>
                  <a:lnTo>
                    <a:pt x="5027" y="7541"/>
                  </a:lnTo>
                  <a:lnTo>
                    <a:pt x="5361" y="7519"/>
                  </a:lnTo>
                  <a:lnTo>
                    <a:pt x="5694" y="7497"/>
                  </a:lnTo>
                  <a:lnTo>
                    <a:pt x="6028" y="7452"/>
                  </a:lnTo>
                  <a:lnTo>
                    <a:pt x="6340" y="7400"/>
                  </a:lnTo>
                  <a:lnTo>
                    <a:pt x="6340" y="7400"/>
                  </a:lnTo>
                  <a:lnTo>
                    <a:pt x="6539" y="8297"/>
                  </a:lnTo>
                  <a:lnTo>
                    <a:pt x="6651" y="8631"/>
                  </a:lnTo>
                  <a:lnTo>
                    <a:pt x="6695" y="8809"/>
                  </a:lnTo>
                  <a:lnTo>
                    <a:pt x="6717" y="8943"/>
                  </a:lnTo>
                  <a:lnTo>
                    <a:pt x="6695" y="9031"/>
                  </a:lnTo>
                  <a:lnTo>
                    <a:pt x="6673" y="9076"/>
                  </a:lnTo>
                  <a:lnTo>
                    <a:pt x="6517" y="9120"/>
                  </a:lnTo>
                  <a:lnTo>
                    <a:pt x="6272" y="9187"/>
                  </a:lnTo>
                  <a:lnTo>
                    <a:pt x="6006" y="9232"/>
                  </a:lnTo>
                  <a:lnTo>
                    <a:pt x="5716" y="9254"/>
                  </a:lnTo>
                  <a:lnTo>
                    <a:pt x="5450" y="9276"/>
                  </a:lnTo>
                  <a:lnTo>
                    <a:pt x="4871" y="9254"/>
                  </a:lnTo>
                  <a:lnTo>
                    <a:pt x="4360" y="9254"/>
                  </a:lnTo>
                  <a:lnTo>
                    <a:pt x="4048" y="9232"/>
                  </a:lnTo>
                  <a:lnTo>
                    <a:pt x="3759" y="9209"/>
                  </a:lnTo>
                  <a:lnTo>
                    <a:pt x="3448" y="9165"/>
                  </a:lnTo>
                  <a:lnTo>
                    <a:pt x="3159" y="9098"/>
                  </a:lnTo>
                  <a:lnTo>
                    <a:pt x="2869" y="9009"/>
                  </a:lnTo>
                  <a:lnTo>
                    <a:pt x="2580" y="8920"/>
                  </a:lnTo>
                  <a:lnTo>
                    <a:pt x="2291" y="8787"/>
                  </a:lnTo>
                  <a:lnTo>
                    <a:pt x="2024" y="8653"/>
                  </a:lnTo>
                  <a:lnTo>
                    <a:pt x="1779" y="8498"/>
                  </a:lnTo>
                  <a:lnTo>
                    <a:pt x="1535" y="8342"/>
                  </a:lnTo>
                  <a:lnTo>
                    <a:pt x="1312" y="8142"/>
                  </a:lnTo>
                  <a:lnTo>
                    <a:pt x="1090" y="7919"/>
                  </a:lnTo>
                  <a:lnTo>
                    <a:pt x="912" y="7697"/>
                  </a:lnTo>
                  <a:lnTo>
                    <a:pt x="734" y="7452"/>
                  </a:lnTo>
                  <a:lnTo>
                    <a:pt x="578" y="7185"/>
                  </a:lnTo>
                  <a:lnTo>
                    <a:pt x="467" y="6896"/>
                  </a:lnTo>
                  <a:lnTo>
                    <a:pt x="378" y="6629"/>
                  </a:lnTo>
                  <a:lnTo>
                    <a:pt x="311" y="6385"/>
                  </a:lnTo>
                  <a:lnTo>
                    <a:pt x="267" y="6118"/>
                  </a:lnTo>
                  <a:lnTo>
                    <a:pt x="245" y="5851"/>
                  </a:lnTo>
                  <a:lnTo>
                    <a:pt x="222" y="5584"/>
                  </a:lnTo>
                  <a:lnTo>
                    <a:pt x="222" y="5295"/>
                  </a:lnTo>
                  <a:lnTo>
                    <a:pt x="245" y="5028"/>
                  </a:lnTo>
                  <a:lnTo>
                    <a:pt x="267" y="4739"/>
                  </a:lnTo>
                  <a:lnTo>
                    <a:pt x="311" y="4472"/>
                  </a:lnTo>
                  <a:lnTo>
                    <a:pt x="378" y="4183"/>
                  </a:lnTo>
                  <a:lnTo>
                    <a:pt x="534" y="3649"/>
                  </a:lnTo>
                  <a:lnTo>
                    <a:pt x="623" y="3404"/>
                  </a:lnTo>
                  <a:lnTo>
                    <a:pt x="734" y="3159"/>
                  </a:lnTo>
                  <a:lnTo>
                    <a:pt x="845" y="2915"/>
                  </a:lnTo>
                  <a:lnTo>
                    <a:pt x="979" y="2692"/>
                  </a:lnTo>
                  <a:lnTo>
                    <a:pt x="1112" y="2448"/>
                  </a:lnTo>
                  <a:lnTo>
                    <a:pt x="1290" y="2225"/>
                  </a:lnTo>
                  <a:lnTo>
                    <a:pt x="1468" y="2003"/>
                  </a:lnTo>
                  <a:lnTo>
                    <a:pt x="1668" y="1803"/>
                  </a:lnTo>
                  <a:lnTo>
                    <a:pt x="1868" y="1625"/>
                  </a:lnTo>
                  <a:lnTo>
                    <a:pt x="2091" y="1447"/>
                  </a:lnTo>
                  <a:lnTo>
                    <a:pt x="2313" y="1269"/>
                  </a:lnTo>
                  <a:lnTo>
                    <a:pt x="2558" y="1113"/>
                  </a:lnTo>
                  <a:lnTo>
                    <a:pt x="3047" y="824"/>
                  </a:lnTo>
                  <a:lnTo>
                    <a:pt x="3559" y="601"/>
                  </a:lnTo>
                  <a:lnTo>
                    <a:pt x="4093" y="379"/>
                  </a:lnTo>
                  <a:lnTo>
                    <a:pt x="4490" y="247"/>
                  </a:lnTo>
                  <a:close/>
                  <a:moveTo>
                    <a:pt x="4515" y="1"/>
                  </a:moveTo>
                  <a:lnTo>
                    <a:pt x="3959" y="179"/>
                  </a:lnTo>
                  <a:lnTo>
                    <a:pt x="3425" y="379"/>
                  </a:lnTo>
                  <a:lnTo>
                    <a:pt x="2892" y="624"/>
                  </a:lnTo>
                  <a:lnTo>
                    <a:pt x="2402" y="913"/>
                  </a:lnTo>
                  <a:lnTo>
                    <a:pt x="2158" y="1091"/>
                  </a:lnTo>
                  <a:lnTo>
                    <a:pt x="1913" y="1246"/>
                  </a:lnTo>
                  <a:lnTo>
                    <a:pt x="1690" y="1447"/>
                  </a:lnTo>
                  <a:lnTo>
                    <a:pt x="1490" y="1625"/>
                  </a:lnTo>
                  <a:lnTo>
                    <a:pt x="1290" y="1847"/>
                  </a:lnTo>
                  <a:lnTo>
                    <a:pt x="1112" y="2047"/>
                  </a:lnTo>
                  <a:lnTo>
                    <a:pt x="934" y="2292"/>
                  </a:lnTo>
                  <a:lnTo>
                    <a:pt x="779" y="2537"/>
                  </a:lnTo>
                  <a:lnTo>
                    <a:pt x="534" y="2959"/>
                  </a:lnTo>
                  <a:lnTo>
                    <a:pt x="356" y="3449"/>
                  </a:lnTo>
                  <a:lnTo>
                    <a:pt x="200" y="3938"/>
                  </a:lnTo>
                  <a:lnTo>
                    <a:pt x="89" y="4449"/>
                  </a:lnTo>
                  <a:lnTo>
                    <a:pt x="22" y="4961"/>
                  </a:lnTo>
                  <a:lnTo>
                    <a:pt x="0" y="5473"/>
                  </a:lnTo>
                  <a:lnTo>
                    <a:pt x="22" y="5984"/>
                  </a:lnTo>
                  <a:lnTo>
                    <a:pt x="67" y="6229"/>
                  </a:lnTo>
                  <a:lnTo>
                    <a:pt x="111" y="6474"/>
                  </a:lnTo>
                  <a:lnTo>
                    <a:pt x="178" y="6740"/>
                  </a:lnTo>
                  <a:lnTo>
                    <a:pt x="267" y="7007"/>
                  </a:lnTo>
                  <a:lnTo>
                    <a:pt x="378" y="7252"/>
                  </a:lnTo>
                  <a:lnTo>
                    <a:pt x="489" y="7474"/>
                  </a:lnTo>
                  <a:lnTo>
                    <a:pt x="623" y="7697"/>
                  </a:lnTo>
                  <a:lnTo>
                    <a:pt x="779" y="7897"/>
                  </a:lnTo>
                  <a:lnTo>
                    <a:pt x="934" y="8075"/>
                  </a:lnTo>
                  <a:lnTo>
                    <a:pt x="1112" y="8253"/>
                  </a:lnTo>
                  <a:lnTo>
                    <a:pt x="1290" y="8409"/>
                  </a:lnTo>
                  <a:lnTo>
                    <a:pt x="1490" y="8564"/>
                  </a:lnTo>
                  <a:lnTo>
                    <a:pt x="1690" y="8698"/>
                  </a:lnTo>
                  <a:lnTo>
                    <a:pt x="1913" y="8831"/>
                  </a:lnTo>
                  <a:lnTo>
                    <a:pt x="2135" y="8943"/>
                  </a:lnTo>
                  <a:lnTo>
                    <a:pt x="2358" y="9031"/>
                  </a:lnTo>
                  <a:lnTo>
                    <a:pt x="2847" y="9209"/>
                  </a:lnTo>
                  <a:lnTo>
                    <a:pt x="3336" y="9343"/>
                  </a:lnTo>
                  <a:lnTo>
                    <a:pt x="3870" y="9432"/>
                  </a:lnTo>
                  <a:lnTo>
                    <a:pt x="4382" y="9476"/>
                  </a:lnTo>
                  <a:lnTo>
                    <a:pt x="4916" y="9499"/>
                  </a:lnTo>
                  <a:lnTo>
                    <a:pt x="5450" y="9499"/>
                  </a:lnTo>
                  <a:lnTo>
                    <a:pt x="5961" y="9432"/>
                  </a:lnTo>
                  <a:lnTo>
                    <a:pt x="6450" y="9365"/>
                  </a:lnTo>
                  <a:lnTo>
                    <a:pt x="6940" y="9276"/>
                  </a:lnTo>
                  <a:lnTo>
                    <a:pt x="6962" y="9254"/>
                  </a:lnTo>
                  <a:lnTo>
                    <a:pt x="6984" y="9232"/>
                  </a:lnTo>
                  <a:lnTo>
                    <a:pt x="6984" y="9165"/>
                  </a:lnTo>
                  <a:lnTo>
                    <a:pt x="6556" y="7364"/>
                  </a:lnTo>
                  <a:lnTo>
                    <a:pt x="6556" y="7364"/>
                  </a:lnTo>
                  <a:lnTo>
                    <a:pt x="6695" y="7341"/>
                  </a:lnTo>
                  <a:lnTo>
                    <a:pt x="7340" y="7208"/>
                  </a:lnTo>
                  <a:lnTo>
                    <a:pt x="7941" y="7052"/>
                  </a:lnTo>
                  <a:lnTo>
                    <a:pt x="7985" y="7030"/>
                  </a:lnTo>
                  <a:lnTo>
                    <a:pt x="8007" y="7007"/>
                  </a:lnTo>
                  <a:lnTo>
                    <a:pt x="8007" y="6963"/>
                  </a:lnTo>
                  <a:lnTo>
                    <a:pt x="8007" y="6941"/>
                  </a:lnTo>
                  <a:lnTo>
                    <a:pt x="7941" y="6852"/>
                  </a:lnTo>
                  <a:lnTo>
                    <a:pt x="7918" y="6852"/>
                  </a:lnTo>
                  <a:lnTo>
                    <a:pt x="7874" y="6829"/>
                  </a:lnTo>
                  <a:lnTo>
                    <a:pt x="7852" y="6830"/>
                  </a:lnTo>
                  <a:lnTo>
                    <a:pt x="7852" y="6830"/>
                  </a:lnTo>
                  <a:lnTo>
                    <a:pt x="7852" y="6829"/>
                  </a:lnTo>
                  <a:lnTo>
                    <a:pt x="7847" y="6830"/>
                  </a:lnTo>
                  <a:lnTo>
                    <a:pt x="7847" y="6830"/>
                  </a:lnTo>
                  <a:lnTo>
                    <a:pt x="7318" y="6852"/>
                  </a:lnTo>
                  <a:lnTo>
                    <a:pt x="6740" y="6874"/>
                  </a:lnTo>
                  <a:lnTo>
                    <a:pt x="6450" y="6874"/>
                  </a:lnTo>
                  <a:lnTo>
                    <a:pt x="6161" y="6852"/>
                  </a:lnTo>
                  <a:lnTo>
                    <a:pt x="5872" y="6807"/>
                  </a:lnTo>
                  <a:lnTo>
                    <a:pt x="5583" y="6740"/>
                  </a:lnTo>
                  <a:lnTo>
                    <a:pt x="5316" y="6674"/>
                  </a:lnTo>
                  <a:lnTo>
                    <a:pt x="5071" y="6563"/>
                  </a:lnTo>
                  <a:lnTo>
                    <a:pt x="4827" y="6429"/>
                  </a:lnTo>
                  <a:lnTo>
                    <a:pt x="4627" y="6273"/>
                  </a:lnTo>
                  <a:lnTo>
                    <a:pt x="4426" y="6095"/>
                  </a:lnTo>
                  <a:lnTo>
                    <a:pt x="4271" y="5851"/>
                  </a:lnTo>
                  <a:lnTo>
                    <a:pt x="4159" y="5584"/>
                  </a:lnTo>
                  <a:lnTo>
                    <a:pt x="4070" y="5272"/>
                  </a:lnTo>
                  <a:lnTo>
                    <a:pt x="4026" y="4983"/>
                  </a:lnTo>
                  <a:lnTo>
                    <a:pt x="4026" y="4694"/>
                  </a:lnTo>
                  <a:lnTo>
                    <a:pt x="4026" y="4427"/>
                  </a:lnTo>
                  <a:lnTo>
                    <a:pt x="4070" y="4160"/>
                  </a:lnTo>
                  <a:lnTo>
                    <a:pt x="4115" y="3893"/>
                  </a:lnTo>
                  <a:lnTo>
                    <a:pt x="4204" y="3649"/>
                  </a:lnTo>
                  <a:lnTo>
                    <a:pt x="4315" y="3404"/>
                  </a:lnTo>
                  <a:lnTo>
                    <a:pt x="4426" y="3182"/>
                  </a:lnTo>
                  <a:lnTo>
                    <a:pt x="4582" y="2981"/>
                  </a:lnTo>
                  <a:lnTo>
                    <a:pt x="4738" y="2781"/>
                  </a:lnTo>
                  <a:lnTo>
                    <a:pt x="4938" y="2581"/>
                  </a:lnTo>
                  <a:lnTo>
                    <a:pt x="5138" y="2403"/>
                  </a:lnTo>
                  <a:lnTo>
                    <a:pt x="5338" y="2247"/>
                  </a:lnTo>
                  <a:lnTo>
                    <a:pt x="5583" y="2092"/>
                  </a:lnTo>
                  <a:lnTo>
                    <a:pt x="5828" y="1958"/>
                  </a:lnTo>
                  <a:lnTo>
                    <a:pt x="6072" y="1847"/>
                  </a:lnTo>
                  <a:lnTo>
                    <a:pt x="6117" y="1825"/>
                  </a:lnTo>
                  <a:lnTo>
                    <a:pt x="6117" y="1780"/>
                  </a:lnTo>
                  <a:lnTo>
                    <a:pt x="6117" y="1736"/>
                  </a:lnTo>
                  <a:lnTo>
                    <a:pt x="6095" y="1714"/>
                  </a:lnTo>
                  <a:lnTo>
                    <a:pt x="6028" y="1647"/>
                  </a:lnTo>
                  <a:lnTo>
                    <a:pt x="5983" y="1625"/>
                  </a:lnTo>
                  <a:lnTo>
                    <a:pt x="5939" y="1625"/>
                  </a:lnTo>
                  <a:lnTo>
                    <a:pt x="5142" y="1814"/>
                  </a:lnTo>
                  <a:lnTo>
                    <a:pt x="5142" y="1814"/>
                  </a:lnTo>
                  <a:lnTo>
                    <a:pt x="4916" y="1024"/>
                  </a:lnTo>
                  <a:lnTo>
                    <a:pt x="4671" y="112"/>
                  </a:lnTo>
                  <a:lnTo>
                    <a:pt x="4649" y="45"/>
                  </a:lnTo>
                  <a:lnTo>
                    <a:pt x="4604" y="23"/>
                  </a:lnTo>
                  <a:lnTo>
                    <a:pt x="4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8;p43"/>
            <p:cNvSpPr/>
            <p:nvPr/>
          </p:nvSpPr>
          <p:spPr>
            <a:xfrm>
              <a:off x="7828278" y="2833203"/>
              <a:ext cx="178549" cy="182271"/>
            </a:xfrm>
            <a:custGeom>
              <a:avLst/>
              <a:gdLst/>
              <a:ahLst/>
              <a:cxnLst/>
              <a:rect l="l" t="t" r="r" b="b"/>
              <a:pathLst>
                <a:path w="2159" h="2204" extrusionOk="0">
                  <a:moveTo>
                    <a:pt x="1580" y="1"/>
                  </a:moveTo>
                  <a:lnTo>
                    <a:pt x="67" y="357"/>
                  </a:lnTo>
                  <a:lnTo>
                    <a:pt x="23" y="379"/>
                  </a:lnTo>
                  <a:lnTo>
                    <a:pt x="1" y="401"/>
                  </a:lnTo>
                  <a:lnTo>
                    <a:pt x="1" y="446"/>
                  </a:lnTo>
                  <a:lnTo>
                    <a:pt x="23" y="490"/>
                  </a:lnTo>
                  <a:lnTo>
                    <a:pt x="90" y="557"/>
                  </a:lnTo>
                  <a:lnTo>
                    <a:pt x="179" y="557"/>
                  </a:lnTo>
                  <a:lnTo>
                    <a:pt x="1544" y="236"/>
                  </a:lnTo>
                  <a:lnTo>
                    <a:pt x="1894" y="1889"/>
                  </a:lnTo>
                  <a:lnTo>
                    <a:pt x="1894" y="1889"/>
                  </a:lnTo>
                  <a:lnTo>
                    <a:pt x="1491" y="1981"/>
                  </a:lnTo>
                  <a:lnTo>
                    <a:pt x="1469" y="2003"/>
                  </a:lnTo>
                  <a:lnTo>
                    <a:pt x="1446" y="2047"/>
                  </a:lnTo>
                  <a:lnTo>
                    <a:pt x="1446" y="2092"/>
                  </a:lnTo>
                  <a:lnTo>
                    <a:pt x="1446" y="2114"/>
                  </a:lnTo>
                  <a:lnTo>
                    <a:pt x="1513" y="2181"/>
                  </a:lnTo>
                  <a:lnTo>
                    <a:pt x="1558" y="2203"/>
                  </a:lnTo>
                  <a:lnTo>
                    <a:pt x="1602" y="2203"/>
                  </a:lnTo>
                  <a:lnTo>
                    <a:pt x="2091" y="2092"/>
                  </a:lnTo>
                  <a:lnTo>
                    <a:pt x="2114" y="2070"/>
                  </a:lnTo>
                  <a:lnTo>
                    <a:pt x="2136" y="2047"/>
                  </a:lnTo>
                  <a:lnTo>
                    <a:pt x="2158" y="1981"/>
                  </a:lnTo>
                  <a:lnTo>
                    <a:pt x="1736" y="112"/>
                  </a:lnTo>
                  <a:lnTo>
                    <a:pt x="1713" y="45"/>
                  </a:lnTo>
                  <a:lnTo>
                    <a:pt x="1691" y="23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9;p43"/>
            <p:cNvSpPr/>
            <p:nvPr/>
          </p:nvSpPr>
          <p:spPr>
            <a:xfrm>
              <a:off x="8019563" y="3427403"/>
              <a:ext cx="139928" cy="202450"/>
            </a:xfrm>
            <a:custGeom>
              <a:avLst/>
              <a:gdLst/>
              <a:ahLst/>
              <a:cxnLst/>
              <a:rect l="l" t="t" r="r" b="b"/>
              <a:pathLst>
                <a:path w="1692" h="2448" extrusionOk="0">
                  <a:moveTo>
                    <a:pt x="1091" y="0"/>
                  </a:moveTo>
                  <a:lnTo>
                    <a:pt x="1046" y="23"/>
                  </a:lnTo>
                  <a:lnTo>
                    <a:pt x="1024" y="67"/>
                  </a:lnTo>
                  <a:lnTo>
                    <a:pt x="1024" y="112"/>
                  </a:lnTo>
                  <a:lnTo>
                    <a:pt x="1046" y="156"/>
                  </a:lnTo>
                  <a:lnTo>
                    <a:pt x="1088" y="197"/>
                  </a:lnTo>
                  <a:lnTo>
                    <a:pt x="1246" y="912"/>
                  </a:lnTo>
                  <a:lnTo>
                    <a:pt x="1358" y="1491"/>
                  </a:lnTo>
                  <a:lnTo>
                    <a:pt x="1402" y="1713"/>
                  </a:lnTo>
                  <a:lnTo>
                    <a:pt x="1424" y="1824"/>
                  </a:lnTo>
                  <a:lnTo>
                    <a:pt x="1441" y="1891"/>
                  </a:lnTo>
                  <a:lnTo>
                    <a:pt x="1424" y="1891"/>
                  </a:lnTo>
                  <a:lnTo>
                    <a:pt x="1335" y="1913"/>
                  </a:lnTo>
                  <a:lnTo>
                    <a:pt x="1202" y="1936"/>
                  </a:lnTo>
                  <a:lnTo>
                    <a:pt x="957" y="2002"/>
                  </a:lnTo>
                  <a:lnTo>
                    <a:pt x="68" y="2225"/>
                  </a:lnTo>
                  <a:lnTo>
                    <a:pt x="23" y="2247"/>
                  </a:lnTo>
                  <a:lnTo>
                    <a:pt x="1" y="2269"/>
                  </a:lnTo>
                  <a:lnTo>
                    <a:pt x="1" y="2314"/>
                  </a:lnTo>
                  <a:lnTo>
                    <a:pt x="23" y="2358"/>
                  </a:lnTo>
                  <a:lnTo>
                    <a:pt x="90" y="2425"/>
                  </a:lnTo>
                  <a:lnTo>
                    <a:pt x="134" y="2447"/>
                  </a:lnTo>
                  <a:lnTo>
                    <a:pt x="179" y="2447"/>
                  </a:lnTo>
                  <a:lnTo>
                    <a:pt x="1625" y="2091"/>
                  </a:lnTo>
                  <a:lnTo>
                    <a:pt x="1669" y="2091"/>
                  </a:lnTo>
                  <a:lnTo>
                    <a:pt x="1691" y="2047"/>
                  </a:lnTo>
                  <a:lnTo>
                    <a:pt x="1691" y="1980"/>
                  </a:lnTo>
                  <a:lnTo>
                    <a:pt x="1291" y="112"/>
                  </a:lnTo>
                  <a:lnTo>
                    <a:pt x="1269" y="67"/>
                  </a:lnTo>
                  <a:lnTo>
                    <a:pt x="1224" y="2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180;p43"/>
          <p:cNvGrpSpPr/>
          <p:nvPr/>
        </p:nvGrpSpPr>
        <p:grpSpPr>
          <a:xfrm rot="232341">
            <a:off x="9425194" y="5427565"/>
            <a:ext cx="794747" cy="734045"/>
            <a:chOff x="5504357" y="3177352"/>
            <a:chExt cx="794747" cy="734045"/>
          </a:xfrm>
        </p:grpSpPr>
        <p:sp>
          <p:nvSpPr>
            <p:cNvPr id="61" name="Google Shape;1181;p43"/>
            <p:cNvSpPr/>
            <p:nvPr/>
          </p:nvSpPr>
          <p:spPr>
            <a:xfrm>
              <a:off x="5682741" y="3186532"/>
              <a:ext cx="607183" cy="715603"/>
            </a:xfrm>
            <a:custGeom>
              <a:avLst/>
              <a:gdLst/>
              <a:ahLst/>
              <a:cxnLst/>
              <a:rect l="l" t="t" r="r" b="b"/>
              <a:pathLst>
                <a:path w="7342" h="8653" extrusionOk="0">
                  <a:moveTo>
                    <a:pt x="1825" y="1980"/>
                  </a:moveTo>
                  <a:lnTo>
                    <a:pt x="1558" y="2692"/>
                  </a:lnTo>
                  <a:lnTo>
                    <a:pt x="1402" y="3203"/>
                  </a:lnTo>
                  <a:lnTo>
                    <a:pt x="1269" y="3782"/>
                  </a:lnTo>
                  <a:lnTo>
                    <a:pt x="2181" y="3804"/>
                  </a:lnTo>
                  <a:lnTo>
                    <a:pt x="2492" y="2736"/>
                  </a:lnTo>
                  <a:lnTo>
                    <a:pt x="2626" y="2314"/>
                  </a:lnTo>
                  <a:lnTo>
                    <a:pt x="2759" y="2024"/>
                  </a:lnTo>
                  <a:lnTo>
                    <a:pt x="1825" y="1980"/>
                  </a:lnTo>
                  <a:close/>
                  <a:moveTo>
                    <a:pt x="4094" y="0"/>
                  </a:moveTo>
                  <a:lnTo>
                    <a:pt x="4605" y="2047"/>
                  </a:lnTo>
                  <a:lnTo>
                    <a:pt x="5295" y="4605"/>
                  </a:lnTo>
                  <a:lnTo>
                    <a:pt x="5829" y="6740"/>
                  </a:lnTo>
                  <a:lnTo>
                    <a:pt x="6251" y="8430"/>
                  </a:lnTo>
                  <a:lnTo>
                    <a:pt x="6741" y="8430"/>
                  </a:lnTo>
                  <a:lnTo>
                    <a:pt x="7230" y="8386"/>
                  </a:lnTo>
                  <a:lnTo>
                    <a:pt x="7341" y="8341"/>
                  </a:lnTo>
                  <a:lnTo>
                    <a:pt x="6918" y="6651"/>
                  </a:lnTo>
                  <a:lnTo>
                    <a:pt x="6362" y="4538"/>
                  </a:lnTo>
                  <a:lnTo>
                    <a:pt x="5184" y="45"/>
                  </a:lnTo>
                  <a:lnTo>
                    <a:pt x="4094" y="0"/>
                  </a:lnTo>
                  <a:close/>
                  <a:moveTo>
                    <a:pt x="1536" y="5895"/>
                  </a:moveTo>
                  <a:lnTo>
                    <a:pt x="1046" y="5939"/>
                  </a:lnTo>
                  <a:lnTo>
                    <a:pt x="735" y="6673"/>
                  </a:lnTo>
                  <a:lnTo>
                    <a:pt x="1" y="8653"/>
                  </a:lnTo>
                  <a:lnTo>
                    <a:pt x="891" y="8631"/>
                  </a:lnTo>
                  <a:lnTo>
                    <a:pt x="1024" y="8608"/>
                  </a:lnTo>
                  <a:lnTo>
                    <a:pt x="1135" y="8186"/>
                  </a:lnTo>
                  <a:lnTo>
                    <a:pt x="1291" y="7719"/>
                  </a:lnTo>
                  <a:lnTo>
                    <a:pt x="1469" y="7229"/>
                  </a:lnTo>
                  <a:lnTo>
                    <a:pt x="1669" y="6718"/>
                  </a:lnTo>
                  <a:lnTo>
                    <a:pt x="1981" y="5895"/>
                  </a:lnTo>
                  <a:close/>
                </a:path>
              </a:pathLst>
            </a:custGeom>
            <a:solidFill>
              <a:srgbClr val="F07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82;p43"/>
            <p:cNvSpPr/>
            <p:nvPr/>
          </p:nvSpPr>
          <p:spPr>
            <a:xfrm>
              <a:off x="5682741" y="3673965"/>
              <a:ext cx="163829" cy="228169"/>
            </a:xfrm>
            <a:custGeom>
              <a:avLst/>
              <a:gdLst/>
              <a:ahLst/>
              <a:cxnLst/>
              <a:rect l="l" t="t" r="r" b="b"/>
              <a:pathLst>
                <a:path w="1981" h="2759" fill="none" extrusionOk="0">
                  <a:moveTo>
                    <a:pt x="735" y="779"/>
                  </a:moveTo>
                  <a:lnTo>
                    <a:pt x="735" y="779"/>
                  </a:lnTo>
                  <a:lnTo>
                    <a:pt x="1" y="2759"/>
                  </a:lnTo>
                  <a:lnTo>
                    <a:pt x="1" y="2759"/>
                  </a:lnTo>
                  <a:lnTo>
                    <a:pt x="891" y="2737"/>
                  </a:lnTo>
                  <a:lnTo>
                    <a:pt x="891" y="2737"/>
                  </a:lnTo>
                  <a:lnTo>
                    <a:pt x="1024" y="2714"/>
                  </a:lnTo>
                  <a:lnTo>
                    <a:pt x="1024" y="2714"/>
                  </a:lnTo>
                  <a:lnTo>
                    <a:pt x="1135" y="2292"/>
                  </a:lnTo>
                  <a:lnTo>
                    <a:pt x="1291" y="1825"/>
                  </a:lnTo>
                  <a:lnTo>
                    <a:pt x="1469" y="1335"/>
                  </a:lnTo>
                  <a:lnTo>
                    <a:pt x="1669" y="824"/>
                  </a:lnTo>
                  <a:lnTo>
                    <a:pt x="1669" y="824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536" y="1"/>
                  </a:lnTo>
                  <a:lnTo>
                    <a:pt x="1046" y="45"/>
                  </a:lnTo>
                  <a:lnTo>
                    <a:pt x="1046" y="45"/>
                  </a:lnTo>
                  <a:lnTo>
                    <a:pt x="735" y="7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83;p43"/>
            <p:cNvSpPr/>
            <p:nvPr/>
          </p:nvSpPr>
          <p:spPr>
            <a:xfrm>
              <a:off x="5787605" y="3350195"/>
              <a:ext cx="123388" cy="150928"/>
            </a:xfrm>
            <a:custGeom>
              <a:avLst/>
              <a:gdLst/>
              <a:ahLst/>
              <a:cxnLst/>
              <a:rect l="l" t="t" r="r" b="b"/>
              <a:pathLst>
                <a:path w="1492" h="1825" fill="none" extrusionOk="0">
                  <a:moveTo>
                    <a:pt x="557" y="1"/>
                  </a:moveTo>
                  <a:lnTo>
                    <a:pt x="557" y="1"/>
                  </a:lnTo>
                  <a:lnTo>
                    <a:pt x="290" y="713"/>
                  </a:lnTo>
                  <a:lnTo>
                    <a:pt x="290" y="713"/>
                  </a:lnTo>
                  <a:lnTo>
                    <a:pt x="134" y="1224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224" y="757"/>
                  </a:lnTo>
                  <a:lnTo>
                    <a:pt x="1224" y="757"/>
                  </a:lnTo>
                  <a:lnTo>
                    <a:pt x="1358" y="335"/>
                  </a:lnTo>
                  <a:lnTo>
                    <a:pt x="1491" y="45"/>
                  </a:lnTo>
                  <a:lnTo>
                    <a:pt x="5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84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extrusionOk="0">
                  <a:moveTo>
                    <a:pt x="3871" y="1980"/>
                  </a:moveTo>
                  <a:lnTo>
                    <a:pt x="4805" y="2024"/>
                  </a:lnTo>
                  <a:lnTo>
                    <a:pt x="5183" y="2047"/>
                  </a:lnTo>
                  <a:lnTo>
                    <a:pt x="5294" y="2914"/>
                  </a:lnTo>
                  <a:lnTo>
                    <a:pt x="5428" y="3826"/>
                  </a:lnTo>
                  <a:lnTo>
                    <a:pt x="4227" y="3804"/>
                  </a:lnTo>
                  <a:lnTo>
                    <a:pt x="3315" y="3782"/>
                  </a:lnTo>
                  <a:lnTo>
                    <a:pt x="3448" y="3203"/>
                  </a:lnTo>
                  <a:lnTo>
                    <a:pt x="3604" y="2692"/>
                  </a:lnTo>
                  <a:lnTo>
                    <a:pt x="3871" y="1980"/>
                  </a:lnTo>
                  <a:close/>
                  <a:moveTo>
                    <a:pt x="2714" y="0"/>
                  </a:move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  <a:close/>
                </a:path>
              </a:pathLst>
            </a:custGeom>
            <a:solidFill>
              <a:srgbClr val="FFD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85;p43"/>
            <p:cNvSpPr/>
            <p:nvPr/>
          </p:nvSpPr>
          <p:spPr>
            <a:xfrm>
              <a:off x="5513537" y="3186532"/>
              <a:ext cx="686245" cy="715603"/>
            </a:xfrm>
            <a:custGeom>
              <a:avLst/>
              <a:gdLst/>
              <a:ahLst/>
              <a:cxnLst/>
              <a:rect l="l" t="t" r="r" b="b"/>
              <a:pathLst>
                <a:path w="8298" h="8653" fill="none" extrusionOk="0">
                  <a:moveTo>
                    <a:pt x="6140" y="0"/>
                  </a:moveTo>
                  <a:lnTo>
                    <a:pt x="6140" y="0"/>
                  </a:lnTo>
                  <a:lnTo>
                    <a:pt x="6051" y="0"/>
                  </a:lnTo>
                  <a:lnTo>
                    <a:pt x="6051" y="0"/>
                  </a:lnTo>
                  <a:lnTo>
                    <a:pt x="2714" y="0"/>
                  </a:lnTo>
                  <a:lnTo>
                    <a:pt x="2714" y="0"/>
                  </a:lnTo>
                  <a:lnTo>
                    <a:pt x="2492" y="534"/>
                  </a:lnTo>
                  <a:lnTo>
                    <a:pt x="2225" y="1224"/>
                  </a:lnTo>
                  <a:lnTo>
                    <a:pt x="1936" y="2047"/>
                  </a:lnTo>
                  <a:lnTo>
                    <a:pt x="1624" y="3048"/>
                  </a:lnTo>
                  <a:lnTo>
                    <a:pt x="868" y="5494"/>
                  </a:lnTo>
                  <a:lnTo>
                    <a:pt x="1" y="8564"/>
                  </a:lnTo>
                  <a:lnTo>
                    <a:pt x="1" y="8564"/>
                  </a:lnTo>
                  <a:lnTo>
                    <a:pt x="290" y="8586"/>
                  </a:lnTo>
                  <a:lnTo>
                    <a:pt x="557" y="8608"/>
                  </a:lnTo>
                  <a:lnTo>
                    <a:pt x="557" y="8608"/>
                  </a:lnTo>
                  <a:lnTo>
                    <a:pt x="913" y="8631"/>
                  </a:lnTo>
                  <a:lnTo>
                    <a:pt x="913" y="8631"/>
                  </a:lnTo>
                  <a:lnTo>
                    <a:pt x="1268" y="8631"/>
                  </a:lnTo>
                  <a:lnTo>
                    <a:pt x="1268" y="8631"/>
                  </a:lnTo>
                  <a:lnTo>
                    <a:pt x="1647" y="8631"/>
                  </a:lnTo>
                  <a:lnTo>
                    <a:pt x="2047" y="8653"/>
                  </a:lnTo>
                  <a:lnTo>
                    <a:pt x="2047" y="8653"/>
                  </a:lnTo>
                  <a:lnTo>
                    <a:pt x="2781" y="6673"/>
                  </a:lnTo>
                  <a:lnTo>
                    <a:pt x="2781" y="6673"/>
                  </a:lnTo>
                  <a:lnTo>
                    <a:pt x="3092" y="5939"/>
                  </a:lnTo>
                  <a:lnTo>
                    <a:pt x="3092" y="5939"/>
                  </a:lnTo>
                  <a:lnTo>
                    <a:pt x="3582" y="5895"/>
                  </a:lnTo>
                  <a:lnTo>
                    <a:pt x="4027" y="5895"/>
                  </a:lnTo>
                  <a:lnTo>
                    <a:pt x="4027" y="5895"/>
                  </a:lnTo>
                  <a:lnTo>
                    <a:pt x="5339" y="5895"/>
                  </a:lnTo>
                  <a:lnTo>
                    <a:pt x="5339" y="5895"/>
                  </a:lnTo>
                  <a:lnTo>
                    <a:pt x="5472" y="5895"/>
                  </a:lnTo>
                  <a:lnTo>
                    <a:pt x="5561" y="5917"/>
                  </a:lnTo>
                  <a:lnTo>
                    <a:pt x="5561" y="5917"/>
                  </a:lnTo>
                  <a:lnTo>
                    <a:pt x="5828" y="7318"/>
                  </a:lnTo>
                  <a:lnTo>
                    <a:pt x="6028" y="8586"/>
                  </a:lnTo>
                  <a:lnTo>
                    <a:pt x="7096" y="8519"/>
                  </a:lnTo>
                  <a:lnTo>
                    <a:pt x="7096" y="8519"/>
                  </a:lnTo>
                  <a:lnTo>
                    <a:pt x="7630" y="8497"/>
                  </a:lnTo>
                  <a:lnTo>
                    <a:pt x="8186" y="8453"/>
                  </a:lnTo>
                  <a:lnTo>
                    <a:pt x="8186" y="8453"/>
                  </a:lnTo>
                  <a:lnTo>
                    <a:pt x="8275" y="8430"/>
                  </a:lnTo>
                  <a:lnTo>
                    <a:pt x="8297" y="8430"/>
                  </a:lnTo>
                  <a:lnTo>
                    <a:pt x="8297" y="8430"/>
                  </a:lnTo>
                  <a:lnTo>
                    <a:pt x="7875" y="6740"/>
                  </a:lnTo>
                  <a:lnTo>
                    <a:pt x="7341" y="4605"/>
                  </a:lnTo>
                  <a:lnTo>
                    <a:pt x="7341" y="4605"/>
                  </a:lnTo>
                  <a:lnTo>
                    <a:pt x="6651" y="2047"/>
                  </a:lnTo>
                  <a:lnTo>
                    <a:pt x="6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6;p43"/>
            <p:cNvSpPr/>
            <p:nvPr/>
          </p:nvSpPr>
          <p:spPr>
            <a:xfrm>
              <a:off x="5787605" y="3350195"/>
              <a:ext cx="174828" cy="152830"/>
            </a:xfrm>
            <a:custGeom>
              <a:avLst/>
              <a:gdLst/>
              <a:ahLst/>
              <a:cxnLst/>
              <a:rect l="l" t="t" r="r" b="b"/>
              <a:pathLst>
                <a:path w="2114" h="1848" fill="none" extrusionOk="0">
                  <a:moveTo>
                    <a:pt x="290" y="713"/>
                  </a:moveTo>
                  <a:lnTo>
                    <a:pt x="290" y="713"/>
                  </a:lnTo>
                  <a:lnTo>
                    <a:pt x="557" y="1"/>
                  </a:lnTo>
                  <a:lnTo>
                    <a:pt x="1491" y="45"/>
                  </a:lnTo>
                  <a:lnTo>
                    <a:pt x="1869" y="68"/>
                  </a:lnTo>
                  <a:lnTo>
                    <a:pt x="1869" y="68"/>
                  </a:lnTo>
                  <a:lnTo>
                    <a:pt x="1980" y="935"/>
                  </a:lnTo>
                  <a:lnTo>
                    <a:pt x="2114" y="1847"/>
                  </a:lnTo>
                  <a:lnTo>
                    <a:pt x="2114" y="1847"/>
                  </a:lnTo>
                  <a:lnTo>
                    <a:pt x="913" y="1825"/>
                  </a:lnTo>
                  <a:lnTo>
                    <a:pt x="913" y="1825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34" y="1224"/>
                  </a:lnTo>
                  <a:lnTo>
                    <a:pt x="290" y="713"/>
                  </a:lnTo>
                  <a:lnTo>
                    <a:pt x="290" y="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7;p43"/>
            <p:cNvSpPr/>
            <p:nvPr/>
          </p:nvSpPr>
          <p:spPr>
            <a:xfrm>
              <a:off x="5778425" y="3341015"/>
              <a:ext cx="193270" cy="171189"/>
            </a:xfrm>
            <a:custGeom>
              <a:avLst/>
              <a:gdLst/>
              <a:ahLst/>
              <a:cxnLst/>
              <a:rect l="l" t="t" r="r" b="b"/>
              <a:pathLst>
                <a:path w="2337" h="2070" extrusionOk="0">
                  <a:moveTo>
                    <a:pt x="824" y="223"/>
                  </a:moveTo>
                  <a:lnTo>
                    <a:pt x="890" y="245"/>
                  </a:lnTo>
                  <a:lnTo>
                    <a:pt x="1426" y="266"/>
                  </a:lnTo>
                  <a:lnTo>
                    <a:pt x="1426" y="266"/>
                  </a:lnTo>
                  <a:lnTo>
                    <a:pt x="1313" y="535"/>
                  </a:lnTo>
                  <a:lnTo>
                    <a:pt x="1157" y="979"/>
                  </a:lnTo>
                  <a:lnTo>
                    <a:pt x="926" y="1821"/>
                  </a:lnTo>
                  <a:lnTo>
                    <a:pt x="926" y="1821"/>
                  </a:lnTo>
                  <a:lnTo>
                    <a:pt x="264" y="1789"/>
                  </a:lnTo>
                  <a:lnTo>
                    <a:pt x="264" y="1789"/>
                  </a:lnTo>
                  <a:lnTo>
                    <a:pt x="379" y="1313"/>
                  </a:lnTo>
                  <a:lnTo>
                    <a:pt x="601" y="690"/>
                  </a:lnTo>
                  <a:lnTo>
                    <a:pt x="668" y="468"/>
                  </a:lnTo>
                  <a:lnTo>
                    <a:pt x="712" y="334"/>
                  </a:lnTo>
                  <a:lnTo>
                    <a:pt x="757" y="245"/>
                  </a:lnTo>
                  <a:lnTo>
                    <a:pt x="824" y="223"/>
                  </a:lnTo>
                  <a:close/>
                  <a:moveTo>
                    <a:pt x="1691" y="277"/>
                  </a:moveTo>
                  <a:lnTo>
                    <a:pt x="1882" y="284"/>
                  </a:lnTo>
                  <a:lnTo>
                    <a:pt x="1882" y="284"/>
                  </a:lnTo>
                  <a:lnTo>
                    <a:pt x="1980" y="1068"/>
                  </a:lnTo>
                  <a:lnTo>
                    <a:pt x="2097" y="1845"/>
                  </a:lnTo>
                  <a:lnTo>
                    <a:pt x="2097" y="1845"/>
                  </a:lnTo>
                  <a:lnTo>
                    <a:pt x="1177" y="1828"/>
                  </a:lnTo>
                  <a:lnTo>
                    <a:pt x="1177" y="1828"/>
                  </a:lnTo>
                  <a:lnTo>
                    <a:pt x="1380" y="1091"/>
                  </a:lnTo>
                  <a:lnTo>
                    <a:pt x="1535" y="646"/>
                  </a:lnTo>
                  <a:lnTo>
                    <a:pt x="1691" y="277"/>
                  </a:lnTo>
                  <a:close/>
                  <a:moveTo>
                    <a:pt x="646" y="1"/>
                  </a:moveTo>
                  <a:lnTo>
                    <a:pt x="579" y="23"/>
                  </a:lnTo>
                  <a:lnTo>
                    <a:pt x="557" y="68"/>
                  </a:lnTo>
                  <a:lnTo>
                    <a:pt x="245" y="957"/>
                  </a:lnTo>
                  <a:lnTo>
                    <a:pt x="112" y="1402"/>
                  </a:lnTo>
                  <a:lnTo>
                    <a:pt x="1" y="1847"/>
                  </a:lnTo>
                  <a:lnTo>
                    <a:pt x="1" y="1914"/>
                  </a:lnTo>
                  <a:lnTo>
                    <a:pt x="23" y="1958"/>
                  </a:lnTo>
                  <a:lnTo>
                    <a:pt x="67" y="2003"/>
                  </a:lnTo>
                  <a:lnTo>
                    <a:pt x="134" y="2025"/>
                  </a:lnTo>
                  <a:lnTo>
                    <a:pt x="1046" y="2047"/>
                  </a:lnTo>
                  <a:lnTo>
                    <a:pt x="2247" y="2069"/>
                  </a:lnTo>
                  <a:lnTo>
                    <a:pt x="2292" y="2069"/>
                  </a:lnTo>
                  <a:lnTo>
                    <a:pt x="2336" y="2047"/>
                  </a:lnTo>
                  <a:lnTo>
                    <a:pt x="2336" y="2003"/>
                  </a:lnTo>
                  <a:lnTo>
                    <a:pt x="2336" y="1958"/>
                  </a:lnTo>
                  <a:lnTo>
                    <a:pt x="2225" y="1068"/>
                  </a:lnTo>
                  <a:lnTo>
                    <a:pt x="2114" y="179"/>
                  </a:lnTo>
                  <a:lnTo>
                    <a:pt x="2091" y="134"/>
                  </a:lnTo>
                  <a:lnTo>
                    <a:pt x="2047" y="112"/>
                  </a:lnTo>
                  <a:lnTo>
                    <a:pt x="2002" y="90"/>
                  </a:lnTo>
                  <a:lnTo>
                    <a:pt x="1958" y="68"/>
                  </a:lnTo>
                  <a:lnTo>
                    <a:pt x="1611" y="50"/>
                  </a:lnTo>
                  <a:lnTo>
                    <a:pt x="1602" y="45"/>
                  </a:lnTo>
                  <a:lnTo>
                    <a:pt x="1558" y="45"/>
                  </a:lnTo>
                  <a:lnTo>
                    <a:pt x="1554" y="47"/>
                  </a:lnTo>
                  <a:lnTo>
                    <a:pt x="1554" y="47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8;p43"/>
            <p:cNvSpPr/>
            <p:nvPr/>
          </p:nvSpPr>
          <p:spPr>
            <a:xfrm>
              <a:off x="5504357" y="3177352"/>
              <a:ext cx="794747" cy="734045"/>
            </a:xfrm>
            <a:custGeom>
              <a:avLst/>
              <a:gdLst/>
              <a:ahLst/>
              <a:cxnLst/>
              <a:rect l="l" t="t" r="r" b="b"/>
              <a:pathLst>
                <a:path w="9610" h="8876" extrusionOk="0">
                  <a:moveTo>
                    <a:pt x="7118" y="200"/>
                  </a:moveTo>
                  <a:lnTo>
                    <a:pt x="7252" y="223"/>
                  </a:lnTo>
                  <a:lnTo>
                    <a:pt x="7318" y="267"/>
                  </a:lnTo>
                  <a:lnTo>
                    <a:pt x="7296" y="312"/>
                  </a:lnTo>
                  <a:lnTo>
                    <a:pt x="7341" y="512"/>
                  </a:lnTo>
                  <a:lnTo>
                    <a:pt x="7430" y="890"/>
                  </a:lnTo>
                  <a:lnTo>
                    <a:pt x="7696" y="1913"/>
                  </a:lnTo>
                  <a:lnTo>
                    <a:pt x="8319" y="4293"/>
                  </a:lnTo>
                  <a:lnTo>
                    <a:pt x="8942" y="6673"/>
                  </a:lnTo>
                  <a:lnTo>
                    <a:pt x="9187" y="7674"/>
                  </a:lnTo>
                  <a:lnTo>
                    <a:pt x="9253" y="7919"/>
                  </a:lnTo>
                  <a:lnTo>
                    <a:pt x="9298" y="8052"/>
                  </a:lnTo>
                  <a:lnTo>
                    <a:pt x="9298" y="8163"/>
                  </a:lnTo>
                  <a:lnTo>
                    <a:pt x="9342" y="8319"/>
                  </a:lnTo>
                  <a:lnTo>
                    <a:pt x="9253" y="8363"/>
                  </a:lnTo>
                  <a:lnTo>
                    <a:pt x="9164" y="8386"/>
                  </a:lnTo>
                  <a:lnTo>
                    <a:pt x="9075" y="8408"/>
                  </a:lnTo>
                  <a:lnTo>
                    <a:pt x="8987" y="8408"/>
                  </a:lnTo>
                  <a:lnTo>
                    <a:pt x="8542" y="8475"/>
                  </a:lnTo>
                  <a:lnTo>
                    <a:pt x="8498" y="8477"/>
                  </a:lnTo>
                  <a:lnTo>
                    <a:pt x="8498" y="8477"/>
                  </a:lnTo>
                  <a:lnTo>
                    <a:pt x="7986" y="6428"/>
                  </a:lnTo>
                  <a:lnTo>
                    <a:pt x="7452" y="4338"/>
                  </a:lnTo>
                  <a:lnTo>
                    <a:pt x="6896" y="2224"/>
                  </a:lnTo>
                  <a:lnTo>
                    <a:pt x="6389" y="218"/>
                  </a:lnTo>
                  <a:lnTo>
                    <a:pt x="6389" y="218"/>
                  </a:lnTo>
                  <a:lnTo>
                    <a:pt x="6829" y="200"/>
                  </a:lnTo>
                  <a:close/>
                  <a:moveTo>
                    <a:pt x="6139" y="178"/>
                  </a:moveTo>
                  <a:lnTo>
                    <a:pt x="6184" y="223"/>
                  </a:lnTo>
                  <a:lnTo>
                    <a:pt x="6273" y="578"/>
                  </a:lnTo>
                  <a:lnTo>
                    <a:pt x="6429" y="1290"/>
                  </a:lnTo>
                  <a:lnTo>
                    <a:pt x="6784" y="2669"/>
                  </a:lnTo>
                  <a:lnTo>
                    <a:pt x="7563" y="5605"/>
                  </a:lnTo>
                  <a:lnTo>
                    <a:pt x="7941" y="7073"/>
                  </a:lnTo>
                  <a:lnTo>
                    <a:pt x="8284" y="8487"/>
                  </a:lnTo>
                  <a:lnTo>
                    <a:pt x="8284" y="8487"/>
                  </a:lnTo>
                  <a:lnTo>
                    <a:pt x="8075" y="8497"/>
                  </a:lnTo>
                  <a:lnTo>
                    <a:pt x="7163" y="8519"/>
                  </a:lnTo>
                  <a:lnTo>
                    <a:pt x="6629" y="8586"/>
                  </a:lnTo>
                  <a:lnTo>
                    <a:pt x="6317" y="8608"/>
                  </a:lnTo>
                  <a:lnTo>
                    <a:pt x="6206" y="8608"/>
                  </a:lnTo>
                  <a:lnTo>
                    <a:pt x="6139" y="8586"/>
                  </a:lnTo>
                  <a:lnTo>
                    <a:pt x="6162" y="8586"/>
                  </a:lnTo>
                  <a:lnTo>
                    <a:pt x="6184" y="8541"/>
                  </a:lnTo>
                  <a:lnTo>
                    <a:pt x="6184" y="8363"/>
                  </a:lnTo>
                  <a:lnTo>
                    <a:pt x="6162" y="8074"/>
                  </a:lnTo>
                  <a:lnTo>
                    <a:pt x="6050" y="7429"/>
                  </a:lnTo>
                  <a:lnTo>
                    <a:pt x="5784" y="6028"/>
                  </a:lnTo>
                  <a:lnTo>
                    <a:pt x="5739" y="5961"/>
                  </a:lnTo>
                  <a:lnTo>
                    <a:pt x="5672" y="5917"/>
                  </a:lnTo>
                  <a:lnTo>
                    <a:pt x="5494" y="5895"/>
                  </a:lnTo>
                  <a:lnTo>
                    <a:pt x="5294" y="5872"/>
                  </a:lnTo>
                  <a:lnTo>
                    <a:pt x="4894" y="5872"/>
                  </a:lnTo>
                  <a:lnTo>
                    <a:pt x="4115" y="5895"/>
                  </a:lnTo>
                  <a:lnTo>
                    <a:pt x="4049" y="5917"/>
                  </a:lnTo>
                  <a:lnTo>
                    <a:pt x="4026" y="5961"/>
                  </a:lnTo>
                  <a:lnTo>
                    <a:pt x="3715" y="6762"/>
                  </a:lnTo>
                  <a:lnTo>
                    <a:pt x="3404" y="7585"/>
                  </a:lnTo>
                  <a:lnTo>
                    <a:pt x="3315" y="7874"/>
                  </a:lnTo>
                  <a:lnTo>
                    <a:pt x="3226" y="8186"/>
                  </a:lnTo>
                  <a:lnTo>
                    <a:pt x="3181" y="8341"/>
                  </a:lnTo>
                  <a:lnTo>
                    <a:pt x="3092" y="8475"/>
                  </a:lnTo>
                  <a:lnTo>
                    <a:pt x="3003" y="8564"/>
                  </a:lnTo>
                  <a:lnTo>
                    <a:pt x="2914" y="8630"/>
                  </a:lnTo>
                  <a:lnTo>
                    <a:pt x="2759" y="8675"/>
                  </a:lnTo>
                  <a:lnTo>
                    <a:pt x="2225" y="8675"/>
                  </a:lnTo>
                  <a:lnTo>
                    <a:pt x="1869" y="8653"/>
                  </a:lnTo>
                  <a:lnTo>
                    <a:pt x="1557" y="8630"/>
                  </a:lnTo>
                  <a:lnTo>
                    <a:pt x="823" y="8608"/>
                  </a:lnTo>
                  <a:lnTo>
                    <a:pt x="270" y="8575"/>
                  </a:lnTo>
                  <a:lnTo>
                    <a:pt x="270" y="8575"/>
                  </a:lnTo>
                  <a:lnTo>
                    <a:pt x="1024" y="5895"/>
                  </a:lnTo>
                  <a:lnTo>
                    <a:pt x="1446" y="4471"/>
                  </a:lnTo>
                  <a:lnTo>
                    <a:pt x="1891" y="3070"/>
                  </a:lnTo>
                  <a:lnTo>
                    <a:pt x="2180" y="2158"/>
                  </a:lnTo>
                  <a:lnTo>
                    <a:pt x="2492" y="1268"/>
                  </a:lnTo>
                  <a:lnTo>
                    <a:pt x="2736" y="623"/>
                  </a:lnTo>
                  <a:lnTo>
                    <a:pt x="2825" y="423"/>
                  </a:lnTo>
                  <a:lnTo>
                    <a:pt x="2848" y="356"/>
                  </a:lnTo>
                  <a:lnTo>
                    <a:pt x="2892" y="312"/>
                  </a:lnTo>
                  <a:lnTo>
                    <a:pt x="2936" y="267"/>
                  </a:lnTo>
                  <a:lnTo>
                    <a:pt x="3025" y="245"/>
                  </a:lnTo>
                  <a:lnTo>
                    <a:pt x="3226" y="223"/>
                  </a:lnTo>
                  <a:lnTo>
                    <a:pt x="5227" y="223"/>
                  </a:lnTo>
                  <a:lnTo>
                    <a:pt x="5739" y="178"/>
                  </a:lnTo>
                  <a:close/>
                  <a:moveTo>
                    <a:pt x="2803" y="0"/>
                  </a:moveTo>
                  <a:lnTo>
                    <a:pt x="2736" y="22"/>
                  </a:lnTo>
                  <a:lnTo>
                    <a:pt x="2714" y="67"/>
                  </a:lnTo>
                  <a:lnTo>
                    <a:pt x="2492" y="578"/>
                  </a:lnTo>
                  <a:lnTo>
                    <a:pt x="2269" y="1090"/>
                  </a:lnTo>
                  <a:lnTo>
                    <a:pt x="1891" y="2135"/>
                  </a:lnTo>
                  <a:lnTo>
                    <a:pt x="1535" y="3203"/>
                  </a:lnTo>
                  <a:lnTo>
                    <a:pt x="1202" y="4293"/>
                  </a:lnTo>
                  <a:lnTo>
                    <a:pt x="890" y="5383"/>
                  </a:lnTo>
                  <a:lnTo>
                    <a:pt x="579" y="6473"/>
                  </a:lnTo>
                  <a:lnTo>
                    <a:pt x="0" y="8630"/>
                  </a:lnTo>
                  <a:lnTo>
                    <a:pt x="0" y="8675"/>
                  </a:lnTo>
                  <a:lnTo>
                    <a:pt x="23" y="8742"/>
                  </a:lnTo>
                  <a:lnTo>
                    <a:pt x="67" y="8786"/>
                  </a:lnTo>
                  <a:lnTo>
                    <a:pt x="134" y="8786"/>
                  </a:lnTo>
                  <a:lnTo>
                    <a:pt x="912" y="8831"/>
                  </a:lnTo>
                  <a:lnTo>
                    <a:pt x="1669" y="8875"/>
                  </a:lnTo>
                  <a:lnTo>
                    <a:pt x="2825" y="8875"/>
                  </a:lnTo>
                  <a:lnTo>
                    <a:pt x="3203" y="8853"/>
                  </a:lnTo>
                  <a:lnTo>
                    <a:pt x="3248" y="8831"/>
                  </a:lnTo>
                  <a:lnTo>
                    <a:pt x="3292" y="8786"/>
                  </a:lnTo>
                  <a:lnTo>
                    <a:pt x="3515" y="8030"/>
                  </a:lnTo>
                  <a:lnTo>
                    <a:pt x="3782" y="7296"/>
                  </a:lnTo>
                  <a:lnTo>
                    <a:pt x="3915" y="6873"/>
                  </a:lnTo>
                  <a:lnTo>
                    <a:pt x="4004" y="6651"/>
                  </a:lnTo>
                  <a:lnTo>
                    <a:pt x="4093" y="6451"/>
                  </a:lnTo>
                  <a:lnTo>
                    <a:pt x="4160" y="6339"/>
                  </a:lnTo>
                  <a:lnTo>
                    <a:pt x="4227" y="6250"/>
                  </a:lnTo>
                  <a:lnTo>
                    <a:pt x="4293" y="6184"/>
                  </a:lnTo>
                  <a:lnTo>
                    <a:pt x="4382" y="6161"/>
                  </a:lnTo>
                  <a:lnTo>
                    <a:pt x="4449" y="6139"/>
                  </a:lnTo>
                  <a:lnTo>
                    <a:pt x="4538" y="6117"/>
                  </a:lnTo>
                  <a:lnTo>
                    <a:pt x="4805" y="6117"/>
                  </a:lnTo>
                  <a:lnTo>
                    <a:pt x="5139" y="6095"/>
                  </a:lnTo>
                  <a:lnTo>
                    <a:pt x="5428" y="6095"/>
                  </a:lnTo>
                  <a:lnTo>
                    <a:pt x="5472" y="6117"/>
                  </a:lnTo>
                  <a:lnTo>
                    <a:pt x="5561" y="6184"/>
                  </a:lnTo>
                  <a:lnTo>
                    <a:pt x="5606" y="6273"/>
                  </a:lnTo>
                  <a:lnTo>
                    <a:pt x="5650" y="6384"/>
                  </a:lnTo>
                  <a:lnTo>
                    <a:pt x="5672" y="6517"/>
                  </a:lnTo>
                  <a:lnTo>
                    <a:pt x="5717" y="6762"/>
                  </a:lnTo>
                  <a:lnTo>
                    <a:pt x="5739" y="6984"/>
                  </a:lnTo>
                  <a:lnTo>
                    <a:pt x="5895" y="7830"/>
                  </a:lnTo>
                  <a:lnTo>
                    <a:pt x="6028" y="8697"/>
                  </a:lnTo>
                  <a:lnTo>
                    <a:pt x="6050" y="8742"/>
                  </a:lnTo>
                  <a:lnTo>
                    <a:pt x="6073" y="8764"/>
                  </a:lnTo>
                  <a:lnTo>
                    <a:pt x="6117" y="8786"/>
                  </a:lnTo>
                  <a:lnTo>
                    <a:pt x="6162" y="8808"/>
                  </a:lnTo>
                  <a:lnTo>
                    <a:pt x="6762" y="8764"/>
                  </a:lnTo>
                  <a:lnTo>
                    <a:pt x="7341" y="8742"/>
                  </a:lnTo>
                  <a:lnTo>
                    <a:pt x="7897" y="8742"/>
                  </a:lnTo>
                  <a:lnTo>
                    <a:pt x="8453" y="8719"/>
                  </a:lnTo>
                  <a:lnTo>
                    <a:pt x="9009" y="8675"/>
                  </a:lnTo>
                  <a:lnTo>
                    <a:pt x="9276" y="8630"/>
                  </a:lnTo>
                  <a:lnTo>
                    <a:pt x="9543" y="8564"/>
                  </a:lnTo>
                  <a:lnTo>
                    <a:pt x="9565" y="8564"/>
                  </a:lnTo>
                  <a:lnTo>
                    <a:pt x="9587" y="8541"/>
                  </a:lnTo>
                  <a:lnTo>
                    <a:pt x="9609" y="8475"/>
                  </a:lnTo>
                  <a:lnTo>
                    <a:pt x="9098" y="6384"/>
                  </a:lnTo>
                  <a:lnTo>
                    <a:pt x="8542" y="4315"/>
                  </a:lnTo>
                  <a:lnTo>
                    <a:pt x="7452" y="156"/>
                  </a:lnTo>
                  <a:lnTo>
                    <a:pt x="7430" y="111"/>
                  </a:lnTo>
                  <a:lnTo>
                    <a:pt x="7407" y="67"/>
                  </a:lnTo>
                  <a:lnTo>
                    <a:pt x="7363" y="45"/>
                  </a:lnTo>
                  <a:lnTo>
                    <a:pt x="7318" y="45"/>
                  </a:lnTo>
                  <a:lnTo>
                    <a:pt x="6277" y="2"/>
                  </a:lnTo>
                  <a:lnTo>
                    <a:pt x="6277" y="2"/>
                  </a:lnTo>
                  <a:lnTo>
                    <a:pt x="6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9;p43"/>
            <p:cNvSpPr/>
            <p:nvPr/>
          </p:nvSpPr>
          <p:spPr>
            <a:xfrm>
              <a:off x="5671742" y="3664786"/>
              <a:ext cx="184007" cy="246611"/>
            </a:xfrm>
            <a:custGeom>
              <a:avLst/>
              <a:gdLst/>
              <a:ahLst/>
              <a:cxnLst/>
              <a:rect l="l" t="t" r="r" b="b"/>
              <a:pathLst>
                <a:path w="2225" h="2982" extrusionOk="0">
                  <a:moveTo>
                    <a:pt x="2091" y="1"/>
                  </a:moveTo>
                  <a:lnTo>
                    <a:pt x="1624" y="23"/>
                  </a:lnTo>
                  <a:lnTo>
                    <a:pt x="1157" y="45"/>
                  </a:lnTo>
                  <a:lnTo>
                    <a:pt x="1113" y="45"/>
                  </a:lnTo>
                  <a:lnTo>
                    <a:pt x="1068" y="89"/>
                  </a:lnTo>
                  <a:lnTo>
                    <a:pt x="779" y="757"/>
                  </a:lnTo>
                  <a:lnTo>
                    <a:pt x="512" y="1446"/>
                  </a:lnTo>
                  <a:lnTo>
                    <a:pt x="23" y="2803"/>
                  </a:lnTo>
                  <a:lnTo>
                    <a:pt x="1" y="2848"/>
                  </a:lnTo>
                  <a:lnTo>
                    <a:pt x="23" y="2892"/>
                  </a:lnTo>
                  <a:lnTo>
                    <a:pt x="90" y="2959"/>
                  </a:lnTo>
                  <a:lnTo>
                    <a:pt x="134" y="2981"/>
                  </a:lnTo>
                  <a:lnTo>
                    <a:pt x="178" y="2981"/>
                  </a:lnTo>
                  <a:lnTo>
                    <a:pt x="201" y="2959"/>
                  </a:lnTo>
                  <a:lnTo>
                    <a:pt x="245" y="2914"/>
                  </a:lnTo>
                  <a:lnTo>
                    <a:pt x="912" y="1135"/>
                  </a:lnTo>
                  <a:lnTo>
                    <a:pt x="1046" y="757"/>
                  </a:lnTo>
                  <a:lnTo>
                    <a:pt x="1113" y="557"/>
                  </a:lnTo>
                  <a:lnTo>
                    <a:pt x="1202" y="401"/>
                  </a:lnTo>
                  <a:lnTo>
                    <a:pt x="1291" y="312"/>
                  </a:lnTo>
                  <a:lnTo>
                    <a:pt x="1402" y="267"/>
                  </a:lnTo>
                  <a:lnTo>
                    <a:pt x="1513" y="245"/>
                  </a:lnTo>
                  <a:lnTo>
                    <a:pt x="1624" y="223"/>
                  </a:lnTo>
                  <a:lnTo>
                    <a:pt x="2180" y="223"/>
                  </a:lnTo>
                  <a:lnTo>
                    <a:pt x="2203" y="178"/>
                  </a:lnTo>
                  <a:lnTo>
                    <a:pt x="2225" y="156"/>
                  </a:lnTo>
                  <a:lnTo>
                    <a:pt x="2225" y="112"/>
                  </a:lnTo>
                  <a:lnTo>
                    <a:pt x="2158" y="45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190;p43"/>
          <p:cNvGrpSpPr/>
          <p:nvPr/>
        </p:nvGrpSpPr>
        <p:grpSpPr>
          <a:xfrm rot="232341">
            <a:off x="10397910" y="5614426"/>
            <a:ext cx="756126" cy="728504"/>
            <a:chOff x="6527795" y="3348368"/>
            <a:chExt cx="756126" cy="728504"/>
          </a:xfrm>
        </p:grpSpPr>
        <p:sp>
          <p:nvSpPr>
            <p:cNvPr id="71" name="Google Shape;1191;p43"/>
            <p:cNvSpPr/>
            <p:nvPr/>
          </p:nvSpPr>
          <p:spPr>
            <a:xfrm>
              <a:off x="6682361" y="3359450"/>
              <a:ext cx="590561" cy="676982"/>
            </a:xfrm>
            <a:custGeom>
              <a:avLst/>
              <a:gdLst/>
              <a:ahLst/>
              <a:cxnLst/>
              <a:rect l="l" t="t" r="r" b="b"/>
              <a:pathLst>
                <a:path w="7141" h="8186" extrusionOk="0">
                  <a:moveTo>
                    <a:pt x="556" y="1402"/>
                  </a:moveTo>
                  <a:lnTo>
                    <a:pt x="289" y="1446"/>
                  </a:lnTo>
                  <a:lnTo>
                    <a:pt x="0" y="1491"/>
                  </a:lnTo>
                  <a:lnTo>
                    <a:pt x="200" y="2625"/>
                  </a:lnTo>
                  <a:lnTo>
                    <a:pt x="356" y="3715"/>
                  </a:lnTo>
                  <a:lnTo>
                    <a:pt x="601" y="3693"/>
                  </a:lnTo>
                  <a:lnTo>
                    <a:pt x="890" y="3670"/>
                  </a:lnTo>
                  <a:lnTo>
                    <a:pt x="1179" y="3604"/>
                  </a:lnTo>
                  <a:lnTo>
                    <a:pt x="1513" y="3515"/>
                  </a:lnTo>
                  <a:lnTo>
                    <a:pt x="1646" y="3448"/>
                  </a:lnTo>
                  <a:lnTo>
                    <a:pt x="1713" y="3448"/>
                  </a:lnTo>
                  <a:lnTo>
                    <a:pt x="1691" y="3314"/>
                  </a:lnTo>
                  <a:lnTo>
                    <a:pt x="1646" y="3181"/>
                  </a:lnTo>
                  <a:lnTo>
                    <a:pt x="1535" y="2314"/>
                  </a:lnTo>
                  <a:lnTo>
                    <a:pt x="1379" y="1424"/>
                  </a:lnTo>
                  <a:lnTo>
                    <a:pt x="1201" y="1424"/>
                  </a:lnTo>
                  <a:lnTo>
                    <a:pt x="1001" y="1402"/>
                  </a:lnTo>
                  <a:close/>
                  <a:moveTo>
                    <a:pt x="1357" y="5094"/>
                  </a:moveTo>
                  <a:lnTo>
                    <a:pt x="1112" y="5116"/>
                  </a:lnTo>
                  <a:lnTo>
                    <a:pt x="556" y="5183"/>
                  </a:lnTo>
                  <a:lnTo>
                    <a:pt x="756" y="6339"/>
                  </a:lnTo>
                  <a:lnTo>
                    <a:pt x="912" y="7407"/>
                  </a:lnTo>
                  <a:lnTo>
                    <a:pt x="1179" y="7407"/>
                  </a:lnTo>
                  <a:lnTo>
                    <a:pt x="1446" y="7363"/>
                  </a:lnTo>
                  <a:lnTo>
                    <a:pt x="1735" y="7296"/>
                  </a:lnTo>
                  <a:lnTo>
                    <a:pt x="2069" y="7207"/>
                  </a:lnTo>
                  <a:lnTo>
                    <a:pt x="2224" y="7140"/>
                  </a:lnTo>
                  <a:lnTo>
                    <a:pt x="2269" y="7140"/>
                  </a:lnTo>
                  <a:lnTo>
                    <a:pt x="2224" y="6896"/>
                  </a:lnTo>
                  <a:lnTo>
                    <a:pt x="2091" y="6028"/>
                  </a:lnTo>
                  <a:lnTo>
                    <a:pt x="1957" y="5138"/>
                  </a:lnTo>
                  <a:lnTo>
                    <a:pt x="1557" y="5094"/>
                  </a:lnTo>
                  <a:close/>
                  <a:moveTo>
                    <a:pt x="3804" y="0"/>
                  </a:moveTo>
                  <a:lnTo>
                    <a:pt x="2313" y="23"/>
                  </a:lnTo>
                  <a:lnTo>
                    <a:pt x="957" y="67"/>
                  </a:lnTo>
                  <a:lnTo>
                    <a:pt x="1535" y="89"/>
                  </a:lnTo>
                  <a:lnTo>
                    <a:pt x="1935" y="111"/>
                  </a:lnTo>
                  <a:lnTo>
                    <a:pt x="2313" y="178"/>
                  </a:lnTo>
                  <a:lnTo>
                    <a:pt x="2691" y="245"/>
                  </a:lnTo>
                  <a:lnTo>
                    <a:pt x="3025" y="356"/>
                  </a:lnTo>
                  <a:lnTo>
                    <a:pt x="3337" y="490"/>
                  </a:lnTo>
                  <a:lnTo>
                    <a:pt x="3626" y="645"/>
                  </a:lnTo>
                  <a:lnTo>
                    <a:pt x="3893" y="823"/>
                  </a:lnTo>
                  <a:lnTo>
                    <a:pt x="4137" y="1023"/>
                  </a:lnTo>
                  <a:lnTo>
                    <a:pt x="4293" y="1179"/>
                  </a:lnTo>
                  <a:lnTo>
                    <a:pt x="4426" y="1357"/>
                  </a:lnTo>
                  <a:lnTo>
                    <a:pt x="4560" y="1535"/>
                  </a:lnTo>
                  <a:lnTo>
                    <a:pt x="4649" y="1713"/>
                  </a:lnTo>
                  <a:lnTo>
                    <a:pt x="4738" y="1913"/>
                  </a:lnTo>
                  <a:lnTo>
                    <a:pt x="4782" y="2113"/>
                  </a:lnTo>
                  <a:lnTo>
                    <a:pt x="4805" y="2291"/>
                  </a:lnTo>
                  <a:lnTo>
                    <a:pt x="4827" y="2491"/>
                  </a:lnTo>
                  <a:lnTo>
                    <a:pt x="4805" y="2625"/>
                  </a:lnTo>
                  <a:lnTo>
                    <a:pt x="4782" y="2758"/>
                  </a:lnTo>
                  <a:lnTo>
                    <a:pt x="4760" y="2870"/>
                  </a:lnTo>
                  <a:lnTo>
                    <a:pt x="4693" y="2981"/>
                  </a:lnTo>
                  <a:lnTo>
                    <a:pt x="4627" y="3092"/>
                  </a:lnTo>
                  <a:lnTo>
                    <a:pt x="4538" y="3203"/>
                  </a:lnTo>
                  <a:lnTo>
                    <a:pt x="4315" y="3426"/>
                  </a:lnTo>
                  <a:lnTo>
                    <a:pt x="4026" y="3626"/>
                  </a:lnTo>
                  <a:lnTo>
                    <a:pt x="3670" y="3804"/>
                  </a:lnTo>
                  <a:lnTo>
                    <a:pt x="3248" y="3982"/>
                  </a:lnTo>
                  <a:lnTo>
                    <a:pt x="2758" y="4137"/>
                  </a:lnTo>
                  <a:lnTo>
                    <a:pt x="3025" y="4182"/>
                  </a:lnTo>
                  <a:lnTo>
                    <a:pt x="3270" y="4226"/>
                  </a:lnTo>
                  <a:lnTo>
                    <a:pt x="3492" y="4271"/>
                  </a:lnTo>
                  <a:lnTo>
                    <a:pt x="3715" y="4338"/>
                  </a:lnTo>
                  <a:lnTo>
                    <a:pt x="3893" y="4427"/>
                  </a:lnTo>
                  <a:lnTo>
                    <a:pt x="4071" y="4516"/>
                  </a:lnTo>
                  <a:lnTo>
                    <a:pt x="4226" y="4605"/>
                  </a:lnTo>
                  <a:lnTo>
                    <a:pt x="4382" y="4716"/>
                  </a:lnTo>
                  <a:lnTo>
                    <a:pt x="4493" y="4849"/>
                  </a:lnTo>
                  <a:lnTo>
                    <a:pt x="4604" y="5005"/>
                  </a:lnTo>
                  <a:lnTo>
                    <a:pt x="4693" y="5183"/>
                  </a:lnTo>
                  <a:lnTo>
                    <a:pt x="4782" y="5405"/>
                  </a:lnTo>
                  <a:lnTo>
                    <a:pt x="4849" y="5628"/>
                  </a:lnTo>
                  <a:lnTo>
                    <a:pt x="4894" y="5895"/>
                  </a:lnTo>
                  <a:lnTo>
                    <a:pt x="4916" y="6184"/>
                  </a:lnTo>
                  <a:lnTo>
                    <a:pt x="4938" y="6495"/>
                  </a:lnTo>
                  <a:lnTo>
                    <a:pt x="4916" y="6740"/>
                  </a:lnTo>
                  <a:lnTo>
                    <a:pt x="4871" y="6985"/>
                  </a:lnTo>
                  <a:lnTo>
                    <a:pt x="4760" y="7207"/>
                  </a:lnTo>
                  <a:lnTo>
                    <a:pt x="4627" y="7407"/>
                  </a:lnTo>
                  <a:lnTo>
                    <a:pt x="4449" y="7585"/>
                  </a:lnTo>
                  <a:lnTo>
                    <a:pt x="4248" y="7763"/>
                  </a:lnTo>
                  <a:lnTo>
                    <a:pt x="3982" y="7919"/>
                  </a:lnTo>
                  <a:lnTo>
                    <a:pt x="3692" y="8052"/>
                  </a:lnTo>
                  <a:lnTo>
                    <a:pt x="3492" y="8141"/>
                  </a:lnTo>
                  <a:lnTo>
                    <a:pt x="3314" y="8186"/>
                  </a:lnTo>
                  <a:lnTo>
                    <a:pt x="3314" y="8186"/>
                  </a:lnTo>
                  <a:lnTo>
                    <a:pt x="4204" y="8052"/>
                  </a:lnTo>
                  <a:lnTo>
                    <a:pt x="4960" y="7896"/>
                  </a:lnTo>
                  <a:lnTo>
                    <a:pt x="5316" y="7808"/>
                  </a:lnTo>
                  <a:lnTo>
                    <a:pt x="5628" y="7719"/>
                  </a:lnTo>
                  <a:lnTo>
                    <a:pt x="5917" y="7607"/>
                  </a:lnTo>
                  <a:lnTo>
                    <a:pt x="6161" y="7496"/>
                  </a:lnTo>
                  <a:lnTo>
                    <a:pt x="6384" y="7363"/>
                  </a:lnTo>
                  <a:lnTo>
                    <a:pt x="6584" y="7251"/>
                  </a:lnTo>
                  <a:lnTo>
                    <a:pt x="6740" y="7096"/>
                  </a:lnTo>
                  <a:lnTo>
                    <a:pt x="6895" y="6962"/>
                  </a:lnTo>
                  <a:lnTo>
                    <a:pt x="6984" y="6807"/>
                  </a:lnTo>
                  <a:lnTo>
                    <a:pt x="7073" y="6651"/>
                  </a:lnTo>
                  <a:lnTo>
                    <a:pt x="7118" y="6473"/>
                  </a:lnTo>
                  <a:lnTo>
                    <a:pt x="7140" y="6317"/>
                  </a:lnTo>
                  <a:lnTo>
                    <a:pt x="7140" y="5961"/>
                  </a:lnTo>
                  <a:lnTo>
                    <a:pt x="7118" y="5672"/>
                  </a:lnTo>
                  <a:lnTo>
                    <a:pt x="7073" y="5383"/>
                  </a:lnTo>
                  <a:lnTo>
                    <a:pt x="7029" y="5138"/>
                  </a:lnTo>
                  <a:lnTo>
                    <a:pt x="6940" y="4894"/>
                  </a:lnTo>
                  <a:lnTo>
                    <a:pt x="6851" y="4694"/>
                  </a:lnTo>
                  <a:lnTo>
                    <a:pt x="6762" y="4538"/>
                  </a:lnTo>
                  <a:lnTo>
                    <a:pt x="6628" y="4382"/>
                  </a:lnTo>
                  <a:lnTo>
                    <a:pt x="6495" y="4271"/>
                  </a:lnTo>
                  <a:lnTo>
                    <a:pt x="6339" y="4160"/>
                  </a:lnTo>
                  <a:lnTo>
                    <a:pt x="6161" y="4071"/>
                  </a:lnTo>
                  <a:lnTo>
                    <a:pt x="5961" y="4004"/>
                  </a:lnTo>
                  <a:lnTo>
                    <a:pt x="5761" y="3960"/>
                  </a:lnTo>
                  <a:lnTo>
                    <a:pt x="5516" y="3937"/>
                  </a:lnTo>
                  <a:lnTo>
                    <a:pt x="5005" y="3937"/>
                  </a:lnTo>
                  <a:lnTo>
                    <a:pt x="5494" y="3737"/>
                  </a:lnTo>
                  <a:lnTo>
                    <a:pt x="5917" y="3537"/>
                  </a:lnTo>
                  <a:lnTo>
                    <a:pt x="6273" y="3314"/>
                  </a:lnTo>
                  <a:lnTo>
                    <a:pt x="6584" y="3092"/>
                  </a:lnTo>
                  <a:lnTo>
                    <a:pt x="6806" y="2870"/>
                  </a:lnTo>
                  <a:lnTo>
                    <a:pt x="6895" y="2758"/>
                  </a:lnTo>
                  <a:lnTo>
                    <a:pt x="6962" y="2625"/>
                  </a:lnTo>
                  <a:lnTo>
                    <a:pt x="7029" y="2514"/>
                  </a:lnTo>
                  <a:lnTo>
                    <a:pt x="7073" y="2380"/>
                  </a:lnTo>
                  <a:lnTo>
                    <a:pt x="7096" y="2269"/>
                  </a:lnTo>
                  <a:lnTo>
                    <a:pt x="7096" y="2136"/>
                  </a:lnTo>
                  <a:lnTo>
                    <a:pt x="7096" y="1935"/>
                  </a:lnTo>
                  <a:lnTo>
                    <a:pt x="7051" y="1735"/>
                  </a:lnTo>
                  <a:lnTo>
                    <a:pt x="6984" y="1557"/>
                  </a:lnTo>
                  <a:lnTo>
                    <a:pt x="6895" y="1357"/>
                  </a:lnTo>
                  <a:lnTo>
                    <a:pt x="6784" y="1179"/>
                  </a:lnTo>
                  <a:lnTo>
                    <a:pt x="6651" y="1001"/>
                  </a:lnTo>
                  <a:lnTo>
                    <a:pt x="6495" y="846"/>
                  </a:lnTo>
                  <a:lnTo>
                    <a:pt x="6295" y="690"/>
                  </a:lnTo>
                  <a:lnTo>
                    <a:pt x="6072" y="534"/>
                  </a:lnTo>
                  <a:lnTo>
                    <a:pt x="5828" y="378"/>
                  </a:lnTo>
                  <a:lnTo>
                    <a:pt x="5561" y="267"/>
                  </a:lnTo>
                  <a:lnTo>
                    <a:pt x="5272" y="178"/>
                  </a:lnTo>
                  <a:lnTo>
                    <a:pt x="4938" y="111"/>
                  </a:lnTo>
                  <a:lnTo>
                    <a:pt x="4582" y="45"/>
                  </a:lnTo>
                  <a:lnTo>
                    <a:pt x="4204" y="23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92;p43"/>
            <p:cNvSpPr/>
            <p:nvPr/>
          </p:nvSpPr>
          <p:spPr>
            <a:xfrm>
              <a:off x="6538877" y="3364991"/>
              <a:ext cx="551857" cy="702702"/>
            </a:xfrm>
            <a:custGeom>
              <a:avLst/>
              <a:gdLst/>
              <a:ahLst/>
              <a:cxnLst/>
              <a:rect l="l" t="t" r="r" b="b"/>
              <a:pathLst>
                <a:path w="6673" h="8497" extrusionOk="0">
                  <a:moveTo>
                    <a:pt x="2736" y="1335"/>
                  </a:moveTo>
                  <a:lnTo>
                    <a:pt x="2936" y="1357"/>
                  </a:lnTo>
                  <a:lnTo>
                    <a:pt x="3114" y="1357"/>
                  </a:lnTo>
                  <a:lnTo>
                    <a:pt x="3448" y="1424"/>
                  </a:lnTo>
                  <a:lnTo>
                    <a:pt x="3737" y="1513"/>
                  </a:lnTo>
                  <a:lnTo>
                    <a:pt x="3937" y="1646"/>
                  </a:lnTo>
                  <a:lnTo>
                    <a:pt x="4048" y="1713"/>
                  </a:lnTo>
                  <a:lnTo>
                    <a:pt x="4115" y="1779"/>
                  </a:lnTo>
                  <a:lnTo>
                    <a:pt x="4226" y="1913"/>
                  </a:lnTo>
                  <a:lnTo>
                    <a:pt x="4293" y="2069"/>
                  </a:lnTo>
                  <a:lnTo>
                    <a:pt x="4338" y="2247"/>
                  </a:lnTo>
                  <a:lnTo>
                    <a:pt x="4338" y="2424"/>
                  </a:lnTo>
                  <a:lnTo>
                    <a:pt x="4338" y="2580"/>
                  </a:lnTo>
                  <a:lnTo>
                    <a:pt x="4293" y="2714"/>
                  </a:lnTo>
                  <a:lnTo>
                    <a:pt x="4226" y="2847"/>
                  </a:lnTo>
                  <a:lnTo>
                    <a:pt x="4115" y="2958"/>
                  </a:lnTo>
                  <a:lnTo>
                    <a:pt x="3982" y="3070"/>
                  </a:lnTo>
                  <a:lnTo>
                    <a:pt x="3826" y="3181"/>
                  </a:lnTo>
                  <a:lnTo>
                    <a:pt x="3648" y="3292"/>
                  </a:lnTo>
                  <a:lnTo>
                    <a:pt x="3448" y="3381"/>
                  </a:lnTo>
                  <a:lnTo>
                    <a:pt x="3381" y="3381"/>
                  </a:lnTo>
                  <a:lnTo>
                    <a:pt x="3248" y="3448"/>
                  </a:lnTo>
                  <a:lnTo>
                    <a:pt x="2914" y="3537"/>
                  </a:lnTo>
                  <a:lnTo>
                    <a:pt x="2625" y="3603"/>
                  </a:lnTo>
                  <a:lnTo>
                    <a:pt x="2336" y="3626"/>
                  </a:lnTo>
                  <a:lnTo>
                    <a:pt x="2091" y="3648"/>
                  </a:lnTo>
                  <a:lnTo>
                    <a:pt x="1935" y="2558"/>
                  </a:lnTo>
                  <a:lnTo>
                    <a:pt x="1735" y="1424"/>
                  </a:lnTo>
                  <a:lnTo>
                    <a:pt x="2024" y="1379"/>
                  </a:lnTo>
                  <a:lnTo>
                    <a:pt x="2291" y="1335"/>
                  </a:lnTo>
                  <a:close/>
                  <a:moveTo>
                    <a:pt x="3292" y="5027"/>
                  </a:moveTo>
                  <a:lnTo>
                    <a:pt x="3692" y="5071"/>
                  </a:lnTo>
                  <a:lnTo>
                    <a:pt x="4004" y="5138"/>
                  </a:lnTo>
                  <a:lnTo>
                    <a:pt x="4293" y="5227"/>
                  </a:lnTo>
                  <a:lnTo>
                    <a:pt x="4515" y="5338"/>
                  </a:lnTo>
                  <a:lnTo>
                    <a:pt x="4604" y="5405"/>
                  </a:lnTo>
                  <a:lnTo>
                    <a:pt x="4693" y="5494"/>
                  </a:lnTo>
                  <a:lnTo>
                    <a:pt x="4782" y="5627"/>
                  </a:lnTo>
                  <a:lnTo>
                    <a:pt x="4849" y="5783"/>
                  </a:lnTo>
                  <a:lnTo>
                    <a:pt x="4894" y="5961"/>
                  </a:lnTo>
                  <a:lnTo>
                    <a:pt x="4916" y="6161"/>
                  </a:lnTo>
                  <a:lnTo>
                    <a:pt x="4894" y="6295"/>
                  </a:lnTo>
                  <a:lnTo>
                    <a:pt x="4871" y="6428"/>
                  </a:lnTo>
                  <a:lnTo>
                    <a:pt x="4782" y="6539"/>
                  </a:lnTo>
                  <a:lnTo>
                    <a:pt x="4693" y="6673"/>
                  </a:lnTo>
                  <a:lnTo>
                    <a:pt x="4560" y="6784"/>
                  </a:lnTo>
                  <a:lnTo>
                    <a:pt x="4404" y="6873"/>
                  </a:lnTo>
                  <a:lnTo>
                    <a:pt x="4226" y="6984"/>
                  </a:lnTo>
                  <a:lnTo>
                    <a:pt x="4004" y="7073"/>
                  </a:lnTo>
                  <a:lnTo>
                    <a:pt x="3959" y="7073"/>
                  </a:lnTo>
                  <a:lnTo>
                    <a:pt x="3804" y="7140"/>
                  </a:lnTo>
                  <a:lnTo>
                    <a:pt x="3470" y="7229"/>
                  </a:lnTo>
                  <a:lnTo>
                    <a:pt x="3181" y="7296"/>
                  </a:lnTo>
                  <a:lnTo>
                    <a:pt x="2914" y="7340"/>
                  </a:lnTo>
                  <a:lnTo>
                    <a:pt x="2647" y="7340"/>
                  </a:lnTo>
                  <a:lnTo>
                    <a:pt x="2491" y="6272"/>
                  </a:lnTo>
                  <a:lnTo>
                    <a:pt x="2291" y="5116"/>
                  </a:lnTo>
                  <a:lnTo>
                    <a:pt x="2847" y="5049"/>
                  </a:lnTo>
                  <a:lnTo>
                    <a:pt x="3092" y="5027"/>
                  </a:lnTo>
                  <a:close/>
                  <a:moveTo>
                    <a:pt x="2692" y="0"/>
                  </a:moveTo>
                  <a:lnTo>
                    <a:pt x="2558" y="22"/>
                  </a:lnTo>
                  <a:lnTo>
                    <a:pt x="2269" y="22"/>
                  </a:lnTo>
                  <a:lnTo>
                    <a:pt x="1668" y="67"/>
                  </a:lnTo>
                  <a:lnTo>
                    <a:pt x="1090" y="156"/>
                  </a:lnTo>
                  <a:lnTo>
                    <a:pt x="534" y="289"/>
                  </a:lnTo>
                  <a:lnTo>
                    <a:pt x="0" y="467"/>
                  </a:lnTo>
                  <a:lnTo>
                    <a:pt x="156" y="2069"/>
                  </a:lnTo>
                  <a:lnTo>
                    <a:pt x="378" y="4604"/>
                  </a:lnTo>
                  <a:lnTo>
                    <a:pt x="623" y="7007"/>
                  </a:lnTo>
                  <a:lnTo>
                    <a:pt x="801" y="8497"/>
                  </a:lnTo>
                  <a:lnTo>
                    <a:pt x="2336" y="8430"/>
                  </a:lnTo>
                  <a:lnTo>
                    <a:pt x="3492" y="8341"/>
                  </a:lnTo>
                  <a:lnTo>
                    <a:pt x="4293" y="8274"/>
                  </a:lnTo>
                  <a:lnTo>
                    <a:pt x="4738" y="8208"/>
                  </a:lnTo>
                  <a:lnTo>
                    <a:pt x="4805" y="8185"/>
                  </a:lnTo>
                  <a:lnTo>
                    <a:pt x="5049" y="8119"/>
                  </a:lnTo>
                  <a:lnTo>
                    <a:pt x="5227" y="8074"/>
                  </a:lnTo>
                  <a:lnTo>
                    <a:pt x="5427" y="7985"/>
                  </a:lnTo>
                  <a:lnTo>
                    <a:pt x="5717" y="7852"/>
                  </a:lnTo>
                  <a:lnTo>
                    <a:pt x="5983" y="7696"/>
                  </a:lnTo>
                  <a:lnTo>
                    <a:pt x="6184" y="7518"/>
                  </a:lnTo>
                  <a:lnTo>
                    <a:pt x="6362" y="7340"/>
                  </a:lnTo>
                  <a:lnTo>
                    <a:pt x="6495" y="7140"/>
                  </a:lnTo>
                  <a:lnTo>
                    <a:pt x="6606" y="6918"/>
                  </a:lnTo>
                  <a:lnTo>
                    <a:pt x="6651" y="6673"/>
                  </a:lnTo>
                  <a:lnTo>
                    <a:pt x="6673" y="6428"/>
                  </a:lnTo>
                  <a:lnTo>
                    <a:pt x="6651" y="6117"/>
                  </a:lnTo>
                  <a:lnTo>
                    <a:pt x="6629" y="5828"/>
                  </a:lnTo>
                  <a:lnTo>
                    <a:pt x="6584" y="5561"/>
                  </a:lnTo>
                  <a:lnTo>
                    <a:pt x="6517" y="5338"/>
                  </a:lnTo>
                  <a:lnTo>
                    <a:pt x="6428" y="5116"/>
                  </a:lnTo>
                  <a:lnTo>
                    <a:pt x="6339" y="4938"/>
                  </a:lnTo>
                  <a:lnTo>
                    <a:pt x="6228" y="4782"/>
                  </a:lnTo>
                  <a:lnTo>
                    <a:pt x="6117" y="4649"/>
                  </a:lnTo>
                  <a:lnTo>
                    <a:pt x="5961" y="4538"/>
                  </a:lnTo>
                  <a:lnTo>
                    <a:pt x="5806" y="4449"/>
                  </a:lnTo>
                  <a:lnTo>
                    <a:pt x="5628" y="4360"/>
                  </a:lnTo>
                  <a:lnTo>
                    <a:pt x="5450" y="4271"/>
                  </a:lnTo>
                  <a:lnTo>
                    <a:pt x="5227" y="4204"/>
                  </a:lnTo>
                  <a:lnTo>
                    <a:pt x="5005" y="4159"/>
                  </a:lnTo>
                  <a:lnTo>
                    <a:pt x="4760" y="4115"/>
                  </a:lnTo>
                  <a:lnTo>
                    <a:pt x="4493" y="4070"/>
                  </a:lnTo>
                  <a:lnTo>
                    <a:pt x="4983" y="3915"/>
                  </a:lnTo>
                  <a:lnTo>
                    <a:pt x="5405" y="3737"/>
                  </a:lnTo>
                  <a:lnTo>
                    <a:pt x="5761" y="3559"/>
                  </a:lnTo>
                  <a:lnTo>
                    <a:pt x="6050" y="3359"/>
                  </a:lnTo>
                  <a:lnTo>
                    <a:pt x="6273" y="3136"/>
                  </a:lnTo>
                  <a:lnTo>
                    <a:pt x="6362" y="3025"/>
                  </a:lnTo>
                  <a:lnTo>
                    <a:pt x="6428" y="2914"/>
                  </a:lnTo>
                  <a:lnTo>
                    <a:pt x="6495" y="2803"/>
                  </a:lnTo>
                  <a:lnTo>
                    <a:pt x="6517" y="2691"/>
                  </a:lnTo>
                  <a:lnTo>
                    <a:pt x="6540" y="2558"/>
                  </a:lnTo>
                  <a:lnTo>
                    <a:pt x="6562" y="2424"/>
                  </a:lnTo>
                  <a:lnTo>
                    <a:pt x="6540" y="2224"/>
                  </a:lnTo>
                  <a:lnTo>
                    <a:pt x="6517" y="2046"/>
                  </a:lnTo>
                  <a:lnTo>
                    <a:pt x="6473" y="1846"/>
                  </a:lnTo>
                  <a:lnTo>
                    <a:pt x="6384" y="1646"/>
                  </a:lnTo>
                  <a:lnTo>
                    <a:pt x="6295" y="1468"/>
                  </a:lnTo>
                  <a:lnTo>
                    <a:pt x="6161" y="1290"/>
                  </a:lnTo>
                  <a:lnTo>
                    <a:pt x="6028" y="1112"/>
                  </a:lnTo>
                  <a:lnTo>
                    <a:pt x="5872" y="956"/>
                  </a:lnTo>
                  <a:lnTo>
                    <a:pt x="5628" y="756"/>
                  </a:lnTo>
                  <a:lnTo>
                    <a:pt x="5361" y="578"/>
                  </a:lnTo>
                  <a:lnTo>
                    <a:pt x="5072" y="423"/>
                  </a:lnTo>
                  <a:lnTo>
                    <a:pt x="4760" y="289"/>
                  </a:lnTo>
                  <a:lnTo>
                    <a:pt x="4426" y="178"/>
                  </a:lnTo>
                  <a:lnTo>
                    <a:pt x="4048" y="111"/>
                  </a:lnTo>
                  <a:lnTo>
                    <a:pt x="3670" y="44"/>
                  </a:lnTo>
                  <a:lnTo>
                    <a:pt x="3270" y="2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93;p43"/>
            <p:cNvSpPr/>
            <p:nvPr/>
          </p:nvSpPr>
          <p:spPr>
            <a:xfrm>
              <a:off x="6527795" y="3348368"/>
              <a:ext cx="756126" cy="728504"/>
            </a:xfrm>
            <a:custGeom>
              <a:avLst/>
              <a:gdLst/>
              <a:ahLst/>
              <a:cxnLst/>
              <a:rect l="l" t="t" r="r" b="b"/>
              <a:pathLst>
                <a:path w="9143" h="8809" extrusionOk="0">
                  <a:moveTo>
                    <a:pt x="5406" y="245"/>
                  </a:moveTo>
                  <a:lnTo>
                    <a:pt x="6140" y="268"/>
                  </a:lnTo>
                  <a:lnTo>
                    <a:pt x="6562" y="312"/>
                  </a:lnTo>
                  <a:lnTo>
                    <a:pt x="7029" y="401"/>
                  </a:lnTo>
                  <a:lnTo>
                    <a:pt x="7252" y="468"/>
                  </a:lnTo>
                  <a:lnTo>
                    <a:pt x="7474" y="557"/>
                  </a:lnTo>
                  <a:lnTo>
                    <a:pt x="7697" y="646"/>
                  </a:lnTo>
                  <a:lnTo>
                    <a:pt x="7919" y="757"/>
                  </a:lnTo>
                  <a:lnTo>
                    <a:pt x="8119" y="891"/>
                  </a:lnTo>
                  <a:lnTo>
                    <a:pt x="8297" y="1024"/>
                  </a:lnTo>
                  <a:lnTo>
                    <a:pt x="8453" y="1180"/>
                  </a:lnTo>
                  <a:lnTo>
                    <a:pt x="8609" y="1358"/>
                  </a:lnTo>
                  <a:lnTo>
                    <a:pt x="8720" y="1536"/>
                  </a:lnTo>
                  <a:lnTo>
                    <a:pt x="8787" y="1758"/>
                  </a:lnTo>
                  <a:lnTo>
                    <a:pt x="8831" y="1980"/>
                  </a:lnTo>
                  <a:lnTo>
                    <a:pt x="8853" y="2247"/>
                  </a:lnTo>
                  <a:lnTo>
                    <a:pt x="8831" y="2403"/>
                  </a:lnTo>
                  <a:lnTo>
                    <a:pt x="8787" y="2581"/>
                  </a:lnTo>
                  <a:lnTo>
                    <a:pt x="8720" y="2737"/>
                  </a:lnTo>
                  <a:lnTo>
                    <a:pt x="8631" y="2870"/>
                  </a:lnTo>
                  <a:lnTo>
                    <a:pt x="8520" y="3004"/>
                  </a:lnTo>
                  <a:lnTo>
                    <a:pt x="8386" y="3137"/>
                  </a:lnTo>
                  <a:lnTo>
                    <a:pt x="8253" y="3248"/>
                  </a:lnTo>
                  <a:lnTo>
                    <a:pt x="8097" y="3359"/>
                  </a:lnTo>
                  <a:lnTo>
                    <a:pt x="7786" y="3537"/>
                  </a:lnTo>
                  <a:lnTo>
                    <a:pt x="7452" y="3715"/>
                  </a:lnTo>
                  <a:lnTo>
                    <a:pt x="6807" y="3960"/>
                  </a:lnTo>
                  <a:lnTo>
                    <a:pt x="6785" y="3982"/>
                  </a:lnTo>
                  <a:lnTo>
                    <a:pt x="6763" y="4027"/>
                  </a:lnTo>
                  <a:lnTo>
                    <a:pt x="6763" y="4049"/>
                  </a:lnTo>
                  <a:lnTo>
                    <a:pt x="6763" y="4094"/>
                  </a:lnTo>
                  <a:lnTo>
                    <a:pt x="6807" y="4160"/>
                  </a:lnTo>
                  <a:lnTo>
                    <a:pt x="6851" y="4182"/>
                  </a:lnTo>
                  <a:lnTo>
                    <a:pt x="7252" y="4182"/>
                  </a:lnTo>
                  <a:lnTo>
                    <a:pt x="7563" y="4227"/>
                  </a:lnTo>
                  <a:lnTo>
                    <a:pt x="7875" y="4294"/>
                  </a:lnTo>
                  <a:lnTo>
                    <a:pt x="8008" y="4360"/>
                  </a:lnTo>
                  <a:lnTo>
                    <a:pt x="8142" y="4427"/>
                  </a:lnTo>
                  <a:lnTo>
                    <a:pt x="8253" y="4494"/>
                  </a:lnTo>
                  <a:lnTo>
                    <a:pt x="8364" y="4583"/>
                  </a:lnTo>
                  <a:lnTo>
                    <a:pt x="8453" y="4694"/>
                  </a:lnTo>
                  <a:lnTo>
                    <a:pt x="8564" y="4805"/>
                  </a:lnTo>
                  <a:lnTo>
                    <a:pt x="8631" y="4939"/>
                  </a:lnTo>
                  <a:lnTo>
                    <a:pt x="8698" y="5094"/>
                  </a:lnTo>
                  <a:lnTo>
                    <a:pt x="8764" y="5250"/>
                  </a:lnTo>
                  <a:lnTo>
                    <a:pt x="8809" y="5428"/>
                  </a:lnTo>
                  <a:lnTo>
                    <a:pt x="8876" y="5851"/>
                  </a:lnTo>
                  <a:lnTo>
                    <a:pt x="8898" y="6051"/>
                  </a:lnTo>
                  <a:lnTo>
                    <a:pt x="8898" y="6273"/>
                  </a:lnTo>
                  <a:lnTo>
                    <a:pt x="8876" y="6473"/>
                  </a:lnTo>
                  <a:lnTo>
                    <a:pt x="8831" y="6696"/>
                  </a:lnTo>
                  <a:lnTo>
                    <a:pt x="8742" y="6874"/>
                  </a:lnTo>
                  <a:lnTo>
                    <a:pt x="8631" y="7052"/>
                  </a:lnTo>
                  <a:lnTo>
                    <a:pt x="8475" y="7208"/>
                  </a:lnTo>
                  <a:lnTo>
                    <a:pt x="8297" y="7341"/>
                  </a:lnTo>
                  <a:lnTo>
                    <a:pt x="8097" y="7474"/>
                  </a:lnTo>
                  <a:lnTo>
                    <a:pt x="7897" y="7586"/>
                  </a:lnTo>
                  <a:lnTo>
                    <a:pt x="7697" y="7697"/>
                  </a:lnTo>
                  <a:lnTo>
                    <a:pt x="7452" y="7786"/>
                  </a:lnTo>
                  <a:lnTo>
                    <a:pt x="6985" y="7919"/>
                  </a:lnTo>
                  <a:lnTo>
                    <a:pt x="6496" y="8030"/>
                  </a:lnTo>
                  <a:lnTo>
                    <a:pt x="6029" y="8097"/>
                  </a:lnTo>
                  <a:lnTo>
                    <a:pt x="5983" y="8103"/>
                  </a:lnTo>
                  <a:lnTo>
                    <a:pt x="6073" y="8053"/>
                  </a:lnTo>
                  <a:lnTo>
                    <a:pt x="6229" y="7942"/>
                  </a:lnTo>
                  <a:lnTo>
                    <a:pt x="6384" y="7808"/>
                  </a:lnTo>
                  <a:lnTo>
                    <a:pt x="6496" y="7652"/>
                  </a:lnTo>
                  <a:lnTo>
                    <a:pt x="6607" y="7519"/>
                  </a:lnTo>
                  <a:lnTo>
                    <a:pt x="6718" y="7341"/>
                  </a:lnTo>
                  <a:lnTo>
                    <a:pt x="6785" y="7163"/>
                  </a:lnTo>
                  <a:lnTo>
                    <a:pt x="6851" y="6985"/>
                  </a:lnTo>
                  <a:lnTo>
                    <a:pt x="6874" y="6785"/>
                  </a:lnTo>
                  <a:lnTo>
                    <a:pt x="6896" y="6585"/>
                  </a:lnTo>
                  <a:lnTo>
                    <a:pt x="6896" y="6362"/>
                  </a:lnTo>
                  <a:lnTo>
                    <a:pt x="6896" y="6118"/>
                  </a:lnTo>
                  <a:lnTo>
                    <a:pt x="6851" y="5873"/>
                  </a:lnTo>
                  <a:lnTo>
                    <a:pt x="6807" y="5673"/>
                  </a:lnTo>
                  <a:lnTo>
                    <a:pt x="6740" y="5473"/>
                  </a:lnTo>
                  <a:lnTo>
                    <a:pt x="6651" y="5295"/>
                  </a:lnTo>
                  <a:lnTo>
                    <a:pt x="6562" y="5139"/>
                  </a:lnTo>
                  <a:lnTo>
                    <a:pt x="6451" y="4983"/>
                  </a:lnTo>
                  <a:lnTo>
                    <a:pt x="6340" y="4850"/>
                  </a:lnTo>
                  <a:lnTo>
                    <a:pt x="6206" y="4739"/>
                  </a:lnTo>
                  <a:lnTo>
                    <a:pt x="6073" y="4627"/>
                  </a:lnTo>
                  <a:lnTo>
                    <a:pt x="5917" y="4538"/>
                  </a:lnTo>
                  <a:lnTo>
                    <a:pt x="5739" y="4449"/>
                  </a:lnTo>
                  <a:lnTo>
                    <a:pt x="5406" y="4316"/>
                  </a:lnTo>
                  <a:lnTo>
                    <a:pt x="5075" y="4242"/>
                  </a:lnTo>
                  <a:lnTo>
                    <a:pt x="5075" y="4242"/>
                  </a:lnTo>
                  <a:lnTo>
                    <a:pt x="5117" y="4227"/>
                  </a:lnTo>
                  <a:lnTo>
                    <a:pt x="5561" y="4049"/>
                  </a:lnTo>
                  <a:lnTo>
                    <a:pt x="5762" y="3938"/>
                  </a:lnTo>
                  <a:lnTo>
                    <a:pt x="5962" y="3827"/>
                  </a:lnTo>
                  <a:lnTo>
                    <a:pt x="6162" y="3693"/>
                  </a:lnTo>
                  <a:lnTo>
                    <a:pt x="6318" y="3560"/>
                  </a:lnTo>
                  <a:lnTo>
                    <a:pt x="6473" y="3404"/>
                  </a:lnTo>
                  <a:lnTo>
                    <a:pt x="6607" y="3248"/>
                  </a:lnTo>
                  <a:lnTo>
                    <a:pt x="6696" y="3070"/>
                  </a:lnTo>
                  <a:lnTo>
                    <a:pt x="6763" y="2870"/>
                  </a:lnTo>
                  <a:lnTo>
                    <a:pt x="6807" y="2670"/>
                  </a:lnTo>
                  <a:lnTo>
                    <a:pt x="6785" y="2425"/>
                  </a:lnTo>
                  <a:lnTo>
                    <a:pt x="6763" y="2181"/>
                  </a:lnTo>
                  <a:lnTo>
                    <a:pt x="6674" y="1936"/>
                  </a:lnTo>
                  <a:lnTo>
                    <a:pt x="6540" y="1669"/>
                  </a:lnTo>
                  <a:lnTo>
                    <a:pt x="6384" y="1424"/>
                  </a:lnTo>
                  <a:lnTo>
                    <a:pt x="6206" y="1202"/>
                  </a:lnTo>
                  <a:lnTo>
                    <a:pt x="6006" y="1002"/>
                  </a:lnTo>
                  <a:lnTo>
                    <a:pt x="5784" y="846"/>
                  </a:lnTo>
                  <a:lnTo>
                    <a:pt x="5561" y="690"/>
                  </a:lnTo>
                  <a:lnTo>
                    <a:pt x="5317" y="557"/>
                  </a:lnTo>
                  <a:lnTo>
                    <a:pt x="5050" y="446"/>
                  </a:lnTo>
                  <a:lnTo>
                    <a:pt x="4783" y="357"/>
                  </a:lnTo>
                  <a:lnTo>
                    <a:pt x="4494" y="268"/>
                  </a:lnTo>
                  <a:lnTo>
                    <a:pt x="4433" y="254"/>
                  </a:lnTo>
                  <a:lnTo>
                    <a:pt x="4433" y="254"/>
                  </a:lnTo>
                  <a:lnTo>
                    <a:pt x="4694" y="245"/>
                  </a:lnTo>
                  <a:close/>
                  <a:moveTo>
                    <a:pt x="2814" y="318"/>
                  </a:moveTo>
                  <a:lnTo>
                    <a:pt x="2848" y="334"/>
                  </a:lnTo>
                  <a:lnTo>
                    <a:pt x="3359" y="334"/>
                  </a:lnTo>
                  <a:lnTo>
                    <a:pt x="3893" y="379"/>
                  </a:lnTo>
                  <a:lnTo>
                    <a:pt x="4160" y="401"/>
                  </a:lnTo>
                  <a:lnTo>
                    <a:pt x="4427" y="468"/>
                  </a:lnTo>
                  <a:lnTo>
                    <a:pt x="4672" y="535"/>
                  </a:lnTo>
                  <a:lnTo>
                    <a:pt x="4939" y="601"/>
                  </a:lnTo>
                  <a:lnTo>
                    <a:pt x="5161" y="713"/>
                  </a:lnTo>
                  <a:lnTo>
                    <a:pt x="5406" y="824"/>
                  </a:lnTo>
                  <a:lnTo>
                    <a:pt x="5628" y="957"/>
                  </a:lnTo>
                  <a:lnTo>
                    <a:pt x="5828" y="1113"/>
                  </a:lnTo>
                  <a:lnTo>
                    <a:pt x="6006" y="1291"/>
                  </a:lnTo>
                  <a:lnTo>
                    <a:pt x="6184" y="1491"/>
                  </a:lnTo>
                  <a:lnTo>
                    <a:pt x="6318" y="1714"/>
                  </a:lnTo>
                  <a:lnTo>
                    <a:pt x="6429" y="1958"/>
                  </a:lnTo>
                  <a:lnTo>
                    <a:pt x="6518" y="2203"/>
                  </a:lnTo>
                  <a:lnTo>
                    <a:pt x="6562" y="2425"/>
                  </a:lnTo>
                  <a:lnTo>
                    <a:pt x="6562" y="2625"/>
                  </a:lnTo>
                  <a:lnTo>
                    <a:pt x="6518" y="2803"/>
                  </a:lnTo>
                  <a:lnTo>
                    <a:pt x="6451" y="2981"/>
                  </a:lnTo>
                  <a:lnTo>
                    <a:pt x="6362" y="3159"/>
                  </a:lnTo>
                  <a:lnTo>
                    <a:pt x="6229" y="3293"/>
                  </a:lnTo>
                  <a:lnTo>
                    <a:pt x="6095" y="3426"/>
                  </a:lnTo>
                  <a:lnTo>
                    <a:pt x="5940" y="3560"/>
                  </a:lnTo>
                  <a:lnTo>
                    <a:pt x="5762" y="3671"/>
                  </a:lnTo>
                  <a:lnTo>
                    <a:pt x="5383" y="3871"/>
                  </a:lnTo>
                  <a:lnTo>
                    <a:pt x="4983" y="4027"/>
                  </a:lnTo>
                  <a:lnTo>
                    <a:pt x="4583" y="4160"/>
                  </a:lnTo>
                  <a:lnTo>
                    <a:pt x="4538" y="4182"/>
                  </a:lnTo>
                  <a:lnTo>
                    <a:pt x="4516" y="4227"/>
                  </a:lnTo>
                  <a:lnTo>
                    <a:pt x="4516" y="4249"/>
                  </a:lnTo>
                  <a:lnTo>
                    <a:pt x="4516" y="4294"/>
                  </a:lnTo>
                  <a:lnTo>
                    <a:pt x="4583" y="4360"/>
                  </a:lnTo>
                  <a:lnTo>
                    <a:pt x="4649" y="4383"/>
                  </a:lnTo>
                  <a:lnTo>
                    <a:pt x="5028" y="4449"/>
                  </a:lnTo>
                  <a:lnTo>
                    <a:pt x="5406" y="4516"/>
                  </a:lnTo>
                  <a:lnTo>
                    <a:pt x="5584" y="4583"/>
                  </a:lnTo>
                  <a:lnTo>
                    <a:pt x="5762" y="4650"/>
                  </a:lnTo>
                  <a:lnTo>
                    <a:pt x="5917" y="4739"/>
                  </a:lnTo>
                  <a:lnTo>
                    <a:pt x="6073" y="4828"/>
                  </a:lnTo>
                  <a:lnTo>
                    <a:pt x="6206" y="4961"/>
                  </a:lnTo>
                  <a:lnTo>
                    <a:pt x="6340" y="5117"/>
                  </a:lnTo>
                  <a:lnTo>
                    <a:pt x="6429" y="5272"/>
                  </a:lnTo>
                  <a:lnTo>
                    <a:pt x="6496" y="5428"/>
                  </a:lnTo>
                  <a:lnTo>
                    <a:pt x="6562" y="5606"/>
                  </a:lnTo>
                  <a:lnTo>
                    <a:pt x="6607" y="5784"/>
                  </a:lnTo>
                  <a:lnTo>
                    <a:pt x="6651" y="6162"/>
                  </a:lnTo>
                  <a:lnTo>
                    <a:pt x="6674" y="6362"/>
                  </a:lnTo>
                  <a:lnTo>
                    <a:pt x="6674" y="6562"/>
                  </a:lnTo>
                  <a:lnTo>
                    <a:pt x="6651" y="6740"/>
                  </a:lnTo>
                  <a:lnTo>
                    <a:pt x="6607" y="6918"/>
                  </a:lnTo>
                  <a:lnTo>
                    <a:pt x="6562" y="7074"/>
                  </a:lnTo>
                  <a:lnTo>
                    <a:pt x="6496" y="7230"/>
                  </a:lnTo>
                  <a:lnTo>
                    <a:pt x="6429" y="7363"/>
                  </a:lnTo>
                  <a:lnTo>
                    <a:pt x="6318" y="7497"/>
                  </a:lnTo>
                  <a:lnTo>
                    <a:pt x="6229" y="7608"/>
                  </a:lnTo>
                  <a:lnTo>
                    <a:pt x="6095" y="7719"/>
                  </a:lnTo>
                  <a:lnTo>
                    <a:pt x="5962" y="7830"/>
                  </a:lnTo>
                  <a:lnTo>
                    <a:pt x="5828" y="7919"/>
                  </a:lnTo>
                  <a:lnTo>
                    <a:pt x="5495" y="8075"/>
                  </a:lnTo>
                  <a:lnTo>
                    <a:pt x="5117" y="8208"/>
                  </a:lnTo>
                  <a:lnTo>
                    <a:pt x="4694" y="8320"/>
                  </a:lnTo>
                  <a:lnTo>
                    <a:pt x="4227" y="8386"/>
                  </a:lnTo>
                  <a:lnTo>
                    <a:pt x="3782" y="8453"/>
                  </a:lnTo>
                  <a:lnTo>
                    <a:pt x="3315" y="8475"/>
                  </a:lnTo>
                  <a:lnTo>
                    <a:pt x="2403" y="8520"/>
                  </a:lnTo>
                  <a:lnTo>
                    <a:pt x="1491" y="8564"/>
                  </a:lnTo>
                  <a:lnTo>
                    <a:pt x="1224" y="8587"/>
                  </a:lnTo>
                  <a:lnTo>
                    <a:pt x="1046" y="8587"/>
                  </a:lnTo>
                  <a:lnTo>
                    <a:pt x="1024" y="8564"/>
                  </a:lnTo>
                  <a:lnTo>
                    <a:pt x="1002" y="8498"/>
                  </a:lnTo>
                  <a:lnTo>
                    <a:pt x="979" y="8409"/>
                  </a:lnTo>
                  <a:lnTo>
                    <a:pt x="979" y="8231"/>
                  </a:lnTo>
                  <a:lnTo>
                    <a:pt x="868" y="7208"/>
                  </a:lnTo>
                  <a:lnTo>
                    <a:pt x="579" y="4227"/>
                  </a:lnTo>
                  <a:lnTo>
                    <a:pt x="357" y="1869"/>
                  </a:lnTo>
                  <a:lnTo>
                    <a:pt x="312" y="1424"/>
                  </a:lnTo>
                  <a:lnTo>
                    <a:pt x="290" y="1202"/>
                  </a:lnTo>
                  <a:lnTo>
                    <a:pt x="268" y="980"/>
                  </a:lnTo>
                  <a:lnTo>
                    <a:pt x="268" y="824"/>
                  </a:lnTo>
                  <a:lnTo>
                    <a:pt x="290" y="779"/>
                  </a:lnTo>
                  <a:lnTo>
                    <a:pt x="379" y="713"/>
                  </a:lnTo>
                  <a:lnTo>
                    <a:pt x="446" y="668"/>
                  </a:lnTo>
                  <a:lnTo>
                    <a:pt x="535" y="624"/>
                  </a:lnTo>
                  <a:lnTo>
                    <a:pt x="757" y="557"/>
                  </a:lnTo>
                  <a:lnTo>
                    <a:pt x="1157" y="490"/>
                  </a:lnTo>
                  <a:lnTo>
                    <a:pt x="1691" y="401"/>
                  </a:lnTo>
                  <a:lnTo>
                    <a:pt x="2203" y="357"/>
                  </a:lnTo>
                  <a:lnTo>
                    <a:pt x="2814" y="318"/>
                  </a:lnTo>
                  <a:close/>
                  <a:moveTo>
                    <a:pt x="5005" y="1"/>
                  </a:moveTo>
                  <a:lnTo>
                    <a:pt x="4516" y="23"/>
                  </a:lnTo>
                  <a:lnTo>
                    <a:pt x="3515" y="68"/>
                  </a:lnTo>
                  <a:lnTo>
                    <a:pt x="2960" y="96"/>
                  </a:lnTo>
                  <a:lnTo>
                    <a:pt x="2960" y="96"/>
                  </a:lnTo>
                  <a:lnTo>
                    <a:pt x="2803" y="90"/>
                  </a:lnTo>
                  <a:lnTo>
                    <a:pt x="2772" y="106"/>
                  </a:lnTo>
                  <a:lnTo>
                    <a:pt x="2772" y="106"/>
                  </a:lnTo>
                  <a:lnTo>
                    <a:pt x="2648" y="112"/>
                  </a:lnTo>
                  <a:lnTo>
                    <a:pt x="2203" y="134"/>
                  </a:lnTo>
                  <a:lnTo>
                    <a:pt x="1780" y="179"/>
                  </a:lnTo>
                  <a:lnTo>
                    <a:pt x="1358" y="245"/>
                  </a:lnTo>
                  <a:lnTo>
                    <a:pt x="913" y="312"/>
                  </a:lnTo>
                  <a:lnTo>
                    <a:pt x="490" y="423"/>
                  </a:lnTo>
                  <a:lnTo>
                    <a:pt x="67" y="557"/>
                  </a:lnTo>
                  <a:lnTo>
                    <a:pt x="45" y="579"/>
                  </a:lnTo>
                  <a:lnTo>
                    <a:pt x="23" y="601"/>
                  </a:lnTo>
                  <a:lnTo>
                    <a:pt x="1" y="668"/>
                  </a:lnTo>
                  <a:lnTo>
                    <a:pt x="223" y="2670"/>
                  </a:lnTo>
                  <a:lnTo>
                    <a:pt x="401" y="4694"/>
                  </a:lnTo>
                  <a:lnTo>
                    <a:pt x="579" y="6696"/>
                  </a:lnTo>
                  <a:lnTo>
                    <a:pt x="690" y="7697"/>
                  </a:lnTo>
                  <a:lnTo>
                    <a:pt x="824" y="8698"/>
                  </a:lnTo>
                  <a:lnTo>
                    <a:pt x="824" y="8742"/>
                  </a:lnTo>
                  <a:lnTo>
                    <a:pt x="868" y="8787"/>
                  </a:lnTo>
                  <a:lnTo>
                    <a:pt x="913" y="8809"/>
                  </a:lnTo>
                  <a:lnTo>
                    <a:pt x="957" y="8809"/>
                  </a:lnTo>
                  <a:lnTo>
                    <a:pt x="2025" y="8787"/>
                  </a:lnTo>
                  <a:lnTo>
                    <a:pt x="3115" y="8742"/>
                  </a:lnTo>
                  <a:lnTo>
                    <a:pt x="3649" y="8698"/>
                  </a:lnTo>
                  <a:lnTo>
                    <a:pt x="4182" y="8631"/>
                  </a:lnTo>
                  <a:lnTo>
                    <a:pt x="4716" y="8564"/>
                  </a:lnTo>
                  <a:lnTo>
                    <a:pt x="5228" y="8431"/>
                  </a:lnTo>
                  <a:lnTo>
                    <a:pt x="5695" y="8386"/>
                  </a:lnTo>
                  <a:lnTo>
                    <a:pt x="6251" y="8297"/>
                  </a:lnTo>
                  <a:lnTo>
                    <a:pt x="6829" y="8186"/>
                  </a:lnTo>
                  <a:lnTo>
                    <a:pt x="7141" y="8119"/>
                  </a:lnTo>
                  <a:lnTo>
                    <a:pt x="7430" y="8053"/>
                  </a:lnTo>
                  <a:lnTo>
                    <a:pt x="7719" y="7942"/>
                  </a:lnTo>
                  <a:lnTo>
                    <a:pt x="8008" y="7830"/>
                  </a:lnTo>
                  <a:lnTo>
                    <a:pt x="8253" y="7697"/>
                  </a:lnTo>
                  <a:lnTo>
                    <a:pt x="8497" y="7541"/>
                  </a:lnTo>
                  <a:lnTo>
                    <a:pt x="8698" y="7385"/>
                  </a:lnTo>
                  <a:lnTo>
                    <a:pt x="8876" y="7185"/>
                  </a:lnTo>
                  <a:lnTo>
                    <a:pt x="9009" y="6963"/>
                  </a:lnTo>
                  <a:lnTo>
                    <a:pt x="9098" y="6718"/>
                  </a:lnTo>
                  <a:lnTo>
                    <a:pt x="9142" y="6473"/>
                  </a:lnTo>
                  <a:lnTo>
                    <a:pt x="9142" y="6207"/>
                  </a:lnTo>
                  <a:lnTo>
                    <a:pt x="9142" y="5940"/>
                  </a:lnTo>
                  <a:lnTo>
                    <a:pt x="9098" y="5673"/>
                  </a:lnTo>
                  <a:lnTo>
                    <a:pt x="9054" y="5384"/>
                  </a:lnTo>
                  <a:lnTo>
                    <a:pt x="8965" y="5139"/>
                  </a:lnTo>
                  <a:lnTo>
                    <a:pt x="8876" y="4894"/>
                  </a:lnTo>
                  <a:lnTo>
                    <a:pt x="8764" y="4672"/>
                  </a:lnTo>
                  <a:lnTo>
                    <a:pt x="8675" y="4561"/>
                  </a:lnTo>
                  <a:lnTo>
                    <a:pt x="8586" y="4472"/>
                  </a:lnTo>
                  <a:lnTo>
                    <a:pt x="8386" y="4294"/>
                  </a:lnTo>
                  <a:lnTo>
                    <a:pt x="8142" y="4160"/>
                  </a:lnTo>
                  <a:lnTo>
                    <a:pt x="7897" y="4071"/>
                  </a:lnTo>
                  <a:lnTo>
                    <a:pt x="7652" y="4005"/>
                  </a:lnTo>
                  <a:lnTo>
                    <a:pt x="7399" y="3983"/>
                  </a:lnTo>
                  <a:lnTo>
                    <a:pt x="7399" y="3983"/>
                  </a:lnTo>
                  <a:lnTo>
                    <a:pt x="7563" y="3916"/>
                  </a:lnTo>
                  <a:lnTo>
                    <a:pt x="7897" y="3760"/>
                  </a:lnTo>
                  <a:lnTo>
                    <a:pt x="8208" y="3582"/>
                  </a:lnTo>
                  <a:lnTo>
                    <a:pt x="8497" y="3359"/>
                  </a:lnTo>
                  <a:lnTo>
                    <a:pt x="8631" y="3248"/>
                  </a:lnTo>
                  <a:lnTo>
                    <a:pt x="8764" y="3115"/>
                  </a:lnTo>
                  <a:lnTo>
                    <a:pt x="8853" y="2981"/>
                  </a:lnTo>
                  <a:lnTo>
                    <a:pt x="8942" y="2826"/>
                  </a:lnTo>
                  <a:lnTo>
                    <a:pt x="9009" y="2670"/>
                  </a:lnTo>
                  <a:lnTo>
                    <a:pt x="9054" y="2514"/>
                  </a:lnTo>
                  <a:lnTo>
                    <a:pt x="9098" y="2314"/>
                  </a:lnTo>
                  <a:lnTo>
                    <a:pt x="9098" y="2136"/>
                  </a:lnTo>
                  <a:lnTo>
                    <a:pt x="9076" y="1958"/>
                  </a:lnTo>
                  <a:lnTo>
                    <a:pt x="9031" y="1802"/>
                  </a:lnTo>
                  <a:lnTo>
                    <a:pt x="8965" y="1625"/>
                  </a:lnTo>
                  <a:lnTo>
                    <a:pt x="8876" y="1469"/>
                  </a:lnTo>
                  <a:lnTo>
                    <a:pt x="8787" y="1313"/>
                  </a:lnTo>
                  <a:lnTo>
                    <a:pt x="8675" y="1157"/>
                  </a:lnTo>
                  <a:lnTo>
                    <a:pt x="8542" y="1024"/>
                  </a:lnTo>
                  <a:lnTo>
                    <a:pt x="8408" y="891"/>
                  </a:lnTo>
                  <a:lnTo>
                    <a:pt x="8119" y="646"/>
                  </a:lnTo>
                  <a:lnTo>
                    <a:pt x="7808" y="468"/>
                  </a:lnTo>
                  <a:lnTo>
                    <a:pt x="7497" y="312"/>
                  </a:lnTo>
                  <a:lnTo>
                    <a:pt x="7252" y="245"/>
                  </a:lnTo>
                  <a:lnTo>
                    <a:pt x="7029" y="179"/>
                  </a:lnTo>
                  <a:lnTo>
                    <a:pt x="6540" y="68"/>
                  </a:lnTo>
                  <a:lnTo>
                    <a:pt x="6029" y="23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194;p43"/>
            <p:cNvSpPr/>
            <p:nvPr/>
          </p:nvSpPr>
          <p:spPr>
            <a:xfrm>
              <a:off x="6673099" y="3466133"/>
              <a:ext cx="235530" cy="209810"/>
            </a:xfrm>
            <a:custGeom>
              <a:avLst/>
              <a:gdLst/>
              <a:ahLst/>
              <a:cxnLst/>
              <a:rect l="l" t="t" r="r" b="b"/>
              <a:pathLst>
                <a:path w="2848" h="2537" extrusionOk="0">
                  <a:moveTo>
                    <a:pt x="1642" y="267"/>
                  </a:moveTo>
                  <a:lnTo>
                    <a:pt x="1647" y="267"/>
                  </a:lnTo>
                  <a:lnTo>
                    <a:pt x="1847" y="334"/>
                  </a:lnTo>
                  <a:lnTo>
                    <a:pt x="2069" y="401"/>
                  </a:lnTo>
                  <a:lnTo>
                    <a:pt x="2247" y="512"/>
                  </a:lnTo>
                  <a:lnTo>
                    <a:pt x="2336" y="556"/>
                  </a:lnTo>
                  <a:lnTo>
                    <a:pt x="2403" y="645"/>
                  </a:lnTo>
                  <a:lnTo>
                    <a:pt x="2470" y="734"/>
                  </a:lnTo>
                  <a:lnTo>
                    <a:pt x="2514" y="823"/>
                  </a:lnTo>
                  <a:lnTo>
                    <a:pt x="2559" y="935"/>
                  </a:lnTo>
                  <a:lnTo>
                    <a:pt x="2581" y="1046"/>
                  </a:lnTo>
                  <a:lnTo>
                    <a:pt x="2603" y="1246"/>
                  </a:lnTo>
                  <a:lnTo>
                    <a:pt x="2559" y="1402"/>
                  </a:lnTo>
                  <a:lnTo>
                    <a:pt x="2470" y="1557"/>
                  </a:lnTo>
                  <a:lnTo>
                    <a:pt x="2359" y="1691"/>
                  </a:lnTo>
                  <a:lnTo>
                    <a:pt x="2225" y="1802"/>
                  </a:lnTo>
                  <a:lnTo>
                    <a:pt x="2069" y="1891"/>
                  </a:lnTo>
                  <a:lnTo>
                    <a:pt x="1906" y="1967"/>
                  </a:lnTo>
                  <a:lnTo>
                    <a:pt x="1906" y="1967"/>
                  </a:lnTo>
                  <a:lnTo>
                    <a:pt x="1780" y="1157"/>
                  </a:lnTo>
                  <a:lnTo>
                    <a:pt x="1642" y="267"/>
                  </a:lnTo>
                  <a:close/>
                  <a:moveTo>
                    <a:pt x="757" y="201"/>
                  </a:moveTo>
                  <a:lnTo>
                    <a:pt x="1202" y="223"/>
                  </a:lnTo>
                  <a:lnTo>
                    <a:pt x="1399" y="242"/>
                  </a:lnTo>
                  <a:lnTo>
                    <a:pt x="1399" y="242"/>
                  </a:lnTo>
                  <a:lnTo>
                    <a:pt x="1558" y="1157"/>
                  </a:lnTo>
                  <a:lnTo>
                    <a:pt x="1699" y="2062"/>
                  </a:lnTo>
                  <a:lnTo>
                    <a:pt x="1699" y="2062"/>
                  </a:lnTo>
                  <a:lnTo>
                    <a:pt x="1669" y="2069"/>
                  </a:lnTo>
                  <a:lnTo>
                    <a:pt x="1469" y="2136"/>
                  </a:lnTo>
                  <a:lnTo>
                    <a:pt x="1224" y="2202"/>
                  </a:lnTo>
                  <a:lnTo>
                    <a:pt x="957" y="2269"/>
                  </a:lnTo>
                  <a:lnTo>
                    <a:pt x="713" y="2291"/>
                  </a:lnTo>
                  <a:lnTo>
                    <a:pt x="561" y="2304"/>
                  </a:lnTo>
                  <a:lnTo>
                    <a:pt x="357" y="957"/>
                  </a:lnTo>
                  <a:lnTo>
                    <a:pt x="312" y="779"/>
                  </a:lnTo>
                  <a:lnTo>
                    <a:pt x="268" y="601"/>
                  </a:lnTo>
                  <a:lnTo>
                    <a:pt x="268" y="490"/>
                  </a:lnTo>
                  <a:lnTo>
                    <a:pt x="290" y="401"/>
                  </a:lnTo>
                  <a:lnTo>
                    <a:pt x="312" y="334"/>
                  </a:lnTo>
                  <a:lnTo>
                    <a:pt x="357" y="267"/>
                  </a:lnTo>
                  <a:lnTo>
                    <a:pt x="424" y="245"/>
                  </a:lnTo>
                  <a:lnTo>
                    <a:pt x="512" y="223"/>
                  </a:lnTo>
                  <a:lnTo>
                    <a:pt x="757" y="201"/>
                  </a:lnTo>
                  <a:close/>
                  <a:moveTo>
                    <a:pt x="690" y="0"/>
                  </a:moveTo>
                  <a:lnTo>
                    <a:pt x="357" y="45"/>
                  </a:lnTo>
                  <a:lnTo>
                    <a:pt x="68" y="89"/>
                  </a:lnTo>
                  <a:lnTo>
                    <a:pt x="23" y="89"/>
                  </a:lnTo>
                  <a:lnTo>
                    <a:pt x="1" y="134"/>
                  </a:lnTo>
                  <a:lnTo>
                    <a:pt x="1" y="201"/>
                  </a:lnTo>
                  <a:lnTo>
                    <a:pt x="179" y="1313"/>
                  </a:lnTo>
                  <a:lnTo>
                    <a:pt x="357" y="2425"/>
                  </a:lnTo>
                  <a:lnTo>
                    <a:pt x="379" y="2469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490" y="2536"/>
                  </a:lnTo>
                  <a:lnTo>
                    <a:pt x="846" y="2514"/>
                  </a:lnTo>
                  <a:lnTo>
                    <a:pt x="1224" y="2469"/>
                  </a:lnTo>
                  <a:lnTo>
                    <a:pt x="1580" y="2380"/>
                  </a:lnTo>
                  <a:lnTo>
                    <a:pt x="1736" y="2314"/>
                  </a:lnTo>
                  <a:lnTo>
                    <a:pt x="1843" y="2268"/>
                  </a:lnTo>
                  <a:lnTo>
                    <a:pt x="1843" y="2268"/>
                  </a:lnTo>
                  <a:lnTo>
                    <a:pt x="1847" y="2269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892" y="2247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1936" y="2225"/>
                  </a:lnTo>
                  <a:lnTo>
                    <a:pt x="2158" y="2113"/>
                  </a:lnTo>
                  <a:lnTo>
                    <a:pt x="2381" y="1958"/>
                  </a:lnTo>
                  <a:lnTo>
                    <a:pt x="2581" y="1758"/>
                  </a:lnTo>
                  <a:lnTo>
                    <a:pt x="2670" y="1646"/>
                  </a:lnTo>
                  <a:lnTo>
                    <a:pt x="2737" y="1535"/>
                  </a:lnTo>
                  <a:lnTo>
                    <a:pt x="2803" y="1424"/>
                  </a:lnTo>
                  <a:lnTo>
                    <a:pt x="2826" y="1290"/>
                  </a:lnTo>
                  <a:lnTo>
                    <a:pt x="2848" y="1179"/>
                  </a:lnTo>
                  <a:lnTo>
                    <a:pt x="2848" y="1046"/>
                  </a:lnTo>
                  <a:lnTo>
                    <a:pt x="2826" y="912"/>
                  </a:lnTo>
                  <a:lnTo>
                    <a:pt x="2759" y="779"/>
                  </a:lnTo>
                  <a:lnTo>
                    <a:pt x="2692" y="645"/>
                  </a:lnTo>
                  <a:lnTo>
                    <a:pt x="2581" y="512"/>
                  </a:lnTo>
                  <a:lnTo>
                    <a:pt x="2470" y="401"/>
                  </a:lnTo>
                  <a:lnTo>
                    <a:pt x="2336" y="290"/>
                  </a:lnTo>
                  <a:lnTo>
                    <a:pt x="2203" y="223"/>
                  </a:lnTo>
                  <a:lnTo>
                    <a:pt x="2047" y="156"/>
                  </a:lnTo>
                  <a:lnTo>
                    <a:pt x="1892" y="89"/>
                  </a:lnTo>
                  <a:lnTo>
                    <a:pt x="1736" y="45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195;p43"/>
            <p:cNvSpPr/>
            <p:nvPr/>
          </p:nvSpPr>
          <p:spPr>
            <a:xfrm>
              <a:off x="6901268" y="3675860"/>
              <a:ext cx="204186" cy="34982"/>
            </a:xfrm>
            <a:custGeom>
              <a:avLst/>
              <a:gdLst/>
              <a:ahLst/>
              <a:cxnLst/>
              <a:rect l="l" t="t" r="r" b="b"/>
              <a:pathLst>
                <a:path w="2469" h="423" extrusionOk="0">
                  <a:moveTo>
                    <a:pt x="2335" y="0"/>
                  </a:moveTo>
                  <a:lnTo>
                    <a:pt x="89" y="200"/>
                  </a:lnTo>
                  <a:lnTo>
                    <a:pt x="44" y="222"/>
                  </a:lnTo>
                  <a:lnTo>
                    <a:pt x="22" y="245"/>
                  </a:lnTo>
                  <a:lnTo>
                    <a:pt x="0" y="289"/>
                  </a:lnTo>
                  <a:lnTo>
                    <a:pt x="0" y="334"/>
                  </a:lnTo>
                  <a:lnTo>
                    <a:pt x="44" y="400"/>
                  </a:lnTo>
                  <a:lnTo>
                    <a:pt x="89" y="423"/>
                  </a:lnTo>
                  <a:lnTo>
                    <a:pt x="133" y="423"/>
                  </a:lnTo>
                  <a:lnTo>
                    <a:pt x="2380" y="222"/>
                  </a:lnTo>
                  <a:lnTo>
                    <a:pt x="2424" y="222"/>
                  </a:lnTo>
                  <a:lnTo>
                    <a:pt x="2447" y="178"/>
                  </a:lnTo>
                  <a:lnTo>
                    <a:pt x="2469" y="156"/>
                  </a:lnTo>
                  <a:lnTo>
                    <a:pt x="2469" y="111"/>
                  </a:lnTo>
                  <a:lnTo>
                    <a:pt x="2424" y="22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96;p43"/>
            <p:cNvSpPr/>
            <p:nvPr/>
          </p:nvSpPr>
          <p:spPr>
            <a:xfrm>
              <a:off x="6719080" y="3773280"/>
              <a:ext cx="237432" cy="207990"/>
            </a:xfrm>
            <a:custGeom>
              <a:avLst/>
              <a:gdLst/>
              <a:ahLst/>
              <a:cxnLst/>
              <a:rect l="l" t="t" r="r" b="b"/>
              <a:pathLst>
                <a:path w="2871" h="2515" extrusionOk="0">
                  <a:moveTo>
                    <a:pt x="1647" y="277"/>
                  </a:moveTo>
                  <a:lnTo>
                    <a:pt x="1825" y="312"/>
                  </a:lnTo>
                  <a:lnTo>
                    <a:pt x="2003" y="357"/>
                  </a:lnTo>
                  <a:lnTo>
                    <a:pt x="2159" y="424"/>
                  </a:lnTo>
                  <a:lnTo>
                    <a:pt x="2292" y="490"/>
                  </a:lnTo>
                  <a:lnTo>
                    <a:pt x="2403" y="601"/>
                  </a:lnTo>
                  <a:lnTo>
                    <a:pt x="2514" y="735"/>
                  </a:lnTo>
                  <a:lnTo>
                    <a:pt x="2581" y="913"/>
                  </a:lnTo>
                  <a:lnTo>
                    <a:pt x="2626" y="1046"/>
                  </a:lnTo>
                  <a:lnTo>
                    <a:pt x="2626" y="1180"/>
                  </a:lnTo>
                  <a:lnTo>
                    <a:pt x="2603" y="1291"/>
                  </a:lnTo>
                  <a:lnTo>
                    <a:pt x="2559" y="1402"/>
                  </a:lnTo>
                  <a:lnTo>
                    <a:pt x="2514" y="1513"/>
                  </a:lnTo>
                  <a:lnTo>
                    <a:pt x="2425" y="1625"/>
                  </a:lnTo>
                  <a:lnTo>
                    <a:pt x="2336" y="1714"/>
                  </a:lnTo>
                  <a:lnTo>
                    <a:pt x="2247" y="1780"/>
                  </a:lnTo>
                  <a:lnTo>
                    <a:pt x="2047" y="1914"/>
                  </a:lnTo>
                  <a:lnTo>
                    <a:pt x="1923" y="1976"/>
                  </a:lnTo>
                  <a:lnTo>
                    <a:pt x="1847" y="1625"/>
                  </a:lnTo>
                  <a:lnTo>
                    <a:pt x="1780" y="1135"/>
                  </a:lnTo>
                  <a:lnTo>
                    <a:pt x="1647" y="277"/>
                  </a:lnTo>
                  <a:close/>
                  <a:moveTo>
                    <a:pt x="913" y="201"/>
                  </a:moveTo>
                  <a:lnTo>
                    <a:pt x="1113" y="223"/>
                  </a:lnTo>
                  <a:lnTo>
                    <a:pt x="1399" y="238"/>
                  </a:lnTo>
                  <a:lnTo>
                    <a:pt x="1399" y="238"/>
                  </a:lnTo>
                  <a:lnTo>
                    <a:pt x="1558" y="1135"/>
                  </a:lnTo>
                  <a:lnTo>
                    <a:pt x="1625" y="1625"/>
                  </a:lnTo>
                  <a:lnTo>
                    <a:pt x="1701" y="2062"/>
                  </a:lnTo>
                  <a:lnTo>
                    <a:pt x="1701" y="2062"/>
                  </a:lnTo>
                  <a:lnTo>
                    <a:pt x="1602" y="2092"/>
                  </a:lnTo>
                  <a:lnTo>
                    <a:pt x="1380" y="2181"/>
                  </a:lnTo>
                  <a:lnTo>
                    <a:pt x="1135" y="2225"/>
                  </a:lnTo>
                  <a:lnTo>
                    <a:pt x="913" y="2270"/>
                  </a:lnTo>
                  <a:lnTo>
                    <a:pt x="668" y="2292"/>
                  </a:lnTo>
                  <a:lnTo>
                    <a:pt x="564" y="2292"/>
                  </a:lnTo>
                  <a:lnTo>
                    <a:pt x="468" y="1580"/>
                  </a:lnTo>
                  <a:lnTo>
                    <a:pt x="335" y="757"/>
                  </a:lnTo>
                  <a:lnTo>
                    <a:pt x="290" y="513"/>
                  </a:lnTo>
                  <a:lnTo>
                    <a:pt x="290" y="424"/>
                  </a:lnTo>
                  <a:lnTo>
                    <a:pt x="312" y="357"/>
                  </a:lnTo>
                  <a:lnTo>
                    <a:pt x="357" y="312"/>
                  </a:lnTo>
                  <a:lnTo>
                    <a:pt x="446" y="268"/>
                  </a:lnTo>
                  <a:lnTo>
                    <a:pt x="535" y="246"/>
                  </a:lnTo>
                  <a:lnTo>
                    <a:pt x="691" y="223"/>
                  </a:lnTo>
                  <a:lnTo>
                    <a:pt x="913" y="201"/>
                  </a:lnTo>
                  <a:close/>
                  <a:moveTo>
                    <a:pt x="779" y="1"/>
                  </a:moveTo>
                  <a:lnTo>
                    <a:pt x="424" y="23"/>
                  </a:lnTo>
                  <a:lnTo>
                    <a:pt x="68" y="68"/>
                  </a:lnTo>
                  <a:lnTo>
                    <a:pt x="23" y="90"/>
                  </a:lnTo>
                  <a:lnTo>
                    <a:pt x="1" y="112"/>
                  </a:lnTo>
                  <a:lnTo>
                    <a:pt x="1" y="179"/>
                  </a:lnTo>
                  <a:lnTo>
                    <a:pt x="201" y="1291"/>
                  </a:lnTo>
                  <a:lnTo>
                    <a:pt x="357" y="2403"/>
                  </a:lnTo>
                  <a:lnTo>
                    <a:pt x="379" y="2448"/>
                  </a:lnTo>
                  <a:lnTo>
                    <a:pt x="401" y="2492"/>
                  </a:lnTo>
                  <a:lnTo>
                    <a:pt x="446" y="2514"/>
                  </a:lnTo>
                  <a:lnTo>
                    <a:pt x="779" y="2514"/>
                  </a:lnTo>
                  <a:lnTo>
                    <a:pt x="1113" y="2470"/>
                  </a:lnTo>
                  <a:lnTo>
                    <a:pt x="1447" y="2403"/>
                  </a:lnTo>
                  <a:lnTo>
                    <a:pt x="1803" y="2314"/>
                  </a:lnTo>
                  <a:lnTo>
                    <a:pt x="2136" y="2181"/>
                  </a:lnTo>
                  <a:lnTo>
                    <a:pt x="2270" y="2092"/>
                  </a:lnTo>
                  <a:lnTo>
                    <a:pt x="2403" y="2003"/>
                  </a:lnTo>
                  <a:lnTo>
                    <a:pt x="2537" y="1892"/>
                  </a:lnTo>
                  <a:lnTo>
                    <a:pt x="2648" y="1780"/>
                  </a:lnTo>
                  <a:lnTo>
                    <a:pt x="2737" y="1647"/>
                  </a:lnTo>
                  <a:lnTo>
                    <a:pt x="2804" y="1513"/>
                  </a:lnTo>
                  <a:lnTo>
                    <a:pt x="2848" y="1358"/>
                  </a:lnTo>
                  <a:lnTo>
                    <a:pt x="2870" y="1202"/>
                  </a:lnTo>
                  <a:lnTo>
                    <a:pt x="2870" y="1069"/>
                  </a:lnTo>
                  <a:lnTo>
                    <a:pt x="2848" y="935"/>
                  </a:lnTo>
                  <a:lnTo>
                    <a:pt x="2804" y="802"/>
                  </a:lnTo>
                  <a:lnTo>
                    <a:pt x="2737" y="690"/>
                  </a:lnTo>
                  <a:lnTo>
                    <a:pt x="2648" y="579"/>
                  </a:lnTo>
                  <a:lnTo>
                    <a:pt x="2559" y="490"/>
                  </a:lnTo>
                  <a:lnTo>
                    <a:pt x="2448" y="401"/>
                  </a:lnTo>
                  <a:lnTo>
                    <a:pt x="2314" y="312"/>
                  </a:lnTo>
                  <a:lnTo>
                    <a:pt x="2047" y="179"/>
                  </a:lnTo>
                  <a:lnTo>
                    <a:pt x="1780" y="90"/>
                  </a:lnTo>
                  <a:lnTo>
                    <a:pt x="1513" y="23"/>
                  </a:lnTo>
                  <a:lnTo>
                    <a:pt x="1469" y="23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3970580" y="1228251"/>
            <a:ext cx="545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UTM Cooper Black" panose="02040603050506020204" pitchFamily="18" charset="0"/>
                <a:cs typeface="Times New Roman" panose="02020603050405020304" pitchFamily="18" charset="0"/>
              </a:rPr>
              <a:t>Bài 73 - Tiết 2</a:t>
            </a:r>
            <a:endParaRPr lang="en-US" sz="5400" dirty="0">
              <a:solidFill>
                <a:srgbClr val="FF0000"/>
              </a:solidFill>
              <a:latin typeface="UTM Cooper Black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370709" y="2278860"/>
            <a:ext cx="69633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6">
                    <a:lumMod val="75000"/>
                  </a:schemeClr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THỂ TÍCH HÌNH HỘP CHỮ NHẬT</a:t>
            </a:r>
            <a:endParaRPr lang="en-US" sz="7200" dirty="0">
              <a:solidFill>
                <a:schemeClr val="accent6">
                  <a:lumMod val="75000"/>
                </a:schemeClr>
              </a:solidFill>
              <a:latin typeface="UTM Colossali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8" b="90000" l="2236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43" y="3480434"/>
            <a:ext cx="4529282" cy="3834696"/>
          </a:xfrm>
          <a:prstGeom prst="rect">
            <a:avLst/>
          </a:prstGeom>
        </p:spPr>
      </p:pic>
      <p:grpSp>
        <p:nvGrpSpPr>
          <p:cNvPr id="77" name="Google Shape;1197;p43"/>
          <p:cNvGrpSpPr/>
          <p:nvPr/>
        </p:nvGrpSpPr>
        <p:grpSpPr>
          <a:xfrm rot="-1625686">
            <a:off x="9361080" y="686291"/>
            <a:ext cx="2417533" cy="2553099"/>
            <a:chOff x="5858316" y="1224583"/>
            <a:chExt cx="1671329" cy="1765051"/>
          </a:xfrm>
        </p:grpSpPr>
        <p:sp>
          <p:nvSpPr>
            <p:cNvPr id="78" name="Google Shape;1198;p43"/>
            <p:cNvSpPr/>
            <p:nvPr/>
          </p:nvSpPr>
          <p:spPr>
            <a:xfrm rot="2192941">
              <a:off x="6585155" y="2147033"/>
              <a:ext cx="283299" cy="253415"/>
            </a:xfrm>
            <a:custGeom>
              <a:avLst/>
              <a:gdLst/>
              <a:ahLst/>
              <a:cxnLst/>
              <a:rect l="l" t="t" r="r" b="b"/>
              <a:pathLst>
                <a:path w="2114" h="1891" extrusionOk="0">
                  <a:moveTo>
                    <a:pt x="1713" y="0"/>
                  </a:moveTo>
                  <a:lnTo>
                    <a:pt x="1624" y="22"/>
                  </a:lnTo>
                  <a:lnTo>
                    <a:pt x="1557" y="45"/>
                  </a:lnTo>
                  <a:lnTo>
                    <a:pt x="1513" y="89"/>
                  </a:lnTo>
                  <a:lnTo>
                    <a:pt x="1446" y="134"/>
                  </a:lnTo>
                  <a:lnTo>
                    <a:pt x="1401" y="200"/>
                  </a:lnTo>
                  <a:lnTo>
                    <a:pt x="1379" y="289"/>
                  </a:lnTo>
                  <a:lnTo>
                    <a:pt x="1379" y="401"/>
                  </a:lnTo>
                  <a:lnTo>
                    <a:pt x="1379" y="534"/>
                  </a:lnTo>
                  <a:lnTo>
                    <a:pt x="1401" y="667"/>
                  </a:lnTo>
                  <a:lnTo>
                    <a:pt x="1468" y="823"/>
                  </a:lnTo>
                  <a:lnTo>
                    <a:pt x="1535" y="979"/>
                  </a:lnTo>
                  <a:lnTo>
                    <a:pt x="1624" y="1157"/>
                  </a:lnTo>
                  <a:lnTo>
                    <a:pt x="1668" y="1246"/>
                  </a:lnTo>
                  <a:lnTo>
                    <a:pt x="1757" y="1335"/>
                  </a:lnTo>
                  <a:lnTo>
                    <a:pt x="1846" y="1224"/>
                  </a:lnTo>
                  <a:lnTo>
                    <a:pt x="1935" y="1090"/>
                  </a:lnTo>
                  <a:lnTo>
                    <a:pt x="2024" y="934"/>
                  </a:lnTo>
                  <a:lnTo>
                    <a:pt x="2091" y="779"/>
                  </a:lnTo>
                  <a:lnTo>
                    <a:pt x="2113" y="601"/>
                  </a:lnTo>
                  <a:lnTo>
                    <a:pt x="2113" y="467"/>
                  </a:lnTo>
                  <a:lnTo>
                    <a:pt x="2091" y="312"/>
                  </a:lnTo>
                  <a:lnTo>
                    <a:pt x="2046" y="200"/>
                  </a:lnTo>
                  <a:lnTo>
                    <a:pt x="1957" y="89"/>
                  </a:lnTo>
                  <a:lnTo>
                    <a:pt x="1891" y="22"/>
                  </a:lnTo>
                  <a:lnTo>
                    <a:pt x="1802" y="0"/>
                  </a:lnTo>
                  <a:close/>
                  <a:moveTo>
                    <a:pt x="67" y="1135"/>
                  </a:moveTo>
                  <a:lnTo>
                    <a:pt x="22" y="1179"/>
                  </a:lnTo>
                  <a:lnTo>
                    <a:pt x="0" y="1224"/>
                  </a:lnTo>
                  <a:lnTo>
                    <a:pt x="0" y="1290"/>
                  </a:lnTo>
                  <a:lnTo>
                    <a:pt x="0" y="1379"/>
                  </a:lnTo>
                  <a:lnTo>
                    <a:pt x="22" y="1513"/>
                  </a:lnTo>
                  <a:lnTo>
                    <a:pt x="89" y="1646"/>
                  </a:lnTo>
                  <a:lnTo>
                    <a:pt x="178" y="1735"/>
                  </a:lnTo>
                  <a:lnTo>
                    <a:pt x="289" y="1824"/>
                  </a:lnTo>
                  <a:lnTo>
                    <a:pt x="445" y="1869"/>
                  </a:lnTo>
                  <a:lnTo>
                    <a:pt x="623" y="1891"/>
                  </a:lnTo>
                  <a:lnTo>
                    <a:pt x="801" y="1869"/>
                  </a:lnTo>
                  <a:lnTo>
                    <a:pt x="956" y="1846"/>
                  </a:lnTo>
                  <a:lnTo>
                    <a:pt x="845" y="1646"/>
                  </a:lnTo>
                  <a:lnTo>
                    <a:pt x="712" y="1490"/>
                  </a:lnTo>
                  <a:lnTo>
                    <a:pt x="556" y="1357"/>
                  </a:lnTo>
                  <a:lnTo>
                    <a:pt x="423" y="1246"/>
                  </a:lnTo>
                  <a:lnTo>
                    <a:pt x="289" y="1179"/>
                  </a:lnTo>
                  <a:lnTo>
                    <a:pt x="200" y="1135"/>
                  </a:lnTo>
                  <a:close/>
                </a:path>
              </a:pathLst>
            </a:custGeom>
            <a:solidFill>
              <a:srgbClr val="F7D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9;p43"/>
            <p:cNvSpPr/>
            <p:nvPr/>
          </p:nvSpPr>
          <p:spPr>
            <a:xfrm rot="2192941">
              <a:off x="6555151" y="2237892"/>
              <a:ext cx="128249" cy="101446"/>
            </a:xfrm>
            <a:custGeom>
              <a:avLst/>
              <a:gdLst/>
              <a:ahLst/>
              <a:cxnLst/>
              <a:rect l="l" t="t" r="r" b="b"/>
              <a:pathLst>
                <a:path w="957" h="757" fill="none" extrusionOk="0">
                  <a:moveTo>
                    <a:pt x="0" y="245"/>
                  </a:moveTo>
                  <a:lnTo>
                    <a:pt x="0" y="245"/>
                  </a:lnTo>
                  <a:lnTo>
                    <a:pt x="22" y="379"/>
                  </a:lnTo>
                  <a:lnTo>
                    <a:pt x="89" y="512"/>
                  </a:lnTo>
                  <a:lnTo>
                    <a:pt x="89" y="512"/>
                  </a:lnTo>
                  <a:lnTo>
                    <a:pt x="178" y="601"/>
                  </a:lnTo>
                  <a:lnTo>
                    <a:pt x="289" y="690"/>
                  </a:lnTo>
                  <a:lnTo>
                    <a:pt x="445" y="735"/>
                  </a:lnTo>
                  <a:lnTo>
                    <a:pt x="623" y="757"/>
                  </a:lnTo>
                  <a:lnTo>
                    <a:pt x="623" y="757"/>
                  </a:lnTo>
                  <a:lnTo>
                    <a:pt x="801" y="735"/>
                  </a:lnTo>
                  <a:lnTo>
                    <a:pt x="956" y="712"/>
                  </a:lnTo>
                  <a:lnTo>
                    <a:pt x="956" y="712"/>
                  </a:lnTo>
                  <a:lnTo>
                    <a:pt x="845" y="512"/>
                  </a:lnTo>
                  <a:lnTo>
                    <a:pt x="712" y="356"/>
                  </a:lnTo>
                  <a:lnTo>
                    <a:pt x="556" y="223"/>
                  </a:lnTo>
                  <a:lnTo>
                    <a:pt x="423" y="112"/>
                  </a:lnTo>
                  <a:lnTo>
                    <a:pt x="423" y="112"/>
                  </a:lnTo>
                  <a:lnTo>
                    <a:pt x="289" y="45"/>
                  </a:lnTo>
                  <a:lnTo>
                    <a:pt x="200" y="1"/>
                  </a:lnTo>
                  <a:lnTo>
                    <a:pt x="134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22" y="45"/>
                  </a:lnTo>
                  <a:lnTo>
                    <a:pt x="0" y="90"/>
                  </a:lnTo>
                  <a:lnTo>
                    <a:pt x="0" y="156"/>
                  </a:lnTo>
                  <a:lnTo>
                    <a:pt x="0" y="2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00;p43"/>
            <p:cNvSpPr/>
            <p:nvPr/>
          </p:nvSpPr>
          <p:spPr>
            <a:xfrm rot="2192941">
              <a:off x="6773971" y="2209385"/>
              <a:ext cx="98498" cy="178905"/>
            </a:xfrm>
            <a:custGeom>
              <a:avLst/>
              <a:gdLst/>
              <a:ahLst/>
              <a:cxnLst/>
              <a:rect l="l" t="t" r="r" b="b"/>
              <a:pathLst>
                <a:path w="735" h="1335" fill="none" extrusionOk="0">
                  <a:moveTo>
                    <a:pt x="667" y="200"/>
                  </a:moveTo>
                  <a:lnTo>
                    <a:pt x="667" y="200"/>
                  </a:lnTo>
                  <a:lnTo>
                    <a:pt x="578" y="89"/>
                  </a:lnTo>
                  <a:lnTo>
                    <a:pt x="512" y="22"/>
                  </a:lnTo>
                  <a:lnTo>
                    <a:pt x="423" y="0"/>
                  </a:lnTo>
                  <a:lnTo>
                    <a:pt x="334" y="0"/>
                  </a:lnTo>
                  <a:lnTo>
                    <a:pt x="334" y="0"/>
                  </a:lnTo>
                  <a:lnTo>
                    <a:pt x="245" y="22"/>
                  </a:lnTo>
                  <a:lnTo>
                    <a:pt x="178" y="45"/>
                  </a:lnTo>
                  <a:lnTo>
                    <a:pt x="134" y="89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22" y="200"/>
                  </a:lnTo>
                  <a:lnTo>
                    <a:pt x="0" y="289"/>
                  </a:lnTo>
                  <a:lnTo>
                    <a:pt x="0" y="401"/>
                  </a:lnTo>
                  <a:lnTo>
                    <a:pt x="0" y="534"/>
                  </a:lnTo>
                  <a:lnTo>
                    <a:pt x="0" y="534"/>
                  </a:lnTo>
                  <a:lnTo>
                    <a:pt x="22" y="667"/>
                  </a:lnTo>
                  <a:lnTo>
                    <a:pt x="89" y="823"/>
                  </a:lnTo>
                  <a:lnTo>
                    <a:pt x="156" y="979"/>
                  </a:lnTo>
                  <a:lnTo>
                    <a:pt x="245" y="1157"/>
                  </a:lnTo>
                  <a:lnTo>
                    <a:pt x="245" y="1157"/>
                  </a:lnTo>
                  <a:lnTo>
                    <a:pt x="289" y="1246"/>
                  </a:lnTo>
                  <a:lnTo>
                    <a:pt x="378" y="1335"/>
                  </a:lnTo>
                  <a:lnTo>
                    <a:pt x="378" y="1335"/>
                  </a:lnTo>
                  <a:lnTo>
                    <a:pt x="467" y="1224"/>
                  </a:lnTo>
                  <a:lnTo>
                    <a:pt x="556" y="1090"/>
                  </a:lnTo>
                  <a:lnTo>
                    <a:pt x="645" y="934"/>
                  </a:lnTo>
                  <a:lnTo>
                    <a:pt x="712" y="779"/>
                  </a:lnTo>
                  <a:lnTo>
                    <a:pt x="712" y="779"/>
                  </a:lnTo>
                  <a:lnTo>
                    <a:pt x="734" y="601"/>
                  </a:lnTo>
                  <a:lnTo>
                    <a:pt x="734" y="467"/>
                  </a:lnTo>
                  <a:lnTo>
                    <a:pt x="712" y="312"/>
                  </a:lnTo>
                  <a:lnTo>
                    <a:pt x="667" y="200"/>
                  </a:lnTo>
                  <a:lnTo>
                    <a:pt x="667" y="2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01;p43"/>
            <p:cNvSpPr/>
            <p:nvPr/>
          </p:nvSpPr>
          <p:spPr>
            <a:xfrm rot="2192941">
              <a:off x="6591195" y="2839941"/>
              <a:ext cx="86571" cy="77592"/>
            </a:xfrm>
            <a:custGeom>
              <a:avLst/>
              <a:gdLst/>
              <a:ahLst/>
              <a:cxnLst/>
              <a:rect l="l" t="t" r="r" b="b"/>
              <a:pathLst>
                <a:path w="646" h="579" extrusionOk="0">
                  <a:moveTo>
                    <a:pt x="579" y="0"/>
                  </a:moveTo>
                  <a:lnTo>
                    <a:pt x="290" y="178"/>
                  </a:lnTo>
                  <a:lnTo>
                    <a:pt x="0" y="312"/>
                  </a:lnTo>
                  <a:lnTo>
                    <a:pt x="45" y="401"/>
                  </a:lnTo>
                  <a:lnTo>
                    <a:pt x="89" y="468"/>
                  </a:lnTo>
                  <a:lnTo>
                    <a:pt x="134" y="534"/>
                  </a:lnTo>
                  <a:lnTo>
                    <a:pt x="201" y="556"/>
                  </a:lnTo>
                  <a:lnTo>
                    <a:pt x="290" y="579"/>
                  </a:lnTo>
                  <a:lnTo>
                    <a:pt x="356" y="579"/>
                  </a:lnTo>
                  <a:lnTo>
                    <a:pt x="423" y="556"/>
                  </a:lnTo>
                  <a:lnTo>
                    <a:pt x="512" y="512"/>
                  </a:lnTo>
                  <a:lnTo>
                    <a:pt x="579" y="468"/>
                  </a:lnTo>
                  <a:lnTo>
                    <a:pt x="623" y="379"/>
                  </a:lnTo>
                  <a:lnTo>
                    <a:pt x="645" y="290"/>
                  </a:lnTo>
                  <a:lnTo>
                    <a:pt x="623" y="15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95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02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extrusionOk="0">
                  <a:moveTo>
                    <a:pt x="4315" y="601"/>
                  </a:moveTo>
                  <a:lnTo>
                    <a:pt x="4493" y="624"/>
                  </a:lnTo>
                  <a:lnTo>
                    <a:pt x="4649" y="646"/>
                  </a:lnTo>
                  <a:lnTo>
                    <a:pt x="4805" y="690"/>
                  </a:lnTo>
                  <a:lnTo>
                    <a:pt x="4938" y="757"/>
                  </a:lnTo>
                  <a:lnTo>
                    <a:pt x="5049" y="846"/>
                  </a:lnTo>
                  <a:lnTo>
                    <a:pt x="5161" y="935"/>
                  </a:lnTo>
                  <a:lnTo>
                    <a:pt x="5250" y="1024"/>
                  </a:lnTo>
                  <a:lnTo>
                    <a:pt x="5338" y="1157"/>
                  </a:lnTo>
                  <a:lnTo>
                    <a:pt x="5383" y="1313"/>
                  </a:lnTo>
                  <a:lnTo>
                    <a:pt x="5405" y="1469"/>
                  </a:lnTo>
                  <a:lnTo>
                    <a:pt x="5383" y="1536"/>
                  </a:lnTo>
                  <a:lnTo>
                    <a:pt x="5361" y="1625"/>
                  </a:lnTo>
                  <a:lnTo>
                    <a:pt x="5294" y="1669"/>
                  </a:lnTo>
                  <a:lnTo>
                    <a:pt x="5227" y="1736"/>
                  </a:lnTo>
                  <a:lnTo>
                    <a:pt x="5138" y="1691"/>
                  </a:lnTo>
                  <a:lnTo>
                    <a:pt x="4871" y="1580"/>
                  </a:lnTo>
                  <a:lnTo>
                    <a:pt x="3893" y="1135"/>
                  </a:lnTo>
                  <a:lnTo>
                    <a:pt x="3826" y="1002"/>
                  </a:lnTo>
                  <a:lnTo>
                    <a:pt x="3804" y="891"/>
                  </a:lnTo>
                  <a:lnTo>
                    <a:pt x="3804" y="779"/>
                  </a:lnTo>
                  <a:lnTo>
                    <a:pt x="3848" y="713"/>
                  </a:lnTo>
                  <a:lnTo>
                    <a:pt x="3915" y="646"/>
                  </a:lnTo>
                  <a:lnTo>
                    <a:pt x="4004" y="624"/>
                  </a:lnTo>
                  <a:lnTo>
                    <a:pt x="4160" y="601"/>
                  </a:lnTo>
                  <a:close/>
                  <a:moveTo>
                    <a:pt x="5984" y="1647"/>
                  </a:moveTo>
                  <a:lnTo>
                    <a:pt x="6050" y="1691"/>
                  </a:lnTo>
                  <a:lnTo>
                    <a:pt x="6139" y="1803"/>
                  </a:lnTo>
                  <a:lnTo>
                    <a:pt x="6161" y="1869"/>
                  </a:lnTo>
                  <a:lnTo>
                    <a:pt x="6139" y="1958"/>
                  </a:lnTo>
                  <a:lnTo>
                    <a:pt x="6117" y="2025"/>
                  </a:lnTo>
                  <a:lnTo>
                    <a:pt x="6095" y="2069"/>
                  </a:lnTo>
                  <a:lnTo>
                    <a:pt x="6006" y="2158"/>
                  </a:lnTo>
                  <a:lnTo>
                    <a:pt x="5872" y="2203"/>
                  </a:lnTo>
                  <a:lnTo>
                    <a:pt x="5783" y="2203"/>
                  </a:lnTo>
                  <a:lnTo>
                    <a:pt x="5694" y="2158"/>
                  </a:lnTo>
                  <a:lnTo>
                    <a:pt x="5628" y="2069"/>
                  </a:lnTo>
                  <a:lnTo>
                    <a:pt x="5583" y="1958"/>
                  </a:lnTo>
                  <a:lnTo>
                    <a:pt x="5605" y="1847"/>
                  </a:lnTo>
                  <a:lnTo>
                    <a:pt x="5650" y="1758"/>
                  </a:lnTo>
                  <a:lnTo>
                    <a:pt x="5761" y="1691"/>
                  </a:lnTo>
                  <a:lnTo>
                    <a:pt x="5872" y="1647"/>
                  </a:lnTo>
                  <a:close/>
                  <a:moveTo>
                    <a:pt x="5450" y="4427"/>
                  </a:move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close/>
                  <a:moveTo>
                    <a:pt x="3848" y="5562"/>
                  </a:moveTo>
                  <a:lnTo>
                    <a:pt x="3937" y="5606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close/>
                  <a:moveTo>
                    <a:pt x="1958" y="6029"/>
                  </a:moveTo>
                  <a:lnTo>
                    <a:pt x="2158" y="6051"/>
                  </a:lnTo>
                  <a:lnTo>
                    <a:pt x="2313" y="6095"/>
                  </a:lnTo>
                  <a:lnTo>
                    <a:pt x="2425" y="6162"/>
                  </a:lnTo>
                  <a:lnTo>
                    <a:pt x="2491" y="6251"/>
                  </a:lnTo>
                  <a:lnTo>
                    <a:pt x="2536" y="6340"/>
                  </a:lnTo>
                  <a:lnTo>
                    <a:pt x="2536" y="6429"/>
                  </a:lnTo>
                  <a:lnTo>
                    <a:pt x="2514" y="6496"/>
                  </a:lnTo>
                  <a:lnTo>
                    <a:pt x="2491" y="6540"/>
                  </a:lnTo>
                  <a:lnTo>
                    <a:pt x="2447" y="6585"/>
                  </a:lnTo>
                  <a:lnTo>
                    <a:pt x="2380" y="6629"/>
                  </a:lnTo>
                  <a:lnTo>
                    <a:pt x="2269" y="6674"/>
                  </a:lnTo>
                  <a:lnTo>
                    <a:pt x="2158" y="6696"/>
                  </a:lnTo>
                  <a:lnTo>
                    <a:pt x="2047" y="6674"/>
                  </a:lnTo>
                  <a:lnTo>
                    <a:pt x="1935" y="6629"/>
                  </a:lnTo>
                  <a:lnTo>
                    <a:pt x="1824" y="6540"/>
                  </a:lnTo>
                  <a:lnTo>
                    <a:pt x="1757" y="6429"/>
                  </a:lnTo>
                  <a:lnTo>
                    <a:pt x="1713" y="6340"/>
                  </a:lnTo>
                  <a:lnTo>
                    <a:pt x="1691" y="6251"/>
                  </a:lnTo>
                  <a:lnTo>
                    <a:pt x="1668" y="6162"/>
                  </a:lnTo>
                  <a:lnTo>
                    <a:pt x="1691" y="6118"/>
                  </a:lnTo>
                  <a:lnTo>
                    <a:pt x="1713" y="6073"/>
                  </a:lnTo>
                  <a:lnTo>
                    <a:pt x="1780" y="6029"/>
                  </a:lnTo>
                  <a:close/>
                  <a:moveTo>
                    <a:pt x="3737" y="1"/>
                  </a:move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806" y="8119"/>
                  </a:lnTo>
                  <a:lnTo>
                    <a:pt x="6095" y="7964"/>
                  </a:lnTo>
                  <a:lnTo>
                    <a:pt x="6384" y="77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03;p43"/>
            <p:cNvSpPr/>
            <p:nvPr/>
          </p:nvSpPr>
          <p:spPr>
            <a:xfrm rot="2192941">
              <a:off x="6558517" y="2356349"/>
              <a:ext cx="274321" cy="333956"/>
            </a:xfrm>
            <a:custGeom>
              <a:avLst/>
              <a:gdLst/>
              <a:ahLst/>
              <a:cxnLst/>
              <a:rect l="l" t="t" r="r" b="b"/>
              <a:pathLst>
                <a:path w="2047" h="2492" fill="none" extrusionOk="0">
                  <a:moveTo>
                    <a:pt x="2047" y="1825"/>
                  </a:moveTo>
                  <a:lnTo>
                    <a:pt x="801" y="1"/>
                  </a:lnTo>
                  <a:lnTo>
                    <a:pt x="801" y="1"/>
                  </a:lnTo>
                  <a:lnTo>
                    <a:pt x="557" y="223"/>
                  </a:lnTo>
                  <a:lnTo>
                    <a:pt x="290" y="401"/>
                  </a:lnTo>
                  <a:lnTo>
                    <a:pt x="290" y="401"/>
                  </a:lnTo>
                  <a:lnTo>
                    <a:pt x="134" y="468"/>
                  </a:lnTo>
                  <a:lnTo>
                    <a:pt x="0" y="512"/>
                  </a:lnTo>
                  <a:lnTo>
                    <a:pt x="0" y="512"/>
                  </a:lnTo>
                  <a:lnTo>
                    <a:pt x="156" y="757"/>
                  </a:lnTo>
                  <a:lnTo>
                    <a:pt x="156" y="757"/>
                  </a:lnTo>
                  <a:lnTo>
                    <a:pt x="312" y="1068"/>
                  </a:lnTo>
                  <a:lnTo>
                    <a:pt x="512" y="1513"/>
                  </a:lnTo>
                  <a:lnTo>
                    <a:pt x="512" y="1513"/>
                  </a:lnTo>
                  <a:lnTo>
                    <a:pt x="712" y="2003"/>
                  </a:lnTo>
                  <a:lnTo>
                    <a:pt x="890" y="2492"/>
                  </a:lnTo>
                  <a:lnTo>
                    <a:pt x="890" y="2492"/>
                  </a:lnTo>
                  <a:lnTo>
                    <a:pt x="1202" y="2358"/>
                  </a:lnTo>
                  <a:lnTo>
                    <a:pt x="1491" y="2203"/>
                  </a:lnTo>
                  <a:lnTo>
                    <a:pt x="1780" y="2025"/>
                  </a:lnTo>
                  <a:lnTo>
                    <a:pt x="2047" y="18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04;p43"/>
            <p:cNvSpPr/>
            <p:nvPr/>
          </p:nvSpPr>
          <p:spPr>
            <a:xfrm rot="2192941">
              <a:off x="6218846" y="1507590"/>
              <a:ext cx="998651" cy="1114972"/>
            </a:xfrm>
            <a:custGeom>
              <a:avLst/>
              <a:gdLst/>
              <a:ahLst/>
              <a:cxnLst/>
              <a:rect l="l" t="t" r="r" b="b"/>
              <a:pathLst>
                <a:path w="7452" h="8320" fill="none" extrusionOk="0">
                  <a:moveTo>
                    <a:pt x="6984" y="1891"/>
                  </a:moveTo>
                  <a:lnTo>
                    <a:pt x="6984" y="1891"/>
                  </a:lnTo>
                  <a:lnTo>
                    <a:pt x="6807" y="1580"/>
                  </a:lnTo>
                  <a:lnTo>
                    <a:pt x="6584" y="1291"/>
                  </a:lnTo>
                  <a:lnTo>
                    <a:pt x="6339" y="1024"/>
                  </a:lnTo>
                  <a:lnTo>
                    <a:pt x="6073" y="802"/>
                  </a:lnTo>
                  <a:lnTo>
                    <a:pt x="5806" y="601"/>
                  </a:lnTo>
                  <a:lnTo>
                    <a:pt x="5494" y="423"/>
                  </a:lnTo>
                  <a:lnTo>
                    <a:pt x="5161" y="268"/>
                  </a:lnTo>
                  <a:lnTo>
                    <a:pt x="4805" y="157"/>
                  </a:lnTo>
                  <a:lnTo>
                    <a:pt x="4805" y="157"/>
                  </a:lnTo>
                  <a:lnTo>
                    <a:pt x="4449" y="68"/>
                  </a:lnTo>
                  <a:lnTo>
                    <a:pt x="4093" y="23"/>
                  </a:lnTo>
                  <a:lnTo>
                    <a:pt x="3737" y="1"/>
                  </a:lnTo>
                  <a:lnTo>
                    <a:pt x="3381" y="23"/>
                  </a:lnTo>
                  <a:lnTo>
                    <a:pt x="3047" y="90"/>
                  </a:lnTo>
                  <a:lnTo>
                    <a:pt x="2692" y="179"/>
                  </a:lnTo>
                  <a:lnTo>
                    <a:pt x="2358" y="312"/>
                  </a:lnTo>
                  <a:lnTo>
                    <a:pt x="2024" y="468"/>
                  </a:lnTo>
                  <a:lnTo>
                    <a:pt x="2024" y="468"/>
                  </a:lnTo>
                  <a:lnTo>
                    <a:pt x="1958" y="512"/>
                  </a:lnTo>
                  <a:lnTo>
                    <a:pt x="1958" y="512"/>
                  </a:lnTo>
                  <a:lnTo>
                    <a:pt x="1891" y="535"/>
                  </a:lnTo>
                  <a:lnTo>
                    <a:pt x="1891" y="535"/>
                  </a:lnTo>
                  <a:lnTo>
                    <a:pt x="1579" y="735"/>
                  </a:lnTo>
                  <a:lnTo>
                    <a:pt x="1290" y="957"/>
                  </a:lnTo>
                  <a:lnTo>
                    <a:pt x="1023" y="1202"/>
                  </a:lnTo>
                  <a:lnTo>
                    <a:pt x="801" y="1447"/>
                  </a:lnTo>
                  <a:lnTo>
                    <a:pt x="601" y="1736"/>
                  </a:lnTo>
                  <a:lnTo>
                    <a:pt x="423" y="2047"/>
                  </a:lnTo>
                  <a:lnTo>
                    <a:pt x="267" y="2381"/>
                  </a:lnTo>
                  <a:lnTo>
                    <a:pt x="156" y="2714"/>
                  </a:lnTo>
                  <a:lnTo>
                    <a:pt x="156" y="2714"/>
                  </a:lnTo>
                  <a:lnTo>
                    <a:pt x="67" y="3093"/>
                  </a:lnTo>
                  <a:lnTo>
                    <a:pt x="22" y="3448"/>
                  </a:lnTo>
                  <a:lnTo>
                    <a:pt x="0" y="3804"/>
                  </a:lnTo>
                  <a:lnTo>
                    <a:pt x="22" y="4138"/>
                  </a:lnTo>
                  <a:lnTo>
                    <a:pt x="89" y="4494"/>
                  </a:lnTo>
                  <a:lnTo>
                    <a:pt x="178" y="4828"/>
                  </a:lnTo>
                  <a:lnTo>
                    <a:pt x="312" y="5161"/>
                  </a:lnTo>
                  <a:lnTo>
                    <a:pt x="467" y="5495"/>
                  </a:lnTo>
                  <a:lnTo>
                    <a:pt x="467" y="5495"/>
                  </a:lnTo>
                  <a:lnTo>
                    <a:pt x="668" y="5828"/>
                  </a:lnTo>
                  <a:lnTo>
                    <a:pt x="868" y="6095"/>
                  </a:lnTo>
                  <a:lnTo>
                    <a:pt x="1112" y="6362"/>
                  </a:lnTo>
                  <a:lnTo>
                    <a:pt x="1379" y="6585"/>
                  </a:lnTo>
                  <a:lnTo>
                    <a:pt x="1668" y="6785"/>
                  </a:lnTo>
                  <a:lnTo>
                    <a:pt x="1958" y="6963"/>
                  </a:lnTo>
                  <a:lnTo>
                    <a:pt x="2291" y="7119"/>
                  </a:lnTo>
                  <a:lnTo>
                    <a:pt x="2647" y="7230"/>
                  </a:lnTo>
                  <a:lnTo>
                    <a:pt x="2647" y="7230"/>
                  </a:lnTo>
                  <a:lnTo>
                    <a:pt x="2736" y="7274"/>
                  </a:lnTo>
                  <a:lnTo>
                    <a:pt x="2736" y="7274"/>
                  </a:lnTo>
                  <a:lnTo>
                    <a:pt x="3337" y="7474"/>
                  </a:lnTo>
                  <a:lnTo>
                    <a:pt x="3848" y="7652"/>
                  </a:lnTo>
                  <a:lnTo>
                    <a:pt x="4315" y="7830"/>
                  </a:lnTo>
                  <a:lnTo>
                    <a:pt x="4671" y="7986"/>
                  </a:lnTo>
                  <a:lnTo>
                    <a:pt x="4671" y="7986"/>
                  </a:lnTo>
                  <a:lnTo>
                    <a:pt x="4960" y="8142"/>
                  </a:lnTo>
                  <a:lnTo>
                    <a:pt x="5183" y="8320"/>
                  </a:lnTo>
                  <a:lnTo>
                    <a:pt x="5183" y="8320"/>
                  </a:lnTo>
                  <a:lnTo>
                    <a:pt x="5494" y="8253"/>
                  </a:lnTo>
                  <a:lnTo>
                    <a:pt x="5494" y="8253"/>
                  </a:lnTo>
                  <a:lnTo>
                    <a:pt x="5316" y="7764"/>
                  </a:lnTo>
                  <a:lnTo>
                    <a:pt x="5116" y="7274"/>
                  </a:lnTo>
                  <a:lnTo>
                    <a:pt x="5116" y="7274"/>
                  </a:lnTo>
                  <a:lnTo>
                    <a:pt x="4916" y="6829"/>
                  </a:lnTo>
                  <a:lnTo>
                    <a:pt x="4760" y="6518"/>
                  </a:lnTo>
                  <a:lnTo>
                    <a:pt x="4760" y="6518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449" y="6296"/>
                  </a:lnTo>
                  <a:lnTo>
                    <a:pt x="4271" y="6318"/>
                  </a:lnTo>
                  <a:lnTo>
                    <a:pt x="4271" y="6318"/>
                  </a:lnTo>
                  <a:lnTo>
                    <a:pt x="4093" y="6296"/>
                  </a:lnTo>
                  <a:lnTo>
                    <a:pt x="3937" y="6251"/>
                  </a:lnTo>
                  <a:lnTo>
                    <a:pt x="3826" y="6162"/>
                  </a:lnTo>
                  <a:lnTo>
                    <a:pt x="3737" y="6073"/>
                  </a:lnTo>
                  <a:lnTo>
                    <a:pt x="3737" y="6073"/>
                  </a:lnTo>
                  <a:lnTo>
                    <a:pt x="3670" y="5940"/>
                  </a:lnTo>
                  <a:lnTo>
                    <a:pt x="3648" y="5806"/>
                  </a:lnTo>
                  <a:lnTo>
                    <a:pt x="3648" y="5806"/>
                  </a:lnTo>
                  <a:lnTo>
                    <a:pt x="3648" y="5717"/>
                  </a:lnTo>
                  <a:lnTo>
                    <a:pt x="3648" y="5651"/>
                  </a:lnTo>
                  <a:lnTo>
                    <a:pt x="3670" y="5606"/>
                  </a:lnTo>
                  <a:lnTo>
                    <a:pt x="3715" y="5562"/>
                  </a:lnTo>
                  <a:lnTo>
                    <a:pt x="3715" y="5562"/>
                  </a:lnTo>
                  <a:lnTo>
                    <a:pt x="3782" y="5562"/>
                  </a:lnTo>
                  <a:lnTo>
                    <a:pt x="3848" y="5562"/>
                  </a:lnTo>
                  <a:lnTo>
                    <a:pt x="3937" y="5606"/>
                  </a:lnTo>
                  <a:lnTo>
                    <a:pt x="4071" y="5673"/>
                  </a:lnTo>
                  <a:lnTo>
                    <a:pt x="4071" y="5673"/>
                  </a:lnTo>
                  <a:lnTo>
                    <a:pt x="4204" y="5784"/>
                  </a:lnTo>
                  <a:lnTo>
                    <a:pt x="4360" y="5917"/>
                  </a:lnTo>
                  <a:lnTo>
                    <a:pt x="4493" y="6073"/>
                  </a:lnTo>
                  <a:lnTo>
                    <a:pt x="4604" y="6273"/>
                  </a:lnTo>
                  <a:lnTo>
                    <a:pt x="4604" y="6273"/>
                  </a:lnTo>
                  <a:lnTo>
                    <a:pt x="4738" y="6229"/>
                  </a:lnTo>
                  <a:lnTo>
                    <a:pt x="4894" y="6162"/>
                  </a:lnTo>
                  <a:lnTo>
                    <a:pt x="4894" y="6162"/>
                  </a:lnTo>
                  <a:lnTo>
                    <a:pt x="5161" y="5984"/>
                  </a:lnTo>
                  <a:lnTo>
                    <a:pt x="5405" y="5762"/>
                  </a:lnTo>
                  <a:lnTo>
                    <a:pt x="5405" y="5762"/>
                  </a:lnTo>
                  <a:lnTo>
                    <a:pt x="5316" y="5673"/>
                  </a:lnTo>
                  <a:lnTo>
                    <a:pt x="5272" y="5584"/>
                  </a:lnTo>
                  <a:lnTo>
                    <a:pt x="5272" y="5584"/>
                  </a:lnTo>
                  <a:lnTo>
                    <a:pt x="5183" y="5406"/>
                  </a:lnTo>
                  <a:lnTo>
                    <a:pt x="5116" y="5250"/>
                  </a:lnTo>
                  <a:lnTo>
                    <a:pt x="5049" y="5094"/>
                  </a:lnTo>
                  <a:lnTo>
                    <a:pt x="5027" y="4961"/>
                  </a:lnTo>
                  <a:lnTo>
                    <a:pt x="5027" y="4961"/>
                  </a:lnTo>
                  <a:lnTo>
                    <a:pt x="5027" y="4828"/>
                  </a:lnTo>
                  <a:lnTo>
                    <a:pt x="5027" y="4716"/>
                  </a:lnTo>
                  <a:lnTo>
                    <a:pt x="5049" y="4627"/>
                  </a:lnTo>
                  <a:lnTo>
                    <a:pt x="5094" y="4561"/>
                  </a:lnTo>
                  <a:lnTo>
                    <a:pt x="5094" y="4561"/>
                  </a:lnTo>
                  <a:lnTo>
                    <a:pt x="5161" y="4516"/>
                  </a:lnTo>
                  <a:lnTo>
                    <a:pt x="5205" y="4472"/>
                  </a:lnTo>
                  <a:lnTo>
                    <a:pt x="5272" y="4449"/>
                  </a:lnTo>
                  <a:lnTo>
                    <a:pt x="5361" y="4427"/>
                  </a:lnTo>
                  <a:lnTo>
                    <a:pt x="5361" y="4427"/>
                  </a:lnTo>
                  <a:lnTo>
                    <a:pt x="5450" y="4427"/>
                  </a:lnTo>
                  <a:lnTo>
                    <a:pt x="5539" y="4449"/>
                  </a:lnTo>
                  <a:lnTo>
                    <a:pt x="5605" y="4516"/>
                  </a:lnTo>
                  <a:lnTo>
                    <a:pt x="5694" y="4627"/>
                  </a:lnTo>
                  <a:lnTo>
                    <a:pt x="5694" y="4627"/>
                  </a:lnTo>
                  <a:lnTo>
                    <a:pt x="5739" y="4739"/>
                  </a:lnTo>
                  <a:lnTo>
                    <a:pt x="5761" y="4894"/>
                  </a:lnTo>
                  <a:lnTo>
                    <a:pt x="5761" y="5028"/>
                  </a:lnTo>
                  <a:lnTo>
                    <a:pt x="5739" y="5206"/>
                  </a:lnTo>
                  <a:lnTo>
                    <a:pt x="5739" y="5206"/>
                  </a:lnTo>
                  <a:lnTo>
                    <a:pt x="5672" y="5361"/>
                  </a:lnTo>
                  <a:lnTo>
                    <a:pt x="5583" y="5517"/>
                  </a:lnTo>
                  <a:lnTo>
                    <a:pt x="5494" y="5651"/>
                  </a:lnTo>
                  <a:lnTo>
                    <a:pt x="5405" y="5762"/>
                  </a:lnTo>
                  <a:lnTo>
                    <a:pt x="6651" y="7586"/>
                  </a:lnTo>
                  <a:lnTo>
                    <a:pt x="6651" y="7586"/>
                  </a:lnTo>
                  <a:lnTo>
                    <a:pt x="6895" y="7385"/>
                  </a:lnTo>
                  <a:lnTo>
                    <a:pt x="6895" y="7385"/>
                  </a:lnTo>
                  <a:lnTo>
                    <a:pt x="6873" y="7230"/>
                  </a:lnTo>
                  <a:lnTo>
                    <a:pt x="6851" y="7096"/>
                  </a:lnTo>
                  <a:lnTo>
                    <a:pt x="6851" y="6941"/>
                  </a:lnTo>
                  <a:lnTo>
                    <a:pt x="6873" y="6785"/>
                  </a:lnTo>
                  <a:lnTo>
                    <a:pt x="6873" y="6785"/>
                  </a:lnTo>
                  <a:lnTo>
                    <a:pt x="6918" y="6385"/>
                  </a:lnTo>
                  <a:lnTo>
                    <a:pt x="7007" y="5895"/>
                  </a:lnTo>
                  <a:lnTo>
                    <a:pt x="7118" y="5361"/>
                  </a:lnTo>
                  <a:lnTo>
                    <a:pt x="7274" y="4761"/>
                  </a:lnTo>
                  <a:lnTo>
                    <a:pt x="7274" y="4761"/>
                  </a:lnTo>
                  <a:lnTo>
                    <a:pt x="7296" y="4672"/>
                  </a:lnTo>
                  <a:lnTo>
                    <a:pt x="7296" y="4672"/>
                  </a:lnTo>
                  <a:lnTo>
                    <a:pt x="7385" y="4294"/>
                  </a:lnTo>
                  <a:lnTo>
                    <a:pt x="7452" y="3938"/>
                  </a:lnTo>
                  <a:lnTo>
                    <a:pt x="7452" y="3582"/>
                  </a:lnTo>
                  <a:lnTo>
                    <a:pt x="7429" y="3248"/>
                  </a:lnTo>
                  <a:lnTo>
                    <a:pt x="7385" y="2892"/>
                  </a:lnTo>
                  <a:lnTo>
                    <a:pt x="7296" y="2559"/>
                  </a:lnTo>
                  <a:lnTo>
                    <a:pt x="7162" y="2225"/>
                  </a:lnTo>
                  <a:lnTo>
                    <a:pt x="6984" y="1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05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1424" y="1135"/>
                  </a:moveTo>
                  <a:lnTo>
                    <a:pt x="1424" y="1135"/>
                  </a:lnTo>
                  <a:lnTo>
                    <a:pt x="1335" y="1090"/>
                  </a:lnTo>
                  <a:lnTo>
                    <a:pt x="1068" y="979"/>
                  </a:lnTo>
                  <a:lnTo>
                    <a:pt x="90" y="534"/>
                  </a:lnTo>
                  <a:lnTo>
                    <a:pt x="90" y="534"/>
                  </a:lnTo>
                  <a:lnTo>
                    <a:pt x="23" y="401"/>
                  </a:lnTo>
                  <a:lnTo>
                    <a:pt x="1" y="290"/>
                  </a:lnTo>
                  <a:lnTo>
                    <a:pt x="1" y="178"/>
                  </a:lnTo>
                  <a:lnTo>
                    <a:pt x="45" y="112"/>
                  </a:lnTo>
                  <a:lnTo>
                    <a:pt x="112" y="45"/>
                  </a:lnTo>
                  <a:lnTo>
                    <a:pt x="201" y="23"/>
                  </a:lnTo>
                  <a:lnTo>
                    <a:pt x="357" y="0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690" y="23"/>
                  </a:lnTo>
                  <a:lnTo>
                    <a:pt x="846" y="45"/>
                  </a:lnTo>
                  <a:lnTo>
                    <a:pt x="1002" y="89"/>
                  </a:lnTo>
                  <a:lnTo>
                    <a:pt x="1135" y="156"/>
                  </a:lnTo>
                  <a:lnTo>
                    <a:pt x="1246" y="245"/>
                  </a:lnTo>
                  <a:lnTo>
                    <a:pt x="1358" y="334"/>
                  </a:lnTo>
                  <a:lnTo>
                    <a:pt x="1447" y="423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580" y="712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935"/>
                  </a:lnTo>
                  <a:lnTo>
                    <a:pt x="1558" y="1024"/>
                  </a:lnTo>
                  <a:lnTo>
                    <a:pt x="1491" y="1068"/>
                  </a:lnTo>
                  <a:lnTo>
                    <a:pt x="1424" y="11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06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45" y="423"/>
                  </a:moveTo>
                  <a:lnTo>
                    <a:pt x="45" y="423"/>
                  </a:lnTo>
                  <a:lnTo>
                    <a:pt x="0" y="312"/>
                  </a:lnTo>
                  <a:lnTo>
                    <a:pt x="22" y="201"/>
                  </a:lnTo>
                  <a:lnTo>
                    <a:pt x="67" y="112"/>
                  </a:lnTo>
                  <a:lnTo>
                    <a:pt x="178" y="45"/>
                  </a:lnTo>
                  <a:lnTo>
                    <a:pt x="178" y="45"/>
                  </a:lnTo>
                  <a:lnTo>
                    <a:pt x="289" y="1"/>
                  </a:lnTo>
                  <a:lnTo>
                    <a:pt x="401" y="1"/>
                  </a:lnTo>
                  <a:lnTo>
                    <a:pt x="467" y="45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578" y="223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34" y="379"/>
                  </a:lnTo>
                  <a:lnTo>
                    <a:pt x="512" y="423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289" y="557"/>
                  </a:lnTo>
                  <a:lnTo>
                    <a:pt x="200" y="557"/>
                  </a:lnTo>
                  <a:lnTo>
                    <a:pt x="111" y="512"/>
                  </a:lnTo>
                  <a:lnTo>
                    <a:pt x="45" y="4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07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712" y="601"/>
                  </a:moveTo>
                  <a:lnTo>
                    <a:pt x="712" y="601"/>
                  </a:lnTo>
                  <a:lnTo>
                    <a:pt x="601" y="646"/>
                  </a:lnTo>
                  <a:lnTo>
                    <a:pt x="490" y="668"/>
                  </a:lnTo>
                  <a:lnTo>
                    <a:pt x="379" y="646"/>
                  </a:lnTo>
                  <a:lnTo>
                    <a:pt x="267" y="601"/>
                  </a:lnTo>
                  <a:lnTo>
                    <a:pt x="267" y="601"/>
                  </a:lnTo>
                  <a:lnTo>
                    <a:pt x="156" y="5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45" y="312"/>
                  </a:lnTo>
                  <a:lnTo>
                    <a:pt x="23" y="223"/>
                  </a:lnTo>
                  <a:lnTo>
                    <a:pt x="0" y="134"/>
                  </a:lnTo>
                  <a:lnTo>
                    <a:pt x="23" y="90"/>
                  </a:lnTo>
                  <a:lnTo>
                    <a:pt x="45" y="45"/>
                  </a:lnTo>
                  <a:lnTo>
                    <a:pt x="112" y="1"/>
                  </a:lnTo>
                  <a:lnTo>
                    <a:pt x="178" y="1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490" y="23"/>
                  </a:lnTo>
                  <a:lnTo>
                    <a:pt x="645" y="67"/>
                  </a:lnTo>
                  <a:lnTo>
                    <a:pt x="757" y="134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868" y="312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46" y="468"/>
                  </a:lnTo>
                  <a:lnTo>
                    <a:pt x="823" y="512"/>
                  </a:lnTo>
                  <a:lnTo>
                    <a:pt x="779" y="557"/>
                  </a:lnTo>
                  <a:lnTo>
                    <a:pt x="712" y="601"/>
                  </a:lnTo>
                  <a:lnTo>
                    <a:pt x="712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8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extrusionOk="0">
                  <a:moveTo>
                    <a:pt x="1713" y="0"/>
                  </a:move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DB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9;p43"/>
            <p:cNvSpPr/>
            <p:nvPr/>
          </p:nvSpPr>
          <p:spPr>
            <a:xfrm rot="2192941">
              <a:off x="6495592" y="2596528"/>
              <a:ext cx="328059" cy="301257"/>
            </a:xfrm>
            <a:custGeom>
              <a:avLst/>
              <a:gdLst/>
              <a:ahLst/>
              <a:cxnLst/>
              <a:rect l="l" t="t" r="r" b="b"/>
              <a:pathLst>
                <a:path w="2448" h="2248" fill="none" extrusionOk="0">
                  <a:moveTo>
                    <a:pt x="1713" y="0"/>
                  </a:moveTo>
                  <a:lnTo>
                    <a:pt x="1713" y="0"/>
                  </a:lnTo>
                  <a:lnTo>
                    <a:pt x="1469" y="201"/>
                  </a:lnTo>
                  <a:lnTo>
                    <a:pt x="1469" y="201"/>
                  </a:lnTo>
                  <a:lnTo>
                    <a:pt x="1202" y="401"/>
                  </a:lnTo>
                  <a:lnTo>
                    <a:pt x="913" y="579"/>
                  </a:lnTo>
                  <a:lnTo>
                    <a:pt x="624" y="734"/>
                  </a:lnTo>
                  <a:lnTo>
                    <a:pt x="312" y="868"/>
                  </a:lnTo>
                  <a:lnTo>
                    <a:pt x="312" y="868"/>
                  </a:lnTo>
                  <a:lnTo>
                    <a:pt x="1" y="935"/>
                  </a:lnTo>
                  <a:lnTo>
                    <a:pt x="1" y="935"/>
                  </a:lnTo>
                  <a:lnTo>
                    <a:pt x="1" y="1090"/>
                  </a:lnTo>
                  <a:lnTo>
                    <a:pt x="45" y="1202"/>
                  </a:lnTo>
                  <a:lnTo>
                    <a:pt x="112" y="1313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646" y="1246"/>
                  </a:lnTo>
                  <a:lnTo>
                    <a:pt x="646" y="1246"/>
                  </a:lnTo>
                  <a:lnTo>
                    <a:pt x="223" y="1402"/>
                  </a:lnTo>
                  <a:lnTo>
                    <a:pt x="223" y="1402"/>
                  </a:lnTo>
                  <a:lnTo>
                    <a:pt x="245" y="1557"/>
                  </a:lnTo>
                  <a:lnTo>
                    <a:pt x="290" y="1691"/>
                  </a:lnTo>
                  <a:lnTo>
                    <a:pt x="379" y="1802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824" y="1758"/>
                  </a:lnTo>
                  <a:lnTo>
                    <a:pt x="1224" y="1557"/>
                  </a:lnTo>
                  <a:lnTo>
                    <a:pt x="1224" y="1557"/>
                  </a:lnTo>
                  <a:lnTo>
                    <a:pt x="824" y="1758"/>
                  </a:lnTo>
                  <a:lnTo>
                    <a:pt x="490" y="1891"/>
                  </a:lnTo>
                  <a:lnTo>
                    <a:pt x="490" y="1891"/>
                  </a:lnTo>
                  <a:lnTo>
                    <a:pt x="512" y="2025"/>
                  </a:lnTo>
                  <a:lnTo>
                    <a:pt x="557" y="2114"/>
                  </a:lnTo>
                  <a:lnTo>
                    <a:pt x="646" y="2203"/>
                  </a:lnTo>
                  <a:lnTo>
                    <a:pt x="735" y="2247"/>
                  </a:lnTo>
                  <a:lnTo>
                    <a:pt x="735" y="2247"/>
                  </a:lnTo>
                  <a:lnTo>
                    <a:pt x="1046" y="2158"/>
                  </a:lnTo>
                  <a:lnTo>
                    <a:pt x="1335" y="2047"/>
                  </a:lnTo>
                  <a:lnTo>
                    <a:pt x="1335" y="2047"/>
                  </a:lnTo>
                  <a:lnTo>
                    <a:pt x="1625" y="1913"/>
                  </a:lnTo>
                  <a:lnTo>
                    <a:pt x="1914" y="1735"/>
                  </a:lnTo>
                  <a:lnTo>
                    <a:pt x="1914" y="1735"/>
                  </a:lnTo>
                  <a:lnTo>
                    <a:pt x="2181" y="1535"/>
                  </a:lnTo>
                  <a:lnTo>
                    <a:pt x="2425" y="1313"/>
                  </a:lnTo>
                  <a:lnTo>
                    <a:pt x="2425" y="1313"/>
                  </a:lnTo>
                  <a:lnTo>
                    <a:pt x="2447" y="1179"/>
                  </a:lnTo>
                  <a:lnTo>
                    <a:pt x="2425" y="1068"/>
                  </a:lnTo>
                  <a:lnTo>
                    <a:pt x="2359" y="979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1980" y="1090"/>
                  </a:lnTo>
                  <a:lnTo>
                    <a:pt x="1980" y="1090"/>
                  </a:lnTo>
                  <a:lnTo>
                    <a:pt x="2247" y="935"/>
                  </a:lnTo>
                  <a:lnTo>
                    <a:pt x="2247" y="935"/>
                  </a:lnTo>
                  <a:lnTo>
                    <a:pt x="2247" y="779"/>
                  </a:lnTo>
                  <a:lnTo>
                    <a:pt x="2203" y="646"/>
                  </a:lnTo>
                  <a:lnTo>
                    <a:pt x="2114" y="5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558" y="734"/>
                  </a:lnTo>
                  <a:lnTo>
                    <a:pt x="1157" y="979"/>
                  </a:lnTo>
                  <a:lnTo>
                    <a:pt x="1157" y="979"/>
                  </a:lnTo>
                  <a:lnTo>
                    <a:pt x="1558" y="734"/>
                  </a:lnTo>
                  <a:lnTo>
                    <a:pt x="2003" y="445"/>
                  </a:lnTo>
                  <a:lnTo>
                    <a:pt x="2003" y="445"/>
                  </a:lnTo>
                  <a:lnTo>
                    <a:pt x="1980" y="290"/>
                  </a:lnTo>
                  <a:lnTo>
                    <a:pt x="1914" y="178"/>
                  </a:lnTo>
                  <a:lnTo>
                    <a:pt x="1825" y="89"/>
                  </a:lnTo>
                  <a:lnTo>
                    <a:pt x="17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10;p43"/>
            <p:cNvSpPr/>
            <p:nvPr/>
          </p:nvSpPr>
          <p:spPr>
            <a:xfrm rot="2192941">
              <a:off x="6680511" y="2797011"/>
              <a:ext cx="15009" cy="9113"/>
            </a:xfrm>
            <a:custGeom>
              <a:avLst/>
              <a:gdLst/>
              <a:ahLst/>
              <a:cxnLst/>
              <a:rect l="l" t="t" r="r" b="b"/>
              <a:pathLst>
                <a:path w="112" h="68" fill="none" extrusionOk="0">
                  <a:moveTo>
                    <a:pt x="0" y="67"/>
                  </a:moveTo>
                  <a:lnTo>
                    <a:pt x="0" y="67"/>
                  </a:lnTo>
                  <a:lnTo>
                    <a:pt x="111" y="1"/>
                  </a:lnTo>
                  <a:lnTo>
                    <a:pt x="111" y="1"/>
                  </a:lnTo>
                  <a:lnTo>
                    <a:pt x="0" y="67"/>
                  </a:lnTo>
                  <a:lnTo>
                    <a:pt x="0" y="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11;p43"/>
            <p:cNvSpPr/>
            <p:nvPr/>
          </p:nvSpPr>
          <p:spPr>
            <a:xfrm rot="2192941">
              <a:off x="6478216" y="1616694"/>
              <a:ext cx="602246" cy="816798"/>
            </a:xfrm>
            <a:custGeom>
              <a:avLst/>
              <a:gdLst/>
              <a:ahLst/>
              <a:cxnLst/>
              <a:rect l="l" t="t" r="r" b="b"/>
              <a:pathLst>
                <a:path w="4494" h="6095" extrusionOk="0">
                  <a:moveTo>
                    <a:pt x="2492" y="0"/>
                  </a:moveTo>
                  <a:lnTo>
                    <a:pt x="2336" y="23"/>
                  </a:lnTo>
                  <a:lnTo>
                    <a:pt x="2247" y="45"/>
                  </a:lnTo>
                  <a:lnTo>
                    <a:pt x="2180" y="112"/>
                  </a:lnTo>
                  <a:lnTo>
                    <a:pt x="2136" y="178"/>
                  </a:lnTo>
                  <a:lnTo>
                    <a:pt x="2136" y="290"/>
                  </a:lnTo>
                  <a:lnTo>
                    <a:pt x="2158" y="401"/>
                  </a:lnTo>
                  <a:lnTo>
                    <a:pt x="2225" y="534"/>
                  </a:lnTo>
                  <a:lnTo>
                    <a:pt x="3203" y="979"/>
                  </a:lnTo>
                  <a:lnTo>
                    <a:pt x="3470" y="1090"/>
                  </a:lnTo>
                  <a:lnTo>
                    <a:pt x="3559" y="1135"/>
                  </a:lnTo>
                  <a:lnTo>
                    <a:pt x="3626" y="1068"/>
                  </a:lnTo>
                  <a:lnTo>
                    <a:pt x="3693" y="1024"/>
                  </a:lnTo>
                  <a:lnTo>
                    <a:pt x="3715" y="935"/>
                  </a:lnTo>
                  <a:lnTo>
                    <a:pt x="3737" y="868"/>
                  </a:lnTo>
                  <a:lnTo>
                    <a:pt x="3715" y="712"/>
                  </a:lnTo>
                  <a:lnTo>
                    <a:pt x="3670" y="556"/>
                  </a:lnTo>
                  <a:lnTo>
                    <a:pt x="3582" y="423"/>
                  </a:lnTo>
                  <a:lnTo>
                    <a:pt x="3493" y="334"/>
                  </a:lnTo>
                  <a:lnTo>
                    <a:pt x="3381" y="245"/>
                  </a:lnTo>
                  <a:lnTo>
                    <a:pt x="3270" y="156"/>
                  </a:lnTo>
                  <a:lnTo>
                    <a:pt x="3137" y="89"/>
                  </a:lnTo>
                  <a:lnTo>
                    <a:pt x="2981" y="45"/>
                  </a:lnTo>
                  <a:lnTo>
                    <a:pt x="2825" y="23"/>
                  </a:lnTo>
                  <a:lnTo>
                    <a:pt x="2647" y="0"/>
                  </a:lnTo>
                  <a:close/>
                  <a:moveTo>
                    <a:pt x="4204" y="1046"/>
                  </a:moveTo>
                  <a:lnTo>
                    <a:pt x="4093" y="1090"/>
                  </a:lnTo>
                  <a:lnTo>
                    <a:pt x="3982" y="1157"/>
                  </a:lnTo>
                  <a:lnTo>
                    <a:pt x="3937" y="1246"/>
                  </a:lnTo>
                  <a:lnTo>
                    <a:pt x="3915" y="1357"/>
                  </a:lnTo>
                  <a:lnTo>
                    <a:pt x="3960" y="1468"/>
                  </a:lnTo>
                  <a:lnTo>
                    <a:pt x="4026" y="1557"/>
                  </a:lnTo>
                  <a:lnTo>
                    <a:pt x="4115" y="1602"/>
                  </a:lnTo>
                  <a:lnTo>
                    <a:pt x="4204" y="1602"/>
                  </a:lnTo>
                  <a:lnTo>
                    <a:pt x="4338" y="1557"/>
                  </a:lnTo>
                  <a:lnTo>
                    <a:pt x="4427" y="1468"/>
                  </a:lnTo>
                  <a:lnTo>
                    <a:pt x="4449" y="1424"/>
                  </a:lnTo>
                  <a:lnTo>
                    <a:pt x="4471" y="1357"/>
                  </a:lnTo>
                  <a:lnTo>
                    <a:pt x="4493" y="1268"/>
                  </a:lnTo>
                  <a:lnTo>
                    <a:pt x="4471" y="1202"/>
                  </a:lnTo>
                  <a:lnTo>
                    <a:pt x="4382" y="1090"/>
                  </a:lnTo>
                  <a:lnTo>
                    <a:pt x="4316" y="1046"/>
                  </a:lnTo>
                  <a:close/>
                  <a:moveTo>
                    <a:pt x="112" y="5428"/>
                  </a:moveTo>
                  <a:lnTo>
                    <a:pt x="45" y="5472"/>
                  </a:lnTo>
                  <a:lnTo>
                    <a:pt x="23" y="5517"/>
                  </a:lnTo>
                  <a:lnTo>
                    <a:pt x="0" y="5561"/>
                  </a:lnTo>
                  <a:lnTo>
                    <a:pt x="23" y="5650"/>
                  </a:lnTo>
                  <a:lnTo>
                    <a:pt x="45" y="5739"/>
                  </a:lnTo>
                  <a:lnTo>
                    <a:pt x="89" y="5828"/>
                  </a:lnTo>
                  <a:lnTo>
                    <a:pt x="156" y="5939"/>
                  </a:lnTo>
                  <a:lnTo>
                    <a:pt x="267" y="6028"/>
                  </a:lnTo>
                  <a:lnTo>
                    <a:pt x="379" y="6073"/>
                  </a:lnTo>
                  <a:lnTo>
                    <a:pt x="490" y="6095"/>
                  </a:lnTo>
                  <a:lnTo>
                    <a:pt x="601" y="6073"/>
                  </a:lnTo>
                  <a:lnTo>
                    <a:pt x="712" y="6028"/>
                  </a:lnTo>
                  <a:lnTo>
                    <a:pt x="779" y="5984"/>
                  </a:lnTo>
                  <a:lnTo>
                    <a:pt x="823" y="5939"/>
                  </a:lnTo>
                  <a:lnTo>
                    <a:pt x="846" y="5895"/>
                  </a:lnTo>
                  <a:lnTo>
                    <a:pt x="868" y="5828"/>
                  </a:lnTo>
                  <a:lnTo>
                    <a:pt x="868" y="5739"/>
                  </a:lnTo>
                  <a:lnTo>
                    <a:pt x="823" y="5650"/>
                  </a:lnTo>
                  <a:lnTo>
                    <a:pt x="757" y="5561"/>
                  </a:lnTo>
                  <a:lnTo>
                    <a:pt x="645" y="5494"/>
                  </a:lnTo>
                  <a:lnTo>
                    <a:pt x="490" y="5450"/>
                  </a:lnTo>
                  <a:lnTo>
                    <a:pt x="290" y="54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12;p43"/>
            <p:cNvSpPr/>
            <p:nvPr/>
          </p:nvSpPr>
          <p:spPr>
            <a:xfrm rot="2192941">
              <a:off x="6309444" y="2127775"/>
              <a:ext cx="116322" cy="89519"/>
            </a:xfrm>
            <a:custGeom>
              <a:avLst/>
              <a:gdLst/>
              <a:ahLst/>
              <a:cxnLst/>
              <a:rect l="l" t="t" r="r" b="b"/>
              <a:pathLst>
                <a:path w="868" h="668" fill="none" extrusionOk="0">
                  <a:moveTo>
                    <a:pt x="267" y="601"/>
                  </a:moveTo>
                  <a:lnTo>
                    <a:pt x="267" y="601"/>
                  </a:lnTo>
                  <a:lnTo>
                    <a:pt x="379" y="646"/>
                  </a:lnTo>
                  <a:lnTo>
                    <a:pt x="490" y="668"/>
                  </a:lnTo>
                  <a:lnTo>
                    <a:pt x="601" y="646"/>
                  </a:lnTo>
                  <a:lnTo>
                    <a:pt x="712" y="601"/>
                  </a:lnTo>
                  <a:lnTo>
                    <a:pt x="712" y="601"/>
                  </a:lnTo>
                  <a:lnTo>
                    <a:pt x="779" y="557"/>
                  </a:lnTo>
                  <a:lnTo>
                    <a:pt x="823" y="512"/>
                  </a:lnTo>
                  <a:lnTo>
                    <a:pt x="846" y="468"/>
                  </a:lnTo>
                  <a:lnTo>
                    <a:pt x="868" y="401"/>
                  </a:lnTo>
                  <a:lnTo>
                    <a:pt x="868" y="401"/>
                  </a:lnTo>
                  <a:lnTo>
                    <a:pt x="868" y="312"/>
                  </a:lnTo>
                  <a:lnTo>
                    <a:pt x="823" y="223"/>
                  </a:lnTo>
                  <a:lnTo>
                    <a:pt x="823" y="223"/>
                  </a:lnTo>
                  <a:lnTo>
                    <a:pt x="757" y="134"/>
                  </a:lnTo>
                  <a:lnTo>
                    <a:pt x="645" y="67"/>
                  </a:lnTo>
                  <a:lnTo>
                    <a:pt x="490" y="23"/>
                  </a:lnTo>
                  <a:lnTo>
                    <a:pt x="290" y="1"/>
                  </a:lnTo>
                  <a:lnTo>
                    <a:pt x="290" y="1"/>
                  </a:lnTo>
                  <a:lnTo>
                    <a:pt x="178" y="1"/>
                  </a:lnTo>
                  <a:lnTo>
                    <a:pt x="112" y="1"/>
                  </a:lnTo>
                  <a:lnTo>
                    <a:pt x="45" y="45"/>
                  </a:lnTo>
                  <a:lnTo>
                    <a:pt x="23" y="90"/>
                  </a:lnTo>
                  <a:lnTo>
                    <a:pt x="0" y="134"/>
                  </a:lnTo>
                  <a:lnTo>
                    <a:pt x="23" y="223"/>
                  </a:lnTo>
                  <a:lnTo>
                    <a:pt x="45" y="312"/>
                  </a:lnTo>
                  <a:lnTo>
                    <a:pt x="89" y="401"/>
                  </a:lnTo>
                  <a:lnTo>
                    <a:pt x="89" y="401"/>
                  </a:lnTo>
                  <a:lnTo>
                    <a:pt x="156" y="512"/>
                  </a:lnTo>
                  <a:lnTo>
                    <a:pt x="267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13;p43"/>
            <p:cNvSpPr/>
            <p:nvPr/>
          </p:nvSpPr>
          <p:spPr>
            <a:xfrm rot="2192941">
              <a:off x="7088866" y="1958388"/>
              <a:ext cx="77592" cy="74644"/>
            </a:xfrm>
            <a:custGeom>
              <a:avLst/>
              <a:gdLst/>
              <a:ahLst/>
              <a:cxnLst/>
              <a:rect l="l" t="t" r="r" b="b"/>
              <a:pathLst>
                <a:path w="579" h="557" fill="none" extrusionOk="0">
                  <a:moveTo>
                    <a:pt x="178" y="45"/>
                  </a:moveTo>
                  <a:lnTo>
                    <a:pt x="178" y="45"/>
                  </a:lnTo>
                  <a:lnTo>
                    <a:pt x="67" y="112"/>
                  </a:lnTo>
                  <a:lnTo>
                    <a:pt x="22" y="201"/>
                  </a:lnTo>
                  <a:lnTo>
                    <a:pt x="0" y="312"/>
                  </a:lnTo>
                  <a:lnTo>
                    <a:pt x="45" y="423"/>
                  </a:lnTo>
                  <a:lnTo>
                    <a:pt x="45" y="423"/>
                  </a:lnTo>
                  <a:lnTo>
                    <a:pt x="111" y="512"/>
                  </a:lnTo>
                  <a:lnTo>
                    <a:pt x="200" y="557"/>
                  </a:lnTo>
                  <a:lnTo>
                    <a:pt x="289" y="557"/>
                  </a:lnTo>
                  <a:lnTo>
                    <a:pt x="423" y="512"/>
                  </a:lnTo>
                  <a:lnTo>
                    <a:pt x="423" y="512"/>
                  </a:lnTo>
                  <a:lnTo>
                    <a:pt x="512" y="423"/>
                  </a:lnTo>
                  <a:lnTo>
                    <a:pt x="534" y="379"/>
                  </a:lnTo>
                  <a:lnTo>
                    <a:pt x="556" y="312"/>
                  </a:lnTo>
                  <a:lnTo>
                    <a:pt x="556" y="312"/>
                  </a:lnTo>
                  <a:lnTo>
                    <a:pt x="578" y="223"/>
                  </a:lnTo>
                  <a:lnTo>
                    <a:pt x="556" y="157"/>
                  </a:lnTo>
                  <a:lnTo>
                    <a:pt x="556" y="157"/>
                  </a:lnTo>
                  <a:lnTo>
                    <a:pt x="467" y="45"/>
                  </a:lnTo>
                  <a:lnTo>
                    <a:pt x="401" y="1"/>
                  </a:lnTo>
                  <a:lnTo>
                    <a:pt x="289" y="1"/>
                  </a:lnTo>
                  <a:lnTo>
                    <a:pt x="178" y="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14;p43"/>
            <p:cNvSpPr/>
            <p:nvPr/>
          </p:nvSpPr>
          <p:spPr>
            <a:xfrm rot="2192941">
              <a:off x="6944075" y="1737077"/>
              <a:ext cx="214820" cy="152103"/>
            </a:xfrm>
            <a:custGeom>
              <a:avLst/>
              <a:gdLst/>
              <a:ahLst/>
              <a:cxnLst/>
              <a:rect l="l" t="t" r="r" b="b"/>
              <a:pathLst>
                <a:path w="1603" h="1135" fill="none" extrusionOk="0">
                  <a:moveTo>
                    <a:pt x="90" y="534"/>
                  </a:moveTo>
                  <a:lnTo>
                    <a:pt x="90" y="534"/>
                  </a:lnTo>
                  <a:lnTo>
                    <a:pt x="1068" y="979"/>
                  </a:lnTo>
                  <a:lnTo>
                    <a:pt x="1335" y="1090"/>
                  </a:lnTo>
                  <a:lnTo>
                    <a:pt x="1424" y="1135"/>
                  </a:lnTo>
                  <a:lnTo>
                    <a:pt x="1424" y="1135"/>
                  </a:lnTo>
                  <a:lnTo>
                    <a:pt x="1491" y="1068"/>
                  </a:lnTo>
                  <a:lnTo>
                    <a:pt x="1558" y="1024"/>
                  </a:lnTo>
                  <a:lnTo>
                    <a:pt x="1580" y="935"/>
                  </a:lnTo>
                  <a:lnTo>
                    <a:pt x="1602" y="868"/>
                  </a:lnTo>
                  <a:lnTo>
                    <a:pt x="1602" y="868"/>
                  </a:lnTo>
                  <a:lnTo>
                    <a:pt x="1580" y="712"/>
                  </a:lnTo>
                  <a:lnTo>
                    <a:pt x="1535" y="556"/>
                  </a:lnTo>
                  <a:lnTo>
                    <a:pt x="1535" y="556"/>
                  </a:lnTo>
                  <a:lnTo>
                    <a:pt x="1447" y="423"/>
                  </a:lnTo>
                  <a:lnTo>
                    <a:pt x="1358" y="334"/>
                  </a:lnTo>
                  <a:lnTo>
                    <a:pt x="1246" y="245"/>
                  </a:lnTo>
                  <a:lnTo>
                    <a:pt x="1135" y="156"/>
                  </a:lnTo>
                  <a:lnTo>
                    <a:pt x="1002" y="89"/>
                  </a:lnTo>
                  <a:lnTo>
                    <a:pt x="846" y="45"/>
                  </a:lnTo>
                  <a:lnTo>
                    <a:pt x="690" y="23"/>
                  </a:lnTo>
                  <a:lnTo>
                    <a:pt x="512" y="0"/>
                  </a:lnTo>
                  <a:lnTo>
                    <a:pt x="512" y="0"/>
                  </a:lnTo>
                  <a:lnTo>
                    <a:pt x="357" y="0"/>
                  </a:lnTo>
                  <a:lnTo>
                    <a:pt x="201" y="23"/>
                  </a:lnTo>
                  <a:lnTo>
                    <a:pt x="112" y="45"/>
                  </a:lnTo>
                  <a:lnTo>
                    <a:pt x="45" y="112"/>
                  </a:lnTo>
                  <a:lnTo>
                    <a:pt x="1" y="178"/>
                  </a:lnTo>
                  <a:lnTo>
                    <a:pt x="1" y="290"/>
                  </a:lnTo>
                  <a:lnTo>
                    <a:pt x="23" y="401"/>
                  </a:lnTo>
                  <a:lnTo>
                    <a:pt x="90" y="534"/>
                  </a:lnTo>
                  <a:lnTo>
                    <a:pt x="90" y="5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15;p43"/>
            <p:cNvSpPr/>
            <p:nvPr/>
          </p:nvSpPr>
          <p:spPr>
            <a:xfrm rot="2192941">
              <a:off x="7240189" y="1540964"/>
              <a:ext cx="32967" cy="65665"/>
            </a:xfrm>
            <a:custGeom>
              <a:avLst/>
              <a:gdLst/>
              <a:ahLst/>
              <a:cxnLst/>
              <a:rect l="l" t="t" r="r" b="b"/>
              <a:pathLst>
                <a:path w="246" h="490" extrusionOk="0">
                  <a:moveTo>
                    <a:pt x="179" y="0"/>
                  </a:moveTo>
                  <a:lnTo>
                    <a:pt x="112" y="23"/>
                  </a:lnTo>
                  <a:lnTo>
                    <a:pt x="68" y="45"/>
                  </a:lnTo>
                  <a:lnTo>
                    <a:pt x="68" y="89"/>
                  </a:lnTo>
                  <a:lnTo>
                    <a:pt x="23" y="245"/>
                  </a:lnTo>
                  <a:lnTo>
                    <a:pt x="1" y="423"/>
                  </a:lnTo>
                  <a:lnTo>
                    <a:pt x="23" y="445"/>
                  </a:lnTo>
                  <a:lnTo>
                    <a:pt x="45" y="490"/>
                  </a:lnTo>
                  <a:lnTo>
                    <a:pt x="90" y="490"/>
                  </a:lnTo>
                  <a:lnTo>
                    <a:pt x="157" y="467"/>
                  </a:lnTo>
                  <a:lnTo>
                    <a:pt x="179" y="445"/>
                  </a:lnTo>
                  <a:lnTo>
                    <a:pt x="201" y="401"/>
                  </a:lnTo>
                  <a:lnTo>
                    <a:pt x="223" y="267"/>
                  </a:lnTo>
                  <a:lnTo>
                    <a:pt x="246" y="112"/>
                  </a:lnTo>
                  <a:lnTo>
                    <a:pt x="246" y="67"/>
                  </a:lnTo>
                  <a:lnTo>
                    <a:pt x="223" y="45"/>
                  </a:lnTo>
                  <a:lnTo>
                    <a:pt x="201" y="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16;p43"/>
            <p:cNvSpPr/>
            <p:nvPr/>
          </p:nvSpPr>
          <p:spPr>
            <a:xfrm rot="2192941">
              <a:off x="7326533" y="1447148"/>
              <a:ext cx="44894" cy="104395"/>
            </a:xfrm>
            <a:custGeom>
              <a:avLst/>
              <a:gdLst/>
              <a:ahLst/>
              <a:cxnLst/>
              <a:rect l="l" t="t" r="r" b="b"/>
              <a:pathLst>
                <a:path w="335" h="779" extrusionOk="0">
                  <a:moveTo>
                    <a:pt x="246" y="0"/>
                  </a:moveTo>
                  <a:lnTo>
                    <a:pt x="179" y="23"/>
                  </a:lnTo>
                  <a:lnTo>
                    <a:pt x="157" y="45"/>
                  </a:lnTo>
                  <a:lnTo>
                    <a:pt x="157" y="89"/>
                  </a:lnTo>
                  <a:lnTo>
                    <a:pt x="134" y="223"/>
                  </a:lnTo>
                  <a:lnTo>
                    <a:pt x="90" y="379"/>
                  </a:lnTo>
                  <a:lnTo>
                    <a:pt x="1" y="668"/>
                  </a:lnTo>
                  <a:lnTo>
                    <a:pt x="1" y="712"/>
                  </a:lnTo>
                  <a:lnTo>
                    <a:pt x="23" y="734"/>
                  </a:lnTo>
                  <a:lnTo>
                    <a:pt x="45" y="757"/>
                  </a:lnTo>
                  <a:lnTo>
                    <a:pt x="68" y="779"/>
                  </a:lnTo>
                  <a:lnTo>
                    <a:pt x="134" y="757"/>
                  </a:lnTo>
                  <a:lnTo>
                    <a:pt x="157" y="734"/>
                  </a:lnTo>
                  <a:lnTo>
                    <a:pt x="179" y="690"/>
                  </a:lnTo>
                  <a:lnTo>
                    <a:pt x="268" y="401"/>
                  </a:lnTo>
                  <a:lnTo>
                    <a:pt x="312" y="223"/>
                  </a:lnTo>
                  <a:lnTo>
                    <a:pt x="335" y="67"/>
                  </a:lnTo>
                  <a:lnTo>
                    <a:pt x="335" y="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17;p43"/>
            <p:cNvSpPr/>
            <p:nvPr/>
          </p:nvSpPr>
          <p:spPr>
            <a:xfrm rot="2192941">
              <a:off x="6149548" y="1484595"/>
              <a:ext cx="1046359" cy="1323628"/>
            </a:xfrm>
            <a:custGeom>
              <a:avLst/>
              <a:gdLst/>
              <a:ahLst/>
              <a:cxnLst/>
              <a:rect l="l" t="t" r="r" b="b"/>
              <a:pathLst>
                <a:path w="7808" h="9877" extrusionOk="0">
                  <a:moveTo>
                    <a:pt x="3959" y="201"/>
                  </a:moveTo>
                  <a:lnTo>
                    <a:pt x="4293" y="223"/>
                  </a:lnTo>
                  <a:lnTo>
                    <a:pt x="4605" y="268"/>
                  </a:lnTo>
                  <a:lnTo>
                    <a:pt x="4916" y="357"/>
                  </a:lnTo>
                  <a:lnTo>
                    <a:pt x="5227" y="446"/>
                  </a:lnTo>
                  <a:lnTo>
                    <a:pt x="5516" y="579"/>
                  </a:lnTo>
                  <a:lnTo>
                    <a:pt x="5806" y="735"/>
                  </a:lnTo>
                  <a:lnTo>
                    <a:pt x="6050" y="913"/>
                  </a:lnTo>
                  <a:lnTo>
                    <a:pt x="6295" y="1113"/>
                  </a:lnTo>
                  <a:lnTo>
                    <a:pt x="6517" y="1335"/>
                  </a:lnTo>
                  <a:lnTo>
                    <a:pt x="6695" y="1580"/>
                  </a:lnTo>
                  <a:lnTo>
                    <a:pt x="6873" y="1847"/>
                  </a:lnTo>
                  <a:lnTo>
                    <a:pt x="7029" y="2114"/>
                  </a:lnTo>
                  <a:lnTo>
                    <a:pt x="7162" y="2403"/>
                  </a:lnTo>
                  <a:lnTo>
                    <a:pt x="7296" y="2737"/>
                  </a:lnTo>
                  <a:lnTo>
                    <a:pt x="7363" y="3070"/>
                  </a:lnTo>
                  <a:lnTo>
                    <a:pt x="7407" y="3404"/>
                  </a:lnTo>
                  <a:lnTo>
                    <a:pt x="7407" y="3738"/>
                  </a:lnTo>
                  <a:lnTo>
                    <a:pt x="7385" y="4071"/>
                  </a:lnTo>
                  <a:lnTo>
                    <a:pt x="7340" y="4405"/>
                  </a:lnTo>
                  <a:lnTo>
                    <a:pt x="7274" y="4739"/>
                  </a:lnTo>
                  <a:lnTo>
                    <a:pt x="7185" y="5094"/>
                  </a:lnTo>
                  <a:lnTo>
                    <a:pt x="7051" y="5628"/>
                  </a:lnTo>
                  <a:lnTo>
                    <a:pt x="6918" y="6207"/>
                  </a:lnTo>
                  <a:lnTo>
                    <a:pt x="6873" y="6496"/>
                  </a:lnTo>
                  <a:lnTo>
                    <a:pt x="6851" y="6785"/>
                  </a:lnTo>
                  <a:lnTo>
                    <a:pt x="6829" y="7074"/>
                  </a:lnTo>
                  <a:lnTo>
                    <a:pt x="6851" y="7341"/>
                  </a:lnTo>
                  <a:lnTo>
                    <a:pt x="6873" y="7474"/>
                  </a:lnTo>
                  <a:lnTo>
                    <a:pt x="6918" y="7563"/>
                  </a:lnTo>
                  <a:lnTo>
                    <a:pt x="7051" y="7719"/>
                  </a:lnTo>
                  <a:lnTo>
                    <a:pt x="7162" y="7897"/>
                  </a:lnTo>
                  <a:lnTo>
                    <a:pt x="7207" y="7986"/>
                  </a:lnTo>
                  <a:lnTo>
                    <a:pt x="7318" y="8208"/>
                  </a:lnTo>
                  <a:lnTo>
                    <a:pt x="7385" y="8320"/>
                  </a:lnTo>
                  <a:lnTo>
                    <a:pt x="7429" y="8453"/>
                  </a:lnTo>
                  <a:lnTo>
                    <a:pt x="7474" y="8475"/>
                  </a:lnTo>
                  <a:lnTo>
                    <a:pt x="7496" y="8609"/>
                  </a:lnTo>
                  <a:lnTo>
                    <a:pt x="7496" y="8720"/>
                  </a:lnTo>
                  <a:lnTo>
                    <a:pt x="7474" y="8787"/>
                  </a:lnTo>
                  <a:lnTo>
                    <a:pt x="7452" y="8876"/>
                  </a:lnTo>
                  <a:lnTo>
                    <a:pt x="7385" y="8943"/>
                  </a:lnTo>
                  <a:lnTo>
                    <a:pt x="7318" y="9009"/>
                  </a:lnTo>
                  <a:lnTo>
                    <a:pt x="7140" y="9143"/>
                  </a:lnTo>
                  <a:lnTo>
                    <a:pt x="7096" y="9187"/>
                  </a:lnTo>
                  <a:lnTo>
                    <a:pt x="7073" y="9209"/>
                  </a:lnTo>
                  <a:lnTo>
                    <a:pt x="7073" y="9254"/>
                  </a:lnTo>
                  <a:lnTo>
                    <a:pt x="7118" y="9321"/>
                  </a:lnTo>
                  <a:lnTo>
                    <a:pt x="7118" y="9365"/>
                  </a:lnTo>
                  <a:lnTo>
                    <a:pt x="7118" y="9410"/>
                  </a:lnTo>
                  <a:lnTo>
                    <a:pt x="7096" y="9454"/>
                  </a:lnTo>
                  <a:lnTo>
                    <a:pt x="7051" y="9476"/>
                  </a:lnTo>
                  <a:lnTo>
                    <a:pt x="6896" y="9499"/>
                  </a:lnTo>
                  <a:lnTo>
                    <a:pt x="6673" y="9476"/>
                  </a:lnTo>
                  <a:lnTo>
                    <a:pt x="6629" y="9432"/>
                  </a:lnTo>
                  <a:lnTo>
                    <a:pt x="6584" y="9432"/>
                  </a:lnTo>
                  <a:lnTo>
                    <a:pt x="6339" y="9543"/>
                  </a:lnTo>
                  <a:lnTo>
                    <a:pt x="6250" y="9565"/>
                  </a:lnTo>
                  <a:lnTo>
                    <a:pt x="6162" y="9565"/>
                  </a:lnTo>
                  <a:lnTo>
                    <a:pt x="6095" y="9543"/>
                  </a:lnTo>
                  <a:lnTo>
                    <a:pt x="6006" y="9499"/>
                  </a:lnTo>
                  <a:lnTo>
                    <a:pt x="5917" y="9410"/>
                  </a:lnTo>
                  <a:lnTo>
                    <a:pt x="5806" y="9298"/>
                  </a:lnTo>
                  <a:lnTo>
                    <a:pt x="5717" y="9143"/>
                  </a:lnTo>
                  <a:lnTo>
                    <a:pt x="5561" y="8876"/>
                  </a:lnTo>
                  <a:lnTo>
                    <a:pt x="5427" y="8587"/>
                  </a:lnTo>
                  <a:lnTo>
                    <a:pt x="5383" y="8475"/>
                  </a:lnTo>
                  <a:lnTo>
                    <a:pt x="5368" y="8431"/>
                  </a:lnTo>
                  <a:lnTo>
                    <a:pt x="5383" y="8409"/>
                  </a:lnTo>
                  <a:lnTo>
                    <a:pt x="5361" y="8364"/>
                  </a:lnTo>
                  <a:lnTo>
                    <a:pt x="5339" y="8342"/>
                  </a:lnTo>
                  <a:lnTo>
                    <a:pt x="5316" y="8320"/>
                  </a:lnTo>
                  <a:lnTo>
                    <a:pt x="5311" y="8320"/>
                  </a:lnTo>
                  <a:lnTo>
                    <a:pt x="5116" y="8164"/>
                  </a:lnTo>
                  <a:lnTo>
                    <a:pt x="4894" y="8031"/>
                  </a:lnTo>
                  <a:lnTo>
                    <a:pt x="4649" y="7897"/>
                  </a:lnTo>
                  <a:lnTo>
                    <a:pt x="4404" y="7786"/>
                  </a:lnTo>
                  <a:lnTo>
                    <a:pt x="3871" y="7586"/>
                  </a:lnTo>
                  <a:lnTo>
                    <a:pt x="3359" y="7430"/>
                  </a:lnTo>
                  <a:lnTo>
                    <a:pt x="2825" y="7252"/>
                  </a:lnTo>
                  <a:lnTo>
                    <a:pt x="2314" y="7052"/>
                  </a:lnTo>
                  <a:lnTo>
                    <a:pt x="2047" y="6941"/>
                  </a:lnTo>
                  <a:lnTo>
                    <a:pt x="1824" y="6807"/>
                  </a:lnTo>
                  <a:lnTo>
                    <a:pt x="1580" y="6651"/>
                  </a:lnTo>
                  <a:lnTo>
                    <a:pt x="1379" y="6474"/>
                  </a:lnTo>
                  <a:lnTo>
                    <a:pt x="1135" y="6229"/>
                  </a:lnTo>
                  <a:lnTo>
                    <a:pt x="912" y="5984"/>
                  </a:lnTo>
                  <a:lnTo>
                    <a:pt x="734" y="5717"/>
                  </a:lnTo>
                  <a:lnTo>
                    <a:pt x="579" y="5428"/>
                  </a:lnTo>
                  <a:lnTo>
                    <a:pt x="445" y="5117"/>
                  </a:lnTo>
                  <a:lnTo>
                    <a:pt x="334" y="4805"/>
                  </a:lnTo>
                  <a:lnTo>
                    <a:pt x="267" y="4494"/>
                  </a:lnTo>
                  <a:lnTo>
                    <a:pt x="223" y="4183"/>
                  </a:lnTo>
                  <a:lnTo>
                    <a:pt x="200" y="3849"/>
                  </a:lnTo>
                  <a:lnTo>
                    <a:pt x="200" y="3537"/>
                  </a:lnTo>
                  <a:lnTo>
                    <a:pt x="245" y="3204"/>
                  </a:lnTo>
                  <a:lnTo>
                    <a:pt x="312" y="2892"/>
                  </a:lnTo>
                  <a:lnTo>
                    <a:pt x="401" y="2581"/>
                  </a:lnTo>
                  <a:lnTo>
                    <a:pt x="534" y="2270"/>
                  </a:lnTo>
                  <a:lnTo>
                    <a:pt x="690" y="1980"/>
                  </a:lnTo>
                  <a:lnTo>
                    <a:pt x="868" y="1691"/>
                  </a:lnTo>
                  <a:lnTo>
                    <a:pt x="1090" y="1424"/>
                  </a:lnTo>
                  <a:lnTo>
                    <a:pt x="1313" y="1202"/>
                  </a:lnTo>
                  <a:lnTo>
                    <a:pt x="1557" y="1002"/>
                  </a:lnTo>
                  <a:lnTo>
                    <a:pt x="1824" y="802"/>
                  </a:lnTo>
                  <a:lnTo>
                    <a:pt x="2113" y="646"/>
                  </a:lnTo>
                  <a:lnTo>
                    <a:pt x="2402" y="512"/>
                  </a:lnTo>
                  <a:lnTo>
                    <a:pt x="2692" y="401"/>
                  </a:lnTo>
                  <a:lnTo>
                    <a:pt x="3003" y="312"/>
                  </a:lnTo>
                  <a:lnTo>
                    <a:pt x="3314" y="246"/>
                  </a:lnTo>
                  <a:lnTo>
                    <a:pt x="3648" y="201"/>
                  </a:lnTo>
                  <a:close/>
                  <a:moveTo>
                    <a:pt x="3715" y="1"/>
                  </a:moveTo>
                  <a:lnTo>
                    <a:pt x="3337" y="23"/>
                  </a:lnTo>
                  <a:lnTo>
                    <a:pt x="2959" y="112"/>
                  </a:lnTo>
                  <a:lnTo>
                    <a:pt x="2580" y="223"/>
                  </a:lnTo>
                  <a:lnTo>
                    <a:pt x="2225" y="379"/>
                  </a:lnTo>
                  <a:lnTo>
                    <a:pt x="1891" y="557"/>
                  </a:lnTo>
                  <a:lnTo>
                    <a:pt x="1557" y="779"/>
                  </a:lnTo>
                  <a:lnTo>
                    <a:pt x="1268" y="1024"/>
                  </a:lnTo>
                  <a:lnTo>
                    <a:pt x="1001" y="1291"/>
                  </a:lnTo>
                  <a:lnTo>
                    <a:pt x="757" y="1602"/>
                  </a:lnTo>
                  <a:lnTo>
                    <a:pt x="534" y="1914"/>
                  </a:lnTo>
                  <a:lnTo>
                    <a:pt x="356" y="2270"/>
                  </a:lnTo>
                  <a:lnTo>
                    <a:pt x="200" y="2626"/>
                  </a:lnTo>
                  <a:lnTo>
                    <a:pt x="89" y="2981"/>
                  </a:lnTo>
                  <a:lnTo>
                    <a:pt x="23" y="3382"/>
                  </a:lnTo>
                  <a:lnTo>
                    <a:pt x="0" y="3782"/>
                  </a:lnTo>
                  <a:lnTo>
                    <a:pt x="0" y="4005"/>
                  </a:lnTo>
                  <a:lnTo>
                    <a:pt x="0" y="4227"/>
                  </a:lnTo>
                  <a:lnTo>
                    <a:pt x="45" y="4427"/>
                  </a:lnTo>
                  <a:lnTo>
                    <a:pt x="89" y="4650"/>
                  </a:lnTo>
                  <a:lnTo>
                    <a:pt x="200" y="5094"/>
                  </a:lnTo>
                  <a:lnTo>
                    <a:pt x="378" y="5495"/>
                  </a:lnTo>
                  <a:lnTo>
                    <a:pt x="601" y="5873"/>
                  </a:lnTo>
                  <a:lnTo>
                    <a:pt x="868" y="6251"/>
                  </a:lnTo>
                  <a:lnTo>
                    <a:pt x="1023" y="6407"/>
                  </a:lnTo>
                  <a:lnTo>
                    <a:pt x="1179" y="6563"/>
                  </a:lnTo>
                  <a:lnTo>
                    <a:pt x="1335" y="6718"/>
                  </a:lnTo>
                  <a:lnTo>
                    <a:pt x="1513" y="6852"/>
                  </a:lnTo>
                  <a:lnTo>
                    <a:pt x="1735" y="6985"/>
                  </a:lnTo>
                  <a:lnTo>
                    <a:pt x="1958" y="7119"/>
                  </a:lnTo>
                  <a:lnTo>
                    <a:pt x="2180" y="7230"/>
                  </a:lnTo>
                  <a:lnTo>
                    <a:pt x="2402" y="7319"/>
                  </a:lnTo>
                  <a:lnTo>
                    <a:pt x="2892" y="7474"/>
                  </a:lnTo>
                  <a:lnTo>
                    <a:pt x="3381" y="7630"/>
                  </a:lnTo>
                  <a:lnTo>
                    <a:pt x="3871" y="7786"/>
                  </a:lnTo>
                  <a:lnTo>
                    <a:pt x="4338" y="7964"/>
                  </a:lnTo>
                  <a:lnTo>
                    <a:pt x="4560" y="8075"/>
                  </a:lnTo>
                  <a:lnTo>
                    <a:pt x="4782" y="8186"/>
                  </a:lnTo>
                  <a:lnTo>
                    <a:pt x="5005" y="8320"/>
                  </a:lnTo>
                  <a:lnTo>
                    <a:pt x="5183" y="8458"/>
                  </a:lnTo>
                  <a:lnTo>
                    <a:pt x="5183" y="8542"/>
                  </a:lnTo>
                  <a:lnTo>
                    <a:pt x="5205" y="8653"/>
                  </a:lnTo>
                  <a:lnTo>
                    <a:pt x="5294" y="8876"/>
                  </a:lnTo>
                  <a:lnTo>
                    <a:pt x="5405" y="9076"/>
                  </a:lnTo>
                  <a:lnTo>
                    <a:pt x="5516" y="9276"/>
                  </a:lnTo>
                  <a:lnTo>
                    <a:pt x="5605" y="9454"/>
                  </a:lnTo>
                  <a:lnTo>
                    <a:pt x="5717" y="9610"/>
                  </a:lnTo>
                  <a:lnTo>
                    <a:pt x="5783" y="9699"/>
                  </a:lnTo>
                  <a:lnTo>
                    <a:pt x="5850" y="9743"/>
                  </a:lnTo>
                  <a:lnTo>
                    <a:pt x="5939" y="9788"/>
                  </a:lnTo>
                  <a:lnTo>
                    <a:pt x="6028" y="9810"/>
                  </a:lnTo>
                  <a:lnTo>
                    <a:pt x="6073" y="9810"/>
                  </a:lnTo>
                  <a:lnTo>
                    <a:pt x="6139" y="9788"/>
                  </a:lnTo>
                  <a:lnTo>
                    <a:pt x="6250" y="9743"/>
                  </a:lnTo>
                  <a:lnTo>
                    <a:pt x="6362" y="9699"/>
                  </a:lnTo>
                  <a:lnTo>
                    <a:pt x="6428" y="9677"/>
                  </a:lnTo>
                  <a:lnTo>
                    <a:pt x="6473" y="9677"/>
                  </a:lnTo>
                  <a:lnTo>
                    <a:pt x="6562" y="9699"/>
                  </a:lnTo>
                  <a:lnTo>
                    <a:pt x="6562" y="9721"/>
                  </a:lnTo>
                  <a:lnTo>
                    <a:pt x="6651" y="9788"/>
                  </a:lnTo>
                  <a:lnTo>
                    <a:pt x="6807" y="9854"/>
                  </a:lnTo>
                  <a:lnTo>
                    <a:pt x="6873" y="9877"/>
                  </a:lnTo>
                  <a:lnTo>
                    <a:pt x="6984" y="9877"/>
                  </a:lnTo>
                  <a:lnTo>
                    <a:pt x="7051" y="9854"/>
                  </a:lnTo>
                  <a:lnTo>
                    <a:pt x="7140" y="9810"/>
                  </a:lnTo>
                  <a:lnTo>
                    <a:pt x="7207" y="9765"/>
                  </a:lnTo>
                  <a:lnTo>
                    <a:pt x="7274" y="9699"/>
                  </a:lnTo>
                  <a:lnTo>
                    <a:pt x="7296" y="9654"/>
                  </a:lnTo>
                  <a:lnTo>
                    <a:pt x="7318" y="9610"/>
                  </a:lnTo>
                  <a:lnTo>
                    <a:pt x="7318" y="9499"/>
                  </a:lnTo>
                  <a:lnTo>
                    <a:pt x="7296" y="9410"/>
                  </a:lnTo>
                  <a:lnTo>
                    <a:pt x="7318" y="9321"/>
                  </a:lnTo>
                  <a:lnTo>
                    <a:pt x="7385" y="9187"/>
                  </a:lnTo>
                  <a:lnTo>
                    <a:pt x="7452" y="9098"/>
                  </a:lnTo>
                  <a:lnTo>
                    <a:pt x="7652" y="8943"/>
                  </a:lnTo>
                  <a:lnTo>
                    <a:pt x="7741" y="8854"/>
                  </a:lnTo>
                  <a:lnTo>
                    <a:pt x="7785" y="8765"/>
                  </a:lnTo>
                  <a:lnTo>
                    <a:pt x="7807" y="8653"/>
                  </a:lnTo>
                  <a:lnTo>
                    <a:pt x="7763" y="8498"/>
                  </a:lnTo>
                  <a:lnTo>
                    <a:pt x="7696" y="8364"/>
                  </a:lnTo>
                  <a:lnTo>
                    <a:pt x="7607" y="8253"/>
                  </a:lnTo>
                  <a:lnTo>
                    <a:pt x="7474" y="7942"/>
                  </a:lnTo>
                  <a:lnTo>
                    <a:pt x="7318" y="7675"/>
                  </a:lnTo>
                  <a:lnTo>
                    <a:pt x="7229" y="7541"/>
                  </a:lnTo>
                  <a:lnTo>
                    <a:pt x="7140" y="7452"/>
                  </a:lnTo>
                  <a:lnTo>
                    <a:pt x="7073" y="7319"/>
                  </a:lnTo>
                  <a:lnTo>
                    <a:pt x="7029" y="7163"/>
                  </a:lnTo>
                  <a:lnTo>
                    <a:pt x="7029" y="7007"/>
                  </a:lnTo>
                  <a:lnTo>
                    <a:pt x="7051" y="6852"/>
                  </a:lnTo>
                  <a:lnTo>
                    <a:pt x="7096" y="6518"/>
                  </a:lnTo>
                  <a:lnTo>
                    <a:pt x="7185" y="5984"/>
                  </a:lnTo>
                  <a:lnTo>
                    <a:pt x="7318" y="5473"/>
                  </a:lnTo>
                  <a:lnTo>
                    <a:pt x="7429" y="4961"/>
                  </a:lnTo>
                  <a:lnTo>
                    <a:pt x="7563" y="4449"/>
                  </a:lnTo>
                  <a:lnTo>
                    <a:pt x="7607" y="4027"/>
                  </a:lnTo>
                  <a:lnTo>
                    <a:pt x="7630" y="3626"/>
                  </a:lnTo>
                  <a:lnTo>
                    <a:pt x="7585" y="3226"/>
                  </a:lnTo>
                  <a:lnTo>
                    <a:pt x="7518" y="2848"/>
                  </a:lnTo>
                  <a:lnTo>
                    <a:pt x="7407" y="2470"/>
                  </a:lnTo>
                  <a:lnTo>
                    <a:pt x="7251" y="2114"/>
                  </a:lnTo>
                  <a:lnTo>
                    <a:pt x="7051" y="1780"/>
                  </a:lnTo>
                  <a:lnTo>
                    <a:pt x="6829" y="1447"/>
                  </a:lnTo>
                  <a:lnTo>
                    <a:pt x="6584" y="1158"/>
                  </a:lnTo>
                  <a:lnTo>
                    <a:pt x="6295" y="891"/>
                  </a:lnTo>
                  <a:lnTo>
                    <a:pt x="5984" y="668"/>
                  </a:lnTo>
                  <a:lnTo>
                    <a:pt x="5650" y="446"/>
                  </a:lnTo>
                  <a:lnTo>
                    <a:pt x="5294" y="290"/>
                  </a:lnTo>
                  <a:lnTo>
                    <a:pt x="4916" y="157"/>
                  </a:lnTo>
                  <a:lnTo>
                    <a:pt x="4538" y="45"/>
                  </a:lnTo>
                  <a:lnTo>
                    <a:pt x="41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8;p43"/>
            <p:cNvSpPr/>
            <p:nvPr/>
          </p:nvSpPr>
          <p:spPr>
            <a:xfrm rot="2192941">
              <a:off x="6479318" y="2151196"/>
              <a:ext cx="459122" cy="548641"/>
            </a:xfrm>
            <a:custGeom>
              <a:avLst/>
              <a:gdLst/>
              <a:ahLst/>
              <a:cxnLst/>
              <a:rect l="l" t="t" r="r" b="b"/>
              <a:pathLst>
                <a:path w="3426" h="4094" extrusionOk="0">
                  <a:moveTo>
                    <a:pt x="1646" y="646"/>
                  </a:moveTo>
                  <a:lnTo>
                    <a:pt x="1713" y="668"/>
                  </a:lnTo>
                  <a:lnTo>
                    <a:pt x="1802" y="713"/>
                  </a:lnTo>
                  <a:lnTo>
                    <a:pt x="2069" y="868"/>
                  </a:lnTo>
                  <a:lnTo>
                    <a:pt x="2024" y="1002"/>
                  </a:lnTo>
                  <a:lnTo>
                    <a:pt x="1957" y="1135"/>
                  </a:lnTo>
                  <a:lnTo>
                    <a:pt x="1868" y="1269"/>
                  </a:lnTo>
                  <a:lnTo>
                    <a:pt x="1846" y="1297"/>
                  </a:lnTo>
                  <a:lnTo>
                    <a:pt x="1846" y="1297"/>
                  </a:lnTo>
                  <a:lnTo>
                    <a:pt x="1824" y="1269"/>
                  </a:lnTo>
                  <a:lnTo>
                    <a:pt x="1735" y="1113"/>
                  </a:lnTo>
                  <a:lnTo>
                    <a:pt x="1646" y="980"/>
                  </a:lnTo>
                  <a:lnTo>
                    <a:pt x="1624" y="824"/>
                  </a:lnTo>
                  <a:lnTo>
                    <a:pt x="1579" y="757"/>
                  </a:lnTo>
                  <a:lnTo>
                    <a:pt x="1579" y="690"/>
                  </a:lnTo>
                  <a:lnTo>
                    <a:pt x="1602" y="668"/>
                  </a:lnTo>
                  <a:lnTo>
                    <a:pt x="1646" y="646"/>
                  </a:lnTo>
                  <a:close/>
                  <a:moveTo>
                    <a:pt x="423" y="1425"/>
                  </a:moveTo>
                  <a:lnTo>
                    <a:pt x="445" y="1447"/>
                  </a:lnTo>
                  <a:lnTo>
                    <a:pt x="489" y="1469"/>
                  </a:lnTo>
                  <a:lnTo>
                    <a:pt x="534" y="1513"/>
                  </a:lnTo>
                  <a:lnTo>
                    <a:pt x="601" y="1536"/>
                  </a:lnTo>
                  <a:lnTo>
                    <a:pt x="667" y="1602"/>
                  </a:lnTo>
                  <a:lnTo>
                    <a:pt x="779" y="1736"/>
                  </a:lnTo>
                  <a:lnTo>
                    <a:pt x="887" y="1898"/>
                  </a:lnTo>
                  <a:lnTo>
                    <a:pt x="887" y="1898"/>
                  </a:lnTo>
                  <a:lnTo>
                    <a:pt x="823" y="1914"/>
                  </a:lnTo>
                  <a:lnTo>
                    <a:pt x="712" y="1914"/>
                  </a:lnTo>
                  <a:lnTo>
                    <a:pt x="601" y="1892"/>
                  </a:lnTo>
                  <a:lnTo>
                    <a:pt x="512" y="1869"/>
                  </a:lnTo>
                  <a:lnTo>
                    <a:pt x="423" y="1825"/>
                  </a:lnTo>
                  <a:lnTo>
                    <a:pt x="334" y="1758"/>
                  </a:lnTo>
                  <a:lnTo>
                    <a:pt x="245" y="1691"/>
                  </a:lnTo>
                  <a:lnTo>
                    <a:pt x="311" y="1536"/>
                  </a:lnTo>
                  <a:lnTo>
                    <a:pt x="334" y="1491"/>
                  </a:lnTo>
                  <a:lnTo>
                    <a:pt x="378" y="1447"/>
                  </a:lnTo>
                  <a:lnTo>
                    <a:pt x="423" y="1425"/>
                  </a:lnTo>
                  <a:close/>
                  <a:moveTo>
                    <a:pt x="1868" y="1"/>
                  </a:moveTo>
                  <a:lnTo>
                    <a:pt x="1757" y="23"/>
                  </a:lnTo>
                  <a:lnTo>
                    <a:pt x="1646" y="68"/>
                  </a:lnTo>
                  <a:lnTo>
                    <a:pt x="1557" y="112"/>
                  </a:lnTo>
                  <a:lnTo>
                    <a:pt x="1468" y="179"/>
                  </a:lnTo>
                  <a:lnTo>
                    <a:pt x="1424" y="268"/>
                  </a:lnTo>
                  <a:lnTo>
                    <a:pt x="1379" y="357"/>
                  </a:lnTo>
                  <a:lnTo>
                    <a:pt x="1357" y="446"/>
                  </a:lnTo>
                  <a:lnTo>
                    <a:pt x="1357" y="557"/>
                  </a:lnTo>
                  <a:lnTo>
                    <a:pt x="1379" y="757"/>
                  </a:lnTo>
                  <a:lnTo>
                    <a:pt x="1468" y="980"/>
                  </a:lnTo>
                  <a:lnTo>
                    <a:pt x="1557" y="1202"/>
                  </a:lnTo>
                  <a:lnTo>
                    <a:pt x="1668" y="1380"/>
                  </a:lnTo>
                  <a:lnTo>
                    <a:pt x="1713" y="1447"/>
                  </a:lnTo>
                  <a:lnTo>
                    <a:pt x="1624" y="1536"/>
                  </a:lnTo>
                  <a:lnTo>
                    <a:pt x="1446" y="1669"/>
                  </a:lnTo>
                  <a:lnTo>
                    <a:pt x="1357" y="1736"/>
                  </a:lnTo>
                  <a:lnTo>
                    <a:pt x="1246" y="1780"/>
                  </a:lnTo>
                  <a:lnTo>
                    <a:pt x="1045" y="1780"/>
                  </a:lnTo>
                  <a:lnTo>
                    <a:pt x="957" y="1647"/>
                  </a:lnTo>
                  <a:lnTo>
                    <a:pt x="868" y="1536"/>
                  </a:lnTo>
                  <a:lnTo>
                    <a:pt x="734" y="1402"/>
                  </a:lnTo>
                  <a:lnTo>
                    <a:pt x="601" y="1291"/>
                  </a:lnTo>
                  <a:lnTo>
                    <a:pt x="423" y="1180"/>
                  </a:lnTo>
                  <a:lnTo>
                    <a:pt x="334" y="1158"/>
                  </a:lnTo>
                  <a:lnTo>
                    <a:pt x="156" y="1158"/>
                  </a:lnTo>
                  <a:lnTo>
                    <a:pt x="89" y="1202"/>
                  </a:lnTo>
                  <a:lnTo>
                    <a:pt x="45" y="1269"/>
                  </a:lnTo>
                  <a:lnTo>
                    <a:pt x="0" y="1336"/>
                  </a:lnTo>
                  <a:lnTo>
                    <a:pt x="0" y="1402"/>
                  </a:lnTo>
                  <a:lnTo>
                    <a:pt x="0" y="1491"/>
                  </a:lnTo>
                  <a:lnTo>
                    <a:pt x="22" y="1669"/>
                  </a:lnTo>
                  <a:lnTo>
                    <a:pt x="89" y="1803"/>
                  </a:lnTo>
                  <a:lnTo>
                    <a:pt x="156" y="1892"/>
                  </a:lnTo>
                  <a:lnTo>
                    <a:pt x="267" y="1981"/>
                  </a:lnTo>
                  <a:lnTo>
                    <a:pt x="378" y="2047"/>
                  </a:lnTo>
                  <a:lnTo>
                    <a:pt x="534" y="2092"/>
                  </a:lnTo>
                  <a:lnTo>
                    <a:pt x="801" y="2092"/>
                  </a:lnTo>
                  <a:lnTo>
                    <a:pt x="957" y="2070"/>
                  </a:lnTo>
                  <a:lnTo>
                    <a:pt x="979" y="2047"/>
                  </a:lnTo>
                  <a:lnTo>
                    <a:pt x="1045" y="2092"/>
                  </a:lnTo>
                  <a:lnTo>
                    <a:pt x="1090" y="2181"/>
                  </a:lnTo>
                  <a:lnTo>
                    <a:pt x="1223" y="2425"/>
                  </a:lnTo>
                  <a:lnTo>
                    <a:pt x="1401" y="2848"/>
                  </a:lnTo>
                  <a:lnTo>
                    <a:pt x="1602" y="3337"/>
                  </a:lnTo>
                  <a:lnTo>
                    <a:pt x="1691" y="3515"/>
                  </a:lnTo>
                  <a:lnTo>
                    <a:pt x="1757" y="3671"/>
                  </a:lnTo>
                  <a:lnTo>
                    <a:pt x="1779" y="3760"/>
                  </a:lnTo>
                  <a:lnTo>
                    <a:pt x="1757" y="3827"/>
                  </a:lnTo>
                  <a:lnTo>
                    <a:pt x="1713" y="3871"/>
                  </a:lnTo>
                  <a:lnTo>
                    <a:pt x="1602" y="3916"/>
                  </a:lnTo>
                  <a:lnTo>
                    <a:pt x="1579" y="3938"/>
                  </a:lnTo>
                  <a:lnTo>
                    <a:pt x="1557" y="3960"/>
                  </a:lnTo>
                  <a:lnTo>
                    <a:pt x="1535" y="4027"/>
                  </a:lnTo>
                  <a:lnTo>
                    <a:pt x="1557" y="4071"/>
                  </a:lnTo>
                  <a:lnTo>
                    <a:pt x="1579" y="4094"/>
                  </a:lnTo>
                  <a:lnTo>
                    <a:pt x="1646" y="4094"/>
                  </a:lnTo>
                  <a:lnTo>
                    <a:pt x="1935" y="4027"/>
                  </a:lnTo>
                  <a:lnTo>
                    <a:pt x="2002" y="3982"/>
                  </a:lnTo>
                  <a:lnTo>
                    <a:pt x="2024" y="3938"/>
                  </a:lnTo>
                  <a:lnTo>
                    <a:pt x="2024" y="3893"/>
                  </a:lnTo>
                  <a:lnTo>
                    <a:pt x="1824" y="3382"/>
                  </a:lnTo>
                  <a:lnTo>
                    <a:pt x="1624" y="2870"/>
                  </a:lnTo>
                  <a:lnTo>
                    <a:pt x="1379" y="2381"/>
                  </a:lnTo>
                  <a:lnTo>
                    <a:pt x="1183" y="1989"/>
                  </a:lnTo>
                  <a:lnTo>
                    <a:pt x="1183" y="1989"/>
                  </a:lnTo>
                  <a:lnTo>
                    <a:pt x="1290" y="1936"/>
                  </a:lnTo>
                  <a:lnTo>
                    <a:pt x="1513" y="1825"/>
                  </a:lnTo>
                  <a:lnTo>
                    <a:pt x="1713" y="1691"/>
                  </a:lnTo>
                  <a:lnTo>
                    <a:pt x="1811" y="1593"/>
                  </a:lnTo>
                  <a:lnTo>
                    <a:pt x="3003" y="3337"/>
                  </a:lnTo>
                  <a:lnTo>
                    <a:pt x="3047" y="3360"/>
                  </a:lnTo>
                  <a:lnTo>
                    <a:pt x="3114" y="3360"/>
                  </a:lnTo>
                  <a:lnTo>
                    <a:pt x="3159" y="3337"/>
                  </a:lnTo>
                  <a:lnTo>
                    <a:pt x="3381" y="3137"/>
                  </a:lnTo>
                  <a:lnTo>
                    <a:pt x="3403" y="3093"/>
                  </a:lnTo>
                  <a:lnTo>
                    <a:pt x="3425" y="3070"/>
                  </a:lnTo>
                  <a:lnTo>
                    <a:pt x="3403" y="3026"/>
                  </a:lnTo>
                  <a:lnTo>
                    <a:pt x="3403" y="3004"/>
                  </a:lnTo>
                  <a:lnTo>
                    <a:pt x="3336" y="2982"/>
                  </a:lnTo>
                  <a:lnTo>
                    <a:pt x="3292" y="2982"/>
                  </a:lnTo>
                  <a:lnTo>
                    <a:pt x="3270" y="3004"/>
                  </a:lnTo>
                  <a:lnTo>
                    <a:pt x="3115" y="3130"/>
                  </a:lnTo>
                  <a:lnTo>
                    <a:pt x="3115" y="3130"/>
                  </a:lnTo>
                  <a:lnTo>
                    <a:pt x="2469" y="2181"/>
                  </a:lnTo>
                  <a:lnTo>
                    <a:pt x="2224" y="1869"/>
                  </a:lnTo>
                  <a:lnTo>
                    <a:pt x="2113" y="1714"/>
                  </a:lnTo>
                  <a:lnTo>
                    <a:pt x="2024" y="1558"/>
                  </a:lnTo>
                  <a:lnTo>
                    <a:pt x="1980" y="1491"/>
                  </a:lnTo>
                  <a:lnTo>
                    <a:pt x="1935" y="1447"/>
                  </a:lnTo>
                  <a:lnTo>
                    <a:pt x="1935" y="1402"/>
                  </a:lnTo>
                  <a:lnTo>
                    <a:pt x="1980" y="1380"/>
                  </a:lnTo>
                  <a:lnTo>
                    <a:pt x="2069" y="1269"/>
                  </a:lnTo>
                  <a:lnTo>
                    <a:pt x="2180" y="1069"/>
                  </a:lnTo>
                  <a:lnTo>
                    <a:pt x="2247" y="913"/>
                  </a:lnTo>
                  <a:lnTo>
                    <a:pt x="2269" y="713"/>
                  </a:lnTo>
                  <a:lnTo>
                    <a:pt x="2247" y="513"/>
                  </a:lnTo>
                  <a:lnTo>
                    <a:pt x="2224" y="312"/>
                  </a:lnTo>
                  <a:lnTo>
                    <a:pt x="2180" y="246"/>
                  </a:lnTo>
                  <a:lnTo>
                    <a:pt x="2135" y="157"/>
                  </a:lnTo>
                  <a:lnTo>
                    <a:pt x="2091" y="90"/>
                  </a:lnTo>
                  <a:lnTo>
                    <a:pt x="2024" y="45"/>
                  </a:lnTo>
                  <a:lnTo>
                    <a:pt x="1957" y="23"/>
                  </a:ln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9;p43"/>
            <p:cNvSpPr/>
            <p:nvPr/>
          </p:nvSpPr>
          <p:spPr>
            <a:xfrm rot="2192941">
              <a:off x="7448105" y="2042316"/>
              <a:ext cx="68748" cy="65665"/>
            </a:xfrm>
            <a:custGeom>
              <a:avLst/>
              <a:gdLst/>
              <a:ahLst/>
              <a:cxnLst/>
              <a:rect l="l" t="t" r="r" b="b"/>
              <a:pathLst>
                <a:path w="513" h="490" extrusionOk="0">
                  <a:moveTo>
                    <a:pt x="379" y="0"/>
                  </a:moveTo>
                  <a:lnTo>
                    <a:pt x="356" y="22"/>
                  </a:lnTo>
                  <a:lnTo>
                    <a:pt x="201" y="178"/>
                  </a:lnTo>
                  <a:lnTo>
                    <a:pt x="23" y="312"/>
                  </a:lnTo>
                  <a:lnTo>
                    <a:pt x="1" y="356"/>
                  </a:lnTo>
                  <a:lnTo>
                    <a:pt x="1" y="401"/>
                  </a:lnTo>
                  <a:lnTo>
                    <a:pt x="23" y="445"/>
                  </a:lnTo>
                  <a:lnTo>
                    <a:pt x="90" y="490"/>
                  </a:lnTo>
                  <a:lnTo>
                    <a:pt x="134" y="467"/>
                  </a:lnTo>
                  <a:lnTo>
                    <a:pt x="156" y="445"/>
                  </a:lnTo>
                  <a:lnTo>
                    <a:pt x="312" y="312"/>
                  </a:lnTo>
                  <a:lnTo>
                    <a:pt x="468" y="156"/>
                  </a:lnTo>
                  <a:lnTo>
                    <a:pt x="490" y="111"/>
                  </a:lnTo>
                  <a:lnTo>
                    <a:pt x="512" y="67"/>
                  </a:lnTo>
                  <a:lnTo>
                    <a:pt x="468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20;p43"/>
            <p:cNvSpPr/>
            <p:nvPr/>
          </p:nvSpPr>
          <p:spPr>
            <a:xfrm rot="2192941">
              <a:off x="7315888" y="2043486"/>
              <a:ext cx="92468" cy="77726"/>
            </a:xfrm>
            <a:custGeom>
              <a:avLst/>
              <a:gdLst/>
              <a:ahLst/>
              <a:cxnLst/>
              <a:rect l="l" t="t" r="r" b="b"/>
              <a:pathLst>
                <a:path w="690" h="580" extrusionOk="0">
                  <a:moveTo>
                    <a:pt x="601" y="1"/>
                  </a:moveTo>
                  <a:lnTo>
                    <a:pt x="556" y="23"/>
                  </a:lnTo>
                  <a:lnTo>
                    <a:pt x="45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0" y="535"/>
                  </a:lnTo>
                  <a:lnTo>
                    <a:pt x="22" y="579"/>
                  </a:lnTo>
                  <a:lnTo>
                    <a:pt x="89" y="579"/>
                  </a:lnTo>
                  <a:lnTo>
                    <a:pt x="134" y="557"/>
                  </a:lnTo>
                  <a:lnTo>
                    <a:pt x="645" y="179"/>
                  </a:lnTo>
                  <a:lnTo>
                    <a:pt x="667" y="157"/>
                  </a:lnTo>
                  <a:lnTo>
                    <a:pt x="690" y="112"/>
                  </a:lnTo>
                  <a:lnTo>
                    <a:pt x="667" y="45"/>
                  </a:lnTo>
                  <a:lnTo>
                    <a:pt x="645" y="23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21;p43"/>
            <p:cNvSpPr/>
            <p:nvPr/>
          </p:nvSpPr>
          <p:spPr>
            <a:xfrm rot="2192941">
              <a:off x="6992895" y="2627234"/>
              <a:ext cx="92468" cy="41811"/>
            </a:xfrm>
            <a:custGeom>
              <a:avLst/>
              <a:gdLst/>
              <a:ahLst/>
              <a:cxnLst/>
              <a:rect l="l" t="t" r="r" b="b"/>
              <a:pathLst>
                <a:path w="690" h="312" extrusionOk="0">
                  <a:moveTo>
                    <a:pt x="45" y="0"/>
                  </a:moveTo>
                  <a:lnTo>
                    <a:pt x="0" y="67"/>
                  </a:lnTo>
                  <a:lnTo>
                    <a:pt x="0" y="134"/>
                  </a:lnTo>
                  <a:lnTo>
                    <a:pt x="23" y="156"/>
                  </a:lnTo>
                  <a:lnTo>
                    <a:pt x="45" y="178"/>
                  </a:lnTo>
                  <a:lnTo>
                    <a:pt x="556" y="312"/>
                  </a:lnTo>
                  <a:lnTo>
                    <a:pt x="645" y="312"/>
                  </a:lnTo>
                  <a:lnTo>
                    <a:pt x="690" y="245"/>
                  </a:lnTo>
                  <a:lnTo>
                    <a:pt x="690" y="178"/>
                  </a:lnTo>
                  <a:lnTo>
                    <a:pt x="668" y="156"/>
                  </a:lnTo>
                  <a:lnTo>
                    <a:pt x="623" y="13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22;p43"/>
            <p:cNvSpPr/>
            <p:nvPr/>
          </p:nvSpPr>
          <p:spPr>
            <a:xfrm rot="2192941">
              <a:off x="7101740" y="2749180"/>
              <a:ext cx="53872" cy="41945"/>
            </a:xfrm>
            <a:custGeom>
              <a:avLst/>
              <a:gdLst/>
              <a:ahLst/>
              <a:cxnLst/>
              <a:rect l="l" t="t" r="r" b="b"/>
              <a:pathLst>
                <a:path w="402" h="313" extrusionOk="0">
                  <a:moveTo>
                    <a:pt x="67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45" y="201"/>
                  </a:lnTo>
                  <a:lnTo>
                    <a:pt x="156" y="245"/>
                  </a:lnTo>
                  <a:lnTo>
                    <a:pt x="268" y="290"/>
                  </a:lnTo>
                  <a:lnTo>
                    <a:pt x="290" y="312"/>
                  </a:lnTo>
                  <a:lnTo>
                    <a:pt x="334" y="312"/>
                  </a:lnTo>
                  <a:lnTo>
                    <a:pt x="379" y="245"/>
                  </a:lnTo>
                  <a:lnTo>
                    <a:pt x="401" y="179"/>
                  </a:lnTo>
                  <a:lnTo>
                    <a:pt x="401" y="156"/>
                  </a:lnTo>
                  <a:lnTo>
                    <a:pt x="357" y="134"/>
                  </a:lnTo>
                  <a:lnTo>
                    <a:pt x="245" y="68"/>
                  </a:lnTo>
                  <a:lnTo>
                    <a:pt x="112" y="23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23;p43"/>
            <p:cNvSpPr/>
            <p:nvPr/>
          </p:nvSpPr>
          <p:spPr>
            <a:xfrm rot="2192941">
              <a:off x="6666108" y="2783249"/>
              <a:ext cx="38863" cy="32967"/>
            </a:xfrm>
            <a:custGeom>
              <a:avLst/>
              <a:gdLst/>
              <a:ahLst/>
              <a:cxnLst/>
              <a:rect l="l" t="t" r="r" b="b"/>
              <a:pathLst>
                <a:path w="290" h="246" extrusionOk="0">
                  <a:moveTo>
                    <a:pt x="157" y="1"/>
                  </a:moveTo>
                  <a:lnTo>
                    <a:pt x="45" y="90"/>
                  </a:lnTo>
                  <a:lnTo>
                    <a:pt x="23" y="112"/>
                  </a:lnTo>
                  <a:lnTo>
                    <a:pt x="1" y="156"/>
                  </a:lnTo>
                  <a:lnTo>
                    <a:pt x="23" y="179"/>
                  </a:lnTo>
                  <a:lnTo>
                    <a:pt x="23" y="223"/>
                  </a:lnTo>
                  <a:lnTo>
                    <a:pt x="90" y="245"/>
                  </a:lnTo>
                  <a:lnTo>
                    <a:pt x="134" y="245"/>
                  </a:lnTo>
                  <a:lnTo>
                    <a:pt x="179" y="223"/>
                  </a:lnTo>
                  <a:lnTo>
                    <a:pt x="245" y="156"/>
                  </a:lnTo>
                  <a:lnTo>
                    <a:pt x="290" y="134"/>
                  </a:lnTo>
                  <a:lnTo>
                    <a:pt x="290" y="112"/>
                  </a:lnTo>
                  <a:lnTo>
                    <a:pt x="290" y="45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24;p43"/>
            <p:cNvSpPr/>
            <p:nvPr/>
          </p:nvSpPr>
          <p:spPr>
            <a:xfrm rot="2192941">
              <a:off x="6659516" y="2679665"/>
              <a:ext cx="140176" cy="101446"/>
            </a:xfrm>
            <a:custGeom>
              <a:avLst/>
              <a:gdLst/>
              <a:ahLst/>
              <a:cxnLst/>
              <a:rect l="l" t="t" r="r" b="b"/>
              <a:pathLst>
                <a:path w="1046" h="757" extrusionOk="0">
                  <a:moveTo>
                    <a:pt x="957" y="0"/>
                  </a:moveTo>
                  <a:lnTo>
                    <a:pt x="912" y="22"/>
                  </a:lnTo>
                  <a:lnTo>
                    <a:pt x="490" y="312"/>
                  </a:lnTo>
                  <a:lnTo>
                    <a:pt x="45" y="578"/>
                  </a:lnTo>
                  <a:lnTo>
                    <a:pt x="22" y="601"/>
                  </a:lnTo>
                  <a:lnTo>
                    <a:pt x="0" y="623"/>
                  </a:lnTo>
                  <a:lnTo>
                    <a:pt x="22" y="690"/>
                  </a:lnTo>
                  <a:lnTo>
                    <a:pt x="22" y="734"/>
                  </a:lnTo>
                  <a:lnTo>
                    <a:pt x="67" y="734"/>
                  </a:lnTo>
                  <a:lnTo>
                    <a:pt x="89" y="756"/>
                  </a:lnTo>
                  <a:lnTo>
                    <a:pt x="134" y="734"/>
                  </a:lnTo>
                  <a:lnTo>
                    <a:pt x="579" y="467"/>
                  </a:lnTo>
                  <a:lnTo>
                    <a:pt x="1001" y="178"/>
                  </a:lnTo>
                  <a:lnTo>
                    <a:pt x="1023" y="156"/>
                  </a:lnTo>
                  <a:lnTo>
                    <a:pt x="1046" y="134"/>
                  </a:lnTo>
                  <a:lnTo>
                    <a:pt x="1023" y="45"/>
                  </a:lnTo>
                  <a:lnTo>
                    <a:pt x="1001" y="22"/>
                  </a:lnTo>
                  <a:lnTo>
                    <a:pt x="979" y="22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25;p43"/>
            <p:cNvSpPr/>
            <p:nvPr/>
          </p:nvSpPr>
          <p:spPr>
            <a:xfrm rot="2192941">
              <a:off x="6735329" y="2781074"/>
              <a:ext cx="59769" cy="47842"/>
            </a:xfrm>
            <a:custGeom>
              <a:avLst/>
              <a:gdLst/>
              <a:ahLst/>
              <a:cxnLst/>
              <a:rect l="l" t="t" r="r" b="b"/>
              <a:pathLst>
                <a:path w="446" h="357" extrusionOk="0">
                  <a:moveTo>
                    <a:pt x="356" y="0"/>
                  </a:moveTo>
                  <a:lnTo>
                    <a:pt x="312" y="23"/>
                  </a:lnTo>
                  <a:lnTo>
                    <a:pt x="45" y="178"/>
                  </a:lnTo>
                  <a:lnTo>
                    <a:pt x="23" y="223"/>
                  </a:lnTo>
                  <a:lnTo>
                    <a:pt x="0" y="245"/>
                  </a:lnTo>
                  <a:lnTo>
                    <a:pt x="0" y="312"/>
                  </a:lnTo>
                  <a:lnTo>
                    <a:pt x="23" y="334"/>
                  </a:lnTo>
                  <a:lnTo>
                    <a:pt x="67" y="356"/>
                  </a:lnTo>
                  <a:lnTo>
                    <a:pt x="134" y="356"/>
                  </a:lnTo>
                  <a:lnTo>
                    <a:pt x="401" y="178"/>
                  </a:lnTo>
                  <a:lnTo>
                    <a:pt x="423" y="156"/>
                  </a:lnTo>
                  <a:lnTo>
                    <a:pt x="445" y="112"/>
                  </a:lnTo>
                  <a:lnTo>
                    <a:pt x="445" y="45"/>
                  </a:lnTo>
                  <a:lnTo>
                    <a:pt x="423" y="23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26;p43"/>
            <p:cNvSpPr/>
            <p:nvPr/>
          </p:nvSpPr>
          <p:spPr>
            <a:xfrm rot="2192941">
              <a:off x="6711424" y="1232078"/>
              <a:ext cx="41945" cy="50790"/>
            </a:xfrm>
            <a:custGeom>
              <a:avLst/>
              <a:gdLst/>
              <a:ahLst/>
              <a:cxnLst/>
              <a:rect l="l" t="t" r="r" b="b"/>
              <a:pathLst>
                <a:path w="313" h="379" extrusionOk="0">
                  <a:moveTo>
                    <a:pt x="90" y="1"/>
                  </a:moveTo>
                  <a:lnTo>
                    <a:pt x="23" y="45"/>
                  </a:lnTo>
                  <a:lnTo>
                    <a:pt x="1" y="112"/>
                  </a:lnTo>
                  <a:lnTo>
                    <a:pt x="1" y="156"/>
                  </a:lnTo>
                  <a:lnTo>
                    <a:pt x="1" y="179"/>
                  </a:lnTo>
                  <a:lnTo>
                    <a:pt x="134" y="334"/>
                  </a:lnTo>
                  <a:lnTo>
                    <a:pt x="157" y="357"/>
                  </a:lnTo>
                  <a:lnTo>
                    <a:pt x="201" y="379"/>
                  </a:lnTo>
                  <a:lnTo>
                    <a:pt x="268" y="357"/>
                  </a:lnTo>
                  <a:lnTo>
                    <a:pt x="312" y="290"/>
                  </a:lnTo>
                  <a:lnTo>
                    <a:pt x="312" y="268"/>
                  </a:lnTo>
                  <a:lnTo>
                    <a:pt x="290" y="223"/>
                  </a:lnTo>
                  <a:lnTo>
                    <a:pt x="157" y="45"/>
                  </a:lnTo>
                  <a:lnTo>
                    <a:pt x="112" y="2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27;p43"/>
            <p:cNvSpPr/>
            <p:nvPr/>
          </p:nvSpPr>
          <p:spPr>
            <a:xfrm rot="2192941">
              <a:off x="6037870" y="1623620"/>
              <a:ext cx="50790" cy="27070"/>
            </a:xfrm>
            <a:custGeom>
              <a:avLst/>
              <a:gdLst/>
              <a:ahLst/>
              <a:cxnLst/>
              <a:rect l="l" t="t" r="r" b="b"/>
              <a:pathLst>
                <a:path w="379" h="202" extrusionOk="0">
                  <a:moveTo>
                    <a:pt x="89" y="1"/>
                  </a:moveTo>
                  <a:lnTo>
                    <a:pt x="45" y="23"/>
                  </a:lnTo>
                  <a:lnTo>
                    <a:pt x="0" y="68"/>
                  </a:lnTo>
                  <a:lnTo>
                    <a:pt x="0" y="112"/>
                  </a:lnTo>
                  <a:lnTo>
                    <a:pt x="0" y="134"/>
                  </a:lnTo>
                  <a:lnTo>
                    <a:pt x="22" y="157"/>
                  </a:lnTo>
                  <a:lnTo>
                    <a:pt x="67" y="179"/>
                  </a:lnTo>
                  <a:lnTo>
                    <a:pt x="267" y="201"/>
                  </a:lnTo>
                  <a:lnTo>
                    <a:pt x="312" y="201"/>
                  </a:lnTo>
                  <a:lnTo>
                    <a:pt x="334" y="179"/>
                  </a:lnTo>
                  <a:lnTo>
                    <a:pt x="378" y="112"/>
                  </a:lnTo>
                  <a:lnTo>
                    <a:pt x="378" y="90"/>
                  </a:lnTo>
                  <a:lnTo>
                    <a:pt x="378" y="45"/>
                  </a:lnTo>
                  <a:lnTo>
                    <a:pt x="356" y="23"/>
                  </a:lnTo>
                  <a:lnTo>
                    <a:pt x="312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28;p43"/>
            <p:cNvSpPr/>
            <p:nvPr/>
          </p:nvSpPr>
          <p:spPr>
            <a:xfrm rot="2192941">
              <a:off x="6109261" y="1705384"/>
              <a:ext cx="98498" cy="26936"/>
            </a:xfrm>
            <a:custGeom>
              <a:avLst/>
              <a:gdLst/>
              <a:ahLst/>
              <a:cxnLst/>
              <a:rect l="l" t="t" r="r" b="b"/>
              <a:pathLst>
                <a:path w="735" h="201" extrusionOk="0">
                  <a:moveTo>
                    <a:pt x="67" y="1"/>
                  </a:moveTo>
                  <a:lnTo>
                    <a:pt x="45" y="23"/>
                  </a:lnTo>
                  <a:lnTo>
                    <a:pt x="0" y="90"/>
                  </a:lnTo>
                  <a:lnTo>
                    <a:pt x="23" y="156"/>
                  </a:lnTo>
                  <a:lnTo>
                    <a:pt x="45" y="179"/>
                  </a:lnTo>
                  <a:lnTo>
                    <a:pt x="89" y="179"/>
                  </a:lnTo>
                  <a:lnTo>
                    <a:pt x="312" y="201"/>
                  </a:lnTo>
                  <a:lnTo>
                    <a:pt x="468" y="179"/>
                  </a:lnTo>
                  <a:lnTo>
                    <a:pt x="668" y="179"/>
                  </a:lnTo>
                  <a:lnTo>
                    <a:pt x="712" y="112"/>
                  </a:lnTo>
                  <a:lnTo>
                    <a:pt x="734" y="67"/>
                  </a:lnTo>
                  <a:lnTo>
                    <a:pt x="712" y="45"/>
                  </a:lnTo>
                  <a:lnTo>
                    <a:pt x="690" y="23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29;p43"/>
            <p:cNvSpPr/>
            <p:nvPr/>
          </p:nvSpPr>
          <p:spPr>
            <a:xfrm rot="2192941">
              <a:off x="6701766" y="1361710"/>
              <a:ext cx="65799" cy="6579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112" y="1"/>
                  </a:moveTo>
                  <a:lnTo>
                    <a:pt x="45" y="23"/>
                  </a:lnTo>
                  <a:lnTo>
                    <a:pt x="1" y="68"/>
                  </a:lnTo>
                  <a:lnTo>
                    <a:pt x="1" y="112"/>
                  </a:lnTo>
                  <a:lnTo>
                    <a:pt x="23" y="134"/>
                  </a:lnTo>
                  <a:lnTo>
                    <a:pt x="156" y="312"/>
                  </a:lnTo>
                  <a:lnTo>
                    <a:pt x="312" y="468"/>
                  </a:lnTo>
                  <a:lnTo>
                    <a:pt x="357" y="490"/>
                  </a:lnTo>
                  <a:lnTo>
                    <a:pt x="379" y="490"/>
                  </a:lnTo>
                  <a:lnTo>
                    <a:pt x="446" y="468"/>
                  </a:lnTo>
                  <a:lnTo>
                    <a:pt x="490" y="401"/>
                  </a:lnTo>
                  <a:lnTo>
                    <a:pt x="490" y="357"/>
                  </a:lnTo>
                  <a:lnTo>
                    <a:pt x="468" y="335"/>
                  </a:lnTo>
                  <a:lnTo>
                    <a:pt x="312" y="201"/>
                  </a:lnTo>
                  <a:lnTo>
                    <a:pt x="179" y="2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30;p43"/>
            <p:cNvSpPr/>
            <p:nvPr/>
          </p:nvSpPr>
          <p:spPr>
            <a:xfrm rot="2192941">
              <a:off x="6301375" y="2519096"/>
              <a:ext cx="35915" cy="62717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179" y="1"/>
                  </a:moveTo>
                  <a:lnTo>
                    <a:pt x="112" y="23"/>
                  </a:lnTo>
                  <a:lnTo>
                    <a:pt x="90" y="45"/>
                  </a:lnTo>
                  <a:lnTo>
                    <a:pt x="68" y="68"/>
                  </a:lnTo>
                  <a:lnTo>
                    <a:pt x="23" y="357"/>
                  </a:lnTo>
                  <a:lnTo>
                    <a:pt x="1" y="401"/>
                  </a:lnTo>
                  <a:lnTo>
                    <a:pt x="23" y="423"/>
                  </a:lnTo>
                  <a:lnTo>
                    <a:pt x="45" y="446"/>
                  </a:lnTo>
                  <a:lnTo>
                    <a:pt x="90" y="468"/>
                  </a:lnTo>
                  <a:lnTo>
                    <a:pt x="157" y="446"/>
                  </a:lnTo>
                  <a:lnTo>
                    <a:pt x="179" y="423"/>
                  </a:lnTo>
                  <a:lnTo>
                    <a:pt x="201" y="379"/>
                  </a:lnTo>
                  <a:lnTo>
                    <a:pt x="268" y="112"/>
                  </a:lnTo>
                  <a:lnTo>
                    <a:pt x="268" y="68"/>
                  </a:lnTo>
                  <a:lnTo>
                    <a:pt x="246" y="45"/>
                  </a:lnTo>
                  <a:lnTo>
                    <a:pt x="223" y="23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31;p43"/>
            <p:cNvSpPr/>
            <p:nvPr/>
          </p:nvSpPr>
          <p:spPr>
            <a:xfrm rot="2192941">
              <a:off x="5942464" y="2179552"/>
              <a:ext cx="62717" cy="77592"/>
            </a:xfrm>
            <a:custGeom>
              <a:avLst/>
              <a:gdLst/>
              <a:ahLst/>
              <a:cxnLst/>
              <a:rect l="l" t="t" r="r" b="b"/>
              <a:pathLst>
                <a:path w="468" h="579" extrusionOk="0">
                  <a:moveTo>
                    <a:pt x="356" y="0"/>
                  </a:moveTo>
                  <a:lnTo>
                    <a:pt x="311" y="45"/>
                  </a:lnTo>
                  <a:lnTo>
                    <a:pt x="22" y="423"/>
                  </a:lnTo>
                  <a:lnTo>
                    <a:pt x="0" y="445"/>
                  </a:lnTo>
                  <a:lnTo>
                    <a:pt x="0" y="490"/>
                  </a:lnTo>
                  <a:lnTo>
                    <a:pt x="22" y="556"/>
                  </a:lnTo>
                  <a:lnTo>
                    <a:pt x="67" y="579"/>
                  </a:lnTo>
                  <a:lnTo>
                    <a:pt x="89" y="579"/>
                  </a:lnTo>
                  <a:lnTo>
                    <a:pt x="134" y="556"/>
                  </a:lnTo>
                  <a:lnTo>
                    <a:pt x="156" y="534"/>
                  </a:lnTo>
                  <a:lnTo>
                    <a:pt x="445" y="156"/>
                  </a:lnTo>
                  <a:lnTo>
                    <a:pt x="467" y="134"/>
                  </a:lnTo>
                  <a:lnTo>
                    <a:pt x="467" y="89"/>
                  </a:lnTo>
                  <a:lnTo>
                    <a:pt x="445" y="22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32;p43"/>
            <p:cNvSpPr/>
            <p:nvPr/>
          </p:nvSpPr>
          <p:spPr>
            <a:xfrm rot="2192941">
              <a:off x="6073776" y="2151002"/>
              <a:ext cx="74644" cy="74644"/>
            </a:xfrm>
            <a:custGeom>
              <a:avLst/>
              <a:gdLst/>
              <a:ahLst/>
              <a:cxnLst/>
              <a:rect l="l" t="t" r="r" b="b"/>
              <a:pathLst>
                <a:path w="557" h="557" extrusionOk="0">
                  <a:moveTo>
                    <a:pt x="467" y="1"/>
                  </a:moveTo>
                  <a:lnTo>
                    <a:pt x="445" y="23"/>
                  </a:lnTo>
                  <a:lnTo>
                    <a:pt x="312" y="112"/>
                  </a:lnTo>
                  <a:lnTo>
                    <a:pt x="223" y="201"/>
                  </a:lnTo>
                  <a:lnTo>
                    <a:pt x="22" y="401"/>
                  </a:lnTo>
                  <a:lnTo>
                    <a:pt x="0" y="446"/>
                  </a:lnTo>
                  <a:lnTo>
                    <a:pt x="0" y="468"/>
                  </a:lnTo>
                  <a:lnTo>
                    <a:pt x="22" y="535"/>
                  </a:lnTo>
                  <a:lnTo>
                    <a:pt x="45" y="557"/>
                  </a:lnTo>
                  <a:lnTo>
                    <a:pt x="111" y="557"/>
                  </a:lnTo>
                  <a:lnTo>
                    <a:pt x="156" y="535"/>
                  </a:lnTo>
                  <a:lnTo>
                    <a:pt x="334" y="334"/>
                  </a:lnTo>
                  <a:lnTo>
                    <a:pt x="423" y="268"/>
                  </a:lnTo>
                  <a:lnTo>
                    <a:pt x="512" y="179"/>
                  </a:lnTo>
                  <a:lnTo>
                    <a:pt x="556" y="156"/>
                  </a:lnTo>
                  <a:lnTo>
                    <a:pt x="556" y="112"/>
                  </a:lnTo>
                  <a:lnTo>
                    <a:pt x="556" y="45"/>
                  </a:lnTo>
                  <a:lnTo>
                    <a:pt x="534" y="23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33;p43"/>
            <p:cNvSpPr/>
            <p:nvPr/>
          </p:nvSpPr>
          <p:spPr>
            <a:xfrm rot="2192941">
              <a:off x="6192148" y="2571583"/>
              <a:ext cx="50924" cy="137227"/>
            </a:xfrm>
            <a:custGeom>
              <a:avLst/>
              <a:gdLst/>
              <a:ahLst/>
              <a:cxnLst/>
              <a:rect l="l" t="t" r="r" b="b"/>
              <a:pathLst>
                <a:path w="380" h="1024" extrusionOk="0">
                  <a:moveTo>
                    <a:pt x="312" y="1"/>
                  </a:moveTo>
                  <a:lnTo>
                    <a:pt x="246" y="23"/>
                  </a:lnTo>
                  <a:lnTo>
                    <a:pt x="201" y="45"/>
                  </a:lnTo>
                  <a:lnTo>
                    <a:pt x="201" y="67"/>
                  </a:lnTo>
                  <a:lnTo>
                    <a:pt x="1" y="913"/>
                  </a:lnTo>
                  <a:lnTo>
                    <a:pt x="1" y="957"/>
                  </a:lnTo>
                  <a:lnTo>
                    <a:pt x="23" y="1002"/>
                  </a:lnTo>
                  <a:lnTo>
                    <a:pt x="45" y="1024"/>
                  </a:lnTo>
                  <a:lnTo>
                    <a:pt x="134" y="1024"/>
                  </a:lnTo>
                  <a:lnTo>
                    <a:pt x="157" y="1002"/>
                  </a:lnTo>
                  <a:lnTo>
                    <a:pt x="179" y="957"/>
                  </a:lnTo>
                  <a:lnTo>
                    <a:pt x="268" y="534"/>
                  </a:lnTo>
                  <a:lnTo>
                    <a:pt x="379" y="112"/>
                  </a:lnTo>
                  <a:lnTo>
                    <a:pt x="379" y="67"/>
                  </a:lnTo>
                  <a:lnTo>
                    <a:pt x="357" y="45"/>
                  </a:lnTo>
                  <a:lnTo>
                    <a:pt x="335" y="23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34;p43"/>
            <p:cNvSpPr/>
            <p:nvPr/>
          </p:nvSpPr>
          <p:spPr>
            <a:xfrm rot="2192941">
              <a:off x="6515736" y="2682424"/>
              <a:ext cx="83489" cy="44760"/>
            </a:xfrm>
            <a:custGeom>
              <a:avLst/>
              <a:gdLst/>
              <a:ahLst/>
              <a:cxnLst/>
              <a:rect l="l" t="t" r="r" b="b"/>
              <a:pathLst>
                <a:path w="623" h="334" extrusionOk="0">
                  <a:moveTo>
                    <a:pt x="512" y="0"/>
                  </a:moveTo>
                  <a:lnTo>
                    <a:pt x="89" y="156"/>
                  </a:lnTo>
                  <a:lnTo>
                    <a:pt x="44" y="178"/>
                  </a:lnTo>
                  <a:lnTo>
                    <a:pt x="22" y="200"/>
                  </a:lnTo>
                  <a:lnTo>
                    <a:pt x="0" y="267"/>
                  </a:lnTo>
                  <a:lnTo>
                    <a:pt x="22" y="289"/>
                  </a:lnTo>
                  <a:lnTo>
                    <a:pt x="44" y="312"/>
                  </a:lnTo>
                  <a:lnTo>
                    <a:pt x="89" y="334"/>
                  </a:lnTo>
                  <a:lnTo>
                    <a:pt x="111" y="334"/>
                  </a:lnTo>
                  <a:lnTo>
                    <a:pt x="556" y="178"/>
                  </a:lnTo>
                  <a:lnTo>
                    <a:pt x="578" y="156"/>
                  </a:lnTo>
                  <a:lnTo>
                    <a:pt x="601" y="134"/>
                  </a:lnTo>
                  <a:lnTo>
                    <a:pt x="623" y="45"/>
                  </a:lnTo>
                  <a:lnTo>
                    <a:pt x="601" y="22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35;p43"/>
            <p:cNvSpPr/>
            <p:nvPr/>
          </p:nvSpPr>
          <p:spPr>
            <a:xfrm rot="2192941">
              <a:off x="6589887" y="2828556"/>
              <a:ext cx="101446" cy="68748"/>
            </a:xfrm>
            <a:custGeom>
              <a:avLst/>
              <a:gdLst/>
              <a:ahLst/>
              <a:cxnLst/>
              <a:rect l="l" t="t" r="r" b="b"/>
              <a:pathLst>
                <a:path w="757" h="513" extrusionOk="0">
                  <a:moveTo>
                    <a:pt x="645" y="0"/>
                  </a:moveTo>
                  <a:lnTo>
                    <a:pt x="623" y="23"/>
                  </a:lnTo>
                  <a:lnTo>
                    <a:pt x="334" y="178"/>
                  </a:lnTo>
                  <a:lnTo>
                    <a:pt x="67" y="312"/>
                  </a:lnTo>
                  <a:lnTo>
                    <a:pt x="23" y="334"/>
                  </a:lnTo>
                  <a:lnTo>
                    <a:pt x="0" y="379"/>
                  </a:lnTo>
                  <a:lnTo>
                    <a:pt x="0" y="445"/>
                  </a:lnTo>
                  <a:lnTo>
                    <a:pt x="0" y="468"/>
                  </a:lnTo>
                  <a:lnTo>
                    <a:pt x="23" y="490"/>
                  </a:lnTo>
                  <a:lnTo>
                    <a:pt x="67" y="512"/>
                  </a:lnTo>
                  <a:lnTo>
                    <a:pt x="89" y="490"/>
                  </a:lnTo>
                  <a:lnTo>
                    <a:pt x="401" y="356"/>
                  </a:lnTo>
                  <a:lnTo>
                    <a:pt x="712" y="178"/>
                  </a:lnTo>
                  <a:lnTo>
                    <a:pt x="734" y="156"/>
                  </a:lnTo>
                  <a:lnTo>
                    <a:pt x="757" y="112"/>
                  </a:lnTo>
                  <a:lnTo>
                    <a:pt x="734" y="45"/>
                  </a:lnTo>
                  <a:lnTo>
                    <a:pt x="712" y="23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36;p43"/>
            <p:cNvSpPr/>
            <p:nvPr/>
          </p:nvSpPr>
          <p:spPr>
            <a:xfrm rot="2192941">
              <a:off x="6581351" y="2600337"/>
              <a:ext cx="178905" cy="113373"/>
            </a:xfrm>
            <a:custGeom>
              <a:avLst/>
              <a:gdLst/>
              <a:ahLst/>
              <a:cxnLst/>
              <a:rect l="l" t="t" r="r" b="b"/>
              <a:pathLst>
                <a:path w="1335" h="846" extrusionOk="0">
                  <a:moveTo>
                    <a:pt x="1246" y="1"/>
                  </a:moveTo>
                  <a:lnTo>
                    <a:pt x="1201" y="23"/>
                  </a:lnTo>
                  <a:lnTo>
                    <a:pt x="934" y="201"/>
                  </a:lnTo>
                  <a:lnTo>
                    <a:pt x="668" y="379"/>
                  </a:lnTo>
                  <a:lnTo>
                    <a:pt x="356" y="535"/>
                  </a:lnTo>
                  <a:lnTo>
                    <a:pt x="67" y="668"/>
                  </a:lnTo>
                  <a:lnTo>
                    <a:pt x="22" y="690"/>
                  </a:lnTo>
                  <a:lnTo>
                    <a:pt x="0" y="712"/>
                  </a:lnTo>
                  <a:lnTo>
                    <a:pt x="0" y="779"/>
                  </a:lnTo>
                  <a:lnTo>
                    <a:pt x="0" y="801"/>
                  </a:lnTo>
                  <a:lnTo>
                    <a:pt x="22" y="846"/>
                  </a:lnTo>
                  <a:lnTo>
                    <a:pt x="89" y="846"/>
                  </a:lnTo>
                  <a:lnTo>
                    <a:pt x="423" y="712"/>
                  </a:lnTo>
                  <a:lnTo>
                    <a:pt x="712" y="557"/>
                  </a:lnTo>
                  <a:lnTo>
                    <a:pt x="1023" y="379"/>
                  </a:lnTo>
                  <a:lnTo>
                    <a:pt x="1290" y="179"/>
                  </a:lnTo>
                  <a:lnTo>
                    <a:pt x="1313" y="134"/>
                  </a:lnTo>
                  <a:lnTo>
                    <a:pt x="1335" y="112"/>
                  </a:lnTo>
                  <a:lnTo>
                    <a:pt x="1313" y="45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37;p43"/>
            <p:cNvSpPr/>
            <p:nvPr/>
          </p:nvSpPr>
          <p:spPr>
            <a:xfrm rot="2192941">
              <a:off x="6511944" y="2745524"/>
              <a:ext cx="122352" cy="71696"/>
            </a:xfrm>
            <a:custGeom>
              <a:avLst/>
              <a:gdLst/>
              <a:ahLst/>
              <a:cxnLst/>
              <a:rect l="l" t="t" r="r" b="b"/>
              <a:pathLst>
                <a:path w="913" h="535" extrusionOk="0">
                  <a:moveTo>
                    <a:pt x="823" y="0"/>
                  </a:moveTo>
                  <a:lnTo>
                    <a:pt x="779" y="23"/>
                  </a:lnTo>
                  <a:lnTo>
                    <a:pt x="423" y="200"/>
                  </a:lnTo>
                  <a:lnTo>
                    <a:pt x="67" y="356"/>
                  </a:lnTo>
                  <a:lnTo>
                    <a:pt x="22" y="378"/>
                  </a:lnTo>
                  <a:lnTo>
                    <a:pt x="0" y="401"/>
                  </a:lnTo>
                  <a:lnTo>
                    <a:pt x="0" y="467"/>
                  </a:lnTo>
                  <a:lnTo>
                    <a:pt x="0" y="512"/>
                  </a:lnTo>
                  <a:lnTo>
                    <a:pt x="22" y="534"/>
                  </a:lnTo>
                  <a:lnTo>
                    <a:pt x="111" y="534"/>
                  </a:lnTo>
                  <a:lnTo>
                    <a:pt x="490" y="378"/>
                  </a:lnTo>
                  <a:lnTo>
                    <a:pt x="868" y="178"/>
                  </a:lnTo>
                  <a:lnTo>
                    <a:pt x="890" y="156"/>
                  </a:lnTo>
                  <a:lnTo>
                    <a:pt x="912" y="111"/>
                  </a:lnTo>
                  <a:lnTo>
                    <a:pt x="912" y="45"/>
                  </a:lnTo>
                  <a:lnTo>
                    <a:pt x="890" y="23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004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3" y="908858"/>
            <a:ext cx="4289426" cy="6069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367" y="1806293"/>
            <a:ext cx="85556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UTM Colossalis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1500" dirty="0">
              <a:solidFill>
                <a:srgbClr val="FF0000"/>
              </a:solidFill>
              <a:latin typeface="UTM Colossali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6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3" b="99398" l="2615" r="98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" y="389330"/>
            <a:ext cx="8420665" cy="4261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119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ĐI TÌM KHO BÁU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74" y="982639"/>
            <a:ext cx="4289426" cy="6069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0223" y="1086197"/>
            <a:ext cx="448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9450" y="2264340"/>
            <a:ext cx="71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lossalis" panose="02040603050506020204" pitchFamily="18" charset="0"/>
                <a:ea typeface="+mn-ea"/>
                <a:cs typeface="Times New Roman" panose="02020603050405020304" pitchFamily="18" charset="0"/>
              </a:rPr>
              <a:t>ĐI TÌM KHO BÁU</a:t>
            </a:r>
          </a:p>
        </p:txBody>
      </p:sp>
    </p:spTree>
    <p:extLst>
      <p:ext uri="{BB962C8B-B14F-4D97-AF65-F5344CB8AC3E}">
        <p14:creationId xmlns:p14="http://schemas.microsoft.com/office/powerpoint/2010/main" val="200115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D8E61-C7C0-4EC2-6112-99BAC848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7A7613-DFEE-1657-7447-4F9693AB6F2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88" y="365125"/>
            <a:ext cx="2347912" cy="2219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FF66EB-C68E-DE1D-1878-C2070A412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9" y="-82270"/>
            <a:ext cx="11723426" cy="69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C21C07-C6A9-F7F2-923E-913A7360D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30" y1="16463" x2="12391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8" y="1206808"/>
            <a:ext cx="2331354" cy="186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C2AFA-6492-0CD9-CBBC-C07B469AE0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7333" l="1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95" y="3360570"/>
            <a:ext cx="2412418" cy="180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5A28F-CED0-C1F4-C476-B316B652A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43" y="2707793"/>
            <a:ext cx="1757232" cy="175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83E85-A54D-4E23-DEFD-FF923CD85E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7250" l="4009" r="94811">
                        <a14:foregroundMark x1="56840" y1="6833" x2="74646" y2="13833"/>
                        <a14:foregroundMark x1="23585" y1="26667" x2="44104" y2="53750"/>
                        <a14:foregroundMark x1="57193" y1="42417" x2="63915" y2="55250"/>
                        <a14:foregroundMark x1="34906" y1="44917" x2="34906" y2="55000"/>
                        <a14:foregroundMark x1="14151" y1="71333" x2="13797" y2="78083"/>
                        <a14:foregroundMark x1="84080" y1="53750" x2="86085" y2="52833"/>
                        <a14:foregroundMark x1="87264" y1="55500" x2="88797" y2="56000"/>
                        <a14:foregroundMark x1="89858" y1="57667" x2="90920" y2="58250"/>
                        <a14:foregroundMark x1="90920" y1="60000" x2="91274" y2="60667"/>
                        <a14:foregroundMark x1="91627" y1="62583" x2="91274" y2="63333"/>
                        <a14:foregroundMark x1="90212" y1="65000" x2="89505" y2="66000"/>
                        <a14:foregroundMark x1="88915" y1="66417" x2="87146" y2="66667"/>
                        <a14:foregroundMark x1="82901" y1="66917" x2="81722" y2="66917"/>
                        <a14:foregroundMark x1="80542" y1="66000" x2="79127" y2="65500"/>
                        <a14:foregroundMark x1="79717" y1="64333" x2="80778" y2="63250"/>
                        <a14:foregroundMark x1="82901" y1="62083" x2="83844" y2="62083"/>
                        <a14:foregroundMark x1="86439" y1="63750" x2="86557" y2="64500"/>
                        <a14:foregroundMark x1="85495" y1="65500" x2="85259" y2="65500"/>
                        <a14:foregroundMark x1="83726" y1="68500" x2="82901" y2="68583"/>
                        <a14:foregroundMark x1="80896" y1="70000" x2="82075" y2="70000"/>
                        <a14:foregroundMark x1="77830" y1="70167" x2="78184" y2="70250"/>
                        <a14:foregroundMark x1="73113" y1="70667" x2="75000" y2="70667"/>
                        <a14:foregroundMark x1="61203" y1="65500" x2="66038" y2="71167"/>
                        <a14:foregroundMark x1="29245" y1="81833" x2="37972" y2="78833"/>
                        <a14:foregroundMark x1="17689" y1="84000" x2="37618" y2="83500"/>
                        <a14:foregroundMark x1="18750" y1="83833" x2="22406" y2="86667"/>
                        <a14:foregroundMark x1="18868" y1="87583" x2="14741" y2="83750"/>
                        <a14:foregroundMark x1="77358" y1="81000" x2="78184" y2="87667"/>
                        <a14:foregroundMark x1="63561" y1="85250" x2="69104" y2="89333"/>
                        <a14:foregroundMark x1="84552" y1="75000" x2="80542" y2="79500"/>
                        <a14:backgroundMark x1="70991" y1="9833" x2="57547" y2="10500"/>
                        <a14:backgroundMark x1="74175" y1="12500" x2="56014" y2="6667"/>
                        <a14:backgroundMark x1="73467" y1="13417" x2="65212" y2="11583"/>
                        <a14:backgroundMark x1="75708" y1="14083" x2="57311" y2="6917"/>
                        <a14:backgroundMark x1="72524" y1="12500" x2="53774" y2="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899" y="4051973"/>
            <a:ext cx="1982926" cy="28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-0.04143 L 0.04805 -0.381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Color (13)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65598B"/>
      </a:accent1>
      <a:accent2>
        <a:srgbClr val="D64646"/>
      </a:accent2>
      <a:accent3>
        <a:srgbClr val="F86424"/>
      </a:accent3>
      <a:accent4>
        <a:srgbClr val="F8A700"/>
      </a:accent4>
      <a:accent5>
        <a:srgbClr val="84BE3B"/>
      </a:accent5>
      <a:accent6>
        <a:srgbClr val="4A76B7"/>
      </a:accent6>
      <a:hlink>
        <a:srgbClr val="F33B48"/>
      </a:hlink>
      <a:folHlink>
        <a:srgbClr val="FFC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754</TotalTime>
  <Words>793</Words>
  <Application>Microsoft Office PowerPoint</Application>
  <PresentationFormat>Widescreen</PresentationFormat>
  <Paragraphs>87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Aptos</vt:lpstr>
      <vt:lpstr>Arial</vt:lpstr>
      <vt:lpstr>Calibri</vt:lpstr>
      <vt:lpstr>Calibri Light</vt:lpstr>
      <vt:lpstr>Cambria</vt:lpstr>
      <vt:lpstr>Cambria Math</vt:lpstr>
      <vt:lpstr>Times New Roman</vt:lpstr>
      <vt:lpstr>UTM Colossalis</vt:lpstr>
      <vt:lpstr>UTM Cooper Black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43</cp:revision>
  <dcterms:created xsi:type="dcterms:W3CDTF">2022-01-09T02:43:26Z</dcterms:created>
  <dcterms:modified xsi:type="dcterms:W3CDTF">2024-11-27T09:40:28Z</dcterms:modified>
  <cp:category>9Slide.vn</cp:category>
</cp:coreProperties>
</file>