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5" r:id="rId3"/>
    <p:sldId id="266" r:id="rId4"/>
    <p:sldId id="290" r:id="rId5"/>
    <p:sldId id="256" r:id="rId6"/>
    <p:sldId id="271" r:id="rId7"/>
    <p:sldId id="269" r:id="rId8"/>
    <p:sldId id="258" r:id="rId9"/>
    <p:sldId id="270" r:id="rId10"/>
    <p:sldId id="272" r:id="rId11"/>
    <p:sldId id="273" r:id="rId12"/>
    <p:sldId id="274" r:id="rId13"/>
    <p:sldId id="275" r:id="rId14"/>
    <p:sldId id="276" r:id="rId15"/>
    <p:sldId id="277" r:id="rId16"/>
    <p:sldId id="278" r:id="rId17"/>
    <p:sldId id="279" r:id="rId18"/>
    <p:sldId id="280" r:id="rId19"/>
    <p:sldId id="281" r:id="rId20"/>
    <p:sldId id="282" r:id="rId21"/>
    <p:sldId id="284" r:id="rId22"/>
    <p:sldId id="285" r:id="rId23"/>
    <p:sldId id="286" r:id="rId24"/>
    <p:sldId id="287" r:id="rId25"/>
    <p:sldId id="288" r:id="rId26"/>
    <p:sldId id="289" r:id="rId27"/>
  </p:sldIdLst>
  <p:sldSz cx="18288000" cy="10287000"/>
  <p:notesSz cx="6858000" cy="9144000"/>
  <p:embeddedFontLst>
    <p:embeddedFont>
      <p:font typeface="#9Slide03 Arima Madurai Black" panose="00000A00000000000000" pitchFamily="2" charset="-93"/>
      <p:bold r:id="rId28"/>
    </p:embeddedFont>
    <p:embeddedFont>
      <p:font typeface="#9Slide03 Prompt Black" panose="00000A00000000000000" pitchFamily="2" charset="-34"/>
      <p:bold r:id="rId29"/>
    </p:embeddedFont>
    <p:embeddedFont>
      <p:font typeface="SVN-Dumpling" panose="02000000000000000000" pitchFamily="2" charset="0"/>
      <p:regular r:id="rId30"/>
    </p:embeddedFont>
    <p:embeddedFont>
      <p:font typeface="SVN-Lolapeluza Black" panose="00000500000000000000" pitchFamily="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2C803859-9A23-4DCA-9774-7C2F55367F65}">
          <p14:sldIdLst>
            <p14:sldId id="265"/>
            <p14:sldId id="266"/>
          </p14:sldIdLst>
        </p14:section>
        <p14:section name="Mục Tóm tắt" id="{D9C89AFC-E065-488D-B419-16ECCA1DCD0D}">
          <p14:sldIdLst>
            <p14:sldId id="290"/>
          </p14:sldIdLst>
        </p14:section>
        <p14:section name="Mục 1" id="{5F31159B-B053-4CA9-9292-0E7B539E18BB}">
          <p14:sldIdLst>
            <p14:sldId id="256"/>
            <p14:sldId id="271"/>
            <p14:sldId id="269"/>
            <p14:sldId id="258"/>
            <p14:sldId id="270"/>
          </p14:sldIdLst>
        </p14:section>
        <p14:section name="Mục 2" id="{BF33B3C2-4E1D-48D8-BA3B-06E6C01DB356}">
          <p14:sldIdLst>
            <p14:sldId id="272"/>
            <p14:sldId id="273"/>
            <p14:sldId id="274"/>
            <p14:sldId id="275"/>
            <p14:sldId id="276"/>
            <p14:sldId id="277"/>
            <p14:sldId id="278"/>
            <p14:sldId id="279"/>
            <p14:sldId id="280"/>
            <p14:sldId id="281"/>
            <p14:sldId id="282"/>
            <p14:sldId id="284"/>
            <p14:sldId id="285"/>
            <p14:sldId id="286"/>
            <p14:sldId id="287"/>
          </p14:sldIdLst>
        </p14:section>
        <p14:section name="Mục 3" id="{9AE56EDE-2400-48BD-9B5E-F65F279354C5}">
          <p14:sldIdLst>
            <p14:sldId id="288"/>
            <p14:sldId id="2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1F1"/>
    <a:srgbClr val="FF6600"/>
    <a:srgbClr val="3C5D37"/>
    <a:srgbClr val="FFF9EB"/>
    <a:srgbClr val="EF6A4A"/>
    <a:srgbClr val="C568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4" d="100"/>
          <a:sy n="54" d="100"/>
        </p:scale>
        <p:origin x="4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307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0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528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518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335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88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2467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856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620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79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305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181AAEA-5811-3951-6063-9C206C01FA6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E9A65B7-468F-CE47-39AB-5D1D9CB1B7A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5289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7.sv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3.png"/><Relationship Id="rId7"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4.svg"/><Relationship Id="rId9" Type="http://schemas.openxmlformats.org/officeDocument/2006/relationships/image" Target="../media/image52.sv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18.xml"/><Relationship Id="rId3" Type="http://schemas.openxmlformats.org/officeDocument/2006/relationships/image" Target="../media/image33.png"/><Relationship Id="rId7" Type="http://schemas.openxmlformats.org/officeDocument/2006/relationships/slide" Target="slide16.xml"/><Relationship Id="rId12" Type="http://schemas.openxmlformats.org/officeDocument/2006/relationships/image" Target="../media/image55.png"/><Relationship Id="rId17" Type="http://schemas.openxmlformats.org/officeDocument/2006/relationships/image" Target="../media/image56.png"/><Relationship Id="rId2" Type="http://schemas.openxmlformats.org/officeDocument/2006/relationships/image" Target="../media/image35.png"/><Relationship Id="rId16" Type="http://schemas.openxmlformats.org/officeDocument/2006/relationships/slide" Target="slide19.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4.png"/><Relationship Id="rId5" Type="http://schemas.openxmlformats.org/officeDocument/2006/relationships/image" Target="../media/image38.png"/><Relationship Id="rId15" Type="http://schemas.openxmlformats.org/officeDocument/2006/relationships/image" Target="../media/image56.png"/><Relationship Id="rId10" Type="http://schemas.openxmlformats.org/officeDocument/2006/relationships/slide" Target="slide17.xml"/><Relationship Id="rId4" Type="http://schemas.openxmlformats.org/officeDocument/2006/relationships/image" Target="../media/image34.svg"/><Relationship Id="rId9" Type="http://schemas.openxmlformats.org/officeDocument/2006/relationships/image" Target="../media/image54.png"/><Relationship Id="rId14" Type="http://schemas.openxmlformats.org/officeDocument/2006/relationships/image" Target="../media/image550.png"/></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6.png"/><Relationship Id="rId7" Type="http://schemas.openxmlformats.org/officeDocument/2006/relationships/image" Target="../media/image6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64.svg"/><Relationship Id="rId4" Type="http://schemas.openxmlformats.org/officeDocument/2006/relationships/image" Target="../media/image37.sv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image" Target="../media/image35.pn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68.svg"/><Relationship Id="rId5" Type="http://schemas.openxmlformats.org/officeDocument/2006/relationships/image" Target="../media/image33.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37.svg"/><Relationship Id="rId9" Type="http://schemas.openxmlformats.org/officeDocument/2006/relationships/image" Target="../media/image66.svg"/><Relationship Id="rId1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75.png"/><Relationship Id="rId7" Type="http://schemas.openxmlformats.org/officeDocument/2006/relationships/image" Target="../media/image66.svg"/><Relationship Id="rId12" Type="http://schemas.openxmlformats.org/officeDocument/2006/relationships/image" Target="../media/image71.png"/><Relationship Id="rId17" Type="http://schemas.openxmlformats.org/officeDocument/2006/relationships/image" Target="../media/image43.svg"/><Relationship Id="rId2" Type="http://schemas.openxmlformats.org/officeDocument/2006/relationships/image" Target="../media/image35.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34.svg"/><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33.png"/><Relationship Id="rId9" Type="http://schemas.openxmlformats.org/officeDocument/2006/relationships/image" Target="../media/image68.svg"/><Relationship Id="rId14" Type="http://schemas.openxmlformats.org/officeDocument/2006/relationships/image" Target="../media/image7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24.xml"/><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slide" Target="slide9.xml"/><Relationship Id="rId5" Type="http://schemas.openxmlformats.org/officeDocument/2006/relationships/slide" Target="slide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slideLayout" Target="../slideLayouts/slideLayout7.xml"/><Relationship Id="rId16" Type="http://schemas.openxmlformats.org/officeDocument/2006/relationships/image" Target="../media/image32.svg"/><Relationship Id="rId1" Type="http://schemas.openxmlformats.org/officeDocument/2006/relationships/tags" Target="../tags/tag1.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1.png"/><Relationship Id="rId7" Type="http://schemas.openxmlformats.org/officeDocument/2006/relationships/image" Target="../media/image36.png"/><Relationship Id="rId12"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2.png"/><Relationship Id="rId5" Type="http://schemas.openxmlformats.org/officeDocument/2006/relationships/image" Target="../media/image23.png"/><Relationship Id="rId10" Type="http://schemas.openxmlformats.org/officeDocument/2006/relationships/image" Target="../media/image34.svg"/><Relationship Id="rId4" Type="http://schemas.openxmlformats.org/officeDocument/2006/relationships/image" Target="../media/image40.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4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4.sv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slideLayout" Target="../slideLayouts/slideLayout7.xml"/><Relationship Id="rId16" Type="http://schemas.openxmlformats.org/officeDocument/2006/relationships/image" Target="../media/image32.svg"/><Relationship Id="rId1" Type="http://schemas.openxmlformats.org/officeDocument/2006/relationships/tags" Target="../tags/tag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rgbClr val="FFBD5D"/>
          </a:fgClr>
          <a:bgClr>
            <a:srgbClr val="FFFFF3"/>
          </a:bgClr>
        </a:patt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0FF406A-73DC-69EC-9C8E-E5EA758C7C1F}"/>
              </a:ext>
            </a:extLst>
          </p:cNvPr>
          <p:cNvPicPr>
            <a:picLocks noChangeAspect="1"/>
          </p:cNvPicPr>
          <p:nvPr/>
        </p:nvPicPr>
        <p:blipFill rotWithShape="1">
          <a:blip r:embed="rId2">
            <a:extLst>
              <a:ext uri="{28A0092B-C50C-407E-A947-70E740481C1C}">
                <a14:useLocalDpi xmlns:a14="http://schemas.microsoft.com/office/drawing/2010/main" val="0"/>
              </a:ext>
            </a:extLst>
          </a:blip>
          <a:srcRect t="4772" b="7832"/>
          <a:stretch/>
        </p:blipFill>
        <p:spPr>
          <a:xfrm>
            <a:off x="0" y="-6287"/>
            <a:ext cx="8438682" cy="10287000"/>
          </a:xfrm>
          <a:prstGeom prst="rect">
            <a:avLst/>
          </a:prstGeom>
          <a:ln>
            <a:solidFill>
              <a:schemeClr val="tx1"/>
            </a:solidFill>
          </a:ln>
          <a:scene3d>
            <a:camera prst="orthographicFront"/>
            <a:lightRig rig="threePt" dir="t"/>
          </a:scene3d>
          <a:sp3d>
            <a:bevelT w="165100" prst="coolSlant"/>
          </a:sp3d>
        </p:spPr>
      </p:pic>
      <p:sp>
        <p:nvSpPr>
          <p:cNvPr id="17" name="Hình tự do: Hình 16">
            <a:extLst>
              <a:ext uri="{FF2B5EF4-FFF2-40B4-BE49-F238E27FC236}">
                <a16:creationId xmlns:a16="http://schemas.microsoft.com/office/drawing/2014/main" id="{783CE3F8-7D61-386C-2A96-E92FF79E5BC0}"/>
              </a:ext>
            </a:extLst>
          </p:cNvPr>
          <p:cNvSpPr>
            <a:spLocks noChangeAspect="1"/>
          </p:cNvSpPr>
          <p:nvPr/>
        </p:nvSpPr>
        <p:spPr>
          <a:xfrm>
            <a:off x="1500747" y="178080"/>
            <a:ext cx="5410352" cy="1976094"/>
          </a:xfrm>
          <a:custGeom>
            <a:avLst/>
            <a:gdLst/>
            <a:ahLst/>
            <a:cxnLst/>
            <a:rect l="l" t="t" r="r" b="b"/>
            <a:pathLst>
              <a:path w="5410352" h="1976094">
                <a:moveTo>
                  <a:pt x="4508297" y="1829409"/>
                </a:moveTo>
                <a:cubicBezTo>
                  <a:pt x="4528414" y="1829409"/>
                  <a:pt x="4545597" y="1836534"/>
                  <a:pt x="4559846" y="1850783"/>
                </a:cubicBezTo>
                <a:cubicBezTo>
                  <a:pt x="4574096" y="1865033"/>
                  <a:pt x="4581220" y="1882495"/>
                  <a:pt x="4581220" y="1903171"/>
                </a:cubicBezTo>
                <a:cubicBezTo>
                  <a:pt x="4581220" y="1923846"/>
                  <a:pt x="4574096" y="1941169"/>
                  <a:pt x="4559846" y="1955139"/>
                </a:cubicBezTo>
                <a:cubicBezTo>
                  <a:pt x="4545597" y="1969109"/>
                  <a:pt x="4528414" y="1976094"/>
                  <a:pt x="4508297" y="1976094"/>
                </a:cubicBezTo>
                <a:cubicBezTo>
                  <a:pt x="4488180" y="1976094"/>
                  <a:pt x="4470857" y="1968970"/>
                  <a:pt x="4456329" y="1954720"/>
                </a:cubicBezTo>
                <a:cubicBezTo>
                  <a:pt x="4441800" y="1940471"/>
                  <a:pt x="4434535" y="1923288"/>
                  <a:pt x="4434535" y="1903171"/>
                </a:cubicBezTo>
                <a:cubicBezTo>
                  <a:pt x="4434535" y="1883054"/>
                  <a:pt x="4441800" y="1865731"/>
                  <a:pt x="4456329" y="1851202"/>
                </a:cubicBezTo>
                <a:cubicBezTo>
                  <a:pt x="4470857" y="1836674"/>
                  <a:pt x="4488180" y="1829409"/>
                  <a:pt x="4508297" y="1829409"/>
                </a:cubicBezTo>
                <a:close/>
                <a:moveTo>
                  <a:pt x="1360323" y="1408633"/>
                </a:moveTo>
                <a:lnTo>
                  <a:pt x="1316736" y="1543583"/>
                </a:lnTo>
                <a:lnTo>
                  <a:pt x="1403909" y="1543583"/>
                </a:lnTo>
                <a:close/>
                <a:moveTo>
                  <a:pt x="719938" y="1354150"/>
                </a:moveTo>
                <a:lnTo>
                  <a:pt x="719938" y="1483232"/>
                </a:lnTo>
                <a:lnTo>
                  <a:pt x="764363" y="1483232"/>
                </a:lnTo>
                <a:cubicBezTo>
                  <a:pt x="815213" y="1483232"/>
                  <a:pt x="840639" y="1461719"/>
                  <a:pt x="840639" y="1418691"/>
                </a:cubicBezTo>
                <a:cubicBezTo>
                  <a:pt x="840639" y="1375663"/>
                  <a:pt x="815213" y="1354150"/>
                  <a:pt x="764363" y="1354150"/>
                </a:cubicBezTo>
                <a:close/>
                <a:moveTo>
                  <a:pt x="4763262" y="1205788"/>
                </a:moveTo>
                <a:lnTo>
                  <a:pt x="4938446" y="1205788"/>
                </a:lnTo>
                <a:lnTo>
                  <a:pt x="5086807" y="1515922"/>
                </a:lnTo>
                <a:lnTo>
                  <a:pt x="5235168" y="1205788"/>
                </a:lnTo>
                <a:lnTo>
                  <a:pt x="5410352" y="1205788"/>
                </a:lnTo>
                <a:lnTo>
                  <a:pt x="5410352" y="1791690"/>
                </a:lnTo>
                <a:lnTo>
                  <a:pt x="5226786" y="1791690"/>
                </a:lnTo>
                <a:lnTo>
                  <a:pt x="5226786" y="1574596"/>
                </a:lnTo>
                <a:lnTo>
                  <a:pt x="5118659" y="1791690"/>
                </a:lnTo>
                <a:lnTo>
                  <a:pt x="5054955" y="1791690"/>
                </a:lnTo>
                <a:lnTo>
                  <a:pt x="4946828" y="1574596"/>
                </a:lnTo>
                <a:lnTo>
                  <a:pt x="4946828" y="1791690"/>
                </a:lnTo>
                <a:lnTo>
                  <a:pt x="4763262" y="1791690"/>
                </a:lnTo>
                <a:close/>
                <a:moveTo>
                  <a:pt x="4287012" y="1205788"/>
                </a:moveTo>
                <a:lnTo>
                  <a:pt x="4721200" y="1205788"/>
                </a:lnTo>
                <a:lnTo>
                  <a:pt x="4721200" y="1372590"/>
                </a:lnTo>
                <a:lnTo>
                  <a:pt x="4485666" y="1372590"/>
                </a:lnTo>
                <a:lnTo>
                  <a:pt x="4485666" y="1423720"/>
                </a:lnTo>
                <a:lnTo>
                  <a:pt x="4652467" y="1423720"/>
                </a:lnTo>
                <a:lnTo>
                  <a:pt x="4652467" y="1573758"/>
                </a:lnTo>
                <a:lnTo>
                  <a:pt x="4485666" y="1573758"/>
                </a:lnTo>
                <a:lnTo>
                  <a:pt x="4485666" y="1624888"/>
                </a:lnTo>
                <a:lnTo>
                  <a:pt x="4721200" y="1624888"/>
                </a:lnTo>
                <a:lnTo>
                  <a:pt x="4721200" y="1791690"/>
                </a:lnTo>
                <a:lnTo>
                  <a:pt x="4287012" y="1791690"/>
                </a:lnTo>
                <a:close/>
                <a:moveTo>
                  <a:pt x="4029837" y="1205788"/>
                </a:moveTo>
                <a:lnTo>
                  <a:pt x="4228490" y="1205788"/>
                </a:lnTo>
                <a:lnTo>
                  <a:pt x="4228490" y="1791690"/>
                </a:lnTo>
                <a:lnTo>
                  <a:pt x="4029837" y="1791690"/>
                </a:lnTo>
                <a:close/>
                <a:moveTo>
                  <a:pt x="3410712" y="1205788"/>
                </a:moveTo>
                <a:lnTo>
                  <a:pt x="3609366" y="1205788"/>
                </a:lnTo>
                <a:lnTo>
                  <a:pt x="3609366" y="1401927"/>
                </a:lnTo>
                <a:lnTo>
                  <a:pt x="3770300" y="1401927"/>
                </a:lnTo>
                <a:lnTo>
                  <a:pt x="3770300" y="1205788"/>
                </a:lnTo>
                <a:lnTo>
                  <a:pt x="3968953" y="1205788"/>
                </a:lnTo>
                <a:lnTo>
                  <a:pt x="3968953" y="1791690"/>
                </a:lnTo>
                <a:lnTo>
                  <a:pt x="3770300" y="1791690"/>
                </a:lnTo>
                <a:lnTo>
                  <a:pt x="3770300" y="1586331"/>
                </a:lnTo>
                <a:lnTo>
                  <a:pt x="3609366" y="1586331"/>
                </a:lnTo>
                <a:lnTo>
                  <a:pt x="3609366" y="1791690"/>
                </a:lnTo>
                <a:lnTo>
                  <a:pt x="3410712" y="1791690"/>
                </a:lnTo>
                <a:close/>
                <a:moveTo>
                  <a:pt x="2239137" y="1205788"/>
                </a:moveTo>
                <a:lnTo>
                  <a:pt x="2414321" y="1205788"/>
                </a:lnTo>
                <a:lnTo>
                  <a:pt x="2588667" y="1478203"/>
                </a:lnTo>
                <a:lnTo>
                  <a:pt x="2588667" y="1205788"/>
                </a:lnTo>
                <a:lnTo>
                  <a:pt x="2778938" y="1205788"/>
                </a:lnTo>
                <a:lnTo>
                  <a:pt x="2778938" y="1791690"/>
                </a:lnTo>
                <a:lnTo>
                  <a:pt x="2603754" y="1791690"/>
                </a:lnTo>
                <a:lnTo>
                  <a:pt x="2429408" y="1518437"/>
                </a:lnTo>
                <a:lnTo>
                  <a:pt x="2429408" y="1791690"/>
                </a:lnTo>
                <a:lnTo>
                  <a:pt x="2239137" y="1791690"/>
                </a:lnTo>
                <a:close/>
                <a:moveTo>
                  <a:pt x="1734312" y="1205788"/>
                </a:moveTo>
                <a:lnTo>
                  <a:pt x="1932966" y="1205788"/>
                </a:lnTo>
                <a:lnTo>
                  <a:pt x="1932966" y="1791690"/>
                </a:lnTo>
                <a:lnTo>
                  <a:pt x="1734312" y="1791690"/>
                </a:lnTo>
                <a:close/>
                <a:moveTo>
                  <a:pt x="524637" y="1205788"/>
                </a:moveTo>
                <a:lnTo>
                  <a:pt x="806272" y="1205788"/>
                </a:lnTo>
                <a:cubicBezTo>
                  <a:pt x="878917" y="1205788"/>
                  <a:pt x="936473" y="1223949"/>
                  <a:pt x="978942" y="1260271"/>
                </a:cubicBezTo>
                <a:cubicBezTo>
                  <a:pt x="1021411" y="1296593"/>
                  <a:pt x="1042645" y="1349400"/>
                  <a:pt x="1042645" y="1418691"/>
                </a:cubicBezTo>
                <a:cubicBezTo>
                  <a:pt x="1042645" y="1462277"/>
                  <a:pt x="1033984" y="1499298"/>
                  <a:pt x="1016661" y="1529753"/>
                </a:cubicBezTo>
                <a:cubicBezTo>
                  <a:pt x="999338" y="1560207"/>
                  <a:pt x="974751" y="1584096"/>
                  <a:pt x="942899" y="1601419"/>
                </a:cubicBezTo>
                <a:lnTo>
                  <a:pt x="1033266" y="1787902"/>
                </a:lnTo>
                <a:lnTo>
                  <a:pt x="1266444" y="1205788"/>
                </a:lnTo>
                <a:lnTo>
                  <a:pt x="1454201" y="1205788"/>
                </a:lnTo>
                <a:lnTo>
                  <a:pt x="1688897" y="1791690"/>
                </a:lnTo>
                <a:lnTo>
                  <a:pt x="1485214" y="1791690"/>
                </a:lnTo>
                <a:lnTo>
                  <a:pt x="1447495" y="1689430"/>
                </a:lnTo>
                <a:lnTo>
                  <a:pt x="1273150" y="1689430"/>
                </a:lnTo>
                <a:lnTo>
                  <a:pt x="1235431" y="1791690"/>
                </a:lnTo>
                <a:lnTo>
                  <a:pt x="1035101" y="1791690"/>
                </a:lnTo>
                <a:lnTo>
                  <a:pt x="1031748" y="1791690"/>
                </a:lnTo>
                <a:lnTo>
                  <a:pt x="834771" y="1791690"/>
                </a:lnTo>
                <a:lnTo>
                  <a:pt x="757657" y="1631594"/>
                </a:lnTo>
                <a:lnTo>
                  <a:pt x="719938" y="1631594"/>
                </a:lnTo>
                <a:lnTo>
                  <a:pt x="719938" y="1791690"/>
                </a:lnTo>
                <a:lnTo>
                  <a:pt x="524637" y="1791690"/>
                </a:lnTo>
                <a:close/>
                <a:moveTo>
                  <a:pt x="0" y="1205788"/>
                </a:moveTo>
                <a:lnTo>
                  <a:pt x="498729" y="1205788"/>
                </a:lnTo>
                <a:lnTo>
                  <a:pt x="498729" y="1372590"/>
                </a:lnTo>
                <a:lnTo>
                  <a:pt x="348692" y="1372590"/>
                </a:lnTo>
                <a:lnTo>
                  <a:pt x="348692" y="1791690"/>
                </a:lnTo>
                <a:lnTo>
                  <a:pt x="150038" y="1791690"/>
                </a:lnTo>
                <a:lnTo>
                  <a:pt x="150038" y="1372590"/>
                </a:lnTo>
                <a:lnTo>
                  <a:pt x="0" y="1372590"/>
                </a:lnTo>
                <a:close/>
                <a:moveTo>
                  <a:pt x="3146832" y="1193215"/>
                </a:moveTo>
                <a:cubicBezTo>
                  <a:pt x="3190418" y="1193215"/>
                  <a:pt x="3228416" y="1196847"/>
                  <a:pt x="3260827" y="1204112"/>
                </a:cubicBezTo>
                <a:cubicBezTo>
                  <a:pt x="3293237" y="1211376"/>
                  <a:pt x="3323692" y="1223111"/>
                  <a:pt x="3352191" y="1239316"/>
                </a:cubicBezTo>
                <a:lnTo>
                  <a:pt x="3352191" y="1425397"/>
                </a:lnTo>
                <a:cubicBezTo>
                  <a:pt x="3328162" y="1407515"/>
                  <a:pt x="3300921" y="1394663"/>
                  <a:pt x="3270466" y="1386840"/>
                </a:cubicBezTo>
                <a:cubicBezTo>
                  <a:pt x="3240011" y="1379016"/>
                  <a:pt x="3204667" y="1375105"/>
                  <a:pt x="3164434" y="1375105"/>
                </a:cubicBezTo>
                <a:cubicBezTo>
                  <a:pt x="3121406" y="1375105"/>
                  <a:pt x="3087180" y="1385862"/>
                  <a:pt x="3061754" y="1407375"/>
                </a:cubicBezTo>
                <a:cubicBezTo>
                  <a:pt x="3036329" y="1428889"/>
                  <a:pt x="3023616" y="1459483"/>
                  <a:pt x="3023616" y="1499158"/>
                </a:cubicBezTo>
                <a:cubicBezTo>
                  <a:pt x="3023616" y="1542186"/>
                  <a:pt x="3033954" y="1574736"/>
                  <a:pt x="3054629" y="1596809"/>
                </a:cubicBezTo>
                <a:cubicBezTo>
                  <a:pt x="3075305" y="1618881"/>
                  <a:pt x="3108833" y="1629917"/>
                  <a:pt x="3155214" y="1629917"/>
                </a:cubicBezTo>
                <a:cubicBezTo>
                  <a:pt x="3171978" y="1629917"/>
                  <a:pt x="3186506" y="1627682"/>
                  <a:pt x="3198800" y="1623212"/>
                </a:cubicBezTo>
                <a:lnTo>
                  <a:pt x="3198800" y="1567891"/>
                </a:lnTo>
                <a:lnTo>
                  <a:pt x="3134259" y="1567891"/>
                </a:lnTo>
                <a:lnTo>
                  <a:pt x="3134259" y="1453895"/>
                </a:lnTo>
                <a:lnTo>
                  <a:pt x="3373145" y="1453895"/>
                </a:lnTo>
                <a:lnTo>
                  <a:pt x="3373145" y="1754809"/>
                </a:lnTo>
                <a:cubicBezTo>
                  <a:pt x="3315589" y="1787778"/>
                  <a:pt x="3240151" y="1804263"/>
                  <a:pt x="3146832" y="1804263"/>
                </a:cubicBezTo>
                <a:cubicBezTo>
                  <a:pt x="3080893" y="1804263"/>
                  <a:pt x="3023476" y="1792109"/>
                  <a:pt x="2974581" y="1767801"/>
                </a:cubicBezTo>
                <a:cubicBezTo>
                  <a:pt x="2925686" y="1743494"/>
                  <a:pt x="2888107" y="1708289"/>
                  <a:pt x="2861844" y="1662188"/>
                </a:cubicBezTo>
                <a:cubicBezTo>
                  <a:pt x="2835580" y="1616087"/>
                  <a:pt x="2822448" y="1561744"/>
                  <a:pt x="2822448" y="1499158"/>
                </a:cubicBezTo>
                <a:cubicBezTo>
                  <a:pt x="2822448" y="1436014"/>
                  <a:pt x="2835580" y="1381531"/>
                  <a:pt x="2861844" y="1335709"/>
                </a:cubicBezTo>
                <a:cubicBezTo>
                  <a:pt x="2888107" y="1289888"/>
                  <a:pt x="2925686" y="1254683"/>
                  <a:pt x="2974581" y="1230096"/>
                </a:cubicBezTo>
                <a:cubicBezTo>
                  <a:pt x="3023476" y="1205509"/>
                  <a:pt x="3080893" y="1193215"/>
                  <a:pt x="3146832" y="1193215"/>
                </a:cubicBezTo>
                <a:close/>
                <a:moveTo>
                  <a:pt x="4425315" y="1009650"/>
                </a:moveTo>
                <a:lnTo>
                  <a:pt x="4594632" y="1009650"/>
                </a:lnTo>
                <a:lnTo>
                  <a:pt x="4732934" y="1169746"/>
                </a:lnTo>
                <a:lnTo>
                  <a:pt x="4559427" y="1169746"/>
                </a:lnTo>
                <a:lnTo>
                  <a:pt x="4509974" y="1102690"/>
                </a:lnTo>
                <a:lnTo>
                  <a:pt x="4460520" y="1169746"/>
                </a:lnTo>
                <a:lnTo>
                  <a:pt x="4287012" y="1169746"/>
                </a:lnTo>
                <a:close/>
                <a:moveTo>
                  <a:pt x="1367028" y="969416"/>
                </a:moveTo>
                <a:cubicBezTo>
                  <a:pt x="1415644" y="969416"/>
                  <a:pt x="1452525" y="977099"/>
                  <a:pt x="1477671" y="992466"/>
                </a:cubicBezTo>
                <a:cubicBezTo>
                  <a:pt x="1502817" y="1007833"/>
                  <a:pt x="1515389" y="1029208"/>
                  <a:pt x="1515389" y="1056589"/>
                </a:cubicBezTo>
                <a:cubicBezTo>
                  <a:pt x="1515389" y="1077264"/>
                  <a:pt x="1508684" y="1093889"/>
                  <a:pt x="1495273" y="1106462"/>
                </a:cubicBezTo>
                <a:cubicBezTo>
                  <a:pt x="1481862" y="1119035"/>
                  <a:pt x="1463142" y="1128953"/>
                  <a:pt x="1439113" y="1136218"/>
                </a:cubicBezTo>
                <a:lnTo>
                  <a:pt x="1439113" y="1169746"/>
                </a:lnTo>
                <a:lnTo>
                  <a:pt x="1282370" y="1169746"/>
                </a:lnTo>
                <a:lnTo>
                  <a:pt x="1282370" y="1107719"/>
                </a:lnTo>
                <a:cubicBezTo>
                  <a:pt x="1305839" y="1107719"/>
                  <a:pt x="1322324" y="1105204"/>
                  <a:pt x="1331824" y="1100175"/>
                </a:cubicBezTo>
                <a:cubicBezTo>
                  <a:pt x="1341324" y="1095146"/>
                  <a:pt x="1346073" y="1087043"/>
                  <a:pt x="1346073" y="1075867"/>
                </a:cubicBezTo>
                <a:cubicBezTo>
                  <a:pt x="1346073" y="1066368"/>
                  <a:pt x="1342162" y="1059522"/>
                  <a:pt x="1334338" y="1055331"/>
                </a:cubicBezTo>
                <a:cubicBezTo>
                  <a:pt x="1326515" y="1051140"/>
                  <a:pt x="1313942" y="1049045"/>
                  <a:pt x="1296619" y="1049045"/>
                </a:cubicBezTo>
                <a:cubicBezTo>
                  <a:pt x="1280973" y="1049045"/>
                  <a:pt x="1265047" y="1051560"/>
                  <a:pt x="1248842" y="1056589"/>
                </a:cubicBezTo>
                <a:lnTo>
                  <a:pt x="1248842" y="985342"/>
                </a:lnTo>
                <a:cubicBezTo>
                  <a:pt x="1263371" y="980871"/>
                  <a:pt x="1282230" y="977099"/>
                  <a:pt x="1305421" y="974026"/>
                </a:cubicBezTo>
                <a:cubicBezTo>
                  <a:pt x="1328611" y="970953"/>
                  <a:pt x="1349147" y="969416"/>
                  <a:pt x="1367028" y="969416"/>
                </a:cubicBezTo>
                <a:close/>
                <a:moveTo>
                  <a:pt x="3721989" y="819759"/>
                </a:moveTo>
                <a:cubicBezTo>
                  <a:pt x="3742106" y="819759"/>
                  <a:pt x="3759289" y="826884"/>
                  <a:pt x="3773539" y="841133"/>
                </a:cubicBezTo>
                <a:cubicBezTo>
                  <a:pt x="3787788" y="855383"/>
                  <a:pt x="3794913" y="872845"/>
                  <a:pt x="3794913" y="893521"/>
                </a:cubicBezTo>
                <a:cubicBezTo>
                  <a:pt x="3794913" y="914196"/>
                  <a:pt x="3787788" y="931519"/>
                  <a:pt x="3773539" y="945489"/>
                </a:cubicBezTo>
                <a:cubicBezTo>
                  <a:pt x="3759289" y="959459"/>
                  <a:pt x="3742106" y="966444"/>
                  <a:pt x="3721989" y="966444"/>
                </a:cubicBezTo>
                <a:cubicBezTo>
                  <a:pt x="3701872" y="966444"/>
                  <a:pt x="3684550" y="959319"/>
                  <a:pt x="3670021" y="945070"/>
                </a:cubicBezTo>
                <a:cubicBezTo>
                  <a:pt x="3655492" y="930821"/>
                  <a:pt x="3648228" y="913637"/>
                  <a:pt x="3648228" y="893521"/>
                </a:cubicBezTo>
                <a:cubicBezTo>
                  <a:pt x="3648228" y="873404"/>
                  <a:pt x="3655492" y="856081"/>
                  <a:pt x="3670021" y="841552"/>
                </a:cubicBezTo>
                <a:cubicBezTo>
                  <a:pt x="3684550" y="827023"/>
                  <a:pt x="3701872" y="819759"/>
                  <a:pt x="3721989" y="819759"/>
                </a:cubicBezTo>
                <a:close/>
                <a:moveTo>
                  <a:pt x="1780261" y="819759"/>
                </a:moveTo>
                <a:cubicBezTo>
                  <a:pt x="1800378" y="819759"/>
                  <a:pt x="1817560" y="826884"/>
                  <a:pt x="1831810" y="841133"/>
                </a:cubicBezTo>
                <a:cubicBezTo>
                  <a:pt x="1846059" y="855383"/>
                  <a:pt x="1853184" y="872845"/>
                  <a:pt x="1853184" y="893521"/>
                </a:cubicBezTo>
                <a:cubicBezTo>
                  <a:pt x="1853184" y="914196"/>
                  <a:pt x="1846059" y="931519"/>
                  <a:pt x="1831810" y="945489"/>
                </a:cubicBezTo>
                <a:cubicBezTo>
                  <a:pt x="1817560" y="959459"/>
                  <a:pt x="1800378" y="966444"/>
                  <a:pt x="1780261" y="966444"/>
                </a:cubicBezTo>
                <a:cubicBezTo>
                  <a:pt x="1760144" y="966444"/>
                  <a:pt x="1742821" y="959319"/>
                  <a:pt x="1728292" y="945070"/>
                </a:cubicBezTo>
                <a:cubicBezTo>
                  <a:pt x="1713764" y="930821"/>
                  <a:pt x="1706499" y="913637"/>
                  <a:pt x="1706499" y="893521"/>
                </a:cubicBezTo>
                <a:cubicBezTo>
                  <a:pt x="1706499" y="873404"/>
                  <a:pt x="1713764" y="856081"/>
                  <a:pt x="1728292" y="841552"/>
                </a:cubicBezTo>
                <a:cubicBezTo>
                  <a:pt x="1742821" y="827023"/>
                  <a:pt x="1760144" y="819759"/>
                  <a:pt x="1780261" y="819759"/>
                </a:cubicBezTo>
                <a:close/>
                <a:moveTo>
                  <a:pt x="1779423" y="398983"/>
                </a:moveTo>
                <a:lnTo>
                  <a:pt x="1735836" y="533933"/>
                </a:lnTo>
                <a:lnTo>
                  <a:pt x="1823009" y="533933"/>
                </a:lnTo>
                <a:close/>
                <a:moveTo>
                  <a:pt x="3025750" y="380542"/>
                </a:moveTo>
                <a:lnTo>
                  <a:pt x="3025750" y="419100"/>
                </a:lnTo>
                <a:lnTo>
                  <a:pt x="3113761" y="419100"/>
                </a:lnTo>
                <a:lnTo>
                  <a:pt x="3113761" y="559079"/>
                </a:lnTo>
                <a:lnTo>
                  <a:pt x="3025750" y="559079"/>
                </a:lnTo>
                <a:lnTo>
                  <a:pt x="3025750" y="597636"/>
                </a:lnTo>
                <a:lnTo>
                  <a:pt x="3065145" y="597636"/>
                </a:lnTo>
                <a:cubicBezTo>
                  <a:pt x="3137789" y="597636"/>
                  <a:pt x="3174111" y="560476"/>
                  <a:pt x="3174111" y="486155"/>
                </a:cubicBezTo>
                <a:cubicBezTo>
                  <a:pt x="3174111" y="452069"/>
                  <a:pt x="3164611" y="425945"/>
                  <a:pt x="3145613" y="407784"/>
                </a:cubicBezTo>
                <a:cubicBezTo>
                  <a:pt x="3126613" y="389623"/>
                  <a:pt x="3099791" y="380542"/>
                  <a:pt x="3065145" y="380542"/>
                </a:cubicBezTo>
                <a:close/>
                <a:moveTo>
                  <a:pt x="3721989" y="371322"/>
                </a:moveTo>
                <a:cubicBezTo>
                  <a:pt x="3687902" y="371322"/>
                  <a:pt x="3659962" y="381939"/>
                  <a:pt x="3638169" y="403174"/>
                </a:cubicBezTo>
                <a:cubicBezTo>
                  <a:pt x="3616376" y="424408"/>
                  <a:pt x="3605479" y="453186"/>
                  <a:pt x="3605479" y="489508"/>
                </a:cubicBezTo>
                <a:cubicBezTo>
                  <a:pt x="3605479" y="525830"/>
                  <a:pt x="3616516" y="554608"/>
                  <a:pt x="3638588" y="575843"/>
                </a:cubicBezTo>
                <a:cubicBezTo>
                  <a:pt x="3660661" y="597077"/>
                  <a:pt x="3688461" y="607694"/>
                  <a:pt x="3721989" y="607694"/>
                </a:cubicBezTo>
                <a:cubicBezTo>
                  <a:pt x="3755517" y="607694"/>
                  <a:pt x="3783178" y="597077"/>
                  <a:pt x="3804971" y="575843"/>
                </a:cubicBezTo>
                <a:cubicBezTo>
                  <a:pt x="3826764" y="554608"/>
                  <a:pt x="3837661" y="525830"/>
                  <a:pt x="3837661" y="489508"/>
                </a:cubicBezTo>
                <a:cubicBezTo>
                  <a:pt x="3837661" y="453186"/>
                  <a:pt x="3826764" y="424408"/>
                  <a:pt x="3804971" y="403174"/>
                </a:cubicBezTo>
                <a:cubicBezTo>
                  <a:pt x="3783178" y="381939"/>
                  <a:pt x="3755517" y="371322"/>
                  <a:pt x="3721989" y="371322"/>
                </a:cubicBezTo>
                <a:close/>
                <a:moveTo>
                  <a:pt x="1169289" y="371322"/>
                </a:moveTo>
                <a:cubicBezTo>
                  <a:pt x="1135202" y="371322"/>
                  <a:pt x="1107263" y="381939"/>
                  <a:pt x="1085469" y="403174"/>
                </a:cubicBezTo>
                <a:cubicBezTo>
                  <a:pt x="1063676" y="424408"/>
                  <a:pt x="1052779" y="453186"/>
                  <a:pt x="1052779" y="489508"/>
                </a:cubicBezTo>
                <a:cubicBezTo>
                  <a:pt x="1052779" y="525830"/>
                  <a:pt x="1063816" y="554608"/>
                  <a:pt x="1085888" y="575843"/>
                </a:cubicBezTo>
                <a:cubicBezTo>
                  <a:pt x="1107961" y="597077"/>
                  <a:pt x="1135761" y="607694"/>
                  <a:pt x="1169289" y="607694"/>
                </a:cubicBezTo>
                <a:cubicBezTo>
                  <a:pt x="1202817" y="607694"/>
                  <a:pt x="1230478" y="597077"/>
                  <a:pt x="1252271" y="575843"/>
                </a:cubicBezTo>
                <a:cubicBezTo>
                  <a:pt x="1274064" y="554608"/>
                  <a:pt x="1284961" y="525830"/>
                  <a:pt x="1284961" y="489508"/>
                </a:cubicBezTo>
                <a:cubicBezTo>
                  <a:pt x="1284961" y="453186"/>
                  <a:pt x="1274064" y="424408"/>
                  <a:pt x="1252271" y="403174"/>
                </a:cubicBezTo>
                <a:cubicBezTo>
                  <a:pt x="1230478" y="381939"/>
                  <a:pt x="1202817" y="371322"/>
                  <a:pt x="1169289" y="371322"/>
                </a:cubicBezTo>
                <a:close/>
                <a:moveTo>
                  <a:pt x="4077462" y="196138"/>
                </a:moveTo>
                <a:lnTo>
                  <a:pt x="4252646" y="196138"/>
                </a:lnTo>
                <a:lnTo>
                  <a:pt x="4426991" y="468553"/>
                </a:lnTo>
                <a:lnTo>
                  <a:pt x="4426991" y="196138"/>
                </a:lnTo>
                <a:lnTo>
                  <a:pt x="4617263" y="196138"/>
                </a:lnTo>
                <a:lnTo>
                  <a:pt x="4617263" y="782040"/>
                </a:lnTo>
                <a:lnTo>
                  <a:pt x="4442079" y="782040"/>
                </a:lnTo>
                <a:lnTo>
                  <a:pt x="4267733" y="508787"/>
                </a:lnTo>
                <a:lnTo>
                  <a:pt x="4267733" y="782040"/>
                </a:lnTo>
                <a:lnTo>
                  <a:pt x="4077462" y="782040"/>
                </a:lnTo>
                <a:close/>
                <a:moveTo>
                  <a:pt x="2827097" y="196138"/>
                </a:moveTo>
                <a:lnTo>
                  <a:pt x="3051734" y="196138"/>
                </a:lnTo>
                <a:cubicBezTo>
                  <a:pt x="3116555" y="196138"/>
                  <a:pt x="3173413" y="207873"/>
                  <a:pt x="3222308" y="231343"/>
                </a:cubicBezTo>
                <a:cubicBezTo>
                  <a:pt x="3271203" y="254812"/>
                  <a:pt x="3309061" y="288340"/>
                  <a:pt x="3335884" y="331927"/>
                </a:cubicBezTo>
                <a:cubicBezTo>
                  <a:pt x="3362706" y="375513"/>
                  <a:pt x="3376117" y="426923"/>
                  <a:pt x="3376117" y="486155"/>
                </a:cubicBezTo>
                <a:cubicBezTo>
                  <a:pt x="3376117" y="583387"/>
                  <a:pt x="3347200" y="657009"/>
                  <a:pt x="3289364" y="707021"/>
                </a:cubicBezTo>
                <a:cubicBezTo>
                  <a:pt x="3231528" y="757034"/>
                  <a:pt x="3152318" y="782040"/>
                  <a:pt x="3051734" y="782040"/>
                </a:cubicBezTo>
                <a:lnTo>
                  <a:pt x="2827097" y="782040"/>
                </a:lnTo>
                <a:lnTo>
                  <a:pt x="2827097" y="559079"/>
                </a:lnTo>
                <a:lnTo>
                  <a:pt x="2792730" y="559079"/>
                </a:lnTo>
                <a:lnTo>
                  <a:pt x="2792730" y="419100"/>
                </a:lnTo>
                <a:lnTo>
                  <a:pt x="2827097" y="419100"/>
                </a:lnTo>
                <a:close/>
                <a:moveTo>
                  <a:pt x="2019300" y="196138"/>
                </a:moveTo>
                <a:lnTo>
                  <a:pt x="2518029" y="196138"/>
                </a:lnTo>
                <a:lnTo>
                  <a:pt x="2518029" y="362940"/>
                </a:lnTo>
                <a:lnTo>
                  <a:pt x="2367991" y="362940"/>
                </a:lnTo>
                <a:lnTo>
                  <a:pt x="2367991" y="782040"/>
                </a:lnTo>
                <a:lnTo>
                  <a:pt x="2169338" y="782040"/>
                </a:lnTo>
                <a:lnTo>
                  <a:pt x="2169338" y="362940"/>
                </a:lnTo>
                <a:lnTo>
                  <a:pt x="2019300" y="362940"/>
                </a:lnTo>
                <a:close/>
                <a:moveTo>
                  <a:pt x="1685544" y="196138"/>
                </a:moveTo>
                <a:lnTo>
                  <a:pt x="1873301" y="196138"/>
                </a:lnTo>
                <a:lnTo>
                  <a:pt x="2107997" y="782040"/>
                </a:lnTo>
                <a:lnTo>
                  <a:pt x="1904314" y="782040"/>
                </a:lnTo>
                <a:lnTo>
                  <a:pt x="1866595" y="679780"/>
                </a:lnTo>
                <a:lnTo>
                  <a:pt x="1692250" y="679780"/>
                </a:lnTo>
                <a:lnTo>
                  <a:pt x="1654531" y="782040"/>
                </a:lnTo>
                <a:lnTo>
                  <a:pt x="1450848" y="782040"/>
                </a:lnTo>
                <a:close/>
                <a:moveTo>
                  <a:pt x="248412" y="196138"/>
                </a:moveTo>
                <a:lnTo>
                  <a:pt x="447066" y="196138"/>
                </a:lnTo>
                <a:lnTo>
                  <a:pt x="447066" y="392277"/>
                </a:lnTo>
                <a:lnTo>
                  <a:pt x="608000" y="392277"/>
                </a:lnTo>
                <a:lnTo>
                  <a:pt x="608000" y="196138"/>
                </a:lnTo>
                <a:lnTo>
                  <a:pt x="806654" y="196138"/>
                </a:lnTo>
                <a:lnTo>
                  <a:pt x="806654" y="782040"/>
                </a:lnTo>
                <a:lnTo>
                  <a:pt x="608000" y="782040"/>
                </a:lnTo>
                <a:lnTo>
                  <a:pt x="608000" y="576681"/>
                </a:lnTo>
                <a:lnTo>
                  <a:pt x="447066" y="576681"/>
                </a:lnTo>
                <a:lnTo>
                  <a:pt x="447066" y="782040"/>
                </a:lnTo>
                <a:lnTo>
                  <a:pt x="248412" y="782040"/>
                </a:lnTo>
                <a:close/>
                <a:moveTo>
                  <a:pt x="4985157" y="183565"/>
                </a:moveTo>
                <a:cubicBezTo>
                  <a:pt x="5028743" y="183565"/>
                  <a:pt x="5066741" y="187197"/>
                  <a:pt x="5099152" y="194462"/>
                </a:cubicBezTo>
                <a:cubicBezTo>
                  <a:pt x="5131562" y="201726"/>
                  <a:pt x="5162016" y="213461"/>
                  <a:pt x="5190515" y="229666"/>
                </a:cubicBezTo>
                <a:lnTo>
                  <a:pt x="5190515" y="415747"/>
                </a:lnTo>
                <a:cubicBezTo>
                  <a:pt x="5166487" y="397865"/>
                  <a:pt x="5139246" y="385013"/>
                  <a:pt x="5108791" y="377190"/>
                </a:cubicBezTo>
                <a:cubicBezTo>
                  <a:pt x="5078336" y="369366"/>
                  <a:pt x="5042992" y="365455"/>
                  <a:pt x="5002759" y="365455"/>
                </a:cubicBezTo>
                <a:cubicBezTo>
                  <a:pt x="4959731" y="365455"/>
                  <a:pt x="4925505" y="376212"/>
                  <a:pt x="4900079" y="397725"/>
                </a:cubicBezTo>
                <a:cubicBezTo>
                  <a:pt x="4874654" y="419239"/>
                  <a:pt x="4861941" y="449833"/>
                  <a:pt x="4861941" y="489508"/>
                </a:cubicBezTo>
                <a:cubicBezTo>
                  <a:pt x="4861941" y="532536"/>
                  <a:pt x="4872279" y="565086"/>
                  <a:pt x="4892954" y="587159"/>
                </a:cubicBezTo>
                <a:cubicBezTo>
                  <a:pt x="4913630" y="609231"/>
                  <a:pt x="4947159" y="620268"/>
                  <a:pt x="4993538" y="620268"/>
                </a:cubicBezTo>
                <a:cubicBezTo>
                  <a:pt x="5010302" y="620268"/>
                  <a:pt x="5024832" y="618032"/>
                  <a:pt x="5037125" y="613562"/>
                </a:cubicBezTo>
                <a:lnTo>
                  <a:pt x="5037125" y="558241"/>
                </a:lnTo>
                <a:lnTo>
                  <a:pt x="4972584" y="558241"/>
                </a:lnTo>
                <a:lnTo>
                  <a:pt x="4972584" y="444246"/>
                </a:lnTo>
                <a:lnTo>
                  <a:pt x="5211470" y="444246"/>
                </a:lnTo>
                <a:lnTo>
                  <a:pt x="5211470" y="745159"/>
                </a:lnTo>
                <a:cubicBezTo>
                  <a:pt x="5153914" y="778129"/>
                  <a:pt x="5078476" y="794613"/>
                  <a:pt x="4985157" y="794613"/>
                </a:cubicBezTo>
                <a:cubicBezTo>
                  <a:pt x="4919218" y="794613"/>
                  <a:pt x="4861802" y="782459"/>
                  <a:pt x="4812906" y="758151"/>
                </a:cubicBezTo>
                <a:cubicBezTo>
                  <a:pt x="4764011" y="733844"/>
                  <a:pt x="4726432" y="698639"/>
                  <a:pt x="4700168" y="652538"/>
                </a:cubicBezTo>
                <a:cubicBezTo>
                  <a:pt x="4673905" y="606437"/>
                  <a:pt x="4660773" y="552094"/>
                  <a:pt x="4660773" y="489508"/>
                </a:cubicBezTo>
                <a:cubicBezTo>
                  <a:pt x="4660773" y="426364"/>
                  <a:pt x="4673905" y="371881"/>
                  <a:pt x="4700168" y="326059"/>
                </a:cubicBezTo>
                <a:cubicBezTo>
                  <a:pt x="4726432" y="280238"/>
                  <a:pt x="4764012" y="245033"/>
                  <a:pt x="4812906" y="220446"/>
                </a:cubicBezTo>
                <a:cubicBezTo>
                  <a:pt x="4861802" y="195859"/>
                  <a:pt x="4919218" y="183565"/>
                  <a:pt x="4985157" y="183565"/>
                </a:cubicBezTo>
                <a:close/>
                <a:moveTo>
                  <a:pt x="3721989" y="183565"/>
                </a:moveTo>
                <a:cubicBezTo>
                  <a:pt x="3781222" y="183565"/>
                  <a:pt x="3835007" y="196418"/>
                  <a:pt x="3883343" y="222122"/>
                </a:cubicBezTo>
                <a:cubicBezTo>
                  <a:pt x="3931679" y="247827"/>
                  <a:pt x="3969817" y="283870"/>
                  <a:pt x="3997757" y="330250"/>
                </a:cubicBezTo>
                <a:cubicBezTo>
                  <a:pt x="4025697" y="376631"/>
                  <a:pt x="4039667" y="429717"/>
                  <a:pt x="4039667" y="489508"/>
                </a:cubicBezTo>
                <a:cubicBezTo>
                  <a:pt x="4039667" y="549300"/>
                  <a:pt x="4025697" y="602246"/>
                  <a:pt x="3997757" y="648347"/>
                </a:cubicBezTo>
                <a:cubicBezTo>
                  <a:pt x="3969817" y="694448"/>
                  <a:pt x="3931679" y="730351"/>
                  <a:pt x="3883343" y="756056"/>
                </a:cubicBezTo>
                <a:cubicBezTo>
                  <a:pt x="3835007" y="781761"/>
                  <a:pt x="3781222" y="794613"/>
                  <a:pt x="3721989" y="794613"/>
                </a:cubicBezTo>
                <a:cubicBezTo>
                  <a:pt x="3662197" y="794613"/>
                  <a:pt x="3608134" y="781761"/>
                  <a:pt x="3559797" y="756056"/>
                </a:cubicBezTo>
                <a:cubicBezTo>
                  <a:pt x="3511461" y="730351"/>
                  <a:pt x="3473323" y="694448"/>
                  <a:pt x="3445383" y="648347"/>
                </a:cubicBezTo>
                <a:cubicBezTo>
                  <a:pt x="3417443" y="602246"/>
                  <a:pt x="3403473" y="549300"/>
                  <a:pt x="3403473" y="489508"/>
                </a:cubicBezTo>
                <a:cubicBezTo>
                  <a:pt x="3403473" y="429717"/>
                  <a:pt x="3417443" y="376631"/>
                  <a:pt x="3445383" y="330250"/>
                </a:cubicBezTo>
                <a:cubicBezTo>
                  <a:pt x="3473323" y="283870"/>
                  <a:pt x="3511461" y="247827"/>
                  <a:pt x="3559797" y="222122"/>
                </a:cubicBezTo>
                <a:cubicBezTo>
                  <a:pt x="3608134" y="196418"/>
                  <a:pt x="3662198" y="183565"/>
                  <a:pt x="3721989" y="183565"/>
                </a:cubicBezTo>
                <a:close/>
                <a:moveTo>
                  <a:pt x="1169289" y="183565"/>
                </a:moveTo>
                <a:cubicBezTo>
                  <a:pt x="1228522" y="183565"/>
                  <a:pt x="1282307" y="196418"/>
                  <a:pt x="1330643" y="222122"/>
                </a:cubicBezTo>
                <a:cubicBezTo>
                  <a:pt x="1378979" y="247827"/>
                  <a:pt x="1417117" y="283870"/>
                  <a:pt x="1445057" y="330250"/>
                </a:cubicBezTo>
                <a:cubicBezTo>
                  <a:pt x="1472997" y="376631"/>
                  <a:pt x="1486967" y="429717"/>
                  <a:pt x="1486967" y="489508"/>
                </a:cubicBezTo>
                <a:cubicBezTo>
                  <a:pt x="1486967" y="549300"/>
                  <a:pt x="1472997" y="602246"/>
                  <a:pt x="1445057" y="648347"/>
                </a:cubicBezTo>
                <a:cubicBezTo>
                  <a:pt x="1417117" y="694448"/>
                  <a:pt x="1378979" y="730351"/>
                  <a:pt x="1330643" y="756056"/>
                </a:cubicBezTo>
                <a:cubicBezTo>
                  <a:pt x="1282307" y="781761"/>
                  <a:pt x="1228522" y="794613"/>
                  <a:pt x="1169289" y="794613"/>
                </a:cubicBezTo>
                <a:cubicBezTo>
                  <a:pt x="1109498" y="794613"/>
                  <a:pt x="1055434" y="781761"/>
                  <a:pt x="1007098" y="756056"/>
                </a:cubicBezTo>
                <a:cubicBezTo>
                  <a:pt x="958761" y="730351"/>
                  <a:pt x="920623" y="694448"/>
                  <a:pt x="892683" y="648347"/>
                </a:cubicBezTo>
                <a:cubicBezTo>
                  <a:pt x="864743" y="602246"/>
                  <a:pt x="850773" y="549300"/>
                  <a:pt x="850773" y="489508"/>
                </a:cubicBezTo>
                <a:cubicBezTo>
                  <a:pt x="850773" y="429717"/>
                  <a:pt x="864743" y="376631"/>
                  <a:pt x="892683" y="330250"/>
                </a:cubicBezTo>
                <a:cubicBezTo>
                  <a:pt x="920623" y="283870"/>
                  <a:pt x="958761" y="247827"/>
                  <a:pt x="1007098" y="222122"/>
                </a:cubicBezTo>
                <a:cubicBezTo>
                  <a:pt x="1055434" y="196418"/>
                  <a:pt x="1109498" y="183565"/>
                  <a:pt x="1169289" y="183565"/>
                </a:cubicBezTo>
                <a:close/>
                <a:moveTo>
                  <a:pt x="3636493" y="0"/>
                </a:moveTo>
                <a:lnTo>
                  <a:pt x="3805809" y="0"/>
                </a:lnTo>
                <a:lnTo>
                  <a:pt x="3944112" y="160096"/>
                </a:lnTo>
                <a:lnTo>
                  <a:pt x="3770605" y="160096"/>
                </a:lnTo>
                <a:lnTo>
                  <a:pt x="3721151" y="93040"/>
                </a:lnTo>
                <a:lnTo>
                  <a:pt x="3671697" y="160096"/>
                </a:lnTo>
                <a:lnTo>
                  <a:pt x="3498190" y="160096"/>
                </a:lnTo>
                <a:close/>
              </a:path>
            </a:pathLst>
          </a:custGeom>
          <a:solidFill>
            <a:srgbClr val="FFA53F"/>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600" b="1" i="0" u="none" strike="noStrike" kern="1200" cap="none" spc="0" normalizeH="0" baseline="0" noProof="0">
              <a:ln w="0"/>
              <a:solidFill>
                <a:srgbClr val="FFA53F"/>
              </a:solidFill>
              <a:effectLst/>
              <a:uLnTx/>
              <a:uFillTx/>
              <a:latin typeface="#9Slide03 Prompt Black" panose="00000A00000000000000" pitchFamily="2" charset="-34"/>
              <a:ea typeface="+mn-ea"/>
              <a:cs typeface="#9Slide03 Prompt Black" panose="00000A00000000000000" pitchFamily="2" charset="-34"/>
            </a:endParaRPr>
          </a:p>
        </p:txBody>
      </p:sp>
      <p:pic>
        <p:nvPicPr>
          <p:cNvPr id="10" name="Hình ảnh 9">
            <a:extLst>
              <a:ext uri="{FF2B5EF4-FFF2-40B4-BE49-F238E27FC236}">
                <a16:creationId xmlns:a16="http://schemas.microsoft.com/office/drawing/2014/main" id="{F8708373-EBC7-33BD-3BEA-8A4EC4B30B0C}"/>
              </a:ext>
            </a:extLst>
          </p:cNvPr>
          <p:cNvPicPr>
            <a:picLocks noChangeAspect="1"/>
          </p:cNvPicPr>
          <p:nvPr/>
        </p:nvPicPr>
        <p:blipFill>
          <a:blip r:embed="rId3"/>
          <a:stretch>
            <a:fillRect/>
          </a:stretch>
        </p:blipFill>
        <p:spPr>
          <a:xfrm>
            <a:off x="6228882" y="2171700"/>
            <a:ext cx="1906969" cy="1990269"/>
          </a:xfrm>
          <a:prstGeom prst="rect">
            <a:avLst/>
          </a:prstGeom>
        </p:spPr>
      </p:pic>
      <p:grpSp>
        <p:nvGrpSpPr>
          <p:cNvPr id="15" name="Nhóm 14">
            <a:extLst>
              <a:ext uri="{FF2B5EF4-FFF2-40B4-BE49-F238E27FC236}">
                <a16:creationId xmlns:a16="http://schemas.microsoft.com/office/drawing/2014/main" id="{80F6A1E2-3B08-DA0D-F30D-7F557D402A78}"/>
              </a:ext>
            </a:extLst>
          </p:cNvPr>
          <p:cNvGrpSpPr/>
          <p:nvPr/>
        </p:nvGrpSpPr>
        <p:grpSpPr>
          <a:xfrm>
            <a:off x="8909097" y="1790700"/>
            <a:ext cx="8853775" cy="6858000"/>
            <a:chOff x="1295400" y="190500"/>
            <a:chExt cx="7317169" cy="6858000"/>
          </a:xfrm>
        </p:grpSpPr>
        <p:sp>
          <p:nvSpPr>
            <p:cNvPr id="11" name="Freeform 2">
              <a:extLst>
                <a:ext uri="{FF2B5EF4-FFF2-40B4-BE49-F238E27FC236}">
                  <a16:creationId xmlns:a16="http://schemas.microsoft.com/office/drawing/2014/main" id="{6A8E342C-B2DE-F839-B661-45581B5E15EF}"/>
                </a:ext>
              </a:extLst>
            </p:cNvPr>
            <p:cNvSpPr/>
            <p:nvPr/>
          </p:nvSpPr>
          <p:spPr>
            <a:xfrm>
              <a:off x="1295400" y="190500"/>
              <a:ext cx="7317169" cy="6858000"/>
            </a:xfrm>
            <a:custGeom>
              <a:avLst/>
              <a:gdLst/>
              <a:ahLst/>
              <a:cxnLst/>
              <a:rect l="l" t="t" r="r" b="b"/>
              <a:pathLst>
                <a:path w="8172512" h="9093198">
                  <a:moveTo>
                    <a:pt x="0" y="0"/>
                  </a:moveTo>
                  <a:lnTo>
                    <a:pt x="8172511" y="0"/>
                  </a:lnTo>
                  <a:lnTo>
                    <a:pt x="8172511" y="9093197"/>
                  </a:lnTo>
                  <a:lnTo>
                    <a:pt x="0" y="9093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8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0D32266-E601-905B-E897-7C7A23176F1C}"/>
                </a:ext>
              </a:extLst>
            </p:cNvPr>
            <p:cNvSpPr txBox="1"/>
            <p:nvPr/>
          </p:nvSpPr>
          <p:spPr>
            <a:xfrm>
              <a:off x="2248883" y="1003426"/>
              <a:ext cx="5410200" cy="846386"/>
            </a:xfrm>
            <a:prstGeom prst="rect">
              <a:avLst/>
            </a:prstGeom>
          </p:spPr>
          <p:txBody>
            <a:bodyPr wrap="square"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Chủ đề </a:t>
              </a:r>
              <a:r>
                <a:rPr kumimoji="0" lang="vi-VN"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a:t>
              </a:r>
              <a:endParaRPr kumimoji="0" lang="en-US"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Hình chữ nhật 13">
              <a:extLst>
                <a:ext uri="{FF2B5EF4-FFF2-40B4-BE49-F238E27FC236}">
                  <a16:creationId xmlns:a16="http://schemas.microsoft.com/office/drawing/2014/main" id="{537BE6A2-A6F7-754D-959D-5467D9BC0769}"/>
                </a:ext>
              </a:extLst>
            </p:cNvPr>
            <p:cNvSpPr/>
            <p:nvPr/>
          </p:nvSpPr>
          <p:spPr>
            <a:xfrm>
              <a:off x="1469545" y="2393366"/>
              <a:ext cx="6968877" cy="22872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6000" b="1" i="0" u="none" strike="noStrike" kern="1200" cap="none" spc="-28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YÊU THƯƠNG GIA ĐÌNH</a:t>
              </a:r>
            </a:p>
            <a:p>
              <a:pPr marL="0" marR="0" lvl="0" indent="0" algn="ctr" defTabSz="914400" rtl="0" eaLnBrk="1" fontAlgn="auto" latinLnBrk="0" hangingPunct="1">
                <a:lnSpc>
                  <a:spcPct val="125000"/>
                </a:lnSpc>
                <a:spcBef>
                  <a:spcPts val="0"/>
                </a:spcBef>
                <a:spcAft>
                  <a:spcPts val="0"/>
                </a:spcAft>
                <a:buClrTx/>
                <a:buSzTx/>
                <a:buFontTx/>
                <a:buNone/>
                <a:tabLst/>
                <a:defRPr/>
              </a:pPr>
              <a:r>
                <a:rPr lang="vi-VN" sz="6000" b="1" spc="-280">
                  <a:ln w="0"/>
                  <a:solidFill>
                    <a:srgbClr val="C00000"/>
                  </a:solidFill>
                  <a:effectLst>
                    <a:outerShdw blurRad="38100" dist="19050" dir="2700000" algn="tl" rotWithShape="0">
                      <a:prstClr val="black">
                        <a:alpha val="40000"/>
                      </a:prstClr>
                    </a:outerShdw>
                  </a:effectLst>
                  <a:latin typeface="Arial" panose="020B0604020202020204" pitchFamily="34" charset="0"/>
                </a:rPr>
                <a:t>TÔN TRỌNG PHỤ NỮ</a:t>
              </a:r>
              <a:endParaRPr kumimoji="0" lang="vi-VN" sz="6000" b="1" i="0" u="none" strike="noStrike" kern="1200" cap="none" spc="-28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21173148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547BB-3714-7E0C-4BCB-B8F9AEDED08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FB1B486-5EF0-23BB-5FE4-D4C683DCAB4C}"/>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D3315DF5-8040-02F2-3842-D2DB7E3E4824}"/>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B0B8786B-CCC2-9DD0-3D52-2775F3F0EDFE}"/>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a:extLst>
              <a:ext uri="{FF2B5EF4-FFF2-40B4-BE49-F238E27FC236}">
                <a16:creationId xmlns:a16="http://schemas.microsoft.com/office/drawing/2014/main" id="{D76428C7-6C58-70BB-E080-EE81AA397B61}"/>
              </a:ext>
            </a:extLst>
          </p:cNvPr>
          <p:cNvGrpSpPr/>
          <p:nvPr/>
        </p:nvGrpSpPr>
        <p:grpSpPr>
          <a:xfrm>
            <a:off x="2743200" y="1455773"/>
            <a:ext cx="11945816" cy="6289248"/>
            <a:chOff x="0" y="0"/>
            <a:chExt cx="12778154" cy="8385664"/>
          </a:xfrm>
        </p:grpSpPr>
        <p:sp>
          <p:nvSpPr>
            <p:cNvPr id="6" name="Freeform 6">
              <a:extLst>
                <a:ext uri="{FF2B5EF4-FFF2-40B4-BE49-F238E27FC236}">
                  <a16:creationId xmlns:a16="http://schemas.microsoft.com/office/drawing/2014/main" id="{FA9C9BC9-4197-548C-5326-747244E8583A}"/>
                </a:ext>
              </a:extLst>
            </p:cNvPr>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35CB04A-7F1C-6E0E-27D1-244F52E7AFDA}"/>
                </a:ext>
              </a:extLst>
            </p:cNvPr>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B9A1FCD0-2690-C657-07C4-773A80D02DA4}"/>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8124B166-3DAA-7084-9122-0F2274A228EC}"/>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257E8B21-5BDE-DB6D-A7DC-1349BA5C66D8}"/>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222F1E32-2164-6E91-ADA2-D4377EA8DA83}"/>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D33BB64B-6C9A-9CC8-AEC9-E389C495E13E}"/>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84949636-651E-9D99-6AC7-78504D16A653}"/>
              </a:ext>
            </a:extLst>
          </p:cNvPr>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697CBF8D-F40F-1A29-D783-A9C6D988C4C7}"/>
              </a:ext>
            </a:extLst>
          </p:cNvPr>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84387CD2-91CC-1D6E-91B3-A1E48CDC7D86}"/>
              </a:ext>
            </a:extLst>
          </p:cNvPr>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638D453E-6CBA-4F9B-FD7E-D2C7D9320825}"/>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116EF85F-F51C-7836-5EAB-700B66FAFC27}"/>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TextBox 2">
            <a:extLst>
              <a:ext uri="{FF2B5EF4-FFF2-40B4-BE49-F238E27FC236}">
                <a16:creationId xmlns:a16="http://schemas.microsoft.com/office/drawing/2014/main" id="{A54E85B5-D23F-0BB2-7CF4-9204DB993289}"/>
              </a:ext>
            </a:extLst>
          </p:cNvPr>
          <p:cNvSpPr txBox="1">
            <a:spLocks noChangeAspect="1"/>
          </p:cNvSpPr>
          <p:nvPr/>
        </p:nvSpPr>
        <p:spPr>
          <a:xfrm>
            <a:off x="2896158" y="-5851808"/>
            <a:ext cx="11639900" cy="4930207"/>
          </a:xfrm>
          <a:prstGeom prst="rect">
            <a:avLst/>
          </a:prstGeom>
        </p:spPr>
        <p:txBody>
          <a:bodyPr wrap="square"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vi-VN" sz="16600" b="0" i="0" u="none" strike="noStrike" kern="1200" cap="none" spc="0" normalizeH="0" baseline="0" noProof="0">
                <a:ln>
                  <a:noFill/>
                </a:ln>
                <a:solidFill>
                  <a:srgbClr val="EF6A4A"/>
                </a:solidFill>
                <a:effectLst/>
                <a:uLnTx/>
                <a:uFillTx/>
                <a:latin typeface="SVN-DUMPLING" panose="02000000000000000000" pitchFamily="2" charset="0"/>
              </a:rPr>
              <a:t>KHỞI ĐỘNG</a:t>
            </a: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
        <p:nvSpPr>
          <p:cNvPr id="13" name="Hình chữ nhật 12">
            <a:extLst>
              <a:ext uri="{FF2B5EF4-FFF2-40B4-BE49-F238E27FC236}">
                <a16:creationId xmlns:a16="http://schemas.microsoft.com/office/drawing/2014/main" id="{CA8DB89A-3F55-9AD8-7F60-86E8410C1346}"/>
              </a:ext>
            </a:extLst>
          </p:cNvPr>
          <p:cNvSpPr/>
          <p:nvPr/>
        </p:nvSpPr>
        <p:spPr>
          <a:xfrm>
            <a:off x="6040904" y="1701033"/>
            <a:ext cx="5527474" cy="1015663"/>
          </a:xfrm>
          <a:prstGeom prst="rect">
            <a:avLst/>
          </a:prstGeom>
          <a:noFill/>
        </p:spPr>
        <p:txBody>
          <a:bodyPr wrap="none" lIns="91440" tIns="45720" rIns="91440" bIns="45720">
            <a:spAutoFit/>
          </a:bodyPr>
          <a:lstStyle/>
          <a:p>
            <a:pPr algn="ctr"/>
            <a:r>
              <a:rPr lang="vi-VN" sz="6000" b="1" cap="none" spc="0">
                <a:ln w="0"/>
                <a:solidFill>
                  <a:srgbClr val="EF6A4A"/>
                </a:solidFill>
              </a:rPr>
              <a:t>HOẠT ĐỘNG 2</a:t>
            </a:r>
          </a:p>
        </p:txBody>
      </p:sp>
      <p:sp>
        <p:nvSpPr>
          <p:cNvPr id="24" name="Hình chữ nhật 23">
            <a:extLst>
              <a:ext uri="{FF2B5EF4-FFF2-40B4-BE49-F238E27FC236}">
                <a16:creationId xmlns:a16="http://schemas.microsoft.com/office/drawing/2014/main" id="{B8D7F06D-93B3-18C0-CAA9-7C8671F14BDA}"/>
              </a:ext>
            </a:extLst>
          </p:cNvPr>
          <p:cNvSpPr/>
          <p:nvPr/>
        </p:nvSpPr>
        <p:spPr>
          <a:xfrm>
            <a:off x="3419754" y="2718449"/>
            <a:ext cx="10775168" cy="4524315"/>
          </a:xfrm>
          <a:prstGeom prst="rect">
            <a:avLst/>
          </a:prstGeom>
          <a:noFill/>
        </p:spPr>
        <p:txBody>
          <a:bodyPr wrap="square" lIns="91440" tIns="45720" rIns="91440" bIns="45720">
            <a:spAutoFit/>
          </a:bodyPr>
          <a:lstStyle/>
          <a:p>
            <a:pPr algn="ctr"/>
            <a:r>
              <a:rPr lang="vi-VN" sz="7200" i="1" spc="-260">
                <a:ln w="0"/>
                <a:latin typeface="+mj-lt"/>
              </a:rPr>
              <a:t>Nhận diện việc làm của bản thân thể hiện trách nhiệm, lòng biết ơn của bản thân với các thành viên trong gia đình</a:t>
            </a:r>
            <a:endParaRPr lang="vi-VN" sz="7200" b="1" i="1" cap="none" spc="-260">
              <a:ln w="0"/>
              <a:solidFill>
                <a:schemeClr val="tx1"/>
              </a:solidFill>
              <a:latin typeface="+mj-lt"/>
            </a:endParaRPr>
          </a:p>
        </p:txBody>
      </p:sp>
    </p:spTree>
    <p:extLst>
      <p:ext uri="{BB962C8B-B14F-4D97-AF65-F5344CB8AC3E}">
        <p14:creationId xmlns:p14="http://schemas.microsoft.com/office/powerpoint/2010/main" val="2757486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50B74-D777-ED39-D2FA-AB39F792FF46}"/>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6D8C58C7-E0D8-1AF2-1C6F-3B6B3D6DF3DE}"/>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sp>
        <p:nvSpPr>
          <p:cNvPr id="10" name="Freeform 10">
            <a:extLst>
              <a:ext uri="{FF2B5EF4-FFF2-40B4-BE49-F238E27FC236}">
                <a16:creationId xmlns:a16="http://schemas.microsoft.com/office/drawing/2014/main" id="{7A8AA240-17FD-7C35-7E45-A20254853885}"/>
              </a:ext>
            </a:extLst>
          </p:cNvPr>
          <p:cNvSpPr/>
          <p:nvPr/>
        </p:nvSpPr>
        <p:spPr>
          <a:xfrm rot="-717662" flipH="1">
            <a:off x="16543775" y="6792589"/>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a:extLst>
              <a:ext uri="{FF2B5EF4-FFF2-40B4-BE49-F238E27FC236}">
                <a16:creationId xmlns:a16="http://schemas.microsoft.com/office/drawing/2014/main" id="{56277B65-F03E-ED56-3105-42F82AE1BB6C}"/>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D2DD05D5-49C4-EE99-60F0-0271ACD04C48}"/>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D1FB2B47-6190-B7F6-4011-D3FCBA2FAA66}"/>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A472B96C-12BF-592B-C353-D2C85B82A34E}"/>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A4A2F988-540C-F550-54A7-9F2F06CBC7C8}"/>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9" name="Nhóm 28">
            <a:extLst>
              <a:ext uri="{FF2B5EF4-FFF2-40B4-BE49-F238E27FC236}">
                <a16:creationId xmlns:a16="http://schemas.microsoft.com/office/drawing/2014/main" id="{FA66ADD3-EE0F-5E70-E703-7D267506CF0C}"/>
              </a:ext>
            </a:extLst>
          </p:cNvPr>
          <p:cNvGrpSpPr/>
          <p:nvPr/>
        </p:nvGrpSpPr>
        <p:grpSpPr>
          <a:xfrm>
            <a:off x="154709" y="284430"/>
            <a:ext cx="16752166" cy="1995884"/>
            <a:chOff x="154709" y="342900"/>
            <a:chExt cx="16752166" cy="1995884"/>
          </a:xfrm>
        </p:grpSpPr>
        <p:sp>
          <p:nvSpPr>
            <p:cNvPr id="27" name="Hình chữ nhật: Góc Tròn 26">
              <a:extLst>
                <a:ext uri="{FF2B5EF4-FFF2-40B4-BE49-F238E27FC236}">
                  <a16:creationId xmlns:a16="http://schemas.microsoft.com/office/drawing/2014/main" id="{86785F8A-CE00-0F11-6AB0-E9F72F34EB2F}"/>
                </a:ext>
              </a:extLst>
            </p:cNvPr>
            <p:cNvSpPr/>
            <p:nvPr/>
          </p:nvSpPr>
          <p:spPr>
            <a:xfrm>
              <a:off x="1381125" y="342900"/>
              <a:ext cx="15525750" cy="1995884"/>
            </a:xfrm>
            <a:custGeom>
              <a:avLst/>
              <a:gdLst>
                <a:gd name="connsiteX0" fmla="*/ 0 w 15525750"/>
                <a:gd name="connsiteY0" fmla="*/ 332654 h 1995884"/>
                <a:gd name="connsiteX1" fmla="*/ 332654 w 15525750"/>
                <a:gd name="connsiteY1" fmla="*/ 0 h 1995884"/>
                <a:gd name="connsiteX2" fmla="*/ 710920 w 15525750"/>
                <a:gd name="connsiteY2" fmla="*/ 0 h 1995884"/>
                <a:gd name="connsiteX3" fmla="*/ 1237790 w 15525750"/>
                <a:gd name="connsiteY3" fmla="*/ 0 h 1995884"/>
                <a:gd name="connsiteX4" fmla="*/ 1764660 w 15525750"/>
                <a:gd name="connsiteY4" fmla="*/ 0 h 1995884"/>
                <a:gd name="connsiteX5" fmla="*/ 2440135 w 15525750"/>
                <a:gd name="connsiteY5" fmla="*/ 0 h 1995884"/>
                <a:gd name="connsiteX6" fmla="*/ 2967005 w 15525750"/>
                <a:gd name="connsiteY6" fmla="*/ 0 h 1995884"/>
                <a:gd name="connsiteX7" fmla="*/ 3791084 w 15525750"/>
                <a:gd name="connsiteY7" fmla="*/ 0 h 1995884"/>
                <a:gd name="connsiteX8" fmla="*/ 4615163 w 15525750"/>
                <a:gd name="connsiteY8" fmla="*/ 0 h 1995884"/>
                <a:gd name="connsiteX9" fmla="*/ 5290638 w 15525750"/>
                <a:gd name="connsiteY9" fmla="*/ 0 h 1995884"/>
                <a:gd name="connsiteX10" fmla="*/ 5520299 w 15525750"/>
                <a:gd name="connsiteY10" fmla="*/ 0 h 1995884"/>
                <a:gd name="connsiteX11" fmla="*/ 5898565 w 15525750"/>
                <a:gd name="connsiteY11" fmla="*/ 0 h 1995884"/>
                <a:gd name="connsiteX12" fmla="*/ 6425435 w 15525750"/>
                <a:gd name="connsiteY12" fmla="*/ 0 h 1995884"/>
                <a:gd name="connsiteX13" fmla="*/ 6655097 w 15525750"/>
                <a:gd name="connsiteY13" fmla="*/ 0 h 1995884"/>
                <a:gd name="connsiteX14" fmla="*/ 7033362 w 15525750"/>
                <a:gd name="connsiteY14" fmla="*/ 0 h 1995884"/>
                <a:gd name="connsiteX15" fmla="*/ 7263024 w 15525750"/>
                <a:gd name="connsiteY15" fmla="*/ 0 h 1995884"/>
                <a:gd name="connsiteX16" fmla="*/ 7789894 w 15525750"/>
                <a:gd name="connsiteY16" fmla="*/ 0 h 1995884"/>
                <a:gd name="connsiteX17" fmla="*/ 8019555 w 15525750"/>
                <a:gd name="connsiteY17" fmla="*/ 0 h 1995884"/>
                <a:gd name="connsiteX18" fmla="*/ 8992239 w 15525750"/>
                <a:gd name="connsiteY18" fmla="*/ 0 h 1995884"/>
                <a:gd name="connsiteX19" fmla="*/ 9370505 w 15525750"/>
                <a:gd name="connsiteY19" fmla="*/ 0 h 1995884"/>
                <a:gd name="connsiteX20" fmla="*/ 9600166 w 15525750"/>
                <a:gd name="connsiteY20" fmla="*/ 0 h 1995884"/>
                <a:gd name="connsiteX21" fmla="*/ 10275641 w 15525750"/>
                <a:gd name="connsiteY21" fmla="*/ 0 h 1995884"/>
                <a:gd name="connsiteX22" fmla="*/ 10505302 w 15525750"/>
                <a:gd name="connsiteY22" fmla="*/ 0 h 1995884"/>
                <a:gd name="connsiteX23" fmla="*/ 10734963 w 15525750"/>
                <a:gd name="connsiteY23" fmla="*/ 0 h 1995884"/>
                <a:gd name="connsiteX24" fmla="*/ 11410438 w 15525750"/>
                <a:gd name="connsiteY24" fmla="*/ 0 h 1995884"/>
                <a:gd name="connsiteX25" fmla="*/ 12383122 w 15525750"/>
                <a:gd name="connsiteY25" fmla="*/ 0 h 1995884"/>
                <a:gd name="connsiteX26" fmla="*/ 13058596 w 15525750"/>
                <a:gd name="connsiteY26" fmla="*/ 0 h 1995884"/>
                <a:gd name="connsiteX27" fmla="*/ 13585466 w 15525750"/>
                <a:gd name="connsiteY27" fmla="*/ 0 h 1995884"/>
                <a:gd name="connsiteX28" fmla="*/ 14260941 w 15525750"/>
                <a:gd name="connsiteY28" fmla="*/ 0 h 1995884"/>
                <a:gd name="connsiteX29" fmla="*/ 15193096 w 15525750"/>
                <a:gd name="connsiteY29" fmla="*/ 0 h 1995884"/>
                <a:gd name="connsiteX30" fmla="*/ 15525750 w 15525750"/>
                <a:gd name="connsiteY30" fmla="*/ 332654 h 1995884"/>
                <a:gd name="connsiteX31" fmla="*/ 15525750 w 15525750"/>
                <a:gd name="connsiteY31" fmla="*/ 997942 h 1995884"/>
                <a:gd name="connsiteX32" fmla="*/ 15525750 w 15525750"/>
                <a:gd name="connsiteY32" fmla="*/ 1663230 h 1995884"/>
                <a:gd name="connsiteX33" fmla="*/ 15193096 w 15525750"/>
                <a:gd name="connsiteY33" fmla="*/ 1995884 h 1995884"/>
                <a:gd name="connsiteX34" fmla="*/ 14517621 w 15525750"/>
                <a:gd name="connsiteY34" fmla="*/ 1995884 h 1995884"/>
                <a:gd name="connsiteX35" fmla="*/ 13544938 w 15525750"/>
                <a:gd name="connsiteY35" fmla="*/ 1995884 h 1995884"/>
                <a:gd name="connsiteX36" fmla="*/ 13018068 w 15525750"/>
                <a:gd name="connsiteY36" fmla="*/ 1995884 h 1995884"/>
                <a:gd name="connsiteX37" fmla="*/ 12491197 w 15525750"/>
                <a:gd name="connsiteY37" fmla="*/ 1995884 h 1995884"/>
                <a:gd name="connsiteX38" fmla="*/ 11667118 w 15525750"/>
                <a:gd name="connsiteY38" fmla="*/ 1995884 h 1995884"/>
                <a:gd name="connsiteX39" fmla="*/ 10991644 w 15525750"/>
                <a:gd name="connsiteY39" fmla="*/ 1995884 h 1995884"/>
                <a:gd name="connsiteX40" fmla="*/ 10464774 w 15525750"/>
                <a:gd name="connsiteY40" fmla="*/ 1995884 h 1995884"/>
                <a:gd name="connsiteX41" fmla="*/ 9937903 w 15525750"/>
                <a:gd name="connsiteY41" fmla="*/ 1995884 h 1995884"/>
                <a:gd name="connsiteX42" fmla="*/ 9262429 w 15525750"/>
                <a:gd name="connsiteY42" fmla="*/ 1995884 h 1995884"/>
                <a:gd name="connsiteX43" fmla="*/ 8289745 w 15525750"/>
                <a:gd name="connsiteY43" fmla="*/ 1995884 h 1995884"/>
                <a:gd name="connsiteX44" fmla="*/ 7317062 w 15525750"/>
                <a:gd name="connsiteY44" fmla="*/ 1995884 h 1995884"/>
                <a:gd name="connsiteX45" fmla="*/ 6790192 w 15525750"/>
                <a:gd name="connsiteY45" fmla="*/ 1995884 h 1995884"/>
                <a:gd name="connsiteX46" fmla="*/ 5817508 w 15525750"/>
                <a:gd name="connsiteY46" fmla="*/ 1995884 h 1995884"/>
                <a:gd name="connsiteX47" fmla="*/ 5142033 w 15525750"/>
                <a:gd name="connsiteY47" fmla="*/ 1995884 h 1995884"/>
                <a:gd name="connsiteX48" fmla="*/ 4169350 w 15525750"/>
                <a:gd name="connsiteY48" fmla="*/ 1995884 h 1995884"/>
                <a:gd name="connsiteX49" fmla="*/ 3196666 w 15525750"/>
                <a:gd name="connsiteY49" fmla="*/ 1995884 h 1995884"/>
                <a:gd name="connsiteX50" fmla="*/ 2521192 w 15525750"/>
                <a:gd name="connsiteY50" fmla="*/ 1995884 h 1995884"/>
                <a:gd name="connsiteX51" fmla="*/ 2291530 w 15525750"/>
                <a:gd name="connsiteY51" fmla="*/ 1995884 h 1995884"/>
                <a:gd name="connsiteX52" fmla="*/ 2061869 w 15525750"/>
                <a:gd name="connsiteY52" fmla="*/ 1995884 h 1995884"/>
                <a:gd name="connsiteX53" fmla="*/ 1683603 w 15525750"/>
                <a:gd name="connsiteY53" fmla="*/ 1995884 h 1995884"/>
                <a:gd name="connsiteX54" fmla="*/ 332654 w 15525750"/>
                <a:gd name="connsiteY54" fmla="*/ 1995884 h 1995884"/>
                <a:gd name="connsiteX55" fmla="*/ 0 w 15525750"/>
                <a:gd name="connsiteY55" fmla="*/ 1663230 h 1995884"/>
                <a:gd name="connsiteX56" fmla="*/ 0 w 15525750"/>
                <a:gd name="connsiteY56" fmla="*/ 1024554 h 1995884"/>
                <a:gd name="connsiteX57" fmla="*/ 0 w 15525750"/>
                <a:gd name="connsiteY57" fmla="*/ 332654 h 199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25750" h="1995884" fill="none" extrusionOk="0">
                  <a:moveTo>
                    <a:pt x="0" y="332654"/>
                  </a:moveTo>
                  <a:cubicBezTo>
                    <a:pt x="4888" y="104833"/>
                    <a:pt x="152298" y="38152"/>
                    <a:pt x="332654" y="0"/>
                  </a:cubicBezTo>
                  <a:cubicBezTo>
                    <a:pt x="411194" y="10405"/>
                    <a:pt x="596131" y="-9368"/>
                    <a:pt x="710920" y="0"/>
                  </a:cubicBezTo>
                  <a:cubicBezTo>
                    <a:pt x="825709" y="9368"/>
                    <a:pt x="1068188" y="19879"/>
                    <a:pt x="1237790" y="0"/>
                  </a:cubicBezTo>
                  <a:cubicBezTo>
                    <a:pt x="1407392" y="-19879"/>
                    <a:pt x="1625618" y="-18874"/>
                    <a:pt x="1764660" y="0"/>
                  </a:cubicBezTo>
                  <a:cubicBezTo>
                    <a:pt x="1903702" y="18874"/>
                    <a:pt x="2192118" y="27753"/>
                    <a:pt x="2440135" y="0"/>
                  </a:cubicBezTo>
                  <a:cubicBezTo>
                    <a:pt x="2688152" y="-27753"/>
                    <a:pt x="2857219" y="6940"/>
                    <a:pt x="2967005" y="0"/>
                  </a:cubicBezTo>
                  <a:cubicBezTo>
                    <a:pt x="3076791" y="-6940"/>
                    <a:pt x="3501702" y="5796"/>
                    <a:pt x="3791084" y="0"/>
                  </a:cubicBezTo>
                  <a:cubicBezTo>
                    <a:pt x="4080466" y="-5796"/>
                    <a:pt x="4270498" y="17623"/>
                    <a:pt x="4615163" y="0"/>
                  </a:cubicBezTo>
                  <a:cubicBezTo>
                    <a:pt x="4959828" y="-17623"/>
                    <a:pt x="4993663" y="9225"/>
                    <a:pt x="5290638" y="0"/>
                  </a:cubicBezTo>
                  <a:cubicBezTo>
                    <a:pt x="5587614" y="-9225"/>
                    <a:pt x="5414573" y="-2982"/>
                    <a:pt x="5520299" y="0"/>
                  </a:cubicBezTo>
                  <a:cubicBezTo>
                    <a:pt x="5626025" y="2982"/>
                    <a:pt x="5815616" y="-10561"/>
                    <a:pt x="5898565" y="0"/>
                  </a:cubicBezTo>
                  <a:cubicBezTo>
                    <a:pt x="5981514" y="10561"/>
                    <a:pt x="6224258" y="21157"/>
                    <a:pt x="6425435" y="0"/>
                  </a:cubicBezTo>
                  <a:cubicBezTo>
                    <a:pt x="6626612" y="-21157"/>
                    <a:pt x="6550113" y="8711"/>
                    <a:pt x="6655097" y="0"/>
                  </a:cubicBezTo>
                  <a:cubicBezTo>
                    <a:pt x="6760081" y="-8711"/>
                    <a:pt x="6919908" y="-11085"/>
                    <a:pt x="7033362" y="0"/>
                  </a:cubicBezTo>
                  <a:cubicBezTo>
                    <a:pt x="7146816" y="11085"/>
                    <a:pt x="7161293" y="2076"/>
                    <a:pt x="7263024" y="0"/>
                  </a:cubicBezTo>
                  <a:cubicBezTo>
                    <a:pt x="7364755" y="-2076"/>
                    <a:pt x="7630633" y="-22623"/>
                    <a:pt x="7789894" y="0"/>
                  </a:cubicBezTo>
                  <a:cubicBezTo>
                    <a:pt x="7949155" y="22623"/>
                    <a:pt x="7970243" y="-6674"/>
                    <a:pt x="8019555" y="0"/>
                  </a:cubicBezTo>
                  <a:cubicBezTo>
                    <a:pt x="8068867" y="6674"/>
                    <a:pt x="8788161" y="-30103"/>
                    <a:pt x="8992239" y="0"/>
                  </a:cubicBezTo>
                  <a:cubicBezTo>
                    <a:pt x="9196317" y="30103"/>
                    <a:pt x="9255885" y="9369"/>
                    <a:pt x="9370505" y="0"/>
                  </a:cubicBezTo>
                  <a:cubicBezTo>
                    <a:pt x="9485125" y="-9369"/>
                    <a:pt x="9506971" y="-1123"/>
                    <a:pt x="9600166" y="0"/>
                  </a:cubicBezTo>
                  <a:cubicBezTo>
                    <a:pt x="9693361" y="1123"/>
                    <a:pt x="9959443" y="5843"/>
                    <a:pt x="10275641" y="0"/>
                  </a:cubicBezTo>
                  <a:cubicBezTo>
                    <a:pt x="10591839" y="-5843"/>
                    <a:pt x="10453053" y="-5299"/>
                    <a:pt x="10505302" y="0"/>
                  </a:cubicBezTo>
                  <a:cubicBezTo>
                    <a:pt x="10557551" y="5299"/>
                    <a:pt x="10629375" y="2747"/>
                    <a:pt x="10734963" y="0"/>
                  </a:cubicBezTo>
                  <a:cubicBezTo>
                    <a:pt x="10840551" y="-2747"/>
                    <a:pt x="11274375" y="-7276"/>
                    <a:pt x="11410438" y="0"/>
                  </a:cubicBezTo>
                  <a:cubicBezTo>
                    <a:pt x="11546502" y="7276"/>
                    <a:pt x="12086212" y="12460"/>
                    <a:pt x="12383122" y="0"/>
                  </a:cubicBezTo>
                  <a:cubicBezTo>
                    <a:pt x="12680032" y="-12460"/>
                    <a:pt x="12849705" y="-14808"/>
                    <a:pt x="13058596" y="0"/>
                  </a:cubicBezTo>
                  <a:cubicBezTo>
                    <a:pt x="13267487" y="14808"/>
                    <a:pt x="13399031" y="-25459"/>
                    <a:pt x="13585466" y="0"/>
                  </a:cubicBezTo>
                  <a:cubicBezTo>
                    <a:pt x="13771901" y="25459"/>
                    <a:pt x="14037399" y="-22167"/>
                    <a:pt x="14260941" y="0"/>
                  </a:cubicBezTo>
                  <a:cubicBezTo>
                    <a:pt x="14484484" y="22167"/>
                    <a:pt x="14982435" y="-29851"/>
                    <a:pt x="15193096" y="0"/>
                  </a:cubicBezTo>
                  <a:cubicBezTo>
                    <a:pt x="15371845" y="34532"/>
                    <a:pt x="15540648" y="160983"/>
                    <a:pt x="15525750" y="332654"/>
                  </a:cubicBezTo>
                  <a:cubicBezTo>
                    <a:pt x="15552279" y="468799"/>
                    <a:pt x="15499176" y="700581"/>
                    <a:pt x="15525750" y="997942"/>
                  </a:cubicBezTo>
                  <a:cubicBezTo>
                    <a:pt x="15552324" y="1295303"/>
                    <a:pt x="15510607" y="1461931"/>
                    <a:pt x="15525750" y="1663230"/>
                  </a:cubicBezTo>
                  <a:cubicBezTo>
                    <a:pt x="15492601" y="1853067"/>
                    <a:pt x="15357202" y="1983529"/>
                    <a:pt x="15193096" y="1995884"/>
                  </a:cubicBezTo>
                  <a:cubicBezTo>
                    <a:pt x="14971070" y="1991535"/>
                    <a:pt x="14841044" y="1985960"/>
                    <a:pt x="14517621" y="1995884"/>
                  </a:cubicBezTo>
                  <a:cubicBezTo>
                    <a:pt x="14194198" y="2005808"/>
                    <a:pt x="13980701" y="1970939"/>
                    <a:pt x="13544938" y="1995884"/>
                  </a:cubicBezTo>
                  <a:cubicBezTo>
                    <a:pt x="13109175" y="2020829"/>
                    <a:pt x="13249136" y="1993028"/>
                    <a:pt x="13018068" y="1995884"/>
                  </a:cubicBezTo>
                  <a:cubicBezTo>
                    <a:pt x="12787000" y="1998741"/>
                    <a:pt x="12654687" y="1994015"/>
                    <a:pt x="12491197" y="1995884"/>
                  </a:cubicBezTo>
                  <a:cubicBezTo>
                    <a:pt x="12327707" y="1997753"/>
                    <a:pt x="12050927" y="2022114"/>
                    <a:pt x="11667118" y="1995884"/>
                  </a:cubicBezTo>
                  <a:cubicBezTo>
                    <a:pt x="11283309" y="1969654"/>
                    <a:pt x="11224636" y="1998004"/>
                    <a:pt x="10991644" y="1995884"/>
                  </a:cubicBezTo>
                  <a:cubicBezTo>
                    <a:pt x="10758652" y="1993764"/>
                    <a:pt x="10695336" y="2011034"/>
                    <a:pt x="10464774" y="1995884"/>
                  </a:cubicBezTo>
                  <a:cubicBezTo>
                    <a:pt x="10234212" y="1980735"/>
                    <a:pt x="10154097" y="1982802"/>
                    <a:pt x="9937903" y="1995884"/>
                  </a:cubicBezTo>
                  <a:cubicBezTo>
                    <a:pt x="9721709" y="2008966"/>
                    <a:pt x="9477601" y="1985318"/>
                    <a:pt x="9262429" y="1995884"/>
                  </a:cubicBezTo>
                  <a:cubicBezTo>
                    <a:pt x="9047257" y="2006450"/>
                    <a:pt x="8509277" y="2037379"/>
                    <a:pt x="8289745" y="1995884"/>
                  </a:cubicBezTo>
                  <a:cubicBezTo>
                    <a:pt x="8070213" y="1954389"/>
                    <a:pt x="7560218" y="1962452"/>
                    <a:pt x="7317062" y="1995884"/>
                  </a:cubicBezTo>
                  <a:cubicBezTo>
                    <a:pt x="7073906" y="2029316"/>
                    <a:pt x="6906345" y="2015440"/>
                    <a:pt x="6790192" y="1995884"/>
                  </a:cubicBezTo>
                  <a:cubicBezTo>
                    <a:pt x="6674039" y="1976329"/>
                    <a:pt x="6149905" y="1988564"/>
                    <a:pt x="5817508" y="1995884"/>
                  </a:cubicBezTo>
                  <a:cubicBezTo>
                    <a:pt x="5485111" y="2003204"/>
                    <a:pt x="5359307" y="2026985"/>
                    <a:pt x="5142033" y="1995884"/>
                  </a:cubicBezTo>
                  <a:cubicBezTo>
                    <a:pt x="4924760" y="1964783"/>
                    <a:pt x="4418131" y="1975017"/>
                    <a:pt x="4169350" y="1995884"/>
                  </a:cubicBezTo>
                  <a:cubicBezTo>
                    <a:pt x="3920569" y="2016751"/>
                    <a:pt x="3670567" y="2025124"/>
                    <a:pt x="3196666" y="1995884"/>
                  </a:cubicBezTo>
                  <a:cubicBezTo>
                    <a:pt x="2722765" y="1966644"/>
                    <a:pt x="2665910" y="2000317"/>
                    <a:pt x="2521192" y="1995884"/>
                  </a:cubicBezTo>
                  <a:cubicBezTo>
                    <a:pt x="2376474" y="1991451"/>
                    <a:pt x="2359853" y="1992062"/>
                    <a:pt x="2291530" y="1995884"/>
                  </a:cubicBezTo>
                  <a:cubicBezTo>
                    <a:pt x="2223207" y="1999706"/>
                    <a:pt x="2111756" y="2003147"/>
                    <a:pt x="2061869" y="1995884"/>
                  </a:cubicBezTo>
                  <a:cubicBezTo>
                    <a:pt x="2011982" y="1988621"/>
                    <a:pt x="1860281" y="2000429"/>
                    <a:pt x="1683603" y="1995884"/>
                  </a:cubicBezTo>
                  <a:cubicBezTo>
                    <a:pt x="1506925" y="1991339"/>
                    <a:pt x="883840" y="2012488"/>
                    <a:pt x="332654" y="1995884"/>
                  </a:cubicBezTo>
                  <a:cubicBezTo>
                    <a:pt x="135296" y="2028265"/>
                    <a:pt x="-8490" y="1878265"/>
                    <a:pt x="0" y="1663230"/>
                  </a:cubicBezTo>
                  <a:cubicBezTo>
                    <a:pt x="-31492" y="1357276"/>
                    <a:pt x="-26669" y="1271962"/>
                    <a:pt x="0" y="1024554"/>
                  </a:cubicBezTo>
                  <a:cubicBezTo>
                    <a:pt x="26669" y="777146"/>
                    <a:pt x="-31119" y="638691"/>
                    <a:pt x="0" y="332654"/>
                  </a:cubicBezTo>
                  <a:close/>
                </a:path>
                <a:path w="15525750" h="1995884" stroke="0" extrusionOk="0">
                  <a:moveTo>
                    <a:pt x="0" y="332654"/>
                  </a:moveTo>
                  <a:cubicBezTo>
                    <a:pt x="4678" y="141615"/>
                    <a:pt x="144495" y="-3391"/>
                    <a:pt x="332654" y="0"/>
                  </a:cubicBezTo>
                  <a:cubicBezTo>
                    <a:pt x="506899" y="4959"/>
                    <a:pt x="631049" y="9135"/>
                    <a:pt x="710920" y="0"/>
                  </a:cubicBezTo>
                  <a:cubicBezTo>
                    <a:pt x="790791" y="-9135"/>
                    <a:pt x="1081162" y="-4958"/>
                    <a:pt x="1237790" y="0"/>
                  </a:cubicBezTo>
                  <a:cubicBezTo>
                    <a:pt x="1394418" y="4958"/>
                    <a:pt x="1397055" y="3835"/>
                    <a:pt x="1467451" y="0"/>
                  </a:cubicBezTo>
                  <a:cubicBezTo>
                    <a:pt x="1537847" y="-3835"/>
                    <a:pt x="2130911" y="-5244"/>
                    <a:pt x="2440135" y="0"/>
                  </a:cubicBezTo>
                  <a:cubicBezTo>
                    <a:pt x="2749359" y="5244"/>
                    <a:pt x="2578242" y="-4886"/>
                    <a:pt x="2669796" y="0"/>
                  </a:cubicBezTo>
                  <a:cubicBezTo>
                    <a:pt x="2761350" y="4886"/>
                    <a:pt x="3199321" y="22212"/>
                    <a:pt x="3642480" y="0"/>
                  </a:cubicBezTo>
                  <a:cubicBezTo>
                    <a:pt x="4085639" y="-22212"/>
                    <a:pt x="3784177" y="-114"/>
                    <a:pt x="3872141" y="0"/>
                  </a:cubicBezTo>
                  <a:cubicBezTo>
                    <a:pt x="3960105" y="114"/>
                    <a:pt x="3999131" y="-327"/>
                    <a:pt x="4101802" y="0"/>
                  </a:cubicBezTo>
                  <a:cubicBezTo>
                    <a:pt x="4204473" y="327"/>
                    <a:pt x="4655791" y="-12056"/>
                    <a:pt x="4925882" y="0"/>
                  </a:cubicBezTo>
                  <a:cubicBezTo>
                    <a:pt x="5195973" y="12056"/>
                    <a:pt x="5330831" y="33471"/>
                    <a:pt x="5601356" y="0"/>
                  </a:cubicBezTo>
                  <a:cubicBezTo>
                    <a:pt x="5871881" y="-33471"/>
                    <a:pt x="6248219" y="-31570"/>
                    <a:pt x="6425435" y="0"/>
                  </a:cubicBezTo>
                  <a:cubicBezTo>
                    <a:pt x="6602651" y="31570"/>
                    <a:pt x="6597607" y="7495"/>
                    <a:pt x="6655097" y="0"/>
                  </a:cubicBezTo>
                  <a:cubicBezTo>
                    <a:pt x="6712587" y="-7495"/>
                    <a:pt x="7160393" y="23451"/>
                    <a:pt x="7479176" y="0"/>
                  </a:cubicBezTo>
                  <a:cubicBezTo>
                    <a:pt x="7797959" y="-23451"/>
                    <a:pt x="7595480" y="7559"/>
                    <a:pt x="7708837" y="0"/>
                  </a:cubicBezTo>
                  <a:cubicBezTo>
                    <a:pt x="7822194" y="-7559"/>
                    <a:pt x="7891009" y="6897"/>
                    <a:pt x="7938498" y="0"/>
                  </a:cubicBezTo>
                  <a:cubicBezTo>
                    <a:pt x="7985987" y="-6897"/>
                    <a:pt x="8386353" y="-25840"/>
                    <a:pt x="8762577" y="0"/>
                  </a:cubicBezTo>
                  <a:cubicBezTo>
                    <a:pt x="9138801" y="25840"/>
                    <a:pt x="9038696" y="-14946"/>
                    <a:pt x="9140843" y="0"/>
                  </a:cubicBezTo>
                  <a:cubicBezTo>
                    <a:pt x="9242990" y="14946"/>
                    <a:pt x="9717226" y="-47778"/>
                    <a:pt x="10113527" y="0"/>
                  </a:cubicBezTo>
                  <a:cubicBezTo>
                    <a:pt x="10509828" y="47778"/>
                    <a:pt x="10766996" y="20386"/>
                    <a:pt x="10937606" y="0"/>
                  </a:cubicBezTo>
                  <a:cubicBezTo>
                    <a:pt x="11108216" y="-20386"/>
                    <a:pt x="11641787" y="30096"/>
                    <a:pt x="11910289" y="0"/>
                  </a:cubicBezTo>
                  <a:cubicBezTo>
                    <a:pt x="12178791" y="-30096"/>
                    <a:pt x="12069903" y="468"/>
                    <a:pt x="12139951" y="0"/>
                  </a:cubicBezTo>
                  <a:cubicBezTo>
                    <a:pt x="12209999" y="-468"/>
                    <a:pt x="12322406" y="8540"/>
                    <a:pt x="12369612" y="0"/>
                  </a:cubicBezTo>
                  <a:cubicBezTo>
                    <a:pt x="12416818" y="-8540"/>
                    <a:pt x="12652737" y="-12880"/>
                    <a:pt x="12896482" y="0"/>
                  </a:cubicBezTo>
                  <a:cubicBezTo>
                    <a:pt x="13140227" y="12880"/>
                    <a:pt x="13020630" y="-8236"/>
                    <a:pt x="13126144" y="0"/>
                  </a:cubicBezTo>
                  <a:cubicBezTo>
                    <a:pt x="13231658" y="8236"/>
                    <a:pt x="13274012" y="-240"/>
                    <a:pt x="13355805" y="0"/>
                  </a:cubicBezTo>
                  <a:cubicBezTo>
                    <a:pt x="13437598" y="240"/>
                    <a:pt x="13495814" y="-2683"/>
                    <a:pt x="13585466" y="0"/>
                  </a:cubicBezTo>
                  <a:cubicBezTo>
                    <a:pt x="13675118" y="2683"/>
                    <a:pt x="14246847" y="39587"/>
                    <a:pt x="14558150" y="0"/>
                  </a:cubicBezTo>
                  <a:cubicBezTo>
                    <a:pt x="14869453" y="-39587"/>
                    <a:pt x="14996232" y="24468"/>
                    <a:pt x="15193096" y="0"/>
                  </a:cubicBezTo>
                  <a:cubicBezTo>
                    <a:pt x="15394923" y="-11059"/>
                    <a:pt x="15548413" y="117227"/>
                    <a:pt x="15525750" y="332654"/>
                  </a:cubicBezTo>
                  <a:cubicBezTo>
                    <a:pt x="15544931" y="593532"/>
                    <a:pt x="15512406" y="744572"/>
                    <a:pt x="15525750" y="958025"/>
                  </a:cubicBezTo>
                  <a:cubicBezTo>
                    <a:pt x="15539094" y="1171478"/>
                    <a:pt x="15533056" y="1409613"/>
                    <a:pt x="15525750" y="1663230"/>
                  </a:cubicBezTo>
                  <a:cubicBezTo>
                    <a:pt x="15495435" y="1840347"/>
                    <a:pt x="15369035" y="1989020"/>
                    <a:pt x="15193096" y="1995884"/>
                  </a:cubicBezTo>
                  <a:cubicBezTo>
                    <a:pt x="15059348" y="1973786"/>
                    <a:pt x="14844503" y="1984388"/>
                    <a:pt x="14666226" y="1995884"/>
                  </a:cubicBezTo>
                  <a:cubicBezTo>
                    <a:pt x="14487949" y="2007381"/>
                    <a:pt x="14345695" y="2004028"/>
                    <a:pt x="14139356" y="1995884"/>
                  </a:cubicBezTo>
                  <a:cubicBezTo>
                    <a:pt x="13933017" y="1987741"/>
                    <a:pt x="13857445" y="2014476"/>
                    <a:pt x="13761090" y="1995884"/>
                  </a:cubicBezTo>
                  <a:cubicBezTo>
                    <a:pt x="13664735" y="1977292"/>
                    <a:pt x="13643197" y="1994750"/>
                    <a:pt x="13531428" y="1995884"/>
                  </a:cubicBezTo>
                  <a:cubicBezTo>
                    <a:pt x="13419659" y="1997018"/>
                    <a:pt x="13293894" y="1996689"/>
                    <a:pt x="13153163" y="1995884"/>
                  </a:cubicBezTo>
                  <a:cubicBezTo>
                    <a:pt x="13012432" y="1995079"/>
                    <a:pt x="12874954" y="1992323"/>
                    <a:pt x="12626292" y="1995884"/>
                  </a:cubicBezTo>
                  <a:cubicBezTo>
                    <a:pt x="12377630" y="1999445"/>
                    <a:pt x="11910058" y="1973636"/>
                    <a:pt x="11653609" y="1995884"/>
                  </a:cubicBezTo>
                  <a:cubicBezTo>
                    <a:pt x="11397160" y="2018132"/>
                    <a:pt x="10931699" y="1950459"/>
                    <a:pt x="10680925" y="1995884"/>
                  </a:cubicBezTo>
                  <a:cubicBezTo>
                    <a:pt x="10430151" y="2041309"/>
                    <a:pt x="10535705" y="2005898"/>
                    <a:pt x="10451264" y="1995884"/>
                  </a:cubicBezTo>
                  <a:cubicBezTo>
                    <a:pt x="10366823" y="1985870"/>
                    <a:pt x="10031896" y="2005362"/>
                    <a:pt x="9924394" y="1995884"/>
                  </a:cubicBezTo>
                  <a:cubicBezTo>
                    <a:pt x="9816892" y="1986407"/>
                    <a:pt x="9761372" y="1998834"/>
                    <a:pt x="9694732" y="1995884"/>
                  </a:cubicBezTo>
                  <a:cubicBezTo>
                    <a:pt x="9628092" y="1992934"/>
                    <a:pt x="9317489" y="1977542"/>
                    <a:pt x="9019258" y="1995884"/>
                  </a:cubicBezTo>
                  <a:cubicBezTo>
                    <a:pt x="8721027" y="2014226"/>
                    <a:pt x="8559950" y="1969500"/>
                    <a:pt x="8343783" y="1995884"/>
                  </a:cubicBezTo>
                  <a:cubicBezTo>
                    <a:pt x="8127617" y="2022268"/>
                    <a:pt x="7787267" y="1991262"/>
                    <a:pt x="7519704" y="1995884"/>
                  </a:cubicBezTo>
                  <a:cubicBezTo>
                    <a:pt x="7252141" y="2000506"/>
                    <a:pt x="7055185" y="1988423"/>
                    <a:pt x="6844229" y="1995884"/>
                  </a:cubicBezTo>
                  <a:cubicBezTo>
                    <a:pt x="6633274" y="2003345"/>
                    <a:pt x="6209343" y="1971816"/>
                    <a:pt x="6020150" y="1995884"/>
                  </a:cubicBezTo>
                  <a:cubicBezTo>
                    <a:pt x="5830957" y="2019952"/>
                    <a:pt x="5729464" y="1977990"/>
                    <a:pt x="5641885" y="1995884"/>
                  </a:cubicBezTo>
                  <a:cubicBezTo>
                    <a:pt x="5554307" y="2013778"/>
                    <a:pt x="5208009" y="2015117"/>
                    <a:pt x="4966410" y="1995884"/>
                  </a:cubicBezTo>
                  <a:cubicBezTo>
                    <a:pt x="4724812" y="1976651"/>
                    <a:pt x="4732688" y="1989649"/>
                    <a:pt x="4588144" y="1995884"/>
                  </a:cubicBezTo>
                  <a:cubicBezTo>
                    <a:pt x="4443600" y="2002119"/>
                    <a:pt x="4037346" y="2022051"/>
                    <a:pt x="3764065" y="1995884"/>
                  </a:cubicBezTo>
                  <a:cubicBezTo>
                    <a:pt x="3490784" y="1969717"/>
                    <a:pt x="3274553" y="2023588"/>
                    <a:pt x="2939986" y="1995884"/>
                  </a:cubicBezTo>
                  <a:cubicBezTo>
                    <a:pt x="2605419" y="1968180"/>
                    <a:pt x="2376398" y="2019693"/>
                    <a:pt x="1967303" y="1995884"/>
                  </a:cubicBezTo>
                  <a:cubicBezTo>
                    <a:pt x="1558208" y="1972075"/>
                    <a:pt x="1792979" y="2003563"/>
                    <a:pt x="1737641" y="1995884"/>
                  </a:cubicBezTo>
                  <a:cubicBezTo>
                    <a:pt x="1682303" y="1988205"/>
                    <a:pt x="1341638" y="2021028"/>
                    <a:pt x="1210771" y="1995884"/>
                  </a:cubicBezTo>
                  <a:cubicBezTo>
                    <a:pt x="1079904" y="1970741"/>
                    <a:pt x="607474" y="2026659"/>
                    <a:pt x="332654" y="1995884"/>
                  </a:cubicBezTo>
                  <a:cubicBezTo>
                    <a:pt x="125694" y="1988803"/>
                    <a:pt x="10297" y="1838272"/>
                    <a:pt x="0" y="1663230"/>
                  </a:cubicBezTo>
                  <a:cubicBezTo>
                    <a:pt x="-22120" y="1451030"/>
                    <a:pt x="5495" y="1337985"/>
                    <a:pt x="0" y="1037859"/>
                  </a:cubicBezTo>
                  <a:cubicBezTo>
                    <a:pt x="-5495" y="737733"/>
                    <a:pt x="-24467" y="546651"/>
                    <a:pt x="0" y="332654"/>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Hình ảnh 25">
              <a:extLst>
                <a:ext uri="{FF2B5EF4-FFF2-40B4-BE49-F238E27FC236}">
                  <a16:creationId xmlns:a16="http://schemas.microsoft.com/office/drawing/2014/main" id="{53975F54-DFDE-5747-3AD6-55EC4C23E4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09" y="418653"/>
              <a:ext cx="1752600" cy="1918594"/>
            </a:xfrm>
            <a:prstGeom prst="rect">
              <a:avLst/>
            </a:prstGeom>
          </p:spPr>
        </p:pic>
        <p:sp>
          <p:nvSpPr>
            <p:cNvPr id="28" name="Hình chữ nhật 27">
              <a:extLst>
                <a:ext uri="{FF2B5EF4-FFF2-40B4-BE49-F238E27FC236}">
                  <a16:creationId xmlns:a16="http://schemas.microsoft.com/office/drawing/2014/main" id="{C69F824C-2939-D084-1B12-3A6A95568A19}"/>
                </a:ext>
              </a:extLst>
            </p:cNvPr>
            <p:cNvSpPr/>
            <p:nvPr/>
          </p:nvSpPr>
          <p:spPr>
            <a:xfrm>
              <a:off x="1905000" y="509148"/>
              <a:ext cx="14987079" cy="1754326"/>
            </a:xfrm>
            <a:prstGeom prst="rect">
              <a:avLst/>
            </a:prstGeom>
            <a:noFill/>
          </p:spPr>
          <p:txBody>
            <a:bodyPr wrap="square" lIns="91440" tIns="45720" rIns="91440" bIns="45720">
              <a:spAutoFit/>
            </a:bodyPr>
            <a:lstStyle/>
            <a:p>
              <a:r>
                <a:rPr lang="vi-VN" sz="5400" b="0" cap="none" spc="0">
                  <a:ln w="0"/>
                  <a:solidFill>
                    <a:schemeClr val="tx1"/>
                  </a:solidFill>
                </a:rPr>
                <a:t>Ghi lại việc làm thể hiện trách nhiệm và lòng biết ơn của em với các thành viên trong gia đình.</a:t>
              </a:r>
            </a:p>
          </p:txBody>
        </p:sp>
      </p:grpSp>
      <p:grpSp>
        <p:nvGrpSpPr>
          <p:cNvPr id="25" name="Nhóm 24">
            <a:extLst>
              <a:ext uri="{FF2B5EF4-FFF2-40B4-BE49-F238E27FC236}">
                <a16:creationId xmlns:a16="http://schemas.microsoft.com/office/drawing/2014/main" id="{6F2A7369-4509-EF68-74B9-D2C63D201CD3}"/>
              </a:ext>
            </a:extLst>
          </p:cNvPr>
          <p:cNvGrpSpPr/>
          <p:nvPr/>
        </p:nvGrpSpPr>
        <p:grpSpPr>
          <a:xfrm>
            <a:off x="1351107" y="2582564"/>
            <a:ext cx="15011400" cy="7420006"/>
            <a:chOff x="1351107" y="2582564"/>
            <a:chExt cx="15011400" cy="7420006"/>
          </a:xfrm>
        </p:grpSpPr>
        <p:grpSp>
          <p:nvGrpSpPr>
            <p:cNvPr id="24" name="Nhóm 23">
              <a:extLst>
                <a:ext uri="{FF2B5EF4-FFF2-40B4-BE49-F238E27FC236}">
                  <a16:creationId xmlns:a16="http://schemas.microsoft.com/office/drawing/2014/main" id="{49CB7E61-F6FD-F1CA-8DE7-D0CBB25B5845}"/>
                </a:ext>
              </a:extLst>
            </p:cNvPr>
            <p:cNvGrpSpPr/>
            <p:nvPr/>
          </p:nvGrpSpPr>
          <p:grpSpPr>
            <a:xfrm>
              <a:off x="1351107" y="2582564"/>
              <a:ext cx="15011400" cy="7420006"/>
              <a:chOff x="1351107" y="2582564"/>
              <a:chExt cx="15011400" cy="7420006"/>
            </a:xfrm>
          </p:grpSpPr>
          <p:sp>
            <p:nvSpPr>
              <p:cNvPr id="5" name="Freeform 6">
                <a:extLst>
                  <a:ext uri="{FF2B5EF4-FFF2-40B4-BE49-F238E27FC236}">
                    <a16:creationId xmlns:a16="http://schemas.microsoft.com/office/drawing/2014/main" id="{A7246288-23A4-D8D4-1C1C-EB81667E0F65}"/>
                  </a:ext>
                </a:extLst>
              </p:cNvPr>
              <p:cNvSpPr/>
              <p:nvPr/>
            </p:nvSpPr>
            <p:spPr>
              <a:xfrm>
                <a:off x="1351107" y="2582564"/>
                <a:ext cx="15011400" cy="7420006"/>
              </a:xfrm>
              <a:custGeom>
                <a:avLst/>
                <a:gdLst/>
                <a:ahLst/>
                <a:cxnLst/>
                <a:rect l="l" t="t" r="r" b="b"/>
                <a:pathLst>
                  <a:path w="6477606" h="4302210">
                    <a:moveTo>
                      <a:pt x="0" y="0"/>
                    </a:moveTo>
                    <a:lnTo>
                      <a:pt x="6477606" y="0"/>
                    </a:lnTo>
                    <a:lnTo>
                      <a:pt x="6477606" y="4302210"/>
                    </a:lnTo>
                    <a:lnTo>
                      <a:pt x="0" y="430221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0">
                <a:extLst>
                  <a:ext uri="{FF2B5EF4-FFF2-40B4-BE49-F238E27FC236}">
                    <a16:creationId xmlns:a16="http://schemas.microsoft.com/office/drawing/2014/main" id="{1274CA61-78DE-8C1E-29F8-2E1EB95C6FE1}"/>
                  </a:ext>
                </a:extLst>
              </p:cNvPr>
              <p:cNvSpPr/>
              <p:nvPr/>
            </p:nvSpPr>
            <p:spPr>
              <a:xfrm>
                <a:off x="5867400" y="2759886"/>
                <a:ext cx="5692702" cy="1465871"/>
              </a:xfrm>
              <a:custGeom>
                <a:avLst/>
                <a:gdLst/>
                <a:ahLst/>
                <a:cxnLst/>
                <a:rect l="l" t="t" r="r" b="b"/>
                <a:pathLst>
                  <a:path w="5692702" h="1465871">
                    <a:moveTo>
                      <a:pt x="0" y="0"/>
                    </a:moveTo>
                    <a:lnTo>
                      <a:pt x="5692702" y="0"/>
                    </a:lnTo>
                    <a:lnTo>
                      <a:pt x="5692702" y="1465871"/>
                    </a:lnTo>
                    <a:lnTo>
                      <a:pt x="0" y="1465871"/>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ình chữ nhật 5">
                <a:extLst>
                  <a:ext uri="{FF2B5EF4-FFF2-40B4-BE49-F238E27FC236}">
                    <a16:creationId xmlns:a16="http://schemas.microsoft.com/office/drawing/2014/main" id="{4E30EB2D-74B2-D1C1-B345-3959B3143B7F}"/>
                  </a:ext>
                </a:extLst>
              </p:cNvPr>
              <p:cNvSpPr/>
              <p:nvPr/>
            </p:nvSpPr>
            <p:spPr>
              <a:xfrm>
                <a:off x="7391400" y="2932630"/>
                <a:ext cx="2162773" cy="923330"/>
              </a:xfrm>
              <a:prstGeom prst="rect">
                <a:avLst/>
              </a:prstGeom>
              <a:noFill/>
            </p:spPr>
            <p:txBody>
              <a:bodyPr wrap="none" lIns="91440" tIns="45720" rIns="91440" bIns="45720">
                <a:spAutoFit/>
              </a:bodyPr>
              <a:lstStyle/>
              <a:p>
                <a:pPr algn="ctr"/>
                <a:r>
                  <a:rPr lang="vi-VN" sz="5400" b="1" cap="none" spc="0">
                    <a:ln w="0"/>
                    <a:solidFill>
                      <a:schemeClr val="tx1"/>
                    </a:solidFill>
                  </a:rPr>
                  <a:t>GỢI Ý</a:t>
                </a:r>
              </a:p>
            </p:txBody>
          </p:sp>
        </p:grpSp>
        <p:sp>
          <p:nvSpPr>
            <p:cNvPr id="23" name="Hình chữ nhật 22">
              <a:extLst>
                <a:ext uri="{FF2B5EF4-FFF2-40B4-BE49-F238E27FC236}">
                  <a16:creationId xmlns:a16="http://schemas.microsoft.com/office/drawing/2014/main" id="{81A3A0C2-1C5E-1C1E-A49F-7286C63FAEBE}"/>
                </a:ext>
              </a:extLst>
            </p:cNvPr>
            <p:cNvSpPr/>
            <p:nvPr/>
          </p:nvSpPr>
          <p:spPr>
            <a:xfrm>
              <a:off x="2743200" y="5200650"/>
              <a:ext cx="12649200" cy="3523433"/>
            </a:xfrm>
            <a:prstGeom prst="rect">
              <a:avLst/>
            </a:prstGeom>
            <a:solidFill>
              <a:srgbClr val="FFF9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Hộp Văn bản 21">
            <a:extLst>
              <a:ext uri="{FF2B5EF4-FFF2-40B4-BE49-F238E27FC236}">
                <a16:creationId xmlns:a16="http://schemas.microsoft.com/office/drawing/2014/main" id="{91F9CCF9-5BFA-E1D8-D0B0-34A6FD343007}"/>
              </a:ext>
            </a:extLst>
          </p:cNvPr>
          <p:cNvSpPr txBox="1"/>
          <p:nvPr/>
        </p:nvSpPr>
        <p:spPr>
          <a:xfrm>
            <a:off x="3352800" y="4300098"/>
            <a:ext cx="11149757" cy="5324535"/>
          </a:xfrm>
          <a:prstGeom prst="rect">
            <a:avLst/>
          </a:prstGeom>
          <a:noFill/>
        </p:spPr>
        <p:txBody>
          <a:bodyPr wrap="square">
            <a:spAutoFit/>
          </a:bodyPr>
          <a:lstStyle/>
          <a:p>
            <a:pPr>
              <a:spcBef>
                <a:spcPts val="1200"/>
              </a:spcBef>
              <a:spcAft>
                <a:spcPts val="1200"/>
              </a:spcAft>
            </a:pPr>
            <a:r>
              <a:rPr lang="en-US" sz="6000" spc="-100">
                <a:latin typeface="Arial" panose="020B0604020202020204" pitchFamily="34" charset="0"/>
                <a:cs typeface="Arial" panose="020B0604020202020204" pitchFamily="34" charset="0"/>
              </a:rPr>
              <a:t>+ Sự việc đã xảy ra (Xảy ra vào lúc</a:t>
            </a:r>
            <a:r>
              <a:rPr lang="vi-VN" sz="6000" spc="-100">
                <a:latin typeface="Arial" panose="020B0604020202020204" pitchFamily="34" charset="0"/>
                <a:cs typeface="Arial" panose="020B0604020202020204" pitchFamily="34" charset="0"/>
              </a:rPr>
              <a:t> </a:t>
            </a:r>
            <a:r>
              <a:rPr lang="en-US" sz="6000" spc="-100">
                <a:latin typeface="Arial" panose="020B0604020202020204" pitchFamily="34" charset="0"/>
                <a:cs typeface="Arial" panose="020B0604020202020204" pitchFamily="34" charset="0"/>
              </a:rPr>
              <a:t>nào? Xảy ra như thế nào?)</a:t>
            </a:r>
            <a:r>
              <a:rPr lang="vi-VN" sz="6000" spc="-100">
                <a:latin typeface="Arial" panose="020B0604020202020204" pitchFamily="34" charset="0"/>
                <a:cs typeface="Arial" panose="020B0604020202020204" pitchFamily="34" charset="0"/>
              </a:rPr>
              <a:t>.</a:t>
            </a:r>
            <a:endParaRPr lang="en-US" sz="6000" spc="-100">
              <a:latin typeface="Arial" panose="020B0604020202020204" pitchFamily="34" charset="0"/>
              <a:cs typeface="Arial" panose="020B0604020202020204" pitchFamily="34" charset="0"/>
            </a:endParaRPr>
          </a:p>
          <a:p>
            <a:pPr>
              <a:spcBef>
                <a:spcPts val="1200"/>
              </a:spcBef>
              <a:spcAft>
                <a:spcPts val="1200"/>
              </a:spcAft>
            </a:pPr>
            <a:r>
              <a:rPr lang="en-US" sz="6000" spc="-100">
                <a:latin typeface="Arial" panose="020B0604020202020204" pitchFamily="34" charset="0"/>
                <a:cs typeface="Arial" panose="020B0604020202020204" pitchFamily="34" charset="0"/>
              </a:rPr>
              <a:t>+ Việc em đã làm</a:t>
            </a:r>
            <a:r>
              <a:rPr lang="vi-VN" sz="6000" spc="-100">
                <a:latin typeface="Arial" panose="020B0604020202020204" pitchFamily="34" charset="0"/>
                <a:cs typeface="Arial" panose="020B0604020202020204" pitchFamily="34" charset="0"/>
              </a:rPr>
              <a:t>.</a:t>
            </a:r>
            <a:endParaRPr lang="en-US" sz="6000" spc="-100">
              <a:latin typeface="Arial" panose="020B0604020202020204" pitchFamily="34" charset="0"/>
              <a:cs typeface="Arial" panose="020B0604020202020204" pitchFamily="34" charset="0"/>
            </a:endParaRPr>
          </a:p>
          <a:p>
            <a:pPr>
              <a:spcBef>
                <a:spcPts val="1200"/>
              </a:spcBef>
              <a:spcAft>
                <a:spcPts val="1200"/>
              </a:spcAft>
            </a:pPr>
            <a:r>
              <a:rPr lang="en-US" sz="6000" spc="-100">
                <a:latin typeface="Arial" panose="020B0604020202020204" pitchFamily="34" charset="0"/>
                <a:cs typeface="Arial" panose="020B0604020202020204" pitchFamily="34" charset="0"/>
              </a:rPr>
              <a:t>+ Cảm xúc của em và người thân khi đó</a:t>
            </a:r>
            <a:r>
              <a:rPr lang="vi-VN" sz="6000" spc="-100">
                <a:latin typeface="Arial" panose="020B0604020202020204" pitchFamily="34" charset="0"/>
                <a:cs typeface="Arial" panose="020B0604020202020204" pitchFamily="34" charset="0"/>
              </a:rPr>
              <a:t>.</a:t>
            </a:r>
            <a:endParaRPr lang="en-US" sz="6000" spc="-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30840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wipe(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wipe(left)">
                                      <p:cBhvr>
                                        <p:cTn id="2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FBBEE-DB31-31E8-930F-93959AE63949}"/>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8B74270A-0740-F071-38C4-0861CFBBD98E}"/>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94D1B1FC-8E4D-09BC-94E2-D0DB3DC3F4F5}"/>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4E2D873C-27A1-5E68-3689-08CE1A3ACDFF}"/>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8F5205DC-028C-D957-DB32-ED2000F343DB}"/>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66039F16-7CF0-8CBE-4495-7F1A6B8385FD}"/>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AC72F5E8-1189-B40D-4003-02916DD76134}"/>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35EC0AA6-3AEE-68E0-9AA1-0A1CA3148D31}"/>
              </a:ext>
            </a:extLst>
          </p:cNvPr>
          <p:cNvSpPr/>
          <p:nvPr/>
        </p:nvSpPr>
        <p:spPr>
          <a:xfrm>
            <a:off x="1381125" y="330611"/>
            <a:ext cx="15230475" cy="1764890"/>
          </a:xfrm>
          <a:custGeom>
            <a:avLst/>
            <a:gdLst>
              <a:gd name="connsiteX0" fmla="*/ 0 w 15230475"/>
              <a:gd name="connsiteY0" fmla="*/ 294154 h 1764890"/>
              <a:gd name="connsiteX1" fmla="*/ 294154 w 15230475"/>
              <a:gd name="connsiteY1" fmla="*/ 0 h 1764890"/>
              <a:gd name="connsiteX2" fmla="*/ 1284243 w 15230475"/>
              <a:gd name="connsiteY2" fmla="*/ 0 h 1764890"/>
              <a:gd name="connsiteX3" fmla="*/ 1542224 w 15230475"/>
              <a:gd name="connsiteY3" fmla="*/ 0 h 1764890"/>
              <a:gd name="connsiteX4" fmla="*/ 2093049 w 15230475"/>
              <a:gd name="connsiteY4" fmla="*/ 0 h 1764890"/>
              <a:gd name="connsiteX5" fmla="*/ 2497452 w 15230475"/>
              <a:gd name="connsiteY5" fmla="*/ 0 h 1764890"/>
              <a:gd name="connsiteX6" fmla="*/ 3048276 w 15230475"/>
              <a:gd name="connsiteY6" fmla="*/ 0 h 1764890"/>
              <a:gd name="connsiteX7" fmla="*/ 3599100 w 15230475"/>
              <a:gd name="connsiteY7" fmla="*/ 0 h 1764890"/>
              <a:gd name="connsiteX8" fmla="*/ 4296346 w 15230475"/>
              <a:gd name="connsiteY8" fmla="*/ 0 h 1764890"/>
              <a:gd name="connsiteX9" fmla="*/ 4847171 w 15230475"/>
              <a:gd name="connsiteY9" fmla="*/ 0 h 1764890"/>
              <a:gd name="connsiteX10" fmla="*/ 5690838 w 15230475"/>
              <a:gd name="connsiteY10" fmla="*/ 0 h 1764890"/>
              <a:gd name="connsiteX11" fmla="*/ 6534506 w 15230475"/>
              <a:gd name="connsiteY11" fmla="*/ 0 h 1764890"/>
              <a:gd name="connsiteX12" fmla="*/ 7231752 w 15230475"/>
              <a:gd name="connsiteY12" fmla="*/ 0 h 1764890"/>
              <a:gd name="connsiteX13" fmla="*/ 7489733 w 15230475"/>
              <a:gd name="connsiteY13" fmla="*/ 0 h 1764890"/>
              <a:gd name="connsiteX14" fmla="*/ 7894136 w 15230475"/>
              <a:gd name="connsiteY14" fmla="*/ 0 h 1764890"/>
              <a:gd name="connsiteX15" fmla="*/ 8444960 w 15230475"/>
              <a:gd name="connsiteY15" fmla="*/ 0 h 1764890"/>
              <a:gd name="connsiteX16" fmla="*/ 8702941 w 15230475"/>
              <a:gd name="connsiteY16" fmla="*/ 0 h 1764890"/>
              <a:gd name="connsiteX17" fmla="*/ 9107344 w 15230475"/>
              <a:gd name="connsiteY17" fmla="*/ 0 h 1764890"/>
              <a:gd name="connsiteX18" fmla="*/ 9365325 w 15230475"/>
              <a:gd name="connsiteY18" fmla="*/ 0 h 1764890"/>
              <a:gd name="connsiteX19" fmla="*/ 9916149 w 15230475"/>
              <a:gd name="connsiteY19" fmla="*/ 0 h 1764890"/>
              <a:gd name="connsiteX20" fmla="*/ 10174130 w 15230475"/>
              <a:gd name="connsiteY20" fmla="*/ 0 h 1764890"/>
              <a:gd name="connsiteX21" fmla="*/ 11164220 w 15230475"/>
              <a:gd name="connsiteY21" fmla="*/ 0 h 1764890"/>
              <a:gd name="connsiteX22" fmla="*/ 11568623 w 15230475"/>
              <a:gd name="connsiteY22" fmla="*/ 0 h 1764890"/>
              <a:gd name="connsiteX23" fmla="*/ 11826604 w 15230475"/>
              <a:gd name="connsiteY23" fmla="*/ 0 h 1764890"/>
              <a:gd name="connsiteX24" fmla="*/ 12523850 w 15230475"/>
              <a:gd name="connsiteY24" fmla="*/ 0 h 1764890"/>
              <a:gd name="connsiteX25" fmla="*/ 12781831 w 15230475"/>
              <a:gd name="connsiteY25" fmla="*/ 0 h 1764890"/>
              <a:gd name="connsiteX26" fmla="*/ 13039812 w 15230475"/>
              <a:gd name="connsiteY26" fmla="*/ 0 h 1764890"/>
              <a:gd name="connsiteX27" fmla="*/ 13737058 w 15230475"/>
              <a:gd name="connsiteY27" fmla="*/ 0 h 1764890"/>
              <a:gd name="connsiteX28" fmla="*/ 14936321 w 15230475"/>
              <a:gd name="connsiteY28" fmla="*/ 0 h 1764890"/>
              <a:gd name="connsiteX29" fmla="*/ 15230475 w 15230475"/>
              <a:gd name="connsiteY29" fmla="*/ 294154 h 1764890"/>
              <a:gd name="connsiteX30" fmla="*/ 15230475 w 15230475"/>
              <a:gd name="connsiteY30" fmla="*/ 894211 h 1764890"/>
              <a:gd name="connsiteX31" fmla="*/ 15230475 w 15230475"/>
              <a:gd name="connsiteY31" fmla="*/ 1470736 h 1764890"/>
              <a:gd name="connsiteX32" fmla="*/ 14936321 w 15230475"/>
              <a:gd name="connsiteY32" fmla="*/ 1764890 h 1764890"/>
              <a:gd name="connsiteX33" fmla="*/ 14239075 w 15230475"/>
              <a:gd name="connsiteY33" fmla="*/ 1764890 h 1764890"/>
              <a:gd name="connsiteX34" fmla="*/ 13981094 w 15230475"/>
              <a:gd name="connsiteY34" fmla="*/ 1764890 h 1764890"/>
              <a:gd name="connsiteX35" fmla="*/ 13576691 w 15230475"/>
              <a:gd name="connsiteY35" fmla="*/ 1764890 h 1764890"/>
              <a:gd name="connsiteX36" fmla="*/ 13318710 w 15230475"/>
              <a:gd name="connsiteY36" fmla="*/ 1764890 h 1764890"/>
              <a:gd name="connsiteX37" fmla="*/ 12475042 w 15230475"/>
              <a:gd name="connsiteY37" fmla="*/ 1764890 h 1764890"/>
              <a:gd name="connsiteX38" fmla="*/ 11484953 w 15230475"/>
              <a:gd name="connsiteY38" fmla="*/ 1764890 h 1764890"/>
              <a:gd name="connsiteX39" fmla="*/ 10934129 w 15230475"/>
              <a:gd name="connsiteY39" fmla="*/ 1764890 h 1764890"/>
              <a:gd name="connsiteX40" fmla="*/ 10383304 w 15230475"/>
              <a:gd name="connsiteY40" fmla="*/ 1764890 h 1764890"/>
              <a:gd name="connsiteX41" fmla="*/ 9539637 w 15230475"/>
              <a:gd name="connsiteY41" fmla="*/ 1764890 h 1764890"/>
              <a:gd name="connsiteX42" fmla="*/ 8842391 w 15230475"/>
              <a:gd name="connsiteY42" fmla="*/ 1764890 h 1764890"/>
              <a:gd name="connsiteX43" fmla="*/ 8291566 w 15230475"/>
              <a:gd name="connsiteY43" fmla="*/ 1764890 h 1764890"/>
              <a:gd name="connsiteX44" fmla="*/ 7740742 w 15230475"/>
              <a:gd name="connsiteY44" fmla="*/ 1764890 h 1764890"/>
              <a:gd name="connsiteX45" fmla="*/ 7043496 w 15230475"/>
              <a:gd name="connsiteY45" fmla="*/ 1764890 h 1764890"/>
              <a:gd name="connsiteX46" fmla="*/ 6053406 w 15230475"/>
              <a:gd name="connsiteY46" fmla="*/ 1764890 h 1764890"/>
              <a:gd name="connsiteX47" fmla="*/ 5063317 w 15230475"/>
              <a:gd name="connsiteY47" fmla="*/ 1764890 h 1764890"/>
              <a:gd name="connsiteX48" fmla="*/ 4512493 w 15230475"/>
              <a:gd name="connsiteY48" fmla="*/ 1764890 h 1764890"/>
              <a:gd name="connsiteX49" fmla="*/ 3522403 w 15230475"/>
              <a:gd name="connsiteY49" fmla="*/ 1764890 h 1764890"/>
              <a:gd name="connsiteX50" fmla="*/ 2825157 w 15230475"/>
              <a:gd name="connsiteY50" fmla="*/ 1764890 h 1764890"/>
              <a:gd name="connsiteX51" fmla="*/ 1835068 w 15230475"/>
              <a:gd name="connsiteY51" fmla="*/ 1764890 h 1764890"/>
              <a:gd name="connsiteX52" fmla="*/ 294154 w 15230475"/>
              <a:gd name="connsiteY52" fmla="*/ 1764890 h 1764890"/>
              <a:gd name="connsiteX53" fmla="*/ 0 w 15230475"/>
              <a:gd name="connsiteY53" fmla="*/ 1470736 h 1764890"/>
              <a:gd name="connsiteX54" fmla="*/ 0 w 15230475"/>
              <a:gd name="connsiteY54" fmla="*/ 870679 h 1764890"/>
              <a:gd name="connsiteX55" fmla="*/ 0 w 15230475"/>
              <a:gd name="connsiteY55" fmla="*/ 294154 h 176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30475" h="1764890" fill="none" extrusionOk="0">
                <a:moveTo>
                  <a:pt x="0" y="294154"/>
                </a:moveTo>
                <a:cubicBezTo>
                  <a:pt x="-14889" y="145692"/>
                  <a:pt x="149294" y="-26394"/>
                  <a:pt x="294154" y="0"/>
                </a:cubicBezTo>
                <a:cubicBezTo>
                  <a:pt x="610426" y="16556"/>
                  <a:pt x="849909" y="-20601"/>
                  <a:pt x="1284243" y="0"/>
                </a:cubicBezTo>
                <a:cubicBezTo>
                  <a:pt x="1718577" y="20601"/>
                  <a:pt x="1464506" y="2635"/>
                  <a:pt x="1542224" y="0"/>
                </a:cubicBezTo>
                <a:cubicBezTo>
                  <a:pt x="1619942" y="-2635"/>
                  <a:pt x="1977030" y="-10082"/>
                  <a:pt x="2093049" y="0"/>
                </a:cubicBezTo>
                <a:cubicBezTo>
                  <a:pt x="2209069" y="10082"/>
                  <a:pt x="2369599" y="-5692"/>
                  <a:pt x="2497452" y="0"/>
                </a:cubicBezTo>
                <a:cubicBezTo>
                  <a:pt x="2625305" y="5692"/>
                  <a:pt x="2911662" y="-11574"/>
                  <a:pt x="3048276" y="0"/>
                </a:cubicBezTo>
                <a:cubicBezTo>
                  <a:pt x="3184890" y="11574"/>
                  <a:pt x="3452550" y="8544"/>
                  <a:pt x="3599100" y="0"/>
                </a:cubicBezTo>
                <a:cubicBezTo>
                  <a:pt x="3745650" y="-8544"/>
                  <a:pt x="4149861" y="-26181"/>
                  <a:pt x="4296346" y="0"/>
                </a:cubicBezTo>
                <a:cubicBezTo>
                  <a:pt x="4442831" y="26181"/>
                  <a:pt x="4599675" y="9095"/>
                  <a:pt x="4847171" y="0"/>
                </a:cubicBezTo>
                <a:cubicBezTo>
                  <a:pt x="5094667" y="-9095"/>
                  <a:pt x="5312235" y="-10662"/>
                  <a:pt x="5690838" y="0"/>
                </a:cubicBezTo>
                <a:cubicBezTo>
                  <a:pt x="6069441" y="10662"/>
                  <a:pt x="6194103" y="24806"/>
                  <a:pt x="6534506" y="0"/>
                </a:cubicBezTo>
                <a:cubicBezTo>
                  <a:pt x="6874909" y="-24806"/>
                  <a:pt x="6964576" y="27656"/>
                  <a:pt x="7231752" y="0"/>
                </a:cubicBezTo>
                <a:cubicBezTo>
                  <a:pt x="7498928" y="-27656"/>
                  <a:pt x="7383490" y="-2331"/>
                  <a:pt x="7489733" y="0"/>
                </a:cubicBezTo>
                <a:cubicBezTo>
                  <a:pt x="7595976" y="2331"/>
                  <a:pt x="7753968" y="-14367"/>
                  <a:pt x="7894136" y="0"/>
                </a:cubicBezTo>
                <a:cubicBezTo>
                  <a:pt x="8034304" y="14367"/>
                  <a:pt x="8219274" y="4041"/>
                  <a:pt x="8444960" y="0"/>
                </a:cubicBezTo>
                <a:cubicBezTo>
                  <a:pt x="8670646" y="-4041"/>
                  <a:pt x="8647955" y="9567"/>
                  <a:pt x="8702941" y="0"/>
                </a:cubicBezTo>
                <a:cubicBezTo>
                  <a:pt x="8757927" y="-9567"/>
                  <a:pt x="9011942" y="18306"/>
                  <a:pt x="9107344" y="0"/>
                </a:cubicBezTo>
                <a:cubicBezTo>
                  <a:pt x="9202746" y="-18306"/>
                  <a:pt x="9291244" y="-8962"/>
                  <a:pt x="9365325" y="0"/>
                </a:cubicBezTo>
                <a:cubicBezTo>
                  <a:pt x="9439406" y="8962"/>
                  <a:pt x="9765352" y="4158"/>
                  <a:pt x="9916149" y="0"/>
                </a:cubicBezTo>
                <a:cubicBezTo>
                  <a:pt x="10066946" y="-4158"/>
                  <a:pt x="10098604" y="7471"/>
                  <a:pt x="10174130" y="0"/>
                </a:cubicBezTo>
                <a:cubicBezTo>
                  <a:pt x="10249656" y="-7471"/>
                  <a:pt x="10830714" y="6068"/>
                  <a:pt x="11164220" y="0"/>
                </a:cubicBezTo>
                <a:cubicBezTo>
                  <a:pt x="11497726" y="-6068"/>
                  <a:pt x="11394084" y="5639"/>
                  <a:pt x="11568623" y="0"/>
                </a:cubicBezTo>
                <a:cubicBezTo>
                  <a:pt x="11743162" y="-5639"/>
                  <a:pt x="11758844" y="-8301"/>
                  <a:pt x="11826604" y="0"/>
                </a:cubicBezTo>
                <a:cubicBezTo>
                  <a:pt x="11894364" y="8301"/>
                  <a:pt x="12307380" y="6099"/>
                  <a:pt x="12523850" y="0"/>
                </a:cubicBezTo>
                <a:cubicBezTo>
                  <a:pt x="12740320" y="-6099"/>
                  <a:pt x="12661206" y="11240"/>
                  <a:pt x="12781831" y="0"/>
                </a:cubicBezTo>
                <a:cubicBezTo>
                  <a:pt x="12902456" y="-11240"/>
                  <a:pt x="12931141" y="-3559"/>
                  <a:pt x="13039812" y="0"/>
                </a:cubicBezTo>
                <a:cubicBezTo>
                  <a:pt x="13148483" y="3559"/>
                  <a:pt x="13509409" y="25108"/>
                  <a:pt x="13737058" y="0"/>
                </a:cubicBezTo>
                <a:cubicBezTo>
                  <a:pt x="13964707" y="-25108"/>
                  <a:pt x="14445566" y="6266"/>
                  <a:pt x="14936321" y="0"/>
                </a:cubicBezTo>
                <a:cubicBezTo>
                  <a:pt x="15102987" y="-4821"/>
                  <a:pt x="15240396" y="150689"/>
                  <a:pt x="15230475" y="294154"/>
                </a:cubicBezTo>
                <a:cubicBezTo>
                  <a:pt x="15224290" y="483403"/>
                  <a:pt x="15201461" y="602306"/>
                  <a:pt x="15230475" y="894211"/>
                </a:cubicBezTo>
                <a:cubicBezTo>
                  <a:pt x="15259489" y="1186116"/>
                  <a:pt x="15210786" y="1184741"/>
                  <a:pt x="15230475" y="1470736"/>
                </a:cubicBezTo>
                <a:cubicBezTo>
                  <a:pt x="15227469" y="1654073"/>
                  <a:pt x="15123119" y="1784577"/>
                  <a:pt x="14936321" y="1764890"/>
                </a:cubicBezTo>
                <a:cubicBezTo>
                  <a:pt x="14781670" y="1786829"/>
                  <a:pt x="14420752" y="1789876"/>
                  <a:pt x="14239075" y="1764890"/>
                </a:cubicBezTo>
                <a:cubicBezTo>
                  <a:pt x="14057398" y="1739904"/>
                  <a:pt x="14101559" y="1775992"/>
                  <a:pt x="13981094" y="1764890"/>
                </a:cubicBezTo>
                <a:cubicBezTo>
                  <a:pt x="13860629" y="1753788"/>
                  <a:pt x="13715659" y="1744986"/>
                  <a:pt x="13576691" y="1764890"/>
                </a:cubicBezTo>
                <a:cubicBezTo>
                  <a:pt x="13437723" y="1784794"/>
                  <a:pt x="13377587" y="1766512"/>
                  <a:pt x="13318710" y="1764890"/>
                </a:cubicBezTo>
                <a:cubicBezTo>
                  <a:pt x="13259833" y="1763268"/>
                  <a:pt x="12857421" y="1748000"/>
                  <a:pt x="12475042" y="1764890"/>
                </a:cubicBezTo>
                <a:cubicBezTo>
                  <a:pt x="12092663" y="1781780"/>
                  <a:pt x="11962643" y="1759970"/>
                  <a:pt x="11484953" y="1764890"/>
                </a:cubicBezTo>
                <a:cubicBezTo>
                  <a:pt x="11007263" y="1769810"/>
                  <a:pt x="11166283" y="1774241"/>
                  <a:pt x="10934129" y="1764890"/>
                </a:cubicBezTo>
                <a:cubicBezTo>
                  <a:pt x="10701975" y="1755539"/>
                  <a:pt x="10634657" y="1739574"/>
                  <a:pt x="10383304" y="1764890"/>
                </a:cubicBezTo>
                <a:cubicBezTo>
                  <a:pt x="10131952" y="1790206"/>
                  <a:pt x="9731700" y="1799649"/>
                  <a:pt x="9539637" y="1764890"/>
                </a:cubicBezTo>
                <a:cubicBezTo>
                  <a:pt x="9347574" y="1730131"/>
                  <a:pt x="9169697" y="1768241"/>
                  <a:pt x="8842391" y="1764890"/>
                </a:cubicBezTo>
                <a:cubicBezTo>
                  <a:pt x="8515085" y="1761539"/>
                  <a:pt x="8493576" y="1748436"/>
                  <a:pt x="8291566" y="1764890"/>
                </a:cubicBezTo>
                <a:cubicBezTo>
                  <a:pt x="8089556" y="1781344"/>
                  <a:pt x="7895810" y="1749043"/>
                  <a:pt x="7740742" y="1764890"/>
                </a:cubicBezTo>
                <a:cubicBezTo>
                  <a:pt x="7585674" y="1780737"/>
                  <a:pt x="7289000" y="1733591"/>
                  <a:pt x="7043496" y="1764890"/>
                </a:cubicBezTo>
                <a:cubicBezTo>
                  <a:pt x="6797992" y="1796189"/>
                  <a:pt x="6468101" y="1751387"/>
                  <a:pt x="6053406" y="1764890"/>
                </a:cubicBezTo>
                <a:cubicBezTo>
                  <a:pt x="5638711" y="1778394"/>
                  <a:pt x="5489964" y="1783698"/>
                  <a:pt x="5063317" y="1764890"/>
                </a:cubicBezTo>
                <a:cubicBezTo>
                  <a:pt x="4636670" y="1746082"/>
                  <a:pt x="4622852" y="1740402"/>
                  <a:pt x="4512493" y="1764890"/>
                </a:cubicBezTo>
                <a:cubicBezTo>
                  <a:pt x="4402134" y="1789378"/>
                  <a:pt x="3821742" y="1761564"/>
                  <a:pt x="3522403" y="1764890"/>
                </a:cubicBezTo>
                <a:cubicBezTo>
                  <a:pt x="3223064" y="1768217"/>
                  <a:pt x="3094124" y="1738351"/>
                  <a:pt x="2825157" y="1764890"/>
                </a:cubicBezTo>
                <a:cubicBezTo>
                  <a:pt x="2556190" y="1791429"/>
                  <a:pt x="2076719" y="1727013"/>
                  <a:pt x="1835068" y="1764890"/>
                </a:cubicBezTo>
                <a:cubicBezTo>
                  <a:pt x="1593417" y="1802767"/>
                  <a:pt x="693079" y="1702876"/>
                  <a:pt x="294154" y="1764890"/>
                </a:cubicBezTo>
                <a:cubicBezTo>
                  <a:pt x="138982" y="1776463"/>
                  <a:pt x="10751" y="1621301"/>
                  <a:pt x="0" y="1470736"/>
                </a:cubicBezTo>
                <a:cubicBezTo>
                  <a:pt x="-15081" y="1240167"/>
                  <a:pt x="-24376" y="1003562"/>
                  <a:pt x="0" y="870679"/>
                </a:cubicBezTo>
                <a:cubicBezTo>
                  <a:pt x="24376" y="737796"/>
                  <a:pt x="20741" y="563733"/>
                  <a:pt x="0" y="294154"/>
                </a:cubicBezTo>
                <a:close/>
              </a:path>
              <a:path w="15230475" h="1764890" stroke="0" extrusionOk="0">
                <a:moveTo>
                  <a:pt x="0" y="294154"/>
                </a:moveTo>
                <a:cubicBezTo>
                  <a:pt x="9273" y="117190"/>
                  <a:pt x="118522" y="-10064"/>
                  <a:pt x="294154" y="0"/>
                </a:cubicBezTo>
                <a:cubicBezTo>
                  <a:pt x="379321" y="14290"/>
                  <a:pt x="549368" y="-19266"/>
                  <a:pt x="698557" y="0"/>
                </a:cubicBezTo>
                <a:cubicBezTo>
                  <a:pt x="847746" y="19266"/>
                  <a:pt x="1017026" y="-23820"/>
                  <a:pt x="1249381" y="0"/>
                </a:cubicBezTo>
                <a:cubicBezTo>
                  <a:pt x="1481736" y="23820"/>
                  <a:pt x="1400926" y="-5249"/>
                  <a:pt x="1507362" y="0"/>
                </a:cubicBezTo>
                <a:cubicBezTo>
                  <a:pt x="1613798" y="5249"/>
                  <a:pt x="2176752" y="8360"/>
                  <a:pt x="2497452" y="0"/>
                </a:cubicBezTo>
                <a:cubicBezTo>
                  <a:pt x="2818152" y="-8360"/>
                  <a:pt x="2682697" y="7653"/>
                  <a:pt x="2755433" y="0"/>
                </a:cubicBezTo>
                <a:cubicBezTo>
                  <a:pt x="2828169" y="-7653"/>
                  <a:pt x="3262453" y="-3761"/>
                  <a:pt x="3745522" y="0"/>
                </a:cubicBezTo>
                <a:cubicBezTo>
                  <a:pt x="4228591" y="3761"/>
                  <a:pt x="3893815" y="-5764"/>
                  <a:pt x="4003503" y="0"/>
                </a:cubicBezTo>
                <a:cubicBezTo>
                  <a:pt x="4113191" y="5764"/>
                  <a:pt x="4150522" y="2665"/>
                  <a:pt x="4261484" y="0"/>
                </a:cubicBezTo>
                <a:cubicBezTo>
                  <a:pt x="4372446" y="-2665"/>
                  <a:pt x="4723971" y="33809"/>
                  <a:pt x="5105152" y="0"/>
                </a:cubicBezTo>
                <a:cubicBezTo>
                  <a:pt x="5486333" y="-33809"/>
                  <a:pt x="5574623" y="22696"/>
                  <a:pt x="5802398" y="0"/>
                </a:cubicBezTo>
                <a:cubicBezTo>
                  <a:pt x="6030173" y="-22696"/>
                  <a:pt x="6292500" y="-30749"/>
                  <a:pt x="6646065" y="0"/>
                </a:cubicBezTo>
                <a:cubicBezTo>
                  <a:pt x="6999630" y="30749"/>
                  <a:pt x="6814604" y="8274"/>
                  <a:pt x="6904047" y="0"/>
                </a:cubicBezTo>
                <a:cubicBezTo>
                  <a:pt x="6993490" y="-8274"/>
                  <a:pt x="7359527" y="31361"/>
                  <a:pt x="7747714" y="0"/>
                </a:cubicBezTo>
                <a:cubicBezTo>
                  <a:pt x="8135901" y="-31361"/>
                  <a:pt x="7900365" y="-11074"/>
                  <a:pt x="8005695" y="0"/>
                </a:cubicBezTo>
                <a:cubicBezTo>
                  <a:pt x="8111025" y="11074"/>
                  <a:pt x="8170221" y="-2202"/>
                  <a:pt x="8263676" y="0"/>
                </a:cubicBezTo>
                <a:cubicBezTo>
                  <a:pt x="8357131" y="2202"/>
                  <a:pt x="8893132" y="-25723"/>
                  <a:pt x="9107344" y="0"/>
                </a:cubicBezTo>
                <a:cubicBezTo>
                  <a:pt x="9321556" y="25723"/>
                  <a:pt x="9422713" y="17799"/>
                  <a:pt x="9511747" y="0"/>
                </a:cubicBezTo>
                <a:cubicBezTo>
                  <a:pt x="9600781" y="-17799"/>
                  <a:pt x="10066663" y="-18406"/>
                  <a:pt x="10501836" y="0"/>
                </a:cubicBezTo>
                <a:cubicBezTo>
                  <a:pt x="10937009" y="18406"/>
                  <a:pt x="11144587" y="-9916"/>
                  <a:pt x="11345504" y="0"/>
                </a:cubicBezTo>
                <a:cubicBezTo>
                  <a:pt x="11546421" y="9916"/>
                  <a:pt x="11855265" y="33752"/>
                  <a:pt x="12335593" y="0"/>
                </a:cubicBezTo>
                <a:cubicBezTo>
                  <a:pt x="12815921" y="-33752"/>
                  <a:pt x="12515671" y="-8248"/>
                  <a:pt x="12593574" y="0"/>
                </a:cubicBezTo>
                <a:cubicBezTo>
                  <a:pt x="12671477" y="8248"/>
                  <a:pt x="12782957" y="-11593"/>
                  <a:pt x="12851555" y="0"/>
                </a:cubicBezTo>
                <a:cubicBezTo>
                  <a:pt x="12920153" y="11593"/>
                  <a:pt x="13279388" y="27392"/>
                  <a:pt x="13402380" y="0"/>
                </a:cubicBezTo>
                <a:cubicBezTo>
                  <a:pt x="13525372" y="-27392"/>
                  <a:pt x="13548282" y="3446"/>
                  <a:pt x="13660361" y="0"/>
                </a:cubicBezTo>
                <a:cubicBezTo>
                  <a:pt x="13772440" y="-3446"/>
                  <a:pt x="13812460" y="2952"/>
                  <a:pt x="13918342" y="0"/>
                </a:cubicBezTo>
                <a:cubicBezTo>
                  <a:pt x="14024224" y="-2952"/>
                  <a:pt x="14074181" y="-8621"/>
                  <a:pt x="14176323" y="0"/>
                </a:cubicBezTo>
                <a:cubicBezTo>
                  <a:pt x="14278465" y="8621"/>
                  <a:pt x="14742743" y="37741"/>
                  <a:pt x="14936321" y="0"/>
                </a:cubicBezTo>
                <a:cubicBezTo>
                  <a:pt x="15100457" y="13431"/>
                  <a:pt x="15257430" y="113966"/>
                  <a:pt x="15230475" y="294154"/>
                </a:cubicBezTo>
                <a:cubicBezTo>
                  <a:pt x="15244594" y="563679"/>
                  <a:pt x="15232110" y="772516"/>
                  <a:pt x="15230475" y="894211"/>
                </a:cubicBezTo>
                <a:cubicBezTo>
                  <a:pt x="15228840" y="1015906"/>
                  <a:pt x="15213525" y="1303810"/>
                  <a:pt x="15230475" y="1470736"/>
                </a:cubicBezTo>
                <a:cubicBezTo>
                  <a:pt x="15246481" y="1651190"/>
                  <a:pt x="15128340" y="1767283"/>
                  <a:pt x="14936321" y="1764890"/>
                </a:cubicBezTo>
                <a:cubicBezTo>
                  <a:pt x="14819002" y="1790192"/>
                  <a:pt x="14527843" y="1753072"/>
                  <a:pt x="14385497" y="1764890"/>
                </a:cubicBezTo>
                <a:cubicBezTo>
                  <a:pt x="14243151" y="1776708"/>
                  <a:pt x="14080095" y="1791166"/>
                  <a:pt x="13834672" y="1764890"/>
                </a:cubicBezTo>
                <a:cubicBezTo>
                  <a:pt x="13589250" y="1738614"/>
                  <a:pt x="13481403" y="1790739"/>
                  <a:pt x="13283848" y="1764890"/>
                </a:cubicBezTo>
                <a:cubicBezTo>
                  <a:pt x="13086293" y="1739041"/>
                  <a:pt x="13029364" y="1772780"/>
                  <a:pt x="12879445" y="1764890"/>
                </a:cubicBezTo>
                <a:cubicBezTo>
                  <a:pt x="12729526" y="1757000"/>
                  <a:pt x="12679484" y="1772753"/>
                  <a:pt x="12621464" y="1764890"/>
                </a:cubicBezTo>
                <a:cubicBezTo>
                  <a:pt x="12563444" y="1757027"/>
                  <a:pt x="12309366" y="1770000"/>
                  <a:pt x="12217061" y="1764890"/>
                </a:cubicBezTo>
                <a:cubicBezTo>
                  <a:pt x="12124756" y="1759780"/>
                  <a:pt x="11933780" y="1755467"/>
                  <a:pt x="11666237" y="1764890"/>
                </a:cubicBezTo>
                <a:cubicBezTo>
                  <a:pt x="11398694" y="1774313"/>
                  <a:pt x="11028236" y="1749000"/>
                  <a:pt x="10676148" y="1764890"/>
                </a:cubicBezTo>
                <a:cubicBezTo>
                  <a:pt x="10324060" y="1780780"/>
                  <a:pt x="10175040" y="1728740"/>
                  <a:pt x="9686058" y="1764890"/>
                </a:cubicBezTo>
                <a:cubicBezTo>
                  <a:pt x="9197076" y="1801041"/>
                  <a:pt x="9526748" y="1767361"/>
                  <a:pt x="9428077" y="1764890"/>
                </a:cubicBezTo>
                <a:cubicBezTo>
                  <a:pt x="9329406" y="1762419"/>
                  <a:pt x="9010912" y="1788781"/>
                  <a:pt x="8877253" y="1764890"/>
                </a:cubicBezTo>
                <a:cubicBezTo>
                  <a:pt x="8743594" y="1740999"/>
                  <a:pt x="8733023" y="1764302"/>
                  <a:pt x="8619272" y="1764890"/>
                </a:cubicBezTo>
                <a:cubicBezTo>
                  <a:pt x="8505521" y="1765478"/>
                  <a:pt x="8101671" y="1755661"/>
                  <a:pt x="7922026" y="1764890"/>
                </a:cubicBezTo>
                <a:cubicBezTo>
                  <a:pt x="7742381" y="1774119"/>
                  <a:pt x="7394458" y="1785826"/>
                  <a:pt x="7224780" y="1764890"/>
                </a:cubicBezTo>
                <a:cubicBezTo>
                  <a:pt x="7055102" y="1743954"/>
                  <a:pt x="6766210" y="1788366"/>
                  <a:pt x="6381112" y="1764890"/>
                </a:cubicBezTo>
                <a:cubicBezTo>
                  <a:pt x="5996014" y="1741414"/>
                  <a:pt x="5839070" y="1773376"/>
                  <a:pt x="5683866" y="1764890"/>
                </a:cubicBezTo>
                <a:cubicBezTo>
                  <a:pt x="5528662" y="1756404"/>
                  <a:pt x="5071162" y="1778428"/>
                  <a:pt x="4840198" y="1764890"/>
                </a:cubicBezTo>
                <a:cubicBezTo>
                  <a:pt x="4609234" y="1751352"/>
                  <a:pt x="4524285" y="1765192"/>
                  <a:pt x="4435796" y="1764890"/>
                </a:cubicBezTo>
                <a:cubicBezTo>
                  <a:pt x="4347307" y="1764588"/>
                  <a:pt x="3987756" y="1774037"/>
                  <a:pt x="3738549" y="1764890"/>
                </a:cubicBezTo>
                <a:cubicBezTo>
                  <a:pt x="3489342" y="1755743"/>
                  <a:pt x="3509172" y="1780112"/>
                  <a:pt x="3334147" y="1764890"/>
                </a:cubicBezTo>
                <a:cubicBezTo>
                  <a:pt x="3159122" y="1749668"/>
                  <a:pt x="2801095" y="1760959"/>
                  <a:pt x="2490479" y="1764890"/>
                </a:cubicBezTo>
                <a:cubicBezTo>
                  <a:pt x="2179863" y="1768821"/>
                  <a:pt x="1930851" y="1758200"/>
                  <a:pt x="1646811" y="1764890"/>
                </a:cubicBezTo>
                <a:cubicBezTo>
                  <a:pt x="1362771" y="1771580"/>
                  <a:pt x="764564" y="1780698"/>
                  <a:pt x="294154" y="1764890"/>
                </a:cubicBezTo>
                <a:cubicBezTo>
                  <a:pt x="154369" y="1790233"/>
                  <a:pt x="-32152" y="1647981"/>
                  <a:pt x="0" y="1470736"/>
                </a:cubicBezTo>
                <a:cubicBezTo>
                  <a:pt x="13217" y="1351769"/>
                  <a:pt x="10233" y="1142971"/>
                  <a:pt x="0" y="917742"/>
                </a:cubicBezTo>
                <a:cubicBezTo>
                  <a:pt x="-10233" y="692513"/>
                  <a:pt x="-13777" y="601307"/>
                  <a:pt x="0" y="294154"/>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6999A7EB-EB3D-1DF4-BB9E-87ACBF4FE3C7}"/>
              </a:ext>
            </a:extLst>
          </p:cNvPr>
          <p:cNvSpPr/>
          <p:nvPr/>
        </p:nvSpPr>
        <p:spPr>
          <a:xfrm>
            <a:off x="1676400" y="450678"/>
            <a:ext cx="14782800" cy="1588127"/>
          </a:xfrm>
          <a:prstGeom prst="rect">
            <a:avLst/>
          </a:prstGeom>
          <a:noFill/>
        </p:spPr>
        <p:txBody>
          <a:bodyPr wrap="square" lIns="91440" tIns="45720" rIns="91440" bIns="45720">
            <a:spAutoFit/>
          </a:bodyPr>
          <a:lstStyle/>
          <a:p>
            <a:pPr algn="just">
              <a:lnSpc>
                <a:spcPct val="90000"/>
              </a:lnSpc>
            </a:pPr>
            <a:r>
              <a:rPr lang="vi-VN" sz="5400" b="0" cap="none" spc="-20">
                <a:ln w="0"/>
                <a:solidFill>
                  <a:schemeClr val="tx1"/>
                </a:solidFill>
              </a:rPr>
              <a:t>Chia s</a:t>
            </a:r>
            <a:r>
              <a:rPr lang="vi-VN" sz="5400" spc="-20">
                <a:ln w="0"/>
              </a:rPr>
              <a:t>ẻ về những việc làm thể hiện trách nhiệm, lòng biết ơn với các thành viên trong gia đình.</a:t>
            </a:r>
            <a:endParaRPr lang="vi-VN" sz="5400" b="0" cap="none" spc="-20">
              <a:ln w="0"/>
              <a:solidFill>
                <a:schemeClr val="tx1"/>
              </a:solidFill>
            </a:endParaRPr>
          </a:p>
        </p:txBody>
      </p:sp>
      <p:pic>
        <p:nvPicPr>
          <p:cNvPr id="2" name="Hình ảnh 1">
            <a:extLst>
              <a:ext uri="{FF2B5EF4-FFF2-40B4-BE49-F238E27FC236}">
                <a16:creationId xmlns:a16="http://schemas.microsoft.com/office/drawing/2014/main" id="{0779CC7A-C227-3007-A239-4755214C7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57" y="330611"/>
            <a:ext cx="1768587" cy="1936096"/>
          </a:xfrm>
          <a:prstGeom prst="rect">
            <a:avLst/>
          </a:prstGeom>
        </p:spPr>
      </p:pic>
      <p:sp>
        <p:nvSpPr>
          <p:cNvPr id="10" name="Freeform 10">
            <a:extLst>
              <a:ext uri="{FF2B5EF4-FFF2-40B4-BE49-F238E27FC236}">
                <a16:creationId xmlns:a16="http://schemas.microsoft.com/office/drawing/2014/main" id="{40E120C4-FF2E-359F-AC5A-13DCD4824496}"/>
              </a:ext>
            </a:extLst>
          </p:cNvPr>
          <p:cNvSpPr/>
          <p:nvPr/>
        </p:nvSpPr>
        <p:spPr>
          <a:xfrm rot="-717662" flipH="1">
            <a:off x="16827677" y="5926544"/>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5" name="Hình ảnh 4">
            <a:extLst>
              <a:ext uri="{FF2B5EF4-FFF2-40B4-BE49-F238E27FC236}">
                <a16:creationId xmlns:a16="http://schemas.microsoft.com/office/drawing/2014/main" id="{84822C79-76B2-5869-2770-6DCA914898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8500" y="2183731"/>
            <a:ext cx="11811000" cy="6712397"/>
          </a:xfrm>
          <a:prstGeom prst="rect">
            <a:avLst/>
          </a:prstGeom>
          <a:effectLst>
            <a:softEdge rad="127000"/>
          </a:effectLst>
        </p:spPr>
      </p:pic>
    </p:spTree>
    <p:extLst>
      <p:ext uri="{BB962C8B-B14F-4D97-AF65-F5344CB8AC3E}">
        <p14:creationId xmlns:p14="http://schemas.microsoft.com/office/powerpoint/2010/main" val="179642299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52426-2246-BE7D-56AA-5C7EAA986316}"/>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F876A0AB-2A8E-BCEB-73A0-8AEB733187D2}"/>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E62B9185-A16B-3D96-3852-2B6FFA11C1C9}"/>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A3357AF5-11C0-97B7-F8A6-6DA508BCF5BE}"/>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1A7BF6B0-180C-FB2A-2151-F81D469B7583}"/>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3F4A1892-30BE-3BA5-B70A-BDE645BC28FA}"/>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9589D24F-9C56-0C1D-49AD-6EC9EF8C36A3}"/>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ACD6D344-BAD6-125C-FBA4-10B55438644E}"/>
              </a:ext>
            </a:extLst>
          </p:cNvPr>
          <p:cNvSpPr/>
          <p:nvPr/>
        </p:nvSpPr>
        <p:spPr>
          <a:xfrm>
            <a:off x="1381125" y="330611"/>
            <a:ext cx="15230475" cy="1764890"/>
          </a:xfrm>
          <a:custGeom>
            <a:avLst/>
            <a:gdLst>
              <a:gd name="connsiteX0" fmla="*/ 0 w 15230475"/>
              <a:gd name="connsiteY0" fmla="*/ 294154 h 1764890"/>
              <a:gd name="connsiteX1" fmla="*/ 294154 w 15230475"/>
              <a:gd name="connsiteY1" fmla="*/ 0 h 1764890"/>
              <a:gd name="connsiteX2" fmla="*/ 1284243 w 15230475"/>
              <a:gd name="connsiteY2" fmla="*/ 0 h 1764890"/>
              <a:gd name="connsiteX3" fmla="*/ 1542224 w 15230475"/>
              <a:gd name="connsiteY3" fmla="*/ 0 h 1764890"/>
              <a:gd name="connsiteX4" fmla="*/ 2093049 w 15230475"/>
              <a:gd name="connsiteY4" fmla="*/ 0 h 1764890"/>
              <a:gd name="connsiteX5" fmla="*/ 2497452 w 15230475"/>
              <a:gd name="connsiteY5" fmla="*/ 0 h 1764890"/>
              <a:gd name="connsiteX6" fmla="*/ 3048276 w 15230475"/>
              <a:gd name="connsiteY6" fmla="*/ 0 h 1764890"/>
              <a:gd name="connsiteX7" fmla="*/ 3599100 w 15230475"/>
              <a:gd name="connsiteY7" fmla="*/ 0 h 1764890"/>
              <a:gd name="connsiteX8" fmla="*/ 4296346 w 15230475"/>
              <a:gd name="connsiteY8" fmla="*/ 0 h 1764890"/>
              <a:gd name="connsiteX9" fmla="*/ 4847171 w 15230475"/>
              <a:gd name="connsiteY9" fmla="*/ 0 h 1764890"/>
              <a:gd name="connsiteX10" fmla="*/ 5690838 w 15230475"/>
              <a:gd name="connsiteY10" fmla="*/ 0 h 1764890"/>
              <a:gd name="connsiteX11" fmla="*/ 6534506 w 15230475"/>
              <a:gd name="connsiteY11" fmla="*/ 0 h 1764890"/>
              <a:gd name="connsiteX12" fmla="*/ 7231752 w 15230475"/>
              <a:gd name="connsiteY12" fmla="*/ 0 h 1764890"/>
              <a:gd name="connsiteX13" fmla="*/ 7489733 w 15230475"/>
              <a:gd name="connsiteY13" fmla="*/ 0 h 1764890"/>
              <a:gd name="connsiteX14" fmla="*/ 7894136 w 15230475"/>
              <a:gd name="connsiteY14" fmla="*/ 0 h 1764890"/>
              <a:gd name="connsiteX15" fmla="*/ 8444960 w 15230475"/>
              <a:gd name="connsiteY15" fmla="*/ 0 h 1764890"/>
              <a:gd name="connsiteX16" fmla="*/ 8702941 w 15230475"/>
              <a:gd name="connsiteY16" fmla="*/ 0 h 1764890"/>
              <a:gd name="connsiteX17" fmla="*/ 9107344 w 15230475"/>
              <a:gd name="connsiteY17" fmla="*/ 0 h 1764890"/>
              <a:gd name="connsiteX18" fmla="*/ 9365325 w 15230475"/>
              <a:gd name="connsiteY18" fmla="*/ 0 h 1764890"/>
              <a:gd name="connsiteX19" fmla="*/ 9916149 w 15230475"/>
              <a:gd name="connsiteY19" fmla="*/ 0 h 1764890"/>
              <a:gd name="connsiteX20" fmla="*/ 10174130 w 15230475"/>
              <a:gd name="connsiteY20" fmla="*/ 0 h 1764890"/>
              <a:gd name="connsiteX21" fmla="*/ 11164220 w 15230475"/>
              <a:gd name="connsiteY21" fmla="*/ 0 h 1764890"/>
              <a:gd name="connsiteX22" fmla="*/ 11568623 w 15230475"/>
              <a:gd name="connsiteY22" fmla="*/ 0 h 1764890"/>
              <a:gd name="connsiteX23" fmla="*/ 11826604 w 15230475"/>
              <a:gd name="connsiteY23" fmla="*/ 0 h 1764890"/>
              <a:gd name="connsiteX24" fmla="*/ 12523850 w 15230475"/>
              <a:gd name="connsiteY24" fmla="*/ 0 h 1764890"/>
              <a:gd name="connsiteX25" fmla="*/ 12781831 w 15230475"/>
              <a:gd name="connsiteY25" fmla="*/ 0 h 1764890"/>
              <a:gd name="connsiteX26" fmla="*/ 13039812 w 15230475"/>
              <a:gd name="connsiteY26" fmla="*/ 0 h 1764890"/>
              <a:gd name="connsiteX27" fmla="*/ 13737058 w 15230475"/>
              <a:gd name="connsiteY27" fmla="*/ 0 h 1764890"/>
              <a:gd name="connsiteX28" fmla="*/ 14936321 w 15230475"/>
              <a:gd name="connsiteY28" fmla="*/ 0 h 1764890"/>
              <a:gd name="connsiteX29" fmla="*/ 15230475 w 15230475"/>
              <a:gd name="connsiteY29" fmla="*/ 294154 h 1764890"/>
              <a:gd name="connsiteX30" fmla="*/ 15230475 w 15230475"/>
              <a:gd name="connsiteY30" fmla="*/ 894211 h 1764890"/>
              <a:gd name="connsiteX31" fmla="*/ 15230475 w 15230475"/>
              <a:gd name="connsiteY31" fmla="*/ 1470736 h 1764890"/>
              <a:gd name="connsiteX32" fmla="*/ 14936321 w 15230475"/>
              <a:gd name="connsiteY32" fmla="*/ 1764890 h 1764890"/>
              <a:gd name="connsiteX33" fmla="*/ 14239075 w 15230475"/>
              <a:gd name="connsiteY33" fmla="*/ 1764890 h 1764890"/>
              <a:gd name="connsiteX34" fmla="*/ 13981094 w 15230475"/>
              <a:gd name="connsiteY34" fmla="*/ 1764890 h 1764890"/>
              <a:gd name="connsiteX35" fmla="*/ 13576691 w 15230475"/>
              <a:gd name="connsiteY35" fmla="*/ 1764890 h 1764890"/>
              <a:gd name="connsiteX36" fmla="*/ 13318710 w 15230475"/>
              <a:gd name="connsiteY36" fmla="*/ 1764890 h 1764890"/>
              <a:gd name="connsiteX37" fmla="*/ 12475042 w 15230475"/>
              <a:gd name="connsiteY37" fmla="*/ 1764890 h 1764890"/>
              <a:gd name="connsiteX38" fmla="*/ 11484953 w 15230475"/>
              <a:gd name="connsiteY38" fmla="*/ 1764890 h 1764890"/>
              <a:gd name="connsiteX39" fmla="*/ 10934129 w 15230475"/>
              <a:gd name="connsiteY39" fmla="*/ 1764890 h 1764890"/>
              <a:gd name="connsiteX40" fmla="*/ 10383304 w 15230475"/>
              <a:gd name="connsiteY40" fmla="*/ 1764890 h 1764890"/>
              <a:gd name="connsiteX41" fmla="*/ 9539637 w 15230475"/>
              <a:gd name="connsiteY41" fmla="*/ 1764890 h 1764890"/>
              <a:gd name="connsiteX42" fmla="*/ 8842391 w 15230475"/>
              <a:gd name="connsiteY42" fmla="*/ 1764890 h 1764890"/>
              <a:gd name="connsiteX43" fmla="*/ 8291566 w 15230475"/>
              <a:gd name="connsiteY43" fmla="*/ 1764890 h 1764890"/>
              <a:gd name="connsiteX44" fmla="*/ 7740742 w 15230475"/>
              <a:gd name="connsiteY44" fmla="*/ 1764890 h 1764890"/>
              <a:gd name="connsiteX45" fmla="*/ 7043496 w 15230475"/>
              <a:gd name="connsiteY45" fmla="*/ 1764890 h 1764890"/>
              <a:gd name="connsiteX46" fmla="*/ 6053406 w 15230475"/>
              <a:gd name="connsiteY46" fmla="*/ 1764890 h 1764890"/>
              <a:gd name="connsiteX47" fmla="*/ 5063317 w 15230475"/>
              <a:gd name="connsiteY47" fmla="*/ 1764890 h 1764890"/>
              <a:gd name="connsiteX48" fmla="*/ 4512493 w 15230475"/>
              <a:gd name="connsiteY48" fmla="*/ 1764890 h 1764890"/>
              <a:gd name="connsiteX49" fmla="*/ 3522403 w 15230475"/>
              <a:gd name="connsiteY49" fmla="*/ 1764890 h 1764890"/>
              <a:gd name="connsiteX50" fmla="*/ 2825157 w 15230475"/>
              <a:gd name="connsiteY50" fmla="*/ 1764890 h 1764890"/>
              <a:gd name="connsiteX51" fmla="*/ 1835068 w 15230475"/>
              <a:gd name="connsiteY51" fmla="*/ 1764890 h 1764890"/>
              <a:gd name="connsiteX52" fmla="*/ 294154 w 15230475"/>
              <a:gd name="connsiteY52" fmla="*/ 1764890 h 1764890"/>
              <a:gd name="connsiteX53" fmla="*/ 0 w 15230475"/>
              <a:gd name="connsiteY53" fmla="*/ 1470736 h 1764890"/>
              <a:gd name="connsiteX54" fmla="*/ 0 w 15230475"/>
              <a:gd name="connsiteY54" fmla="*/ 870679 h 1764890"/>
              <a:gd name="connsiteX55" fmla="*/ 0 w 15230475"/>
              <a:gd name="connsiteY55" fmla="*/ 294154 h 176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30475" h="1764890" fill="none" extrusionOk="0">
                <a:moveTo>
                  <a:pt x="0" y="294154"/>
                </a:moveTo>
                <a:cubicBezTo>
                  <a:pt x="-14889" y="145692"/>
                  <a:pt x="149294" y="-26394"/>
                  <a:pt x="294154" y="0"/>
                </a:cubicBezTo>
                <a:cubicBezTo>
                  <a:pt x="610426" y="16556"/>
                  <a:pt x="849909" y="-20601"/>
                  <a:pt x="1284243" y="0"/>
                </a:cubicBezTo>
                <a:cubicBezTo>
                  <a:pt x="1718577" y="20601"/>
                  <a:pt x="1464506" y="2635"/>
                  <a:pt x="1542224" y="0"/>
                </a:cubicBezTo>
                <a:cubicBezTo>
                  <a:pt x="1619942" y="-2635"/>
                  <a:pt x="1977030" y="-10082"/>
                  <a:pt x="2093049" y="0"/>
                </a:cubicBezTo>
                <a:cubicBezTo>
                  <a:pt x="2209069" y="10082"/>
                  <a:pt x="2369599" y="-5692"/>
                  <a:pt x="2497452" y="0"/>
                </a:cubicBezTo>
                <a:cubicBezTo>
                  <a:pt x="2625305" y="5692"/>
                  <a:pt x="2911662" y="-11574"/>
                  <a:pt x="3048276" y="0"/>
                </a:cubicBezTo>
                <a:cubicBezTo>
                  <a:pt x="3184890" y="11574"/>
                  <a:pt x="3452550" y="8544"/>
                  <a:pt x="3599100" y="0"/>
                </a:cubicBezTo>
                <a:cubicBezTo>
                  <a:pt x="3745650" y="-8544"/>
                  <a:pt x="4149861" y="-26181"/>
                  <a:pt x="4296346" y="0"/>
                </a:cubicBezTo>
                <a:cubicBezTo>
                  <a:pt x="4442831" y="26181"/>
                  <a:pt x="4599675" y="9095"/>
                  <a:pt x="4847171" y="0"/>
                </a:cubicBezTo>
                <a:cubicBezTo>
                  <a:pt x="5094667" y="-9095"/>
                  <a:pt x="5312235" y="-10662"/>
                  <a:pt x="5690838" y="0"/>
                </a:cubicBezTo>
                <a:cubicBezTo>
                  <a:pt x="6069441" y="10662"/>
                  <a:pt x="6194103" y="24806"/>
                  <a:pt x="6534506" y="0"/>
                </a:cubicBezTo>
                <a:cubicBezTo>
                  <a:pt x="6874909" y="-24806"/>
                  <a:pt x="6964576" y="27656"/>
                  <a:pt x="7231752" y="0"/>
                </a:cubicBezTo>
                <a:cubicBezTo>
                  <a:pt x="7498928" y="-27656"/>
                  <a:pt x="7383490" y="-2331"/>
                  <a:pt x="7489733" y="0"/>
                </a:cubicBezTo>
                <a:cubicBezTo>
                  <a:pt x="7595976" y="2331"/>
                  <a:pt x="7753968" y="-14367"/>
                  <a:pt x="7894136" y="0"/>
                </a:cubicBezTo>
                <a:cubicBezTo>
                  <a:pt x="8034304" y="14367"/>
                  <a:pt x="8219274" y="4041"/>
                  <a:pt x="8444960" y="0"/>
                </a:cubicBezTo>
                <a:cubicBezTo>
                  <a:pt x="8670646" y="-4041"/>
                  <a:pt x="8647955" y="9567"/>
                  <a:pt x="8702941" y="0"/>
                </a:cubicBezTo>
                <a:cubicBezTo>
                  <a:pt x="8757927" y="-9567"/>
                  <a:pt x="9011942" y="18306"/>
                  <a:pt x="9107344" y="0"/>
                </a:cubicBezTo>
                <a:cubicBezTo>
                  <a:pt x="9202746" y="-18306"/>
                  <a:pt x="9291244" y="-8962"/>
                  <a:pt x="9365325" y="0"/>
                </a:cubicBezTo>
                <a:cubicBezTo>
                  <a:pt x="9439406" y="8962"/>
                  <a:pt x="9765352" y="4158"/>
                  <a:pt x="9916149" y="0"/>
                </a:cubicBezTo>
                <a:cubicBezTo>
                  <a:pt x="10066946" y="-4158"/>
                  <a:pt x="10098604" y="7471"/>
                  <a:pt x="10174130" y="0"/>
                </a:cubicBezTo>
                <a:cubicBezTo>
                  <a:pt x="10249656" y="-7471"/>
                  <a:pt x="10830714" y="6068"/>
                  <a:pt x="11164220" y="0"/>
                </a:cubicBezTo>
                <a:cubicBezTo>
                  <a:pt x="11497726" y="-6068"/>
                  <a:pt x="11394084" y="5639"/>
                  <a:pt x="11568623" y="0"/>
                </a:cubicBezTo>
                <a:cubicBezTo>
                  <a:pt x="11743162" y="-5639"/>
                  <a:pt x="11758844" y="-8301"/>
                  <a:pt x="11826604" y="0"/>
                </a:cubicBezTo>
                <a:cubicBezTo>
                  <a:pt x="11894364" y="8301"/>
                  <a:pt x="12307380" y="6099"/>
                  <a:pt x="12523850" y="0"/>
                </a:cubicBezTo>
                <a:cubicBezTo>
                  <a:pt x="12740320" y="-6099"/>
                  <a:pt x="12661206" y="11240"/>
                  <a:pt x="12781831" y="0"/>
                </a:cubicBezTo>
                <a:cubicBezTo>
                  <a:pt x="12902456" y="-11240"/>
                  <a:pt x="12931141" y="-3559"/>
                  <a:pt x="13039812" y="0"/>
                </a:cubicBezTo>
                <a:cubicBezTo>
                  <a:pt x="13148483" y="3559"/>
                  <a:pt x="13509409" y="25108"/>
                  <a:pt x="13737058" y="0"/>
                </a:cubicBezTo>
                <a:cubicBezTo>
                  <a:pt x="13964707" y="-25108"/>
                  <a:pt x="14445566" y="6266"/>
                  <a:pt x="14936321" y="0"/>
                </a:cubicBezTo>
                <a:cubicBezTo>
                  <a:pt x="15102987" y="-4821"/>
                  <a:pt x="15240396" y="150689"/>
                  <a:pt x="15230475" y="294154"/>
                </a:cubicBezTo>
                <a:cubicBezTo>
                  <a:pt x="15224290" y="483403"/>
                  <a:pt x="15201461" y="602306"/>
                  <a:pt x="15230475" y="894211"/>
                </a:cubicBezTo>
                <a:cubicBezTo>
                  <a:pt x="15259489" y="1186116"/>
                  <a:pt x="15210786" y="1184741"/>
                  <a:pt x="15230475" y="1470736"/>
                </a:cubicBezTo>
                <a:cubicBezTo>
                  <a:pt x="15227469" y="1654073"/>
                  <a:pt x="15123119" y="1784577"/>
                  <a:pt x="14936321" y="1764890"/>
                </a:cubicBezTo>
                <a:cubicBezTo>
                  <a:pt x="14781670" y="1786829"/>
                  <a:pt x="14420752" y="1789876"/>
                  <a:pt x="14239075" y="1764890"/>
                </a:cubicBezTo>
                <a:cubicBezTo>
                  <a:pt x="14057398" y="1739904"/>
                  <a:pt x="14101559" y="1775992"/>
                  <a:pt x="13981094" y="1764890"/>
                </a:cubicBezTo>
                <a:cubicBezTo>
                  <a:pt x="13860629" y="1753788"/>
                  <a:pt x="13715659" y="1744986"/>
                  <a:pt x="13576691" y="1764890"/>
                </a:cubicBezTo>
                <a:cubicBezTo>
                  <a:pt x="13437723" y="1784794"/>
                  <a:pt x="13377587" y="1766512"/>
                  <a:pt x="13318710" y="1764890"/>
                </a:cubicBezTo>
                <a:cubicBezTo>
                  <a:pt x="13259833" y="1763268"/>
                  <a:pt x="12857421" y="1748000"/>
                  <a:pt x="12475042" y="1764890"/>
                </a:cubicBezTo>
                <a:cubicBezTo>
                  <a:pt x="12092663" y="1781780"/>
                  <a:pt x="11962643" y="1759970"/>
                  <a:pt x="11484953" y="1764890"/>
                </a:cubicBezTo>
                <a:cubicBezTo>
                  <a:pt x="11007263" y="1769810"/>
                  <a:pt x="11166283" y="1774241"/>
                  <a:pt x="10934129" y="1764890"/>
                </a:cubicBezTo>
                <a:cubicBezTo>
                  <a:pt x="10701975" y="1755539"/>
                  <a:pt x="10634657" y="1739574"/>
                  <a:pt x="10383304" y="1764890"/>
                </a:cubicBezTo>
                <a:cubicBezTo>
                  <a:pt x="10131952" y="1790206"/>
                  <a:pt x="9731700" y="1799649"/>
                  <a:pt x="9539637" y="1764890"/>
                </a:cubicBezTo>
                <a:cubicBezTo>
                  <a:pt x="9347574" y="1730131"/>
                  <a:pt x="9169697" y="1768241"/>
                  <a:pt x="8842391" y="1764890"/>
                </a:cubicBezTo>
                <a:cubicBezTo>
                  <a:pt x="8515085" y="1761539"/>
                  <a:pt x="8493576" y="1748436"/>
                  <a:pt x="8291566" y="1764890"/>
                </a:cubicBezTo>
                <a:cubicBezTo>
                  <a:pt x="8089556" y="1781344"/>
                  <a:pt x="7895810" y="1749043"/>
                  <a:pt x="7740742" y="1764890"/>
                </a:cubicBezTo>
                <a:cubicBezTo>
                  <a:pt x="7585674" y="1780737"/>
                  <a:pt x="7289000" y="1733591"/>
                  <a:pt x="7043496" y="1764890"/>
                </a:cubicBezTo>
                <a:cubicBezTo>
                  <a:pt x="6797992" y="1796189"/>
                  <a:pt x="6468101" y="1751387"/>
                  <a:pt x="6053406" y="1764890"/>
                </a:cubicBezTo>
                <a:cubicBezTo>
                  <a:pt x="5638711" y="1778394"/>
                  <a:pt x="5489964" y="1783698"/>
                  <a:pt x="5063317" y="1764890"/>
                </a:cubicBezTo>
                <a:cubicBezTo>
                  <a:pt x="4636670" y="1746082"/>
                  <a:pt x="4622852" y="1740402"/>
                  <a:pt x="4512493" y="1764890"/>
                </a:cubicBezTo>
                <a:cubicBezTo>
                  <a:pt x="4402134" y="1789378"/>
                  <a:pt x="3821742" y="1761564"/>
                  <a:pt x="3522403" y="1764890"/>
                </a:cubicBezTo>
                <a:cubicBezTo>
                  <a:pt x="3223064" y="1768217"/>
                  <a:pt x="3094124" y="1738351"/>
                  <a:pt x="2825157" y="1764890"/>
                </a:cubicBezTo>
                <a:cubicBezTo>
                  <a:pt x="2556190" y="1791429"/>
                  <a:pt x="2076719" y="1727013"/>
                  <a:pt x="1835068" y="1764890"/>
                </a:cubicBezTo>
                <a:cubicBezTo>
                  <a:pt x="1593417" y="1802767"/>
                  <a:pt x="693079" y="1702876"/>
                  <a:pt x="294154" y="1764890"/>
                </a:cubicBezTo>
                <a:cubicBezTo>
                  <a:pt x="138982" y="1776463"/>
                  <a:pt x="10751" y="1621301"/>
                  <a:pt x="0" y="1470736"/>
                </a:cubicBezTo>
                <a:cubicBezTo>
                  <a:pt x="-15081" y="1240167"/>
                  <a:pt x="-24376" y="1003562"/>
                  <a:pt x="0" y="870679"/>
                </a:cubicBezTo>
                <a:cubicBezTo>
                  <a:pt x="24376" y="737796"/>
                  <a:pt x="20741" y="563733"/>
                  <a:pt x="0" y="294154"/>
                </a:cubicBezTo>
                <a:close/>
              </a:path>
              <a:path w="15230475" h="1764890" stroke="0" extrusionOk="0">
                <a:moveTo>
                  <a:pt x="0" y="294154"/>
                </a:moveTo>
                <a:cubicBezTo>
                  <a:pt x="9273" y="117190"/>
                  <a:pt x="118522" y="-10064"/>
                  <a:pt x="294154" y="0"/>
                </a:cubicBezTo>
                <a:cubicBezTo>
                  <a:pt x="379321" y="14290"/>
                  <a:pt x="549368" y="-19266"/>
                  <a:pt x="698557" y="0"/>
                </a:cubicBezTo>
                <a:cubicBezTo>
                  <a:pt x="847746" y="19266"/>
                  <a:pt x="1017026" y="-23820"/>
                  <a:pt x="1249381" y="0"/>
                </a:cubicBezTo>
                <a:cubicBezTo>
                  <a:pt x="1481736" y="23820"/>
                  <a:pt x="1400926" y="-5249"/>
                  <a:pt x="1507362" y="0"/>
                </a:cubicBezTo>
                <a:cubicBezTo>
                  <a:pt x="1613798" y="5249"/>
                  <a:pt x="2176752" y="8360"/>
                  <a:pt x="2497452" y="0"/>
                </a:cubicBezTo>
                <a:cubicBezTo>
                  <a:pt x="2818152" y="-8360"/>
                  <a:pt x="2682697" y="7653"/>
                  <a:pt x="2755433" y="0"/>
                </a:cubicBezTo>
                <a:cubicBezTo>
                  <a:pt x="2828169" y="-7653"/>
                  <a:pt x="3262453" y="-3761"/>
                  <a:pt x="3745522" y="0"/>
                </a:cubicBezTo>
                <a:cubicBezTo>
                  <a:pt x="4228591" y="3761"/>
                  <a:pt x="3893815" y="-5764"/>
                  <a:pt x="4003503" y="0"/>
                </a:cubicBezTo>
                <a:cubicBezTo>
                  <a:pt x="4113191" y="5764"/>
                  <a:pt x="4150522" y="2665"/>
                  <a:pt x="4261484" y="0"/>
                </a:cubicBezTo>
                <a:cubicBezTo>
                  <a:pt x="4372446" y="-2665"/>
                  <a:pt x="4723971" y="33809"/>
                  <a:pt x="5105152" y="0"/>
                </a:cubicBezTo>
                <a:cubicBezTo>
                  <a:pt x="5486333" y="-33809"/>
                  <a:pt x="5574623" y="22696"/>
                  <a:pt x="5802398" y="0"/>
                </a:cubicBezTo>
                <a:cubicBezTo>
                  <a:pt x="6030173" y="-22696"/>
                  <a:pt x="6292500" y="-30749"/>
                  <a:pt x="6646065" y="0"/>
                </a:cubicBezTo>
                <a:cubicBezTo>
                  <a:pt x="6999630" y="30749"/>
                  <a:pt x="6814604" y="8274"/>
                  <a:pt x="6904047" y="0"/>
                </a:cubicBezTo>
                <a:cubicBezTo>
                  <a:pt x="6993490" y="-8274"/>
                  <a:pt x="7359527" y="31361"/>
                  <a:pt x="7747714" y="0"/>
                </a:cubicBezTo>
                <a:cubicBezTo>
                  <a:pt x="8135901" y="-31361"/>
                  <a:pt x="7900365" y="-11074"/>
                  <a:pt x="8005695" y="0"/>
                </a:cubicBezTo>
                <a:cubicBezTo>
                  <a:pt x="8111025" y="11074"/>
                  <a:pt x="8170221" y="-2202"/>
                  <a:pt x="8263676" y="0"/>
                </a:cubicBezTo>
                <a:cubicBezTo>
                  <a:pt x="8357131" y="2202"/>
                  <a:pt x="8893132" y="-25723"/>
                  <a:pt x="9107344" y="0"/>
                </a:cubicBezTo>
                <a:cubicBezTo>
                  <a:pt x="9321556" y="25723"/>
                  <a:pt x="9422713" y="17799"/>
                  <a:pt x="9511747" y="0"/>
                </a:cubicBezTo>
                <a:cubicBezTo>
                  <a:pt x="9600781" y="-17799"/>
                  <a:pt x="10066663" y="-18406"/>
                  <a:pt x="10501836" y="0"/>
                </a:cubicBezTo>
                <a:cubicBezTo>
                  <a:pt x="10937009" y="18406"/>
                  <a:pt x="11144587" y="-9916"/>
                  <a:pt x="11345504" y="0"/>
                </a:cubicBezTo>
                <a:cubicBezTo>
                  <a:pt x="11546421" y="9916"/>
                  <a:pt x="11855265" y="33752"/>
                  <a:pt x="12335593" y="0"/>
                </a:cubicBezTo>
                <a:cubicBezTo>
                  <a:pt x="12815921" y="-33752"/>
                  <a:pt x="12515671" y="-8248"/>
                  <a:pt x="12593574" y="0"/>
                </a:cubicBezTo>
                <a:cubicBezTo>
                  <a:pt x="12671477" y="8248"/>
                  <a:pt x="12782957" y="-11593"/>
                  <a:pt x="12851555" y="0"/>
                </a:cubicBezTo>
                <a:cubicBezTo>
                  <a:pt x="12920153" y="11593"/>
                  <a:pt x="13279388" y="27392"/>
                  <a:pt x="13402380" y="0"/>
                </a:cubicBezTo>
                <a:cubicBezTo>
                  <a:pt x="13525372" y="-27392"/>
                  <a:pt x="13548282" y="3446"/>
                  <a:pt x="13660361" y="0"/>
                </a:cubicBezTo>
                <a:cubicBezTo>
                  <a:pt x="13772440" y="-3446"/>
                  <a:pt x="13812460" y="2952"/>
                  <a:pt x="13918342" y="0"/>
                </a:cubicBezTo>
                <a:cubicBezTo>
                  <a:pt x="14024224" y="-2952"/>
                  <a:pt x="14074181" y="-8621"/>
                  <a:pt x="14176323" y="0"/>
                </a:cubicBezTo>
                <a:cubicBezTo>
                  <a:pt x="14278465" y="8621"/>
                  <a:pt x="14742743" y="37741"/>
                  <a:pt x="14936321" y="0"/>
                </a:cubicBezTo>
                <a:cubicBezTo>
                  <a:pt x="15100457" y="13431"/>
                  <a:pt x="15257430" y="113966"/>
                  <a:pt x="15230475" y="294154"/>
                </a:cubicBezTo>
                <a:cubicBezTo>
                  <a:pt x="15244594" y="563679"/>
                  <a:pt x="15232110" y="772516"/>
                  <a:pt x="15230475" y="894211"/>
                </a:cubicBezTo>
                <a:cubicBezTo>
                  <a:pt x="15228840" y="1015906"/>
                  <a:pt x="15213525" y="1303810"/>
                  <a:pt x="15230475" y="1470736"/>
                </a:cubicBezTo>
                <a:cubicBezTo>
                  <a:pt x="15246481" y="1651190"/>
                  <a:pt x="15128340" y="1767283"/>
                  <a:pt x="14936321" y="1764890"/>
                </a:cubicBezTo>
                <a:cubicBezTo>
                  <a:pt x="14819002" y="1790192"/>
                  <a:pt x="14527843" y="1753072"/>
                  <a:pt x="14385497" y="1764890"/>
                </a:cubicBezTo>
                <a:cubicBezTo>
                  <a:pt x="14243151" y="1776708"/>
                  <a:pt x="14080095" y="1791166"/>
                  <a:pt x="13834672" y="1764890"/>
                </a:cubicBezTo>
                <a:cubicBezTo>
                  <a:pt x="13589250" y="1738614"/>
                  <a:pt x="13481403" y="1790739"/>
                  <a:pt x="13283848" y="1764890"/>
                </a:cubicBezTo>
                <a:cubicBezTo>
                  <a:pt x="13086293" y="1739041"/>
                  <a:pt x="13029364" y="1772780"/>
                  <a:pt x="12879445" y="1764890"/>
                </a:cubicBezTo>
                <a:cubicBezTo>
                  <a:pt x="12729526" y="1757000"/>
                  <a:pt x="12679484" y="1772753"/>
                  <a:pt x="12621464" y="1764890"/>
                </a:cubicBezTo>
                <a:cubicBezTo>
                  <a:pt x="12563444" y="1757027"/>
                  <a:pt x="12309366" y="1770000"/>
                  <a:pt x="12217061" y="1764890"/>
                </a:cubicBezTo>
                <a:cubicBezTo>
                  <a:pt x="12124756" y="1759780"/>
                  <a:pt x="11933780" y="1755467"/>
                  <a:pt x="11666237" y="1764890"/>
                </a:cubicBezTo>
                <a:cubicBezTo>
                  <a:pt x="11398694" y="1774313"/>
                  <a:pt x="11028236" y="1749000"/>
                  <a:pt x="10676148" y="1764890"/>
                </a:cubicBezTo>
                <a:cubicBezTo>
                  <a:pt x="10324060" y="1780780"/>
                  <a:pt x="10175040" y="1728740"/>
                  <a:pt x="9686058" y="1764890"/>
                </a:cubicBezTo>
                <a:cubicBezTo>
                  <a:pt x="9197076" y="1801041"/>
                  <a:pt x="9526748" y="1767361"/>
                  <a:pt x="9428077" y="1764890"/>
                </a:cubicBezTo>
                <a:cubicBezTo>
                  <a:pt x="9329406" y="1762419"/>
                  <a:pt x="9010912" y="1788781"/>
                  <a:pt x="8877253" y="1764890"/>
                </a:cubicBezTo>
                <a:cubicBezTo>
                  <a:pt x="8743594" y="1740999"/>
                  <a:pt x="8733023" y="1764302"/>
                  <a:pt x="8619272" y="1764890"/>
                </a:cubicBezTo>
                <a:cubicBezTo>
                  <a:pt x="8505521" y="1765478"/>
                  <a:pt x="8101671" y="1755661"/>
                  <a:pt x="7922026" y="1764890"/>
                </a:cubicBezTo>
                <a:cubicBezTo>
                  <a:pt x="7742381" y="1774119"/>
                  <a:pt x="7394458" y="1785826"/>
                  <a:pt x="7224780" y="1764890"/>
                </a:cubicBezTo>
                <a:cubicBezTo>
                  <a:pt x="7055102" y="1743954"/>
                  <a:pt x="6766210" y="1788366"/>
                  <a:pt x="6381112" y="1764890"/>
                </a:cubicBezTo>
                <a:cubicBezTo>
                  <a:pt x="5996014" y="1741414"/>
                  <a:pt x="5839070" y="1773376"/>
                  <a:pt x="5683866" y="1764890"/>
                </a:cubicBezTo>
                <a:cubicBezTo>
                  <a:pt x="5528662" y="1756404"/>
                  <a:pt x="5071162" y="1778428"/>
                  <a:pt x="4840198" y="1764890"/>
                </a:cubicBezTo>
                <a:cubicBezTo>
                  <a:pt x="4609234" y="1751352"/>
                  <a:pt x="4524285" y="1765192"/>
                  <a:pt x="4435796" y="1764890"/>
                </a:cubicBezTo>
                <a:cubicBezTo>
                  <a:pt x="4347307" y="1764588"/>
                  <a:pt x="3987756" y="1774037"/>
                  <a:pt x="3738549" y="1764890"/>
                </a:cubicBezTo>
                <a:cubicBezTo>
                  <a:pt x="3489342" y="1755743"/>
                  <a:pt x="3509172" y="1780112"/>
                  <a:pt x="3334147" y="1764890"/>
                </a:cubicBezTo>
                <a:cubicBezTo>
                  <a:pt x="3159122" y="1749668"/>
                  <a:pt x="2801095" y="1760959"/>
                  <a:pt x="2490479" y="1764890"/>
                </a:cubicBezTo>
                <a:cubicBezTo>
                  <a:pt x="2179863" y="1768821"/>
                  <a:pt x="1930851" y="1758200"/>
                  <a:pt x="1646811" y="1764890"/>
                </a:cubicBezTo>
                <a:cubicBezTo>
                  <a:pt x="1362771" y="1771580"/>
                  <a:pt x="764564" y="1780698"/>
                  <a:pt x="294154" y="1764890"/>
                </a:cubicBezTo>
                <a:cubicBezTo>
                  <a:pt x="154369" y="1790233"/>
                  <a:pt x="-32152" y="1647981"/>
                  <a:pt x="0" y="1470736"/>
                </a:cubicBezTo>
                <a:cubicBezTo>
                  <a:pt x="13217" y="1351769"/>
                  <a:pt x="10233" y="1142971"/>
                  <a:pt x="0" y="917742"/>
                </a:cubicBezTo>
                <a:cubicBezTo>
                  <a:pt x="-10233" y="692513"/>
                  <a:pt x="-13777" y="601307"/>
                  <a:pt x="0" y="294154"/>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0B46745E-D139-4A67-C491-2F3C250BF807}"/>
              </a:ext>
            </a:extLst>
          </p:cNvPr>
          <p:cNvSpPr/>
          <p:nvPr/>
        </p:nvSpPr>
        <p:spPr>
          <a:xfrm>
            <a:off x="2209800" y="450678"/>
            <a:ext cx="13944600" cy="1588127"/>
          </a:xfrm>
          <a:prstGeom prst="rect">
            <a:avLst/>
          </a:prstGeom>
          <a:noFill/>
        </p:spPr>
        <p:txBody>
          <a:bodyPr wrap="square" lIns="91440" tIns="45720" rIns="91440" bIns="45720">
            <a:spAutoFit/>
          </a:bodyPr>
          <a:lstStyle/>
          <a:p>
            <a:pPr algn="just">
              <a:lnSpc>
                <a:spcPct val="90000"/>
              </a:lnSpc>
            </a:pPr>
            <a:r>
              <a:rPr lang="vi-VN" sz="5400" b="0" cap="none" spc="-20">
                <a:ln w="0"/>
                <a:solidFill>
                  <a:schemeClr val="tx1"/>
                </a:solidFill>
              </a:rPr>
              <a:t>Trao đổi những điều em học được sau chia sẻ của bạn.</a:t>
            </a:r>
          </a:p>
        </p:txBody>
      </p:sp>
      <p:sp>
        <p:nvSpPr>
          <p:cNvPr id="10" name="Freeform 10">
            <a:extLst>
              <a:ext uri="{FF2B5EF4-FFF2-40B4-BE49-F238E27FC236}">
                <a16:creationId xmlns:a16="http://schemas.microsoft.com/office/drawing/2014/main" id="{4C9FFD44-678D-F905-5E27-5DBDA318F01A}"/>
              </a:ext>
            </a:extLst>
          </p:cNvPr>
          <p:cNvSpPr/>
          <p:nvPr/>
        </p:nvSpPr>
        <p:spPr>
          <a:xfrm rot="-717662" flipH="1">
            <a:off x="16827677" y="5926544"/>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Hình ảnh 3">
            <a:extLst>
              <a:ext uri="{FF2B5EF4-FFF2-40B4-BE49-F238E27FC236}">
                <a16:creationId xmlns:a16="http://schemas.microsoft.com/office/drawing/2014/main" id="{6B1C40F5-2F64-79E7-4B60-AB8B4EEAB8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98" y="298237"/>
            <a:ext cx="1729226" cy="1893007"/>
          </a:xfrm>
          <a:prstGeom prst="rect">
            <a:avLst/>
          </a:prstGeom>
        </p:spPr>
      </p:pic>
      <p:grpSp>
        <p:nvGrpSpPr>
          <p:cNvPr id="16" name="Nhóm 15">
            <a:extLst>
              <a:ext uri="{FF2B5EF4-FFF2-40B4-BE49-F238E27FC236}">
                <a16:creationId xmlns:a16="http://schemas.microsoft.com/office/drawing/2014/main" id="{08265D35-1598-D1C5-8991-CED20FAA188F}"/>
              </a:ext>
            </a:extLst>
          </p:cNvPr>
          <p:cNvGrpSpPr/>
          <p:nvPr/>
        </p:nvGrpSpPr>
        <p:grpSpPr>
          <a:xfrm>
            <a:off x="4583518" y="2426112"/>
            <a:ext cx="7379882" cy="7700098"/>
            <a:chOff x="4583518" y="2426112"/>
            <a:chExt cx="7379882" cy="7700098"/>
          </a:xfrm>
        </p:grpSpPr>
        <p:grpSp>
          <p:nvGrpSpPr>
            <p:cNvPr id="8" name="Nhóm 7">
              <a:extLst>
                <a:ext uri="{FF2B5EF4-FFF2-40B4-BE49-F238E27FC236}">
                  <a16:creationId xmlns:a16="http://schemas.microsoft.com/office/drawing/2014/main" id="{2BD25A30-4616-B3D8-18E7-931E2BD0113C}"/>
                </a:ext>
              </a:extLst>
            </p:cNvPr>
            <p:cNvGrpSpPr/>
            <p:nvPr/>
          </p:nvGrpSpPr>
          <p:grpSpPr>
            <a:xfrm>
              <a:off x="4583518" y="2426112"/>
              <a:ext cx="7379882" cy="7700098"/>
              <a:chOff x="4583518" y="2426112"/>
              <a:chExt cx="7379882" cy="7700098"/>
            </a:xfrm>
          </p:grpSpPr>
          <p:sp>
            <p:nvSpPr>
              <p:cNvPr id="6" name="Freeform 2"/>
              <p:cNvSpPr/>
              <p:nvPr/>
            </p:nvSpPr>
            <p:spPr>
              <a:xfrm>
                <a:off x="4583518" y="2426112"/>
                <a:ext cx="7379882" cy="7700098"/>
              </a:xfrm>
              <a:custGeom>
                <a:avLst/>
                <a:gdLst/>
                <a:ahLst/>
                <a:cxnLst/>
                <a:rect l="l" t="t" r="r" b="b"/>
                <a:pathLst>
                  <a:path w="7708058" h="8809209">
                    <a:moveTo>
                      <a:pt x="0" y="0"/>
                    </a:moveTo>
                    <a:lnTo>
                      <a:pt x="7708058" y="0"/>
                    </a:lnTo>
                    <a:lnTo>
                      <a:pt x="7708058" y="8809209"/>
                    </a:lnTo>
                    <a:lnTo>
                      <a:pt x="0" y="88092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8F97ACB8-611B-AF30-6F60-78209B12F55D}"/>
                  </a:ext>
                </a:extLst>
              </p:cNvPr>
              <p:cNvSpPr/>
              <p:nvPr/>
            </p:nvSpPr>
            <p:spPr>
              <a:xfrm>
                <a:off x="8763000" y="3162300"/>
                <a:ext cx="2286000" cy="2057400"/>
              </a:xfrm>
              <a:prstGeom prst="rect">
                <a:avLst/>
              </a:prstGeom>
              <a:solidFill>
                <a:srgbClr val="3C5D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Hình chữ nhật 8">
              <a:extLst>
                <a:ext uri="{FF2B5EF4-FFF2-40B4-BE49-F238E27FC236}">
                  <a16:creationId xmlns:a16="http://schemas.microsoft.com/office/drawing/2014/main" id="{04EFEC96-856D-C4A6-17CD-725212512BC6}"/>
                </a:ext>
              </a:extLst>
            </p:cNvPr>
            <p:cNvSpPr/>
            <p:nvPr/>
          </p:nvSpPr>
          <p:spPr>
            <a:xfrm>
              <a:off x="7956916" y="2774993"/>
              <a:ext cx="3898167" cy="1323439"/>
            </a:xfrm>
            <a:prstGeom prst="rect">
              <a:avLst/>
            </a:prstGeom>
            <a:noFill/>
          </p:spPr>
          <p:txBody>
            <a:bodyPr wrap="square" lIns="91440" tIns="45720" rIns="91440" bIns="45720">
              <a:spAutoFit/>
            </a:bodyPr>
            <a:lstStyle/>
            <a:p>
              <a:r>
                <a:rPr lang="vi-VN" sz="4000">
                  <a:ln w="0"/>
                  <a:solidFill>
                    <a:schemeClr val="bg1"/>
                  </a:solidFill>
                  <a:effectLst>
                    <a:outerShdw blurRad="38100" dist="19050" dir="2700000" algn="tl" rotWithShape="0">
                      <a:schemeClr val="dk1">
                        <a:alpha val="40000"/>
                      </a:schemeClr>
                    </a:outerShdw>
                  </a:effectLst>
                </a:rPr>
                <a:t>Điều em học được là ...</a:t>
              </a:r>
              <a:endParaRPr lang="vi-VN" sz="4000" b="0" cap="none" spc="0">
                <a:ln w="0"/>
                <a:solidFill>
                  <a:schemeClr val="bg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47871775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3A573-E78C-EEBE-9072-6B0DF342EE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9AE2ED8-1762-8412-EDDD-8B07068D68C2}"/>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97FB61A1-3CF3-9AD3-1513-7C730F03FC2D}"/>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134D033E-E949-D08D-DEE0-21492508DC1A}"/>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a:extLst>
              <a:ext uri="{FF2B5EF4-FFF2-40B4-BE49-F238E27FC236}">
                <a16:creationId xmlns:a16="http://schemas.microsoft.com/office/drawing/2014/main" id="{1F2F5A6A-D665-5873-3255-4BA2D1ACD938}"/>
              </a:ext>
            </a:extLst>
          </p:cNvPr>
          <p:cNvGrpSpPr/>
          <p:nvPr/>
        </p:nvGrpSpPr>
        <p:grpSpPr>
          <a:xfrm>
            <a:off x="2743200" y="1455773"/>
            <a:ext cx="11945816" cy="6289248"/>
            <a:chOff x="0" y="0"/>
            <a:chExt cx="12778154" cy="8385664"/>
          </a:xfrm>
        </p:grpSpPr>
        <p:sp>
          <p:nvSpPr>
            <p:cNvPr id="6" name="Freeform 6">
              <a:extLst>
                <a:ext uri="{FF2B5EF4-FFF2-40B4-BE49-F238E27FC236}">
                  <a16:creationId xmlns:a16="http://schemas.microsoft.com/office/drawing/2014/main" id="{97AE3AE7-4080-420C-CC3D-283DD589D15D}"/>
                </a:ext>
              </a:extLst>
            </p:cNvPr>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651ABE5C-07A3-70C6-F668-EBA0DC653DE6}"/>
                </a:ext>
              </a:extLst>
            </p:cNvPr>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956F83A5-EC2D-A49A-6B79-06EE2E8C8D51}"/>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22BC84DE-7C13-D474-BF21-12B8DA2F7B59}"/>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7B8C285A-E755-3343-B551-A1FE2FF20E3A}"/>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2D2F13ED-B597-25B3-9707-0FEEB8F44940}"/>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2E0C6A47-7C8C-DBB0-E3EE-5701852B410A}"/>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20E81AD2-176F-2DED-D680-9500FC064CF3}"/>
              </a:ext>
            </a:extLst>
          </p:cNvPr>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C4D2D1E5-3072-5770-559F-0B128F9C48EE}"/>
              </a:ext>
            </a:extLst>
          </p:cNvPr>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E2DCDADF-6E0D-5025-7778-48DB905DF601}"/>
              </a:ext>
            </a:extLst>
          </p:cNvPr>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9C4CD397-4610-2A0D-9404-46A1D573DACA}"/>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FB07F9C2-5D67-C725-3930-E63E1138DDAD}"/>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TextBox 2">
            <a:extLst>
              <a:ext uri="{FF2B5EF4-FFF2-40B4-BE49-F238E27FC236}">
                <a16:creationId xmlns:a16="http://schemas.microsoft.com/office/drawing/2014/main" id="{6C37262F-F727-09EF-4B7B-1EF8FEF6D789}"/>
              </a:ext>
            </a:extLst>
          </p:cNvPr>
          <p:cNvSpPr txBox="1">
            <a:spLocks noChangeAspect="1"/>
          </p:cNvSpPr>
          <p:nvPr/>
        </p:nvSpPr>
        <p:spPr>
          <a:xfrm>
            <a:off x="2896158" y="-5851808"/>
            <a:ext cx="11639900" cy="4930207"/>
          </a:xfrm>
          <a:prstGeom prst="rect">
            <a:avLst/>
          </a:prstGeom>
        </p:spPr>
        <p:txBody>
          <a:bodyPr wrap="square"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vi-VN" sz="16600" b="0" i="0" u="none" strike="noStrike" kern="1200" cap="none" spc="0" normalizeH="0" baseline="0" noProof="0">
                <a:ln>
                  <a:noFill/>
                </a:ln>
                <a:solidFill>
                  <a:srgbClr val="EF6A4A"/>
                </a:solidFill>
                <a:effectLst/>
                <a:uLnTx/>
                <a:uFillTx/>
                <a:latin typeface="SVN-DUMPLING" panose="02000000000000000000" pitchFamily="2" charset="0"/>
              </a:rPr>
              <a:t>KHỞI ĐỘNG</a:t>
            </a: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
        <p:nvSpPr>
          <p:cNvPr id="13" name="Hình chữ nhật 12">
            <a:extLst>
              <a:ext uri="{FF2B5EF4-FFF2-40B4-BE49-F238E27FC236}">
                <a16:creationId xmlns:a16="http://schemas.microsoft.com/office/drawing/2014/main" id="{BB0009FA-1B67-20AC-5A01-0272CE716101}"/>
              </a:ext>
            </a:extLst>
          </p:cNvPr>
          <p:cNvSpPr/>
          <p:nvPr/>
        </p:nvSpPr>
        <p:spPr>
          <a:xfrm>
            <a:off x="6040904" y="1701033"/>
            <a:ext cx="5527474" cy="1015663"/>
          </a:xfrm>
          <a:prstGeom prst="rect">
            <a:avLst/>
          </a:prstGeom>
          <a:noFill/>
        </p:spPr>
        <p:txBody>
          <a:bodyPr wrap="none" lIns="91440" tIns="45720" rIns="91440" bIns="45720">
            <a:spAutoFit/>
          </a:bodyPr>
          <a:lstStyle/>
          <a:p>
            <a:pPr algn="ctr"/>
            <a:r>
              <a:rPr lang="vi-VN" sz="6000" b="1" cap="none" spc="0">
                <a:ln w="0"/>
                <a:solidFill>
                  <a:srgbClr val="EF6A4A"/>
                </a:solidFill>
              </a:rPr>
              <a:t>HOẠT ĐỘNG 3</a:t>
            </a:r>
          </a:p>
        </p:txBody>
      </p:sp>
      <p:sp>
        <p:nvSpPr>
          <p:cNvPr id="24" name="Hình chữ nhật 23">
            <a:extLst>
              <a:ext uri="{FF2B5EF4-FFF2-40B4-BE49-F238E27FC236}">
                <a16:creationId xmlns:a16="http://schemas.microsoft.com/office/drawing/2014/main" id="{7A5C81D7-D197-1252-4F63-BF42F707C31E}"/>
              </a:ext>
            </a:extLst>
          </p:cNvPr>
          <p:cNvSpPr/>
          <p:nvPr/>
        </p:nvSpPr>
        <p:spPr>
          <a:xfrm>
            <a:off x="3419754" y="2524487"/>
            <a:ext cx="10775168" cy="5016758"/>
          </a:xfrm>
          <a:prstGeom prst="rect">
            <a:avLst/>
          </a:prstGeom>
          <a:noFill/>
        </p:spPr>
        <p:txBody>
          <a:bodyPr wrap="square" lIns="91440" tIns="45720" rIns="91440" bIns="45720">
            <a:spAutoFit/>
          </a:bodyPr>
          <a:lstStyle/>
          <a:p>
            <a:pPr algn="ctr"/>
            <a:r>
              <a:rPr lang="vi-VN" sz="8000" i="1" spc="-260">
                <a:ln w="0"/>
                <a:latin typeface="+mj-lt"/>
              </a:rPr>
              <a:t>Tìm hiểu những việc làm thể hiện trách nhiệm, lòng biết ơn với các thành viên trong gia đình.</a:t>
            </a:r>
            <a:endParaRPr lang="vi-VN" sz="8000" b="1" i="1" cap="none" spc="-260">
              <a:ln w="0"/>
              <a:solidFill>
                <a:schemeClr val="tx1"/>
              </a:solidFill>
              <a:latin typeface="+mj-lt"/>
            </a:endParaRPr>
          </a:p>
        </p:txBody>
      </p:sp>
    </p:spTree>
    <p:extLst>
      <p:ext uri="{BB962C8B-B14F-4D97-AF65-F5344CB8AC3E}">
        <p14:creationId xmlns:p14="http://schemas.microsoft.com/office/powerpoint/2010/main" val="314527056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02874-7089-CB91-3046-EAD70BB91AAA}"/>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9A99B1CE-53C6-F4B0-DE3D-7E41EF2A47B0}"/>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sp>
        <p:nvSpPr>
          <p:cNvPr id="14" name="AutoShape 14">
            <a:extLst>
              <a:ext uri="{FF2B5EF4-FFF2-40B4-BE49-F238E27FC236}">
                <a16:creationId xmlns:a16="http://schemas.microsoft.com/office/drawing/2014/main" id="{9202F654-CA40-FFB8-7635-F7B87DB51EEB}"/>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12DCB5B9-69DA-C628-BAD0-195502F1B8B4}"/>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9" name="Nhóm 28">
            <a:extLst>
              <a:ext uri="{FF2B5EF4-FFF2-40B4-BE49-F238E27FC236}">
                <a16:creationId xmlns:a16="http://schemas.microsoft.com/office/drawing/2014/main" id="{10E79278-8D3C-2859-2968-E14773FD5276}"/>
              </a:ext>
            </a:extLst>
          </p:cNvPr>
          <p:cNvGrpSpPr/>
          <p:nvPr/>
        </p:nvGrpSpPr>
        <p:grpSpPr>
          <a:xfrm>
            <a:off x="154709" y="190500"/>
            <a:ext cx="16752166" cy="1918594"/>
            <a:chOff x="154709" y="248970"/>
            <a:chExt cx="16752166" cy="1918594"/>
          </a:xfrm>
        </p:grpSpPr>
        <p:sp>
          <p:nvSpPr>
            <p:cNvPr id="27" name="Hình chữ nhật: Góc Tròn 26">
              <a:extLst>
                <a:ext uri="{FF2B5EF4-FFF2-40B4-BE49-F238E27FC236}">
                  <a16:creationId xmlns:a16="http://schemas.microsoft.com/office/drawing/2014/main" id="{4E0D748C-13DC-26FF-3A86-203C974AA86F}"/>
                </a:ext>
              </a:extLst>
            </p:cNvPr>
            <p:cNvSpPr/>
            <p:nvPr/>
          </p:nvSpPr>
          <p:spPr>
            <a:xfrm>
              <a:off x="1381125" y="425833"/>
              <a:ext cx="15525750" cy="1499537"/>
            </a:xfrm>
            <a:custGeom>
              <a:avLst/>
              <a:gdLst>
                <a:gd name="connsiteX0" fmla="*/ 0 w 15525750"/>
                <a:gd name="connsiteY0" fmla="*/ 249928 h 1499537"/>
                <a:gd name="connsiteX1" fmla="*/ 249928 w 15525750"/>
                <a:gd name="connsiteY1" fmla="*/ 0 h 1499537"/>
                <a:gd name="connsiteX2" fmla="*/ 632405 w 15525750"/>
                <a:gd name="connsiteY2" fmla="*/ 0 h 1499537"/>
                <a:gd name="connsiteX3" fmla="*/ 1165142 w 15525750"/>
                <a:gd name="connsiteY3" fmla="*/ 0 h 1499537"/>
                <a:gd name="connsiteX4" fmla="*/ 1697878 w 15525750"/>
                <a:gd name="connsiteY4" fmla="*/ 0 h 1499537"/>
                <a:gd name="connsiteX5" fmla="*/ 2380873 w 15525750"/>
                <a:gd name="connsiteY5" fmla="*/ 0 h 1499537"/>
                <a:gd name="connsiteX6" fmla="*/ 2913609 w 15525750"/>
                <a:gd name="connsiteY6" fmla="*/ 0 h 1499537"/>
                <a:gd name="connsiteX7" fmla="*/ 3746863 w 15525750"/>
                <a:gd name="connsiteY7" fmla="*/ 0 h 1499537"/>
                <a:gd name="connsiteX8" fmla="*/ 4580117 w 15525750"/>
                <a:gd name="connsiteY8" fmla="*/ 0 h 1499537"/>
                <a:gd name="connsiteX9" fmla="*/ 5263113 w 15525750"/>
                <a:gd name="connsiteY9" fmla="*/ 0 h 1499537"/>
                <a:gd name="connsiteX10" fmla="*/ 5495331 w 15525750"/>
                <a:gd name="connsiteY10" fmla="*/ 0 h 1499537"/>
                <a:gd name="connsiteX11" fmla="*/ 5877808 w 15525750"/>
                <a:gd name="connsiteY11" fmla="*/ 0 h 1499537"/>
                <a:gd name="connsiteX12" fmla="*/ 6410545 w 15525750"/>
                <a:gd name="connsiteY12" fmla="*/ 0 h 1499537"/>
                <a:gd name="connsiteX13" fmla="*/ 6642763 w 15525750"/>
                <a:gd name="connsiteY13" fmla="*/ 0 h 1499537"/>
                <a:gd name="connsiteX14" fmla="*/ 7025240 w 15525750"/>
                <a:gd name="connsiteY14" fmla="*/ 0 h 1499537"/>
                <a:gd name="connsiteX15" fmla="*/ 7257459 w 15525750"/>
                <a:gd name="connsiteY15" fmla="*/ 0 h 1499537"/>
                <a:gd name="connsiteX16" fmla="*/ 7790195 w 15525750"/>
                <a:gd name="connsiteY16" fmla="*/ 0 h 1499537"/>
                <a:gd name="connsiteX17" fmla="*/ 8022413 w 15525750"/>
                <a:gd name="connsiteY17" fmla="*/ 0 h 1499537"/>
                <a:gd name="connsiteX18" fmla="*/ 9005926 w 15525750"/>
                <a:gd name="connsiteY18" fmla="*/ 0 h 1499537"/>
                <a:gd name="connsiteX19" fmla="*/ 9388404 w 15525750"/>
                <a:gd name="connsiteY19" fmla="*/ 0 h 1499537"/>
                <a:gd name="connsiteX20" fmla="*/ 9620622 w 15525750"/>
                <a:gd name="connsiteY20" fmla="*/ 0 h 1499537"/>
                <a:gd name="connsiteX21" fmla="*/ 10303617 w 15525750"/>
                <a:gd name="connsiteY21" fmla="*/ 0 h 1499537"/>
                <a:gd name="connsiteX22" fmla="*/ 10535835 w 15525750"/>
                <a:gd name="connsiteY22" fmla="*/ 0 h 1499537"/>
                <a:gd name="connsiteX23" fmla="*/ 10768054 w 15525750"/>
                <a:gd name="connsiteY23" fmla="*/ 0 h 1499537"/>
                <a:gd name="connsiteX24" fmla="*/ 11451049 w 15525750"/>
                <a:gd name="connsiteY24" fmla="*/ 0 h 1499537"/>
                <a:gd name="connsiteX25" fmla="*/ 12434562 w 15525750"/>
                <a:gd name="connsiteY25" fmla="*/ 0 h 1499537"/>
                <a:gd name="connsiteX26" fmla="*/ 13117557 w 15525750"/>
                <a:gd name="connsiteY26" fmla="*/ 0 h 1499537"/>
                <a:gd name="connsiteX27" fmla="*/ 13650293 w 15525750"/>
                <a:gd name="connsiteY27" fmla="*/ 0 h 1499537"/>
                <a:gd name="connsiteX28" fmla="*/ 14333289 w 15525750"/>
                <a:gd name="connsiteY28" fmla="*/ 0 h 1499537"/>
                <a:gd name="connsiteX29" fmla="*/ 15275822 w 15525750"/>
                <a:gd name="connsiteY29" fmla="*/ 0 h 1499537"/>
                <a:gd name="connsiteX30" fmla="*/ 15525750 w 15525750"/>
                <a:gd name="connsiteY30" fmla="*/ 249928 h 1499537"/>
                <a:gd name="connsiteX31" fmla="*/ 15525750 w 15525750"/>
                <a:gd name="connsiteY31" fmla="*/ 749769 h 1499537"/>
                <a:gd name="connsiteX32" fmla="*/ 15525750 w 15525750"/>
                <a:gd name="connsiteY32" fmla="*/ 1249609 h 1499537"/>
                <a:gd name="connsiteX33" fmla="*/ 15275822 w 15525750"/>
                <a:gd name="connsiteY33" fmla="*/ 1499537 h 1499537"/>
                <a:gd name="connsiteX34" fmla="*/ 14592827 w 15525750"/>
                <a:gd name="connsiteY34" fmla="*/ 1499537 h 1499537"/>
                <a:gd name="connsiteX35" fmla="*/ 13609314 w 15525750"/>
                <a:gd name="connsiteY35" fmla="*/ 1499537 h 1499537"/>
                <a:gd name="connsiteX36" fmla="*/ 13076578 w 15525750"/>
                <a:gd name="connsiteY36" fmla="*/ 1499537 h 1499537"/>
                <a:gd name="connsiteX37" fmla="*/ 12543841 w 15525750"/>
                <a:gd name="connsiteY37" fmla="*/ 1499537 h 1499537"/>
                <a:gd name="connsiteX38" fmla="*/ 11710587 w 15525750"/>
                <a:gd name="connsiteY38" fmla="*/ 1499537 h 1499537"/>
                <a:gd name="connsiteX39" fmla="*/ 11027592 w 15525750"/>
                <a:gd name="connsiteY39" fmla="*/ 1499537 h 1499537"/>
                <a:gd name="connsiteX40" fmla="*/ 10494856 w 15525750"/>
                <a:gd name="connsiteY40" fmla="*/ 1499537 h 1499537"/>
                <a:gd name="connsiteX41" fmla="*/ 9962119 w 15525750"/>
                <a:gd name="connsiteY41" fmla="*/ 1499537 h 1499537"/>
                <a:gd name="connsiteX42" fmla="*/ 9279124 w 15525750"/>
                <a:gd name="connsiteY42" fmla="*/ 1499537 h 1499537"/>
                <a:gd name="connsiteX43" fmla="*/ 8295611 w 15525750"/>
                <a:gd name="connsiteY43" fmla="*/ 1499537 h 1499537"/>
                <a:gd name="connsiteX44" fmla="*/ 7312098 w 15525750"/>
                <a:gd name="connsiteY44" fmla="*/ 1499537 h 1499537"/>
                <a:gd name="connsiteX45" fmla="*/ 6779362 w 15525750"/>
                <a:gd name="connsiteY45" fmla="*/ 1499537 h 1499537"/>
                <a:gd name="connsiteX46" fmla="*/ 5795849 w 15525750"/>
                <a:gd name="connsiteY46" fmla="*/ 1499537 h 1499537"/>
                <a:gd name="connsiteX47" fmla="*/ 5112854 w 15525750"/>
                <a:gd name="connsiteY47" fmla="*/ 1499537 h 1499537"/>
                <a:gd name="connsiteX48" fmla="*/ 4129341 w 15525750"/>
                <a:gd name="connsiteY48" fmla="*/ 1499537 h 1499537"/>
                <a:gd name="connsiteX49" fmla="*/ 3145828 w 15525750"/>
                <a:gd name="connsiteY49" fmla="*/ 1499537 h 1499537"/>
                <a:gd name="connsiteX50" fmla="*/ 2462832 w 15525750"/>
                <a:gd name="connsiteY50" fmla="*/ 1499537 h 1499537"/>
                <a:gd name="connsiteX51" fmla="*/ 2230614 w 15525750"/>
                <a:gd name="connsiteY51" fmla="*/ 1499537 h 1499537"/>
                <a:gd name="connsiteX52" fmla="*/ 1998396 w 15525750"/>
                <a:gd name="connsiteY52" fmla="*/ 1499537 h 1499537"/>
                <a:gd name="connsiteX53" fmla="*/ 1615918 w 15525750"/>
                <a:gd name="connsiteY53" fmla="*/ 1499537 h 1499537"/>
                <a:gd name="connsiteX54" fmla="*/ 249928 w 15525750"/>
                <a:gd name="connsiteY54" fmla="*/ 1499537 h 1499537"/>
                <a:gd name="connsiteX55" fmla="*/ 0 w 15525750"/>
                <a:gd name="connsiteY55" fmla="*/ 1249609 h 1499537"/>
                <a:gd name="connsiteX56" fmla="*/ 0 w 15525750"/>
                <a:gd name="connsiteY56" fmla="*/ 769762 h 1499537"/>
                <a:gd name="connsiteX57" fmla="*/ 0 w 15525750"/>
                <a:gd name="connsiteY57" fmla="*/ 249928 h 149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25750" h="1499537" fill="none" extrusionOk="0">
                  <a:moveTo>
                    <a:pt x="0" y="249928"/>
                  </a:moveTo>
                  <a:cubicBezTo>
                    <a:pt x="3194" y="83082"/>
                    <a:pt x="114172" y="25804"/>
                    <a:pt x="249928" y="0"/>
                  </a:cubicBezTo>
                  <a:cubicBezTo>
                    <a:pt x="440291" y="14170"/>
                    <a:pt x="501721" y="-15920"/>
                    <a:pt x="632405" y="0"/>
                  </a:cubicBezTo>
                  <a:cubicBezTo>
                    <a:pt x="763089" y="15920"/>
                    <a:pt x="986294" y="14864"/>
                    <a:pt x="1165142" y="0"/>
                  </a:cubicBezTo>
                  <a:cubicBezTo>
                    <a:pt x="1343990" y="-14864"/>
                    <a:pt x="1556542" y="20721"/>
                    <a:pt x="1697878" y="0"/>
                  </a:cubicBezTo>
                  <a:cubicBezTo>
                    <a:pt x="1839214" y="-20721"/>
                    <a:pt x="2204611" y="-4593"/>
                    <a:pt x="2380873" y="0"/>
                  </a:cubicBezTo>
                  <a:cubicBezTo>
                    <a:pt x="2557136" y="4593"/>
                    <a:pt x="2687936" y="9312"/>
                    <a:pt x="2913609" y="0"/>
                  </a:cubicBezTo>
                  <a:cubicBezTo>
                    <a:pt x="3139282" y="-9312"/>
                    <a:pt x="3528222" y="-12710"/>
                    <a:pt x="3746863" y="0"/>
                  </a:cubicBezTo>
                  <a:cubicBezTo>
                    <a:pt x="3965504" y="12710"/>
                    <a:pt x="4214118" y="-40980"/>
                    <a:pt x="4580117" y="0"/>
                  </a:cubicBezTo>
                  <a:cubicBezTo>
                    <a:pt x="4946116" y="40980"/>
                    <a:pt x="5010792" y="26467"/>
                    <a:pt x="5263113" y="0"/>
                  </a:cubicBezTo>
                  <a:cubicBezTo>
                    <a:pt x="5515434" y="-26467"/>
                    <a:pt x="5421936" y="-9500"/>
                    <a:pt x="5495331" y="0"/>
                  </a:cubicBezTo>
                  <a:cubicBezTo>
                    <a:pt x="5568726" y="9500"/>
                    <a:pt x="5745202" y="16725"/>
                    <a:pt x="5877808" y="0"/>
                  </a:cubicBezTo>
                  <a:cubicBezTo>
                    <a:pt x="6010414" y="-16725"/>
                    <a:pt x="6209103" y="937"/>
                    <a:pt x="6410545" y="0"/>
                  </a:cubicBezTo>
                  <a:cubicBezTo>
                    <a:pt x="6611987" y="-937"/>
                    <a:pt x="6526869" y="5865"/>
                    <a:pt x="6642763" y="0"/>
                  </a:cubicBezTo>
                  <a:cubicBezTo>
                    <a:pt x="6758657" y="-5865"/>
                    <a:pt x="6881732" y="-8870"/>
                    <a:pt x="7025240" y="0"/>
                  </a:cubicBezTo>
                  <a:cubicBezTo>
                    <a:pt x="7168748" y="8870"/>
                    <a:pt x="7210944" y="1053"/>
                    <a:pt x="7257459" y="0"/>
                  </a:cubicBezTo>
                  <a:cubicBezTo>
                    <a:pt x="7303974" y="-1053"/>
                    <a:pt x="7681425" y="-18957"/>
                    <a:pt x="7790195" y="0"/>
                  </a:cubicBezTo>
                  <a:cubicBezTo>
                    <a:pt x="7898965" y="18957"/>
                    <a:pt x="7939218" y="-8019"/>
                    <a:pt x="8022413" y="0"/>
                  </a:cubicBezTo>
                  <a:cubicBezTo>
                    <a:pt x="8105608" y="8019"/>
                    <a:pt x="8744760" y="21982"/>
                    <a:pt x="9005926" y="0"/>
                  </a:cubicBezTo>
                  <a:cubicBezTo>
                    <a:pt x="9267092" y="-21982"/>
                    <a:pt x="9310877" y="17156"/>
                    <a:pt x="9388404" y="0"/>
                  </a:cubicBezTo>
                  <a:cubicBezTo>
                    <a:pt x="9465931" y="-17156"/>
                    <a:pt x="9538584" y="10920"/>
                    <a:pt x="9620622" y="0"/>
                  </a:cubicBezTo>
                  <a:cubicBezTo>
                    <a:pt x="9702660" y="-10920"/>
                    <a:pt x="10074870" y="-28753"/>
                    <a:pt x="10303617" y="0"/>
                  </a:cubicBezTo>
                  <a:cubicBezTo>
                    <a:pt x="10532364" y="28753"/>
                    <a:pt x="10470231" y="8609"/>
                    <a:pt x="10535835" y="0"/>
                  </a:cubicBezTo>
                  <a:cubicBezTo>
                    <a:pt x="10601439" y="-8609"/>
                    <a:pt x="10716659" y="1706"/>
                    <a:pt x="10768054" y="0"/>
                  </a:cubicBezTo>
                  <a:cubicBezTo>
                    <a:pt x="10819449" y="-1706"/>
                    <a:pt x="11311527" y="-21848"/>
                    <a:pt x="11451049" y="0"/>
                  </a:cubicBezTo>
                  <a:cubicBezTo>
                    <a:pt x="11590572" y="21848"/>
                    <a:pt x="12014960" y="-22429"/>
                    <a:pt x="12434562" y="0"/>
                  </a:cubicBezTo>
                  <a:cubicBezTo>
                    <a:pt x="12854164" y="22429"/>
                    <a:pt x="12806315" y="27296"/>
                    <a:pt x="13117557" y="0"/>
                  </a:cubicBezTo>
                  <a:cubicBezTo>
                    <a:pt x="13428799" y="-27296"/>
                    <a:pt x="13437723" y="-20802"/>
                    <a:pt x="13650293" y="0"/>
                  </a:cubicBezTo>
                  <a:cubicBezTo>
                    <a:pt x="13862863" y="20802"/>
                    <a:pt x="14180298" y="17"/>
                    <a:pt x="14333289" y="0"/>
                  </a:cubicBezTo>
                  <a:cubicBezTo>
                    <a:pt x="14486280" y="-17"/>
                    <a:pt x="14824803" y="-8007"/>
                    <a:pt x="15275822" y="0"/>
                  </a:cubicBezTo>
                  <a:cubicBezTo>
                    <a:pt x="15409270" y="31832"/>
                    <a:pt x="15541461" y="124605"/>
                    <a:pt x="15525750" y="249928"/>
                  </a:cubicBezTo>
                  <a:cubicBezTo>
                    <a:pt x="15547873" y="403135"/>
                    <a:pt x="15524632" y="635116"/>
                    <a:pt x="15525750" y="749769"/>
                  </a:cubicBezTo>
                  <a:cubicBezTo>
                    <a:pt x="15526868" y="864422"/>
                    <a:pt x="15538527" y="1061453"/>
                    <a:pt x="15525750" y="1249609"/>
                  </a:cubicBezTo>
                  <a:cubicBezTo>
                    <a:pt x="15496994" y="1392946"/>
                    <a:pt x="15387976" y="1483237"/>
                    <a:pt x="15275822" y="1499537"/>
                  </a:cubicBezTo>
                  <a:cubicBezTo>
                    <a:pt x="15053603" y="1504190"/>
                    <a:pt x="14864895" y="1486844"/>
                    <a:pt x="14592827" y="1499537"/>
                  </a:cubicBezTo>
                  <a:cubicBezTo>
                    <a:pt x="14320759" y="1512230"/>
                    <a:pt x="13811406" y="1479998"/>
                    <a:pt x="13609314" y="1499537"/>
                  </a:cubicBezTo>
                  <a:cubicBezTo>
                    <a:pt x="13407222" y="1519076"/>
                    <a:pt x="13213795" y="1512254"/>
                    <a:pt x="13076578" y="1499537"/>
                  </a:cubicBezTo>
                  <a:cubicBezTo>
                    <a:pt x="12939361" y="1486820"/>
                    <a:pt x="12709296" y="1506257"/>
                    <a:pt x="12543841" y="1499537"/>
                  </a:cubicBezTo>
                  <a:cubicBezTo>
                    <a:pt x="12378386" y="1492817"/>
                    <a:pt x="11954337" y="1473567"/>
                    <a:pt x="11710587" y="1499537"/>
                  </a:cubicBezTo>
                  <a:cubicBezTo>
                    <a:pt x="11466837" y="1525507"/>
                    <a:pt x="11355873" y="1470392"/>
                    <a:pt x="11027592" y="1499537"/>
                  </a:cubicBezTo>
                  <a:cubicBezTo>
                    <a:pt x="10699311" y="1528682"/>
                    <a:pt x="10739075" y="1485714"/>
                    <a:pt x="10494856" y="1499537"/>
                  </a:cubicBezTo>
                  <a:cubicBezTo>
                    <a:pt x="10250637" y="1513360"/>
                    <a:pt x="10197018" y="1493087"/>
                    <a:pt x="9962119" y="1499537"/>
                  </a:cubicBezTo>
                  <a:cubicBezTo>
                    <a:pt x="9727220" y="1505987"/>
                    <a:pt x="9560654" y="1502895"/>
                    <a:pt x="9279124" y="1499537"/>
                  </a:cubicBezTo>
                  <a:cubicBezTo>
                    <a:pt x="8997595" y="1496179"/>
                    <a:pt x="8651931" y="1468398"/>
                    <a:pt x="8295611" y="1499537"/>
                  </a:cubicBezTo>
                  <a:cubicBezTo>
                    <a:pt x="7939291" y="1530676"/>
                    <a:pt x="7714727" y="1468151"/>
                    <a:pt x="7312098" y="1499537"/>
                  </a:cubicBezTo>
                  <a:cubicBezTo>
                    <a:pt x="6909469" y="1530923"/>
                    <a:pt x="7017317" y="1509380"/>
                    <a:pt x="6779362" y="1499537"/>
                  </a:cubicBezTo>
                  <a:cubicBezTo>
                    <a:pt x="6541407" y="1489694"/>
                    <a:pt x="6090392" y="1528899"/>
                    <a:pt x="5795849" y="1499537"/>
                  </a:cubicBezTo>
                  <a:cubicBezTo>
                    <a:pt x="5501306" y="1470175"/>
                    <a:pt x="5441572" y="1495153"/>
                    <a:pt x="5112854" y="1499537"/>
                  </a:cubicBezTo>
                  <a:cubicBezTo>
                    <a:pt x="4784136" y="1503921"/>
                    <a:pt x="4398592" y="1543901"/>
                    <a:pt x="4129341" y="1499537"/>
                  </a:cubicBezTo>
                  <a:cubicBezTo>
                    <a:pt x="3860090" y="1455173"/>
                    <a:pt x="3496435" y="1481581"/>
                    <a:pt x="3145828" y="1499537"/>
                  </a:cubicBezTo>
                  <a:cubicBezTo>
                    <a:pt x="2795221" y="1517493"/>
                    <a:pt x="2781804" y="1519340"/>
                    <a:pt x="2462832" y="1499537"/>
                  </a:cubicBezTo>
                  <a:cubicBezTo>
                    <a:pt x="2143860" y="1479734"/>
                    <a:pt x="2278555" y="1496534"/>
                    <a:pt x="2230614" y="1499537"/>
                  </a:cubicBezTo>
                  <a:cubicBezTo>
                    <a:pt x="2182673" y="1502540"/>
                    <a:pt x="2072111" y="1495723"/>
                    <a:pt x="1998396" y="1499537"/>
                  </a:cubicBezTo>
                  <a:cubicBezTo>
                    <a:pt x="1924681" y="1503351"/>
                    <a:pt x="1716904" y="1499888"/>
                    <a:pt x="1615918" y="1499537"/>
                  </a:cubicBezTo>
                  <a:cubicBezTo>
                    <a:pt x="1514932" y="1499186"/>
                    <a:pt x="648753" y="1504437"/>
                    <a:pt x="249928" y="1499537"/>
                  </a:cubicBezTo>
                  <a:cubicBezTo>
                    <a:pt x="105786" y="1514045"/>
                    <a:pt x="-3943" y="1402183"/>
                    <a:pt x="0" y="1249609"/>
                  </a:cubicBezTo>
                  <a:cubicBezTo>
                    <a:pt x="1630" y="1131815"/>
                    <a:pt x="22161" y="951323"/>
                    <a:pt x="0" y="769762"/>
                  </a:cubicBezTo>
                  <a:cubicBezTo>
                    <a:pt x="-22161" y="588201"/>
                    <a:pt x="15018" y="471263"/>
                    <a:pt x="0" y="249928"/>
                  </a:cubicBezTo>
                  <a:close/>
                </a:path>
                <a:path w="15525750" h="1499537" stroke="0" extrusionOk="0">
                  <a:moveTo>
                    <a:pt x="0" y="249928"/>
                  </a:moveTo>
                  <a:cubicBezTo>
                    <a:pt x="9342" y="97283"/>
                    <a:pt x="103919" y="-6094"/>
                    <a:pt x="249928" y="0"/>
                  </a:cubicBezTo>
                  <a:cubicBezTo>
                    <a:pt x="340430" y="-2202"/>
                    <a:pt x="510894" y="-2869"/>
                    <a:pt x="632405" y="0"/>
                  </a:cubicBezTo>
                  <a:cubicBezTo>
                    <a:pt x="753916" y="2869"/>
                    <a:pt x="975538" y="23853"/>
                    <a:pt x="1165142" y="0"/>
                  </a:cubicBezTo>
                  <a:cubicBezTo>
                    <a:pt x="1354746" y="-23853"/>
                    <a:pt x="1306370" y="11016"/>
                    <a:pt x="1397360" y="0"/>
                  </a:cubicBezTo>
                  <a:cubicBezTo>
                    <a:pt x="1488350" y="-11016"/>
                    <a:pt x="2126746" y="1678"/>
                    <a:pt x="2380873" y="0"/>
                  </a:cubicBezTo>
                  <a:cubicBezTo>
                    <a:pt x="2635000" y="-1678"/>
                    <a:pt x="2565329" y="4507"/>
                    <a:pt x="2613091" y="0"/>
                  </a:cubicBezTo>
                  <a:cubicBezTo>
                    <a:pt x="2660853" y="-4507"/>
                    <a:pt x="3339644" y="35590"/>
                    <a:pt x="3596604" y="0"/>
                  </a:cubicBezTo>
                  <a:cubicBezTo>
                    <a:pt x="3853564" y="-35590"/>
                    <a:pt x="3776631" y="-8265"/>
                    <a:pt x="3828823" y="0"/>
                  </a:cubicBezTo>
                  <a:cubicBezTo>
                    <a:pt x="3881015" y="8265"/>
                    <a:pt x="3988783" y="7014"/>
                    <a:pt x="4061041" y="0"/>
                  </a:cubicBezTo>
                  <a:cubicBezTo>
                    <a:pt x="4133299" y="-7014"/>
                    <a:pt x="4698700" y="41366"/>
                    <a:pt x="4894295" y="0"/>
                  </a:cubicBezTo>
                  <a:cubicBezTo>
                    <a:pt x="5089890" y="-41366"/>
                    <a:pt x="5432677" y="-13301"/>
                    <a:pt x="5577290" y="0"/>
                  </a:cubicBezTo>
                  <a:cubicBezTo>
                    <a:pt x="5721904" y="13301"/>
                    <a:pt x="6116496" y="11998"/>
                    <a:pt x="6410545" y="0"/>
                  </a:cubicBezTo>
                  <a:cubicBezTo>
                    <a:pt x="6704594" y="-11998"/>
                    <a:pt x="6551641" y="7054"/>
                    <a:pt x="6642763" y="0"/>
                  </a:cubicBezTo>
                  <a:cubicBezTo>
                    <a:pt x="6733885" y="-7054"/>
                    <a:pt x="7214210" y="-21290"/>
                    <a:pt x="7476017" y="0"/>
                  </a:cubicBezTo>
                  <a:cubicBezTo>
                    <a:pt x="7737824" y="21290"/>
                    <a:pt x="7634111" y="1390"/>
                    <a:pt x="7708235" y="0"/>
                  </a:cubicBezTo>
                  <a:cubicBezTo>
                    <a:pt x="7782359" y="-1390"/>
                    <a:pt x="7847513" y="8963"/>
                    <a:pt x="7940454" y="0"/>
                  </a:cubicBezTo>
                  <a:cubicBezTo>
                    <a:pt x="8033395" y="-8963"/>
                    <a:pt x="8496500" y="2554"/>
                    <a:pt x="8773708" y="0"/>
                  </a:cubicBezTo>
                  <a:cubicBezTo>
                    <a:pt x="9050916" y="-2554"/>
                    <a:pt x="8975046" y="-3797"/>
                    <a:pt x="9156185" y="0"/>
                  </a:cubicBezTo>
                  <a:cubicBezTo>
                    <a:pt x="9337324" y="3797"/>
                    <a:pt x="9816834" y="-40196"/>
                    <a:pt x="10139698" y="0"/>
                  </a:cubicBezTo>
                  <a:cubicBezTo>
                    <a:pt x="10462562" y="40196"/>
                    <a:pt x="10651395" y="19890"/>
                    <a:pt x="10972952" y="0"/>
                  </a:cubicBezTo>
                  <a:cubicBezTo>
                    <a:pt x="11294509" y="-19890"/>
                    <a:pt x="11495198" y="33134"/>
                    <a:pt x="11956465" y="0"/>
                  </a:cubicBezTo>
                  <a:cubicBezTo>
                    <a:pt x="12417732" y="-33134"/>
                    <a:pt x="12111962" y="-7222"/>
                    <a:pt x="12188684" y="0"/>
                  </a:cubicBezTo>
                  <a:cubicBezTo>
                    <a:pt x="12265406" y="7222"/>
                    <a:pt x="12322768" y="4895"/>
                    <a:pt x="12420902" y="0"/>
                  </a:cubicBezTo>
                  <a:cubicBezTo>
                    <a:pt x="12519036" y="-4895"/>
                    <a:pt x="12811907" y="-18708"/>
                    <a:pt x="12953638" y="0"/>
                  </a:cubicBezTo>
                  <a:cubicBezTo>
                    <a:pt x="13095369" y="18708"/>
                    <a:pt x="13074192" y="-11252"/>
                    <a:pt x="13185857" y="0"/>
                  </a:cubicBezTo>
                  <a:cubicBezTo>
                    <a:pt x="13297522" y="11252"/>
                    <a:pt x="13369482" y="7045"/>
                    <a:pt x="13418075" y="0"/>
                  </a:cubicBezTo>
                  <a:cubicBezTo>
                    <a:pt x="13466668" y="-7045"/>
                    <a:pt x="13598517" y="2409"/>
                    <a:pt x="13650293" y="0"/>
                  </a:cubicBezTo>
                  <a:cubicBezTo>
                    <a:pt x="13702069" y="-2409"/>
                    <a:pt x="14293800" y="-22287"/>
                    <a:pt x="14633807" y="0"/>
                  </a:cubicBezTo>
                  <a:cubicBezTo>
                    <a:pt x="14973814" y="22287"/>
                    <a:pt x="14965892" y="716"/>
                    <a:pt x="15275822" y="0"/>
                  </a:cubicBezTo>
                  <a:cubicBezTo>
                    <a:pt x="15439290" y="-15535"/>
                    <a:pt x="15537651" y="95247"/>
                    <a:pt x="15525750" y="249928"/>
                  </a:cubicBezTo>
                  <a:cubicBezTo>
                    <a:pt x="15531930" y="470581"/>
                    <a:pt x="15506472" y="600594"/>
                    <a:pt x="15525750" y="719778"/>
                  </a:cubicBezTo>
                  <a:cubicBezTo>
                    <a:pt x="15545029" y="838962"/>
                    <a:pt x="15503222" y="1084281"/>
                    <a:pt x="15525750" y="1249609"/>
                  </a:cubicBezTo>
                  <a:cubicBezTo>
                    <a:pt x="15511941" y="1384632"/>
                    <a:pt x="15393153" y="1481275"/>
                    <a:pt x="15275822" y="1499537"/>
                  </a:cubicBezTo>
                  <a:cubicBezTo>
                    <a:pt x="15132748" y="1514475"/>
                    <a:pt x="14925745" y="1494219"/>
                    <a:pt x="14743086" y="1499537"/>
                  </a:cubicBezTo>
                  <a:cubicBezTo>
                    <a:pt x="14560427" y="1504855"/>
                    <a:pt x="14360433" y="1481486"/>
                    <a:pt x="14210350" y="1499537"/>
                  </a:cubicBezTo>
                  <a:cubicBezTo>
                    <a:pt x="14060267" y="1517588"/>
                    <a:pt x="13909589" y="1514446"/>
                    <a:pt x="13827872" y="1499537"/>
                  </a:cubicBezTo>
                  <a:cubicBezTo>
                    <a:pt x="13746155" y="1484628"/>
                    <a:pt x="13705002" y="1491995"/>
                    <a:pt x="13595654" y="1499537"/>
                  </a:cubicBezTo>
                  <a:cubicBezTo>
                    <a:pt x="13486306" y="1507079"/>
                    <a:pt x="13386307" y="1513734"/>
                    <a:pt x="13213177" y="1499537"/>
                  </a:cubicBezTo>
                  <a:cubicBezTo>
                    <a:pt x="13040047" y="1485340"/>
                    <a:pt x="12945404" y="1525998"/>
                    <a:pt x="12680440" y="1499537"/>
                  </a:cubicBezTo>
                  <a:cubicBezTo>
                    <a:pt x="12415476" y="1473076"/>
                    <a:pt x="11944734" y="1538622"/>
                    <a:pt x="11696927" y="1499537"/>
                  </a:cubicBezTo>
                  <a:cubicBezTo>
                    <a:pt x="11449120" y="1460452"/>
                    <a:pt x="11150428" y="1518415"/>
                    <a:pt x="10713414" y="1499537"/>
                  </a:cubicBezTo>
                  <a:cubicBezTo>
                    <a:pt x="10276400" y="1480659"/>
                    <a:pt x="10542918" y="1501556"/>
                    <a:pt x="10481196" y="1499537"/>
                  </a:cubicBezTo>
                  <a:cubicBezTo>
                    <a:pt x="10419474" y="1497518"/>
                    <a:pt x="10087379" y="1490279"/>
                    <a:pt x="9948460" y="1499537"/>
                  </a:cubicBezTo>
                  <a:cubicBezTo>
                    <a:pt x="9809541" y="1508795"/>
                    <a:pt x="9831763" y="1500108"/>
                    <a:pt x="9716241" y="1499537"/>
                  </a:cubicBezTo>
                  <a:cubicBezTo>
                    <a:pt x="9600719" y="1498966"/>
                    <a:pt x="9178126" y="1468950"/>
                    <a:pt x="9033246" y="1499537"/>
                  </a:cubicBezTo>
                  <a:cubicBezTo>
                    <a:pt x="8888366" y="1530124"/>
                    <a:pt x="8555520" y="1486151"/>
                    <a:pt x="8350251" y="1499537"/>
                  </a:cubicBezTo>
                  <a:cubicBezTo>
                    <a:pt x="8144982" y="1512923"/>
                    <a:pt x="7744345" y="1526282"/>
                    <a:pt x="7516997" y="1499537"/>
                  </a:cubicBezTo>
                  <a:cubicBezTo>
                    <a:pt x="7289649" y="1472792"/>
                    <a:pt x="7118173" y="1494423"/>
                    <a:pt x="6834002" y="1499537"/>
                  </a:cubicBezTo>
                  <a:cubicBezTo>
                    <a:pt x="6549831" y="1504651"/>
                    <a:pt x="6346080" y="1468751"/>
                    <a:pt x="6000747" y="1499537"/>
                  </a:cubicBezTo>
                  <a:cubicBezTo>
                    <a:pt x="5655415" y="1530323"/>
                    <a:pt x="5804078" y="1496410"/>
                    <a:pt x="5618270" y="1499537"/>
                  </a:cubicBezTo>
                  <a:cubicBezTo>
                    <a:pt x="5432462" y="1502664"/>
                    <a:pt x="5190177" y="1497433"/>
                    <a:pt x="4935275" y="1499537"/>
                  </a:cubicBezTo>
                  <a:cubicBezTo>
                    <a:pt x="4680373" y="1501641"/>
                    <a:pt x="4631046" y="1489689"/>
                    <a:pt x="4552798" y="1499537"/>
                  </a:cubicBezTo>
                  <a:cubicBezTo>
                    <a:pt x="4474550" y="1509385"/>
                    <a:pt x="3917584" y="1486021"/>
                    <a:pt x="3719544" y="1499537"/>
                  </a:cubicBezTo>
                  <a:cubicBezTo>
                    <a:pt x="3521504" y="1513053"/>
                    <a:pt x="3298266" y="1536345"/>
                    <a:pt x="2886289" y="1499537"/>
                  </a:cubicBezTo>
                  <a:cubicBezTo>
                    <a:pt x="2474312" y="1462729"/>
                    <a:pt x="2329108" y="1505419"/>
                    <a:pt x="1902776" y="1499537"/>
                  </a:cubicBezTo>
                  <a:cubicBezTo>
                    <a:pt x="1476444" y="1493655"/>
                    <a:pt x="1785942" y="1490224"/>
                    <a:pt x="1670558" y="1499537"/>
                  </a:cubicBezTo>
                  <a:cubicBezTo>
                    <a:pt x="1555174" y="1508850"/>
                    <a:pt x="1277548" y="1497988"/>
                    <a:pt x="1137822" y="1499537"/>
                  </a:cubicBezTo>
                  <a:cubicBezTo>
                    <a:pt x="998096" y="1501086"/>
                    <a:pt x="579252" y="1483386"/>
                    <a:pt x="249928" y="1499537"/>
                  </a:cubicBezTo>
                  <a:cubicBezTo>
                    <a:pt x="81852" y="1490383"/>
                    <a:pt x="6014" y="1382572"/>
                    <a:pt x="0" y="1249609"/>
                  </a:cubicBezTo>
                  <a:cubicBezTo>
                    <a:pt x="10676" y="1093320"/>
                    <a:pt x="-19771" y="972929"/>
                    <a:pt x="0" y="779759"/>
                  </a:cubicBezTo>
                  <a:cubicBezTo>
                    <a:pt x="19771" y="586589"/>
                    <a:pt x="26358" y="384297"/>
                    <a:pt x="0" y="249928"/>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Hình ảnh 25">
              <a:extLst>
                <a:ext uri="{FF2B5EF4-FFF2-40B4-BE49-F238E27FC236}">
                  <a16:creationId xmlns:a16="http://schemas.microsoft.com/office/drawing/2014/main" id="{983E5525-3A1E-645A-9FFD-552B4FC6C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09" y="248970"/>
              <a:ext cx="1752600" cy="1918594"/>
            </a:xfrm>
            <a:prstGeom prst="rect">
              <a:avLst/>
            </a:prstGeom>
          </p:spPr>
        </p:pic>
        <p:sp>
          <p:nvSpPr>
            <p:cNvPr id="28" name="Hình chữ nhật 27">
              <a:extLst>
                <a:ext uri="{FF2B5EF4-FFF2-40B4-BE49-F238E27FC236}">
                  <a16:creationId xmlns:a16="http://schemas.microsoft.com/office/drawing/2014/main" id="{9FD838E9-C6BD-26B3-1597-334EE9931992}"/>
                </a:ext>
              </a:extLst>
            </p:cNvPr>
            <p:cNvSpPr/>
            <p:nvPr/>
          </p:nvSpPr>
          <p:spPr>
            <a:xfrm>
              <a:off x="1905000" y="509148"/>
              <a:ext cx="14987079" cy="1446550"/>
            </a:xfrm>
            <a:prstGeom prst="rect">
              <a:avLst/>
            </a:prstGeom>
            <a:noFill/>
          </p:spPr>
          <p:txBody>
            <a:bodyPr wrap="square" lIns="91440" tIns="45720" rIns="91440" bIns="45720">
              <a:spAutoFit/>
            </a:bodyPr>
            <a:lstStyle/>
            <a:p>
              <a:r>
                <a:rPr lang="vi-VN" sz="4400" b="0" cap="none" spc="0">
                  <a:ln w="0"/>
                  <a:solidFill>
                    <a:schemeClr val="tx1"/>
                  </a:solidFill>
                </a:rPr>
                <a:t>Chỉ ra những việc làm thể hiện trách nhiệm, lòng biết ơn với các thành viên trong gia đình. </a:t>
              </a:r>
            </a:p>
          </p:txBody>
        </p:sp>
      </p:grpSp>
      <mc:AlternateContent xmlns:mc="http://schemas.openxmlformats.org/markup-compatibility/2006" xmlns:pslz="http://schemas.microsoft.com/office/powerpoint/2016/slidezoom">
        <mc:Choice Requires="pslz">
          <p:graphicFrame>
            <p:nvGraphicFramePr>
              <p:cNvPr id="38" name="Phóng to Trang chiếu 37">
                <a:extLst>
                  <a:ext uri="{FF2B5EF4-FFF2-40B4-BE49-F238E27FC236}">
                    <a16:creationId xmlns:a16="http://schemas.microsoft.com/office/drawing/2014/main" id="{6BD31A9F-8431-7859-3F9E-1AF4ADD00D09}"/>
                  </a:ext>
                </a:extLst>
              </p:cNvPr>
              <p:cNvGraphicFramePr>
                <a:graphicFrameLocks noChangeAspect="1"/>
              </p:cNvGraphicFramePr>
              <p:nvPr>
                <p:extLst>
                  <p:ext uri="{D42A27DB-BD31-4B8C-83A1-F6EECF244321}">
                    <p14:modId xmlns:p14="http://schemas.microsoft.com/office/powerpoint/2010/main" val="3660893229"/>
                  </p:ext>
                </p:extLst>
              </p:nvPr>
            </p:nvGraphicFramePr>
            <p:xfrm>
              <a:off x="1514525" y="2133465"/>
              <a:ext cx="6872212" cy="3865619"/>
            </p:xfrm>
            <a:graphic>
              <a:graphicData uri="http://schemas.microsoft.com/office/powerpoint/2016/slidezoom">
                <pslz:sldZm>
                  <pslz:sldZmObj sldId="279" cId="4287098795">
                    <pslz:zmPr id="{9FA20D71-FD42-40EE-BF99-AD160C0B6843}" returnToParent="0" transitionDur="1000">
                      <p166:blipFill xmlns:p166="http://schemas.microsoft.com/office/powerpoint/2016/6/main">
                        <a:blip r:embed="rId6"/>
                        <a:stretch>
                          <a:fillRect/>
                        </a:stretch>
                      </p166:blipFill>
                      <p166:spPr xmlns:p166="http://schemas.microsoft.com/office/powerpoint/2016/6/main">
                        <a:xfrm>
                          <a:off x="0" y="0"/>
                          <a:ext cx="6872212" cy="3865619"/>
                        </a:xfrm>
                        <a:prstGeom prst="rect">
                          <a:avLst/>
                        </a:prstGeom>
                        <a:ln w="3175">
                          <a:solidFill>
                            <a:prstClr val="ltGray"/>
                          </a:solidFill>
                        </a:ln>
                      </p166:spPr>
                    </pslz:zmPr>
                  </pslz:sldZmObj>
                </pslz:sldZm>
              </a:graphicData>
            </a:graphic>
          </p:graphicFrame>
        </mc:Choice>
        <mc:Fallback xmlns="">
          <p:pic>
            <p:nvPicPr>
              <p:cNvPr id="38" name="Phóng to Trang chiếu 37">
                <a:hlinkClick r:id="rId7" action="ppaction://hlinksldjump"/>
                <a:extLst>
                  <a:ext uri="{FF2B5EF4-FFF2-40B4-BE49-F238E27FC236}">
                    <a16:creationId xmlns:a16="http://schemas.microsoft.com/office/drawing/2014/main" id="{6BD31A9F-8431-7859-3F9E-1AF4ADD00D09}"/>
                  </a:ext>
                </a:extLst>
              </p:cNvPr>
              <p:cNvPicPr>
                <a:picLocks noGrp="1" noRot="1" noChangeAspect="1" noMove="1" noResize="1" noEditPoints="1" noAdjustHandles="1" noChangeArrowheads="1" noChangeShapeType="1"/>
              </p:cNvPicPr>
              <p:nvPr/>
            </p:nvPicPr>
            <p:blipFill>
              <a:blip r:embed="rId8"/>
              <a:stretch>
                <a:fillRect/>
              </a:stretch>
            </p:blipFill>
            <p:spPr>
              <a:xfrm>
                <a:off x="1514525" y="2133465"/>
                <a:ext cx="6872212" cy="386561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0" name="Phóng to Trang chiếu 39">
                <a:extLst>
                  <a:ext uri="{FF2B5EF4-FFF2-40B4-BE49-F238E27FC236}">
                    <a16:creationId xmlns:a16="http://schemas.microsoft.com/office/drawing/2014/main" id="{51ABDDBD-78B4-6A65-F69C-C7597E84CFAF}"/>
                  </a:ext>
                </a:extLst>
              </p:cNvPr>
              <p:cNvGraphicFramePr>
                <a:graphicFrameLocks noChangeAspect="1"/>
              </p:cNvGraphicFramePr>
              <p:nvPr>
                <p:extLst>
                  <p:ext uri="{D42A27DB-BD31-4B8C-83A1-F6EECF244321}">
                    <p14:modId xmlns:p14="http://schemas.microsoft.com/office/powerpoint/2010/main" val="2364872857"/>
                  </p:ext>
                </p:extLst>
              </p:nvPr>
            </p:nvGraphicFramePr>
            <p:xfrm>
              <a:off x="9901262" y="2133465"/>
              <a:ext cx="6872212" cy="3865619"/>
            </p:xfrm>
            <a:graphic>
              <a:graphicData uri="http://schemas.microsoft.com/office/powerpoint/2016/slidezoom">
                <pslz:sldZm>
                  <pslz:sldZmObj sldId="280" cId="1022161286">
                    <pslz:zmPr id="{D3386623-A005-4756-897E-6E3D8BFF005A}" returnToParent="0" transitionDur="1000">
                      <p166:blipFill xmlns:p166="http://schemas.microsoft.com/office/powerpoint/2016/6/main">
                        <a:blip r:embed="rId9"/>
                        <a:stretch>
                          <a:fillRect/>
                        </a:stretch>
                      </p166:blipFill>
                      <p166:spPr xmlns:p166="http://schemas.microsoft.com/office/powerpoint/2016/6/main">
                        <a:xfrm>
                          <a:off x="0" y="0"/>
                          <a:ext cx="6872212" cy="3865619"/>
                        </a:xfrm>
                        <a:prstGeom prst="rect">
                          <a:avLst/>
                        </a:prstGeom>
                        <a:ln w="3175">
                          <a:solidFill>
                            <a:prstClr val="ltGray"/>
                          </a:solidFill>
                        </a:ln>
                      </p166:spPr>
                    </pslz:zmPr>
                  </pslz:sldZmObj>
                </pslz:sldZm>
              </a:graphicData>
            </a:graphic>
          </p:graphicFrame>
        </mc:Choice>
        <mc:Fallback xmlns="">
          <p:pic>
            <p:nvPicPr>
              <p:cNvPr id="40" name="Phóng to Trang chiếu 39">
                <a:hlinkClick r:id="rId10" action="ppaction://hlinksldjump"/>
                <a:extLst>
                  <a:ext uri="{FF2B5EF4-FFF2-40B4-BE49-F238E27FC236}">
                    <a16:creationId xmlns:a16="http://schemas.microsoft.com/office/drawing/2014/main" id="{51ABDDBD-78B4-6A65-F69C-C7597E84CFAF}"/>
                  </a:ext>
                </a:extLst>
              </p:cNvPr>
              <p:cNvPicPr>
                <a:picLocks noGrp="1" noRot="1" noChangeAspect="1" noMove="1" noResize="1" noEditPoints="1" noAdjustHandles="1" noChangeArrowheads="1" noChangeShapeType="1"/>
              </p:cNvPicPr>
              <p:nvPr/>
            </p:nvPicPr>
            <p:blipFill>
              <a:blip r:embed="rId11"/>
              <a:stretch>
                <a:fillRect/>
              </a:stretch>
            </p:blipFill>
            <p:spPr>
              <a:xfrm>
                <a:off x="9901262" y="2133465"/>
                <a:ext cx="6872212" cy="386561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2" name="Phóng to Trang chiếu 41">
                <a:extLst>
                  <a:ext uri="{FF2B5EF4-FFF2-40B4-BE49-F238E27FC236}">
                    <a16:creationId xmlns:a16="http://schemas.microsoft.com/office/drawing/2014/main" id="{C7F4A9CB-598C-835B-7A19-4A2BA91825A2}"/>
                  </a:ext>
                </a:extLst>
              </p:cNvPr>
              <p:cNvGraphicFramePr>
                <a:graphicFrameLocks noChangeAspect="1"/>
              </p:cNvGraphicFramePr>
              <p:nvPr>
                <p:extLst>
                  <p:ext uri="{D42A27DB-BD31-4B8C-83A1-F6EECF244321}">
                    <p14:modId xmlns:p14="http://schemas.microsoft.com/office/powerpoint/2010/main" val="1993461416"/>
                  </p:ext>
                </p:extLst>
              </p:nvPr>
            </p:nvGraphicFramePr>
            <p:xfrm>
              <a:off x="1514525" y="6421381"/>
              <a:ext cx="6872212" cy="3865619"/>
            </p:xfrm>
            <a:graphic>
              <a:graphicData uri="http://schemas.microsoft.com/office/powerpoint/2016/slidezoom">
                <pslz:sldZm>
                  <pslz:sldZmObj sldId="281" cId="3974185552">
                    <pslz:zmPr id="{0ECB8236-9E92-4BA4-873F-D29132244B2F}" returnToParent="0" transitionDur="1000">
                      <p166:blipFill xmlns:p166="http://schemas.microsoft.com/office/powerpoint/2016/6/main">
                        <a:blip r:embed="rId12"/>
                        <a:stretch>
                          <a:fillRect/>
                        </a:stretch>
                      </p166:blipFill>
                      <p166:spPr xmlns:p166="http://schemas.microsoft.com/office/powerpoint/2016/6/main">
                        <a:xfrm>
                          <a:off x="0" y="0"/>
                          <a:ext cx="6872212" cy="3865619"/>
                        </a:xfrm>
                        <a:prstGeom prst="rect">
                          <a:avLst/>
                        </a:prstGeom>
                        <a:ln w="3175">
                          <a:solidFill>
                            <a:prstClr val="ltGray"/>
                          </a:solidFill>
                        </a:ln>
                      </p166:spPr>
                    </pslz:zmPr>
                  </pslz:sldZmObj>
                </pslz:sldZm>
              </a:graphicData>
            </a:graphic>
          </p:graphicFrame>
        </mc:Choice>
        <mc:Fallback xmlns="">
          <p:pic>
            <p:nvPicPr>
              <p:cNvPr id="42" name="Phóng to Trang chiếu 41">
                <a:hlinkClick r:id="rId13" action="ppaction://hlinksldjump"/>
                <a:extLst>
                  <a:ext uri="{FF2B5EF4-FFF2-40B4-BE49-F238E27FC236}">
                    <a16:creationId xmlns:a16="http://schemas.microsoft.com/office/drawing/2014/main" id="{C7F4A9CB-598C-835B-7A19-4A2BA91825A2}"/>
                  </a:ext>
                </a:extLst>
              </p:cNvPr>
              <p:cNvPicPr>
                <a:picLocks noGrp="1" noRot="1" noChangeAspect="1" noMove="1" noResize="1" noEditPoints="1" noAdjustHandles="1" noChangeArrowheads="1" noChangeShapeType="1"/>
              </p:cNvPicPr>
              <p:nvPr/>
            </p:nvPicPr>
            <p:blipFill>
              <a:blip r:embed="rId14"/>
              <a:stretch>
                <a:fillRect/>
              </a:stretch>
            </p:blipFill>
            <p:spPr>
              <a:xfrm>
                <a:off x="1514525" y="6421381"/>
                <a:ext cx="6872212" cy="386561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4" name="Phóng to Trang chiếu 43">
                <a:extLst>
                  <a:ext uri="{FF2B5EF4-FFF2-40B4-BE49-F238E27FC236}">
                    <a16:creationId xmlns:a16="http://schemas.microsoft.com/office/drawing/2014/main" id="{8BAABB64-725B-5CB0-FC7D-F20EEDAD6CE3}"/>
                  </a:ext>
                </a:extLst>
              </p:cNvPr>
              <p:cNvGraphicFramePr>
                <a:graphicFrameLocks noChangeAspect="1"/>
              </p:cNvGraphicFramePr>
              <p:nvPr>
                <p:extLst>
                  <p:ext uri="{D42A27DB-BD31-4B8C-83A1-F6EECF244321}">
                    <p14:modId xmlns:p14="http://schemas.microsoft.com/office/powerpoint/2010/main" val="1928228788"/>
                  </p:ext>
                </p:extLst>
              </p:nvPr>
            </p:nvGraphicFramePr>
            <p:xfrm>
              <a:off x="9901262" y="6421381"/>
              <a:ext cx="6872212" cy="3865619"/>
            </p:xfrm>
            <a:graphic>
              <a:graphicData uri="http://schemas.microsoft.com/office/powerpoint/2016/slidezoom">
                <pslz:sldZm>
                  <pslz:sldZmObj sldId="282" cId="2365966732">
                    <pslz:zmPr id="{F82F1463-5F44-48F6-819B-89E8289A41C3}" returnToParent="0" transitionDur="1000">
                      <p166:blipFill xmlns:p166="http://schemas.microsoft.com/office/powerpoint/2016/6/main">
                        <a:blip r:embed="rId15"/>
                        <a:stretch>
                          <a:fillRect/>
                        </a:stretch>
                      </p166:blipFill>
                      <p166:spPr xmlns:p166="http://schemas.microsoft.com/office/powerpoint/2016/6/main">
                        <a:xfrm>
                          <a:off x="0" y="0"/>
                          <a:ext cx="6872212" cy="3865619"/>
                        </a:xfrm>
                        <a:prstGeom prst="rect">
                          <a:avLst/>
                        </a:prstGeom>
                        <a:ln w="3175">
                          <a:solidFill>
                            <a:prstClr val="ltGray"/>
                          </a:solidFill>
                        </a:ln>
                      </p166:spPr>
                    </pslz:zmPr>
                  </pslz:sldZmObj>
                </pslz:sldZm>
              </a:graphicData>
            </a:graphic>
          </p:graphicFrame>
        </mc:Choice>
        <mc:Fallback xmlns="">
          <p:pic>
            <p:nvPicPr>
              <p:cNvPr id="44" name="Phóng to Trang chiếu 43">
                <a:hlinkClick r:id="rId16" action="ppaction://hlinksldjump"/>
                <a:extLst>
                  <a:ext uri="{FF2B5EF4-FFF2-40B4-BE49-F238E27FC236}">
                    <a16:creationId xmlns:a16="http://schemas.microsoft.com/office/drawing/2014/main" id="{8BAABB64-725B-5CB0-FC7D-F20EEDAD6CE3}"/>
                  </a:ext>
                </a:extLst>
              </p:cNvPr>
              <p:cNvPicPr>
                <a:picLocks noGrp="1" noRot="1" noChangeAspect="1" noMove="1" noResize="1" noEditPoints="1" noAdjustHandles="1" noChangeArrowheads="1" noChangeShapeType="1"/>
              </p:cNvPicPr>
              <p:nvPr/>
            </p:nvPicPr>
            <p:blipFill>
              <a:blip r:embed="rId17"/>
              <a:stretch>
                <a:fillRect/>
              </a:stretch>
            </p:blipFill>
            <p:spPr>
              <a:xfrm>
                <a:off x="9901262" y="6421381"/>
                <a:ext cx="6872212" cy="3865619"/>
              </a:xfrm>
              <a:prstGeom prst="rect">
                <a:avLst/>
              </a:prstGeom>
              <a:ln w="3175">
                <a:solidFill>
                  <a:prstClr val="ltGray"/>
                </a:solidFill>
              </a:ln>
            </p:spPr>
          </p:pic>
        </mc:Fallback>
      </mc:AlternateContent>
    </p:spTree>
    <p:extLst>
      <p:ext uri="{BB962C8B-B14F-4D97-AF65-F5344CB8AC3E}">
        <p14:creationId xmlns:p14="http://schemas.microsoft.com/office/powerpoint/2010/main" val="307158347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A6EB6-8A84-8ED2-1A32-883C7725A4A7}"/>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FFBE10B7-5DBC-4EF1-0ED8-F0E6C7079A89}"/>
              </a:ext>
            </a:extLst>
          </p:cNvPr>
          <p:cNvGrpSpPr>
            <a:grpSpLocks noGrp="1" noUngrp="1" noRot="1" noMove="1" noResize="1"/>
          </p:cNvGrpSpPr>
          <p:nvPr/>
        </p:nvGrpSpPr>
        <p:grpSpPr>
          <a:xfrm>
            <a:off x="0" y="8801244"/>
            <a:ext cx="18288000" cy="1485756"/>
            <a:chOff x="0" y="-47625"/>
            <a:chExt cx="4816593" cy="391310"/>
          </a:xfrm>
        </p:grpSpPr>
        <p:sp>
          <p:nvSpPr>
            <p:cNvPr id="12" name="Freeform 12">
              <a:extLst>
                <a:ext uri="{FF2B5EF4-FFF2-40B4-BE49-F238E27FC236}">
                  <a16:creationId xmlns:a16="http://schemas.microsoft.com/office/drawing/2014/main" id="{955E0F40-FBD8-9AF1-5EF8-168C0E546858}"/>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8737264C-2D32-6204-2DBB-DEFC89417799}"/>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2B236D9D-9C36-F3A3-CE4C-7219B15DCEC4}"/>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2F24E9FE-C24C-0983-7E5E-90C1CBFCB683}"/>
              </a:ext>
            </a:extLst>
          </p:cNvPr>
          <p:cNvSpPr/>
          <p:nvPr/>
        </p:nvSpPr>
        <p:spPr>
          <a:xfrm rot="-7330360">
            <a:off x="16595330" y="-951538"/>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Hình ảnh 2">
            <a:extLst>
              <a:ext uri="{FF2B5EF4-FFF2-40B4-BE49-F238E27FC236}">
                <a16:creationId xmlns:a16="http://schemas.microsoft.com/office/drawing/2014/main" id="{2F3EC38B-D0ED-F130-BC82-0A5B8FDDF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90" y="67000"/>
            <a:ext cx="12573000" cy="8559502"/>
          </a:xfrm>
          <a:prstGeom prst="rect">
            <a:avLst/>
          </a:prstGeom>
        </p:spPr>
      </p:pic>
      <p:sp>
        <p:nvSpPr>
          <p:cNvPr id="2" name="Hình Bầu dục 1">
            <a:extLst>
              <a:ext uri="{FF2B5EF4-FFF2-40B4-BE49-F238E27FC236}">
                <a16:creationId xmlns:a16="http://schemas.microsoft.com/office/drawing/2014/main" id="{0643CC45-6783-BF59-7FC9-6F731FAF4426}"/>
              </a:ext>
            </a:extLst>
          </p:cNvPr>
          <p:cNvSpPr/>
          <p:nvPr/>
        </p:nvSpPr>
        <p:spPr>
          <a:xfrm>
            <a:off x="30687" y="7517299"/>
            <a:ext cx="1384373" cy="1348849"/>
          </a:xfrm>
          <a:custGeom>
            <a:avLst/>
            <a:gdLst>
              <a:gd name="connsiteX0" fmla="*/ 0 w 1295400"/>
              <a:gd name="connsiteY0" fmla="*/ 652465 h 1304930"/>
              <a:gd name="connsiteX1" fmla="*/ 647700 w 1295400"/>
              <a:gd name="connsiteY1" fmla="*/ 0 h 1304930"/>
              <a:gd name="connsiteX2" fmla="*/ 1295400 w 1295400"/>
              <a:gd name="connsiteY2" fmla="*/ 652465 h 1304930"/>
              <a:gd name="connsiteX3" fmla="*/ 647700 w 1295400"/>
              <a:gd name="connsiteY3" fmla="*/ 1304930 h 1304930"/>
              <a:gd name="connsiteX4" fmla="*/ 0 w 1295400"/>
              <a:gd name="connsiteY4" fmla="*/ 652465 h 1304930"/>
              <a:gd name="connsiteX0" fmla="*/ 354 w 1295754"/>
              <a:gd name="connsiteY0" fmla="*/ 735593 h 1388058"/>
              <a:gd name="connsiteX1" fmla="*/ 583399 w 1295754"/>
              <a:gd name="connsiteY1" fmla="*/ 0 h 1388058"/>
              <a:gd name="connsiteX2" fmla="*/ 1295754 w 1295754"/>
              <a:gd name="connsiteY2" fmla="*/ 735593 h 1388058"/>
              <a:gd name="connsiteX3" fmla="*/ 648054 w 1295754"/>
              <a:gd name="connsiteY3" fmla="*/ 1388058 h 1388058"/>
              <a:gd name="connsiteX4" fmla="*/ 354 w 1295754"/>
              <a:gd name="connsiteY4" fmla="*/ 735593 h 1388058"/>
              <a:gd name="connsiteX0" fmla="*/ 229 w 1295629"/>
              <a:gd name="connsiteY0" fmla="*/ 735593 h 1388058"/>
              <a:gd name="connsiteX1" fmla="*/ 583274 w 1295629"/>
              <a:gd name="connsiteY1" fmla="*/ 0 h 1388058"/>
              <a:gd name="connsiteX2" fmla="*/ 1295629 w 1295629"/>
              <a:gd name="connsiteY2" fmla="*/ 735593 h 1388058"/>
              <a:gd name="connsiteX3" fmla="*/ 537093 w 1295629"/>
              <a:gd name="connsiteY3" fmla="*/ 1388058 h 1388058"/>
              <a:gd name="connsiteX4" fmla="*/ 229 w 1295629"/>
              <a:gd name="connsiteY4" fmla="*/ 735593 h 1388058"/>
              <a:gd name="connsiteX0" fmla="*/ 134 w 1304771"/>
              <a:gd name="connsiteY0" fmla="*/ 738808 h 1392913"/>
              <a:gd name="connsiteX1" fmla="*/ 583179 w 1304771"/>
              <a:gd name="connsiteY1" fmla="*/ 3215 h 1392913"/>
              <a:gd name="connsiteX2" fmla="*/ 1304771 w 1304771"/>
              <a:gd name="connsiteY2" fmla="*/ 544844 h 1392913"/>
              <a:gd name="connsiteX3" fmla="*/ 536998 w 1304771"/>
              <a:gd name="connsiteY3" fmla="*/ 1391273 h 1392913"/>
              <a:gd name="connsiteX4" fmla="*/ 134 w 1304771"/>
              <a:gd name="connsiteY4" fmla="*/ 738808 h 1392913"/>
              <a:gd name="connsiteX0" fmla="*/ 128 w 1344063"/>
              <a:gd name="connsiteY0" fmla="*/ 737428 h 1410463"/>
              <a:gd name="connsiteX1" fmla="*/ 583173 w 1344063"/>
              <a:gd name="connsiteY1" fmla="*/ 1835 h 1410463"/>
              <a:gd name="connsiteX2" fmla="*/ 1304765 w 1344063"/>
              <a:gd name="connsiteY2" fmla="*/ 543464 h 1410463"/>
              <a:gd name="connsiteX3" fmla="*/ 1207782 w 1344063"/>
              <a:gd name="connsiteY3" fmla="*/ 1182937 h 1410463"/>
              <a:gd name="connsiteX4" fmla="*/ 536992 w 1344063"/>
              <a:gd name="connsiteY4" fmla="*/ 1389893 h 1410463"/>
              <a:gd name="connsiteX5" fmla="*/ 128 w 1344063"/>
              <a:gd name="connsiteY5" fmla="*/ 737428 h 1410463"/>
              <a:gd name="connsiteX0" fmla="*/ 128 w 1344063"/>
              <a:gd name="connsiteY0" fmla="*/ 737858 h 1410893"/>
              <a:gd name="connsiteX1" fmla="*/ 583173 w 1344063"/>
              <a:gd name="connsiteY1" fmla="*/ 2265 h 1410893"/>
              <a:gd name="connsiteX2" fmla="*/ 1304765 w 1344063"/>
              <a:gd name="connsiteY2" fmla="*/ 543894 h 1410893"/>
              <a:gd name="connsiteX3" fmla="*/ 1207782 w 1344063"/>
              <a:gd name="connsiteY3" fmla="*/ 1183367 h 1410893"/>
              <a:gd name="connsiteX4" fmla="*/ 536992 w 1344063"/>
              <a:gd name="connsiteY4" fmla="*/ 1390323 h 1410893"/>
              <a:gd name="connsiteX5" fmla="*/ 128 w 1344063"/>
              <a:gd name="connsiteY5" fmla="*/ 737858 h 1410893"/>
              <a:gd name="connsiteX0" fmla="*/ 128 w 1381996"/>
              <a:gd name="connsiteY0" fmla="*/ 737858 h 1410893"/>
              <a:gd name="connsiteX1" fmla="*/ 583173 w 1381996"/>
              <a:gd name="connsiteY1" fmla="*/ 2265 h 1410893"/>
              <a:gd name="connsiteX2" fmla="*/ 1352421 w 1381996"/>
              <a:gd name="connsiteY2" fmla="*/ 543894 h 1410893"/>
              <a:gd name="connsiteX3" fmla="*/ 1207782 w 1381996"/>
              <a:gd name="connsiteY3" fmla="*/ 1183367 h 1410893"/>
              <a:gd name="connsiteX4" fmla="*/ 536992 w 1381996"/>
              <a:gd name="connsiteY4" fmla="*/ 1390323 h 1410893"/>
              <a:gd name="connsiteX5" fmla="*/ 128 w 1381996"/>
              <a:gd name="connsiteY5" fmla="*/ 737858 h 1410893"/>
              <a:gd name="connsiteX0" fmla="*/ 128 w 1381996"/>
              <a:gd name="connsiteY0" fmla="*/ 737897 h 1410932"/>
              <a:gd name="connsiteX1" fmla="*/ 583173 w 1381996"/>
              <a:gd name="connsiteY1" fmla="*/ 2304 h 1410932"/>
              <a:gd name="connsiteX2" fmla="*/ 1352421 w 1381996"/>
              <a:gd name="connsiteY2" fmla="*/ 543933 h 1410932"/>
              <a:gd name="connsiteX3" fmla="*/ 1207782 w 1381996"/>
              <a:gd name="connsiteY3" fmla="*/ 1183406 h 1410932"/>
              <a:gd name="connsiteX4" fmla="*/ 536992 w 1381996"/>
              <a:gd name="connsiteY4" fmla="*/ 1390362 h 1410932"/>
              <a:gd name="connsiteX5" fmla="*/ 128 w 1381996"/>
              <a:gd name="connsiteY5" fmla="*/ 737897 h 1410932"/>
              <a:gd name="connsiteX0" fmla="*/ 12732 w 1394600"/>
              <a:gd name="connsiteY0" fmla="*/ 744163 h 1417198"/>
              <a:gd name="connsiteX1" fmla="*/ 203602 w 1394600"/>
              <a:gd name="connsiteY1" fmla="*/ 255144 h 1417198"/>
              <a:gd name="connsiteX2" fmla="*/ 595777 w 1394600"/>
              <a:gd name="connsiteY2" fmla="*/ 8570 h 1417198"/>
              <a:gd name="connsiteX3" fmla="*/ 1365025 w 1394600"/>
              <a:gd name="connsiteY3" fmla="*/ 550199 h 1417198"/>
              <a:gd name="connsiteX4" fmla="*/ 1220386 w 1394600"/>
              <a:gd name="connsiteY4" fmla="*/ 1189672 h 1417198"/>
              <a:gd name="connsiteX5" fmla="*/ 549596 w 1394600"/>
              <a:gd name="connsiteY5" fmla="*/ 1396628 h 1417198"/>
              <a:gd name="connsiteX6" fmla="*/ 12732 w 1394600"/>
              <a:gd name="connsiteY6" fmla="*/ 744163 h 1417198"/>
              <a:gd name="connsiteX0" fmla="*/ 2505 w 1384373"/>
              <a:gd name="connsiteY0" fmla="*/ 744163 h 1397328"/>
              <a:gd name="connsiteX1" fmla="*/ 193375 w 1384373"/>
              <a:gd name="connsiteY1" fmla="*/ 255144 h 1397328"/>
              <a:gd name="connsiteX2" fmla="*/ 585550 w 1384373"/>
              <a:gd name="connsiteY2" fmla="*/ 8570 h 1397328"/>
              <a:gd name="connsiteX3" fmla="*/ 1354798 w 1384373"/>
              <a:gd name="connsiteY3" fmla="*/ 550199 h 1397328"/>
              <a:gd name="connsiteX4" fmla="*/ 1210159 w 1384373"/>
              <a:gd name="connsiteY4" fmla="*/ 1189672 h 1397328"/>
              <a:gd name="connsiteX5" fmla="*/ 539369 w 1384373"/>
              <a:gd name="connsiteY5" fmla="*/ 1396628 h 1397328"/>
              <a:gd name="connsiteX6" fmla="*/ 115934 w 1384373"/>
              <a:gd name="connsiteY6" fmla="*/ 1136781 h 1397328"/>
              <a:gd name="connsiteX7" fmla="*/ 2505 w 1384373"/>
              <a:gd name="connsiteY7" fmla="*/ 744163 h 1397328"/>
              <a:gd name="connsiteX0" fmla="*/ 2505 w 1384373"/>
              <a:gd name="connsiteY0" fmla="*/ 704474 h 1357639"/>
              <a:gd name="connsiteX1" fmla="*/ 193375 w 1384373"/>
              <a:gd name="connsiteY1" fmla="*/ 215455 h 1357639"/>
              <a:gd name="connsiteX2" fmla="*/ 758303 w 1384373"/>
              <a:gd name="connsiteY2" fmla="*/ 10580 h 1357639"/>
              <a:gd name="connsiteX3" fmla="*/ 1354798 w 1384373"/>
              <a:gd name="connsiteY3" fmla="*/ 510510 h 1357639"/>
              <a:gd name="connsiteX4" fmla="*/ 1210159 w 1384373"/>
              <a:gd name="connsiteY4" fmla="*/ 1149983 h 1357639"/>
              <a:gd name="connsiteX5" fmla="*/ 539369 w 1384373"/>
              <a:gd name="connsiteY5" fmla="*/ 1356939 h 1357639"/>
              <a:gd name="connsiteX6" fmla="*/ 115934 w 1384373"/>
              <a:gd name="connsiteY6" fmla="*/ 1097092 h 1357639"/>
              <a:gd name="connsiteX7" fmla="*/ 2505 w 1384373"/>
              <a:gd name="connsiteY7" fmla="*/ 704474 h 1357639"/>
              <a:gd name="connsiteX0" fmla="*/ 2505 w 1384373"/>
              <a:gd name="connsiteY0" fmla="*/ 695684 h 1348849"/>
              <a:gd name="connsiteX1" fmla="*/ 193375 w 1384373"/>
              <a:gd name="connsiteY1" fmla="*/ 206665 h 1348849"/>
              <a:gd name="connsiteX2" fmla="*/ 758303 w 1384373"/>
              <a:gd name="connsiteY2" fmla="*/ 1790 h 1348849"/>
              <a:gd name="connsiteX3" fmla="*/ 1354798 w 1384373"/>
              <a:gd name="connsiteY3" fmla="*/ 501720 h 1348849"/>
              <a:gd name="connsiteX4" fmla="*/ 1210159 w 1384373"/>
              <a:gd name="connsiteY4" fmla="*/ 1141193 h 1348849"/>
              <a:gd name="connsiteX5" fmla="*/ 539369 w 1384373"/>
              <a:gd name="connsiteY5" fmla="*/ 1348149 h 1348849"/>
              <a:gd name="connsiteX6" fmla="*/ 115934 w 1384373"/>
              <a:gd name="connsiteY6" fmla="*/ 1088302 h 1348849"/>
              <a:gd name="connsiteX7" fmla="*/ 2505 w 1384373"/>
              <a:gd name="connsiteY7" fmla="*/ 695684 h 13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373" h="1348849">
                <a:moveTo>
                  <a:pt x="2505" y="695684"/>
                </a:moveTo>
                <a:cubicBezTo>
                  <a:pt x="15412" y="548745"/>
                  <a:pt x="96201" y="329264"/>
                  <a:pt x="193375" y="206665"/>
                </a:cubicBezTo>
                <a:cubicBezTo>
                  <a:pt x="290549" y="84066"/>
                  <a:pt x="564733" y="-14623"/>
                  <a:pt x="758303" y="1790"/>
                </a:cubicBezTo>
                <a:cubicBezTo>
                  <a:pt x="951873" y="18203"/>
                  <a:pt x="1284830" y="241955"/>
                  <a:pt x="1354798" y="501720"/>
                </a:cubicBezTo>
                <a:cubicBezTo>
                  <a:pt x="1435808" y="672401"/>
                  <a:pt x="1338121" y="1000122"/>
                  <a:pt x="1210159" y="1141193"/>
                </a:cubicBezTo>
                <a:cubicBezTo>
                  <a:pt x="1082197" y="1282264"/>
                  <a:pt x="721740" y="1356964"/>
                  <a:pt x="539369" y="1348149"/>
                </a:cubicBezTo>
                <a:cubicBezTo>
                  <a:pt x="356998" y="1339334"/>
                  <a:pt x="205411" y="1197046"/>
                  <a:pt x="115934" y="1088302"/>
                </a:cubicBezTo>
                <a:cubicBezTo>
                  <a:pt x="26457" y="979558"/>
                  <a:pt x="-10402" y="842623"/>
                  <a:pt x="2505" y="695684"/>
                </a:cubicBezTo>
                <a:close/>
              </a:path>
            </a:pathLst>
          </a:custGeom>
          <a:solidFill>
            <a:srgbClr val="FF6600"/>
          </a:solidFill>
          <a:ln w="825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a:t>1</a:t>
            </a:r>
            <a:endParaRPr lang="en-US" sz="5400" b="1"/>
          </a:p>
        </p:txBody>
      </p:sp>
      <p:sp>
        <p:nvSpPr>
          <p:cNvPr id="6" name="Hộp Văn bản 5">
            <a:extLst>
              <a:ext uri="{FF2B5EF4-FFF2-40B4-BE49-F238E27FC236}">
                <a16:creationId xmlns:a16="http://schemas.microsoft.com/office/drawing/2014/main" id="{ECEE87F8-D2E2-3FBC-F6CE-F711F04C2391}"/>
              </a:ext>
            </a:extLst>
          </p:cNvPr>
          <p:cNvSpPr txBox="1"/>
          <p:nvPr/>
        </p:nvSpPr>
        <p:spPr>
          <a:xfrm>
            <a:off x="13446189" y="5398961"/>
            <a:ext cx="4351421" cy="3416320"/>
          </a:xfrm>
          <a:prstGeom prst="rect">
            <a:avLst/>
          </a:prstGeom>
          <a:noFill/>
        </p:spPr>
        <p:txBody>
          <a:bodyPr wrap="square">
            <a:spAutoFit/>
          </a:bodyPr>
          <a:lstStyle/>
          <a:p>
            <a:pPr algn="just"/>
            <a:r>
              <a:rPr lang="vi-VN" sz="5400" b="1" i="1">
                <a:effectLst/>
                <a:latin typeface="Times New Roman" panose="02020603050405020304" pitchFamily="18" charset="0"/>
                <a:ea typeface="Calibri" panose="020F0502020204030204" pitchFamily="34" charset="0"/>
              </a:rPr>
              <a:t>Hình 1:</a:t>
            </a:r>
            <a:r>
              <a:rPr lang="vi-VN" sz="5400" i="1">
                <a:effectLst/>
                <a:latin typeface="Times New Roman" panose="02020603050405020304" pitchFamily="18" charset="0"/>
                <a:ea typeface="Calibri" panose="020F0502020204030204" pitchFamily="34" charset="0"/>
              </a:rPr>
              <a:t> </a:t>
            </a:r>
            <a:r>
              <a:rPr lang="en-US" sz="5400" i="1">
                <a:effectLst/>
                <a:latin typeface="Times New Roman" panose="02020603050405020304" pitchFamily="18" charset="0"/>
                <a:ea typeface="Calibri" panose="020F0502020204030204" pitchFamily="34" charset="0"/>
              </a:rPr>
              <a:t>Quan tâm, chăm sóc, giúp đỡ người thân</a:t>
            </a:r>
            <a:endParaRPr lang="en-US" sz="5400"/>
          </a:p>
        </p:txBody>
      </p:sp>
      <p:sp>
        <p:nvSpPr>
          <p:cNvPr id="17" name="Hình chữ nhật 16">
            <a:extLst>
              <a:ext uri="{FF2B5EF4-FFF2-40B4-BE49-F238E27FC236}">
                <a16:creationId xmlns:a16="http://schemas.microsoft.com/office/drawing/2014/main" id="{90C35A1A-9ABB-0B8B-33B1-4D3B44F7D05E}"/>
              </a:ext>
            </a:extLst>
          </p:cNvPr>
          <p:cNvSpPr/>
          <p:nvPr/>
        </p:nvSpPr>
        <p:spPr>
          <a:xfrm>
            <a:off x="13258800" y="5398961"/>
            <a:ext cx="4538810" cy="34022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09879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29A6-9150-C9B2-F18E-F4A2ABC2404D}"/>
            </a:ext>
          </a:extLst>
        </p:cNvPr>
        <p:cNvGrpSpPr/>
        <p:nvPr/>
      </p:nvGrpSpPr>
      <p:grpSpPr>
        <a:xfrm>
          <a:off x="0" y="0"/>
          <a:ext cx="0" cy="0"/>
          <a:chOff x="0" y="0"/>
          <a:chExt cx="0" cy="0"/>
        </a:xfrm>
      </p:grpSpPr>
      <p:pic>
        <p:nvPicPr>
          <p:cNvPr id="8" name="Hình ảnh 7">
            <a:extLst>
              <a:ext uri="{FF2B5EF4-FFF2-40B4-BE49-F238E27FC236}">
                <a16:creationId xmlns:a16="http://schemas.microsoft.com/office/drawing/2014/main" id="{43E223CC-6FDF-BD30-66BF-33B389A51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8598" y="826533"/>
            <a:ext cx="11430001" cy="8079186"/>
          </a:xfrm>
          <a:prstGeom prst="rect">
            <a:avLst/>
          </a:prstGeom>
          <a:effectLst>
            <a:softEdge rad="127000"/>
          </a:effectLst>
        </p:spPr>
      </p:pic>
      <p:grpSp>
        <p:nvGrpSpPr>
          <p:cNvPr id="11" name="Group 11">
            <a:extLst>
              <a:ext uri="{FF2B5EF4-FFF2-40B4-BE49-F238E27FC236}">
                <a16:creationId xmlns:a16="http://schemas.microsoft.com/office/drawing/2014/main" id="{F7426C8B-015B-59C0-051C-200AD9858823}"/>
              </a:ext>
            </a:extLst>
          </p:cNvPr>
          <p:cNvGrpSpPr>
            <a:grpSpLocks noGrp="1" noUngrp="1" noRot="1" noMove="1" noResize="1"/>
          </p:cNvGrpSpPr>
          <p:nvPr/>
        </p:nvGrpSpPr>
        <p:grpSpPr>
          <a:xfrm>
            <a:off x="0" y="8801244"/>
            <a:ext cx="18288000" cy="1485756"/>
            <a:chOff x="0" y="-47625"/>
            <a:chExt cx="4816593" cy="391310"/>
          </a:xfrm>
        </p:grpSpPr>
        <p:sp>
          <p:nvSpPr>
            <p:cNvPr id="12" name="Freeform 12">
              <a:extLst>
                <a:ext uri="{FF2B5EF4-FFF2-40B4-BE49-F238E27FC236}">
                  <a16:creationId xmlns:a16="http://schemas.microsoft.com/office/drawing/2014/main" id="{2E22770B-3226-F640-BA18-48ADB963A5D7}"/>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25A0AE1F-DE4F-906F-8186-1E348DD98474}"/>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82C14D43-1E84-44DF-8642-D49460AAC9E1}"/>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F2A56CD3-EE46-2151-BD56-1CF07D841469}"/>
              </a:ext>
            </a:extLst>
          </p:cNvPr>
          <p:cNvSpPr/>
          <p:nvPr/>
        </p:nvSpPr>
        <p:spPr>
          <a:xfrm rot="-7330360">
            <a:off x="16595330" y="-951538"/>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Hình Bầu dục 1">
            <a:extLst>
              <a:ext uri="{FF2B5EF4-FFF2-40B4-BE49-F238E27FC236}">
                <a16:creationId xmlns:a16="http://schemas.microsoft.com/office/drawing/2014/main" id="{003C5AB8-BE7C-68E9-DFBC-076D72F043FA}"/>
              </a:ext>
            </a:extLst>
          </p:cNvPr>
          <p:cNvSpPr/>
          <p:nvPr/>
        </p:nvSpPr>
        <p:spPr>
          <a:xfrm>
            <a:off x="228599" y="7549826"/>
            <a:ext cx="1384373" cy="1348849"/>
          </a:xfrm>
          <a:custGeom>
            <a:avLst/>
            <a:gdLst>
              <a:gd name="connsiteX0" fmla="*/ 0 w 1295400"/>
              <a:gd name="connsiteY0" fmla="*/ 652465 h 1304930"/>
              <a:gd name="connsiteX1" fmla="*/ 647700 w 1295400"/>
              <a:gd name="connsiteY1" fmla="*/ 0 h 1304930"/>
              <a:gd name="connsiteX2" fmla="*/ 1295400 w 1295400"/>
              <a:gd name="connsiteY2" fmla="*/ 652465 h 1304930"/>
              <a:gd name="connsiteX3" fmla="*/ 647700 w 1295400"/>
              <a:gd name="connsiteY3" fmla="*/ 1304930 h 1304930"/>
              <a:gd name="connsiteX4" fmla="*/ 0 w 1295400"/>
              <a:gd name="connsiteY4" fmla="*/ 652465 h 1304930"/>
              <a:gd name="connsiteX0" fmla="*/ 354 w 1295754"/>
              <a:gd name="connsiteY0" fmla="*/ 735593 h 1388058"/>
              <a:gd name="connsiteX1" fmla="*/ 583399 w 1295754"/>
              <a:gd name="connsiteY1" fmla="*/ 0 h 1388058"/>
              <a:gd name="connsiteX2" fmla="*/ 1295754 w 1295754"/>
              <a:gd name="connsiteY2" fmla="*/ 735593 h 1388058"/>
              <a:gd name="connsiteX3" fmla="*/ 648054 w 1295754"/>
              <a:gd name="connsiteY3" fmla="*/ 1388058 h 1388058"/>
              <a:gd name="connsiteX4" fmla="*/ 354 w 1295754"/>
              <a:gd name="connsiteY4" fmla="*/ 735593 h 1388058"/>
              <a:gd name="connsiteX0" fmla="*/ 229 w 1295629"/>
              <a:gd name="connsiteY0" fmla="*/ 735593 h 1388058"/>
              <a:gd name="connsiteX1" fmla="*/ 583274 w 1295629"/>
              <a:gd name="connsiteY1" fmla="*/ 0 h 1388058"/>
              <a:gd name="connsiteX2" fmla="*/ 1295629 w 1295629"/>
              <a:gd name="connsiteY2" fmla="*/ 735593 h 1388058"/>
              <a:gd name="connsiteX3" fmla="*/ 537093 w 1295629"/>
              <a:gd name="connsiteY3" fmla="*/ 1388058 h 1388058"/>
              <a:gd name="connsiteX4" fmla="*/ 229 w 1295629"/>
              <a:gd name="connsiteY4" fmla="*/ 735593 h 1388058"/>
              <a:gd name="connsiteX0" fmla="*/ 134 w 1304771"/>
              <a:gd name="connsiteY0" fmla="*/ 738808 h 1392913"/>
              <a:gd name="connsiteX1" fmla="*/ 583179 w 1304771"/>
              <a:gd name="connsiteY1" fmla="*/ 3215 h 1392913"/>
              <a:gd name="connsiteX2" fmla="*/ 1304771 w 1304771"/>
              <a:gd name="connsiteY2" fmla="*/ 544844 h 1392913"/>
              <a:gd name="connsiteX3" fmla="*/ 536998 w 1304771"/>
              <a:gd name="connsiteY3" fmla="*/ 1391273 h 1392913"/>
              <a:gd name="connsiteX4" fmla="*/ 134 w 1304771"/>
              <a:gd name="connsiteY4" fmla="*/ 738808 h 1392913"/>
              <a:gd name="connsiteX0" fmla="*/ 128 w 1344063"/>
              <a:gd name="connsiteY0" fmla="*/ 737428 h 1410463"/>
              <a:gd name="connsiteX1" fmla="*/ 583173 w 1344063"/>
              <a:gd name="connsiteY1" fmla="*/ 1835 h 1410463"/>
              <a:gd name="connsiteX2" fmla="*/ 1304765 w 1344063"/>
              <a:gd name="connsiteY2" fmla="*/ 543464 h 1410463"/>
              <a:gd name="connsiteX3" fmla="*/ 1207782 w 1344063"/>
              <a:gd name="connsiteY3" fmla="*/ 1182937 h 1410463"/>
              <a:gd name="connsiteX4" fmla="*/ 536992 w 1344063"/>
              <a:gd name="connsiteY4" fmla="*/ 1389893 h 1410463"/>
              <a:gd name="connsiteX5" fmla="*/ 128 w 1344063"/>
              <a:gd name="connsiteY5" fmla="*/ 737428 h 1410463"/>
              <a:gd name="connsiteX0" fmla="*/ 128 w 1344063"/>
              <a:gd name="connsiteY0" fmla="*/ 737858 h 1410893"/>
              <a:gd name="connsiteX1" fmla="*/ 583173 w 1344063"/>
              <a:gd name="connsiteY1" fmla="*/ 2265 h 1410893"/>
              <a:gd name="connsiteX2" fmla="*/ 1304765 w 1344063"/>
              <a:gd name="connsiteY2" fmla="*/ 543894 h 1410893"/>
              <a:gd name="connsiteX3" fmla="*/ 1207782 w 1344063"/>
              <a:gd name="connsiteY3" fmla="*/ 1183367 h 1410893"/>
              <a:gd name="connsiteX4" fmla="*/ 536992 w 1344063"/>
              <a:gd name="connsiteY4" fmla="*/ 1390323 h 1410893"/>
              <a:gd name="connsiteX5" fmla="*/ 128 w 1344063"/>
              <a:gd name="connsiteY5" fmla="*/ 737858 h 1410893"/>
              <a:gd name="connsiteX0" fmla="*/ 128 w 1381996"/>
              <a:gd name="connsiteY0" fmla="*/ 737858 h 1410893"/>
              <a:gd name="connsiteX1" fmla="*/ 583173 w 1381996"/>
              <a:gd name="connsiteY1" fmla="*/ 2265 h 1410893"/>
              <a:gd name="connsiteX2" fmla="*/ 1352421 w 1381996"/>
              <a:gd name="connsiteY2" fmla="*/ 543894 h 1410893"/>
              <a:gd name="connsiteX3" fmla="*/ 1207782 w 1381996"/>
              <a:gd name="connsiteY3" fmla="*/ 1183367 h 1410893"/>
              <a:gd name="connsiteX4" fmla="*/ 536992 w 1381996"/>
              <a:gd name="connsiteY4" fmla="*/ 1390323 h 1410893"/>
              <a:gd name="connsiteX5" fmla="*/ 128 w 1381996"/>
              <a:gd name="connsiteY5" fmla="*/ 737858 h 1410893"/>
              <a:gd name="connsiteX0" fmla="*/ 128 w 1381996"/>
              <a:gd name="connsiteY0" fmla="*/ 737897 h 1410932"/>
              <a:gd name="connsiteX1" fmla="*/ 583173 w 1381996"/>
              <a:gd name="connsiteY1" fmla="*/ 2304 h 1410932"/>
              <a:gd name="connsiteX2" fmla="*/ 1352421 w 1381996"/>
              <a:gd name="connsiteY2" fmla="*/ 543933 h 1410932"/>
              <a:gd name="connsiteX3" fmla="*/ 1207782 w 1381996"/>
              <a:gd name="connsiteY3" fmla="*/ 1183406 h 1410932"/>
              <a:gd name="connsiteX4" fmla="*/ 536992 w 1381996"/>
              <a:gd name="connsiteY4" fmla="*/ 1390362 h 1410932"/>
              <a:gd name="connsiteX5" fmla="*/ 128 w 1381996"/>
              <a:gd name="connsiteY5" fmla="*/ 737897 h 1410932"/>
              <a:gd name="connsiteX0" fmla="*/ 12732 w 1394600"/>
              <a:gd name="connsiteY0" fmla="*/ 744163 h 1417198"/>
              <a:gd name="connsiteX1" fmla="*/ 203602 w 1394600"/>
              <a:gd name="connsiteY1" fmla="*/ 255144 h 1417198"/>
              <a:gd name="connsiteX2" fmla="*/ 595777 w 1394600"/>
              <a:gd name="connsiteY2" fmla="*/ 8570 h 1417198"/>
              <a:gd name="connsiteX3" fmla="*/ 1365025 w 1394600"/>
              <a:gd name="connsiteY3" fmla="*/ 550199 h 1417198"/>
              <a:gd name="connsiteX4" fmla="*/ 1220386 w 1394600"/>
              <a:gd name="connsiteY4" fmla="*/ 1189672 h 1417198"/>
              <a:gd name="connsiteX5" fmla="*/ 549596 w 1394600"/>
              <a:gd name="connsiteY5" fmla="*/ 1396628 h 1417198"/>
              <a:gd name="connsiteX6" fmla="*/ 12732 w 1394600"/>
              <a:gd name="connsiteY6" fmla="*/ 744163 h 1417198"/>
              <a:gd name="connsiteX0" fmla="*/ 2505 w 1384373"/>
              <a:gd name="connsiteY0" fmla="*/ 744163 h 1397328"/>
              <a:gd name="connsiteX1" fmla="*/ 193375 w 1384373"/>
              <a:gd name="connsiteY1" fmla="*/ 255144 h 1397328"/>
              <a:gd name="connsiteX2" fmla="*/ 585550 w 1384373"/>
              <a:gd name="connsiteY2" fmla="*/ 8570 h 1397328"/>
              <a:gd name="connsiteX3" fmla="*/ 1354798 w 1384373"/>
              <a:gd name="connsiteY3" fmla="*/ 550199 h 1397328"/>
              <a:gd name="connsiteX4" fmla="*/ 1210159 w 1384373"/>
              <a:gd name="connsiteY4" fmla="*/ 1189672 h 1397328"/>
              <a:gd name="connsiteX5" fmla="*/ 539369 w 1384373"/>
              <a:gd name="connsiteY5" fmla="*/ 1396628 h 1397328"/>
              <a:gd name="connsiteX6" fmla="*/ 115934 w 1384373"/>
              <a:gd name="connsiteY6" fmla="*/ 1136781 h 1397328"/>
              <a:gd name="connsiteX7" fmla="*/ 2505 w 1384373"/>
              <a:gd name="connsiteY7" fmla="*/ 744163 h 1397328"/>
              <a:gd name="connsiteX0" fmla="*/ 2505 w 1384373"/>
              <a:gd name="connsiteY0" fmla="*/ 704474 h 1357639"/>
              <a:gd name="connsiteX1" fmla="*/ 193375 w 1384373"/>
              <a:gd name="connsiteY1" fmla="*/ 215455 h 1357639"/>
              <a:gd name="connsiteX2" fmla="*/ 758303 w 1384373"/>
              <a:gd name="connsiteY2" fmla="*/ 10580 h 1357639"/>
              <a:gd name="connsiteX3" fmla="*/ 1354798 w 1384373"/>
              <a:gd name="connsiteY3" fmla="*/ 510510 h 1357639"/>
              <a:gd name="connsiteX4" fmla="*/ 1210159 w 1384373"/>
              <a:gd name="connsiteY4" fmla="*/ 1149983 h 1357639"/>
              <a:gd name="connsiteX5" fmla="*/ 539369 w 1384373"/>
              <a:gd name="connsiteY5" fmla="*/ 1356939 h 1357639"/>
              <a:gd name="connsiteX6" fmla="*/ 115934 w 1384373"/>
              <a:gd name="connsiteY6" fmla="*/ 1097092 h 1357639"/>
              <a:gd name="connsiteX7" fmla="*/ 2505 w 1384373"/>
              <a:gd name="connsiteY7" fmla="*/ 704474 h 1357639"/>
              <a:gd name="connsiteX0" fmla="*/ 2505 w 1384373"/>
              <a:gd name="connsiteY0" fmla="*/ 695684 h 1348849"/>
              <a:gd name="connsiteX1" fmla="*/ 193375 w 1384373"/>
              <a:gd name="connsiteY1" fmla="*/ 206665 h 1348849"/>
              <a:gd name="connsiteX2" fmla="*/ 758303 w 1384373"/>
              <a:gd name="connsiteY2" fmla="*/ 1790 h 1348849"/>
              <a:gd name="connsiteX3" fmla="*/ 1354798 w 1384373"/>
              <a:gd name="connsiteY3" fmla="*/ 501720 h 1348849"/>
              <a:gd name="connsiteX4" fmla="*/ 1210159 w 1384373"/>
              <a:gd name="connsiteY4" fmla="*/ 1141193 h 1348849"/>
              <a:gd name="connsiteX5" fmla="*/ 539369 w 1384373"/>
              <a:gd name="connsiteY5" fmla="*/ 1348149 h 1348849"/>
              <a:gd name="connsiteX6" fmla="*/ 115934 w 1384373"/>
              <a:gd name="connsiteY6" fmla="*/ 1088302 h 1348849"/>
              <a:gd name="connsiteX7" fmla="*/ 2505 w 1384373"/>
              <a:gd name="connsiteY7" fmla="*/ 695684 h 13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373" h="1348849">
                <a:moveTo>
                  <a:pt x="2505" y="695684"/>
                </a:moveTo>
                <a:cubicBezTo>
                  <a:pt x="15412" y="548745"/>
                  <a:pt x="96201" y="329264"/>
                  <a:pt x="193375" y="206665"/>
                </a:cubicBezTo>
                <a:cubicBezTo>
                  <a:pt x="290549" y="84066"/>
                  <a:pt x="564733" y="-14623"/>
                  <a:pt x="758303" y="1790"/>
                </a:cubicBezTo>
                <a:cubicBezTo>
                  <a:pt x="951873" y="18203"/>
                  <a:pt x="1284830" y="241955"/>
                  <a:pt x="1354798" y="501720"/>
                </a:cubicBezTo>
                <a:cubicBezTo>
                  <a:pt x="1435808" y="672401"/>
                  <a:pt x="1338121" y="1000122"/>
                  <a:pt x="1210159" y="1141193"/>
                </a:cubicBezTo>
                <a:cubicBezTo>
                  <a:pt x="1082197" y="1282264"/>
                  <a:pt x="721740" y="1356964"/>
                  <a:pt x="539369" y="1348149"/>
                </a:cubicBezTo>
                <a:cubicBezTo>
                  <a:pt x="356998" y="1339334"/>
                  <a:pt x="205411" y="1197046"/>
                  <a:pt x="115934" y="1088302"/>
                </a:cubicBezTo>
                <a:cubicBezTo>
                  <a:pt x="26457" y="979558"/>
                  <a:pt x="-10402" y="842623"/>
                  <a:pt x="2505" y="695684"/>
                </a:cubicBezTo>
                <a:close/>
              </a:path>
            </a:pathLst>
          </a:custGeom>
          <a:solidFill>
            <a:srgbClr val="FF6600"/>
          </a:solidFill>
          <a:ln w="825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a:t>2</a:t>
            </a:r>
            <a:endParaRPr lang="en-US" sz="5400" b="1"/>
          </a:p>
        </p:txBody>
      </p:sp>
      <p:sp>
        <p:nvSpPr>
          <p:cNvPr id="6" name="Hộp Văn bản 5">
            <a:extLst>
              <a:ext uri="{FF2B5EF4-FFF2-40B4-BE49-F238E27FC236}">
                <a16:creationId xmlns:a16="http://schemas.microsoft.com/office/drawing/2014/main" id="{03727589-7B77-61C5-2F96-1D860A4C30E1}"/>
              </a:ext>
            </a:extLst>
          </p:cNvPr>
          <p:cNvSpPr txBox="1"/>
          <p:nvPr/>
        </p:nvSpPr>
        <p:spPr>
          <a:xfrm>
            <a:off x="11887197" y="7046918"/>
            <a:ext cx="5910413" cy="1754326"/>
          </a:xfrm>
          <a:prstGeom prst="rect">
            <a:avLst/>
          </a:prstGeom>
          <a:noFill/>
        </p:spPr>
        <p:txBody>
          <a:bodyPr wrap="square">
            <a:spAutoFit/>
          </a:bodyPr>
          <a:lstStyle/>
          <a:p>
            <a:pPr algn="just"/>
            <a:r>
              <a:rPr lang="vi-VN" sz="5400" b="1" i="1">
                <a:effectLst/>
                <a:latin typeface="Times New Roman" panose="02020603050405020304" pitchFamily="18" charset="0"/>
                <a:ea typeface="Calibri" panose="020F0502020204030204" pitchFamily="34" charset="0"/>
              </a:rPr>
              <a:t>Hình 2:</a:t>
            </a:r>
            <a:r>
              <a:rPr lang="vi-VN" sz="5400" i="1">
                <a:effectLst/>
                <a:latin typeface="Times New Roman" panose="02020603050405020304" pitchFamily="18" charset="0"/>
                <a:ea typeface="Calibri" panose="020F0502020204030204" pitchFamily="34" charset="0"/>
              </a:rPr>
              <a:t> </a:t>
            </a:r>
            <a:r>
              <a:rPr lang="vi-VN" sz="5400" i="1">
                <a:latin typeface="Times New Roman" panose="02020603050405020304" pitchFamily="18" charset="0"/>
                <a:ea typeface="Calibri" panose="020F0502020204030204" pitchFamily="34" charset="0"/>
              </a:rPr>
              <a:t>C</a:t>
            </a:r>
            <a:r>
              <a:rPr lang="vi-VN" sz="5400" i="1">
                <a:effectLst/>
                <a:latin typeface="Times New Roman" panose="02020603050405020304" pitchFamily="18" charset="0"/>
                <a:ea typeface="Calibri" panose="020F0502020204030204" pitchFamily="34" charset="0"/>
              </a:rPr>
              <a:t>hia sẻ khó khăn với người thân</a:t>
            </a:r>
            <a:endParaRPr lang="en-US" sz="5400"/>
          </a:p>
        </p:txBody>
      </p:sp>
      <p:sp>
        <p:nvSpPr>
          <p:cNvPr id="17" name="Hình chữ nhật 16">
            <a:extLst>
              <a:ext uri="{FF2B5EF4-FFF2-40B4-BE49-F238E27FC236}">
                <a16:creationId xmlns:a16="http://schemas.microsoft.com/office/drawing/2014/main" id="{73E66CBA-A1DC-DFDD-F0AA-005C4A0E277B}"/>
              </a:ext>
            </a:extLst>
          </p:cNvPr>
          <p:cNvSpPr/>
          <p:nvPr/>
        </p:nvSpPr>
        <p:spPr>
          <a:xfrm>
            <a:off x="11724980" y="6896100"/>
            <a:ext cx="6072630" cy="19317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ong bóng Lời nói: Hình chữ nhật với Góc Tròn 3">
            <a:extLst>
              <a:ext uri="{FF2B5EF4-FFF2-40B4-BE49-F238E27FC236}">
                <a16:creationId xmlns:a16="http://schemas.microsoft.com/office/drawing/2014/main" id="{6C3EF0F4-09FC-B1E1-F33A-6DE23104F435}"/>
              </a:ext>
            </a:extLst>
          </p:cNvPr>
          <p:cNvSpPr/>
          <p:nvPr/>
        </p:nvSpPr>
        <p:spPr>
          <a:xfrm>
            <a:off x="228598" y="266700"/>
            <a:ext cx="5334002" cy="1676400"/>
          </a:xfrm>
          <a:prstGeom prst="wedgeRoundRectCallout">
            <a:avLst>
              <a:gd name="adj1" fmla="val -11810"/>
              <a:gd name="adj2" fmla="val 73983"/>
              <a:gd name="adj3" fmla="val 16667"/>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rPr>
              <a:t>Nhà mình dạo này khó khăn quá!</a:t>
            </a:r>
            <a:endParaRPr lang="en-US" sz="4400">
              <a:solidFill>
                <a:schemeClr val="tx1"/>
              </a:solidFill>
            </a:endParaRPr>
          </a:p>
        </p:txBody>
      </p:sp>
      <p:sp>
        <p:nvSpPr>
          <p:cNvPr id="7" name="Bong bóng Ý nghĩ: Hình đám mây 6">
            <a:extLst>
              <a:ext uri="{FF2B5EF4-FFF2-40B4-BE49-F238E27FC236}">
                <a16:creationId xmlns:a16="http://schemas.microsoft.com/office/drawing/2014/main" id="{15C91C87-BD76-5624-E62F-3C64D19A8997}"/>
              </a:ext>
            </a:extLst>
          </p:cNvPr>
          <p:cNvSpPr/>
          <p:nvPr/>
        </p:nvSpPr>
        <p:spPr>
          <a:xfrm>
            <a:off x="9143998" y="571500"/>
            <a:ext cx="7315202" cy="3200400"/>
          </a:xfrm>
          <a:prstGeom prst="cloudCallout">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a:solidFill>
                <a:schemeClr val="tx1"/>
              </a:solidFill>
            </a:endParaRPr>
          </a:p>
        </p:txBody>
      </p:sp>
      <p:sp>
        <p:nvSpPr>
          <p:cNvPr id="10" name="Hộp Văn bản 9">
            <a:extLst>
              <a:ext uri="{FF2B5EF4-FFF2-40B4-BE49-F238E27FC236}">
                <a16:creationId xmlns:a16="http://schemas.microsoft.com/office/drawing/2014/main" id="{A952F7CF-CC6C-7A35-BE58-B7FD1859F590}"/>
              </a:ext>
            </a:extLst>
          </p:cNvPr>
          <p:cNvSpPr txBox="1"/>
          <p:nvPr/>
        </p:nvSpPr>
        <p:spPr>
          <a:xfrm>
            <a:off x="9992257" y="1104900"/>
            <a:ext cx="5933543" cy="2234458"/>
          </a:xfrm>
          <a:prstGeom prst="rect">
            <a:avLst/>
          </a:prstGeom>
          <a:noFill/>
        </p:spPr>
        <p:txBody>
          <a:bodyPr wrap="square">
            <a:spAutoFit/>
          </a:bodyPr>
          <a:lstStyle/>
          <a:p>
            <a:pPr algn="just">
              <a:lnSpc>
                <a:spcPct val="87000"/>
              </a:lnSpc>
            </a:pPr>
            <a:r>
              <a:rPr lang="vi-VN" sz="4000">
                <a:solidFill>
                  <a:schemeClr val="tx1"/>
                </a:solidFill>
              </a:rPr>
              <a:t>Hộp sáp màu sắp hết rồi nhưng mình sẽ dùng tiếp chứ không xin bố mẹ mua lúc này.</a:t>
            </a:r>
            <a:endParaRPr lang="en-US" sz="4000">
              <a:solidFill>
                <a:schemeClr val="tx1"/>
              </a:solidFill>
            </a:endParaRPr>
          </a:p>
        </p:txBody>
      </p:sp>
    </p:spTree>
    <p:extLst>
      <p:ext uri="{BB962C8B-B14F-4D97-AF65-F5344CB8AC3E}">
        <p14:creationId xmlns:p14="http://schemas.microsoft.com/office/powerpoint/2010/main" val="102216128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AB58-0FA2-0890-846A-EB68192E305A}"/>
            </a:ext>
          </a:extLst>
        </p:cNvPr>
        <p:cNvGrpSpPr/>
        <p:nvPr/>
      </p:nvGrpSpPr>
      <p:grpSpPr>
        <a:xfrm>
          <a:off x="0" y="0"/>
          <a:ext cx="0" cy="0"/>
          <a:chOff x="0" y="0"/>
          <a:chExt cx="0" cy="0"/>
        </a:xfrm>
      </p:grpSpPr>
      <p:pic>
        <p:nvPicPr>
          <p:cNvPr id="18" name="Hình ảnh 17">
            <a:extLst>
              <a:ext uri="{FF2B5EF4-FFF2-40B4-BE49-F238E27FC236}">
                <a16:creationId xmlns:a16="http://schemas.microsoft.com/office/drawing/2014/main" id="{1A59B75B-5D40-053E-4CAF-12A3F14C7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46250" y="1924944"/>
            <a:ext cx="9907448" cy="7002984"/>
          </a:xfrm>
          <a:prstGeom prst="rect">
            <a:avLst/>
          </a:prstGeom>
          <a:effectLst>
            <a:softEdge rad="127000"/>
          </a:effectLst>
        </p:spPr>
      </p:pic>
      <p:grpSp>
        <p:nvGrpSpPr>
          <p:cNvPr id="11" name="Group 11">
            <a:extLst>
              <a:ext uri="{FF2B5EF4-FFF2-40B4-BE49-F238E27FC236}">
                <a16:creationId xmlns:a16="http://schemas.microsoft.com/office/drawing/2014/main" id="{DC04DF67-6779-8BAB-5E48-582D6C54F3A9}"/>
              </a:ext>
            </a:extLst>
          </p:cNvPr>
          <p:cNvGrpSpPr>
            <a:grpSpLocks noGrp="1" noUngrp="1" noRot="1" noMove="1" noResize="1"/>
          </p:cNvGrpSpPr>
          <p:nvPr/>
        </p:nvGrpSpPr>
        <p:grpSpPr>
          <a:xfrm>
            <a:off x="0" y="8801244"/>
            <a:ext cx="18288000" cy="1485756"/>
            <a:chOff x="0" y="-47625"/>
            <a:chExt cx="4816593" cy="391310"/>
          </a:xfrm>
        </p:grpSpPr>
        <p:sp>
          <p:nvSpPr>
            <p:cNvPr id="12" name="Freeform 12">
              <a:extLst>
                <a:ext uri="{FF2B5EF4-FFF2-40B4-BE49-F238E27FC236}">
                  <a16:creationId xmlns:a16="http://schemas.microsoft.com/office/drawing/2014/main" id="{D7E7F29D-A3C8-C060-A137-103632AB40A8}"/>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A0A546C4-7726-F5BA-19C6-45EC7E83648D}"/>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249F614A-129A-2C80-240B-4A1CE8DDB95A}"/>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9287F77C-AA0B-54D4-58BA-D73EA5D46F7E}"/>
              </a:ext>
            </a:extLst>
          </p:cNvPr>
          <p:cNvSpPr/>
          <p:nvPr/>
        </p:nvSpPr>
        <p:spPr>
          <a:xfrm rot="-7330360">
            <a:off x="16595330" y="-951538"/>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Hình Bầu dục 1">
            <a:extLst>
              <a:ext uri="{FF2B5EF4-FFF2-40B4-BE49-F238E27FC236}">
                <a16:creationId xmlns:a16="http://schemas.microsoft.com/office/drawing/2014/main" id="{3F743566-2CB7-E97A-295D-8D354D65AB1D}"/>
              </a:ext>
            </a:extLst>
          </p:cNvPr>
          <p:cNvSpPr/>
          <p:nvPr/>
        </p:nvSpPr>
        <p:spPr>
          <a:xfrm>
            <a:off x="685799" y="7549826"/>
            <a:ext cx="1384373" cy="1348849"/>
          </a:xfrm>
          <a:custGeom>
            <a:avLst/>
            <a:gdLst>
              <a:gd name="connsiteX0" fmla="*/ 0 w 1295400"/>
              <a:gd name="connsiteY0" fmla="*/ 652465 h 1304930"/>
              <a:gd name="connsiteX1" fmla="*/ 647700 w 1295400"/>
              <a:gd name="connsiteY1" fmla="*/ 0 h 1304930"/>
              <a:gd name="connsiteX2" fmla="*/ 1295400 w 1295400"/>
              <a:gd name="connsiteY2" fmla="*/ 652465 h 1304930"/>
              <a:gd name="connsiteX3" fmla="*/ 647700 w 1295400"/>
              <a:gd name="connsiteY3" fmla="*/ 1304930 h 1304930"/>
              <a:gd name="connsiteX4" fmla="*/ 0 w 1295400"/>
              <a:gd name="connsiteY4" fmla="*/ 652465 h 1304930"/>
              <a:gd name="connsiteX0" fmla="*/ 354 w 1295754"/>
              <a:gd name="connsiteY0" fmla="*/ 735593 h 1388058"/>
              <a:gd name="connsiteX1" fmla="*/ 583399 w 1295754"/>
              <a:gd name="connsiteY1" fmla="*/ 0 h 1388058"/>
              <a:gd name="connsiteX2" fmla="*/ 1295754 w 1295754"/>
              <a:gd name="connsiteY2" fmla="*/ 735593 h 1388058"/>
              <a:gd name="connsiteX3" fmla="*/ 648054 w 1295754"/>
              <a:gd name="connsiteY3" fmla="*/ 1388058 h 1388058"/>
              <a:gd name="connsiteX4" fmla="*/ 354 w 1295754"/>
              <a:gd name="connsiteY4" fmla="*/ 735593 h 1388058"/>
              <a:gd name="connsiteX0" fmla="*/ 229 w 1295629"/>
              <a:gd name="connsiteY0" fmla="*/ 735593 h 1388058"/>
              <a:gd name="connsiteX1" fmla="*/ 583274 w 1295629"/>
              <a:gd name="connsiteY1" fmla="*/ 0 h 1388058"/>
              <a:gd name="connsiteX2" fmla="*/ 1295629 w 1295629"/>
              <a:gd name="connsiteY2" fmla="*/ 735593 h 1388058"/>
              <a:gd name="connsiteX3" fmla="*/ 537093 w 1295629"/>
              <a:gd name="connsiteY3" fmla="*/ 1388058 h 1388058"/>
              <a:gd name="connsiteX4" fmla="*/ 229 w 1295629"/>
              <a:gd name="connsiteY4" fmla="*/ 735593 h 1388058"/>
              <a:gd name="connsiteX0" fmla="*/ 134 w 1304771"/>
              <a:gd name="connsiteY0" fmla="*/ 738808 h 1392913"/>
              <a:gd name="connsiteX1" fmla="*/ 583179 w 1304771"/>
              <a:gd name="connsiteY1" fmla="*/ 3215 h 1392913"/>
              <a:gd name="connsiteX2" fmla="*/ 1304771 w 1304771"/>
              <a:gd name="connsiteY2" fmla="*/ 544844 h 1392913"/>
              <a:gd name="connsiteX3" fmla="*/ 536998 w 1304771"/>
              <a:gd name="connsiteY3" fmla="*/ 1391273 h 1392913"/>
              <a:gd name="connsiteX4" fmla="*/ 134 w 1304771"/>
              <a:gd name="connsiteY4" fmla="*/ 738808 h 1392913"/>
              <a:gd name="connsiteX0" fmla="*/ 128 w 1344063"/>
              <a:gd name="connsiteY0" fmla="*/ 737428 h 1410463"/>
              <a:gd name="connsiteX1" fmla="*/ 583173 w 1344063"/>
              <a:gd name="connsiteY1" fmla="*/ 1835 h 1410463"/>
              <a:gd name="connsiteX2" fmla="*/ 1304765 w 1344063"/>
              <a:gd name="connsiteY2" fmla="*/ 543464 h 1410463"/>
              <a:gd name="connsiteX3" fmla="*/ 1207782 w 1344063"/>
              <a:gd name="connsiteY3" fmla="*/ 1182937 h 1410463"/>
              <a:gd name="connsiteX4" fmla="*/ 536992 w 1344063"/>
              <a:gd name="connsiteY4" fmla="*/ 1389893 h 1410463"/>
              <a:gd name="connsiteX5" fmla="*/ 128 w 1344063"/>
              <a:gd name="connsiteY5" fmla="*/ 737428 h 1410463"/>
              <a:gd name="connsiteX0" fmla="*/ 128 w 1344063"/>
              <a:gd name="connsiteY0" fmla="*/ 737858 h 1410893"/>
              <a:gd name="connsiteX1" fmla="*/ 583173 w 1344063"/>
              <a:gd name="connsiteY1" fmla="*/ 2265 h 1410893"/>
              <a:gd name="connsiteX2" fmla="*/ 1304765 w 1344063"/>
              <a:gd name="connsiteY2" fmla="*/ 543894 h 1410893"/>
              <a:gd name="connsiteX3" fmla="*/ 1207782 w 1344063"/>
              <a:gd name="connsiteY3" fmla="*/ 1183367 h 1410893"/>
              <a:gd name="connsiteX4" fmla="*/ 536992 w 1344063"/>
              <a:gd name="connsiteY4" fmla="*/ 1390323 h 1410893"/>
              <a:gd name="connsiteX5" fmla="*/ 128 w 1344063"/>
              <a:gd name="connsiteY5" fmla="*/ 737858 h 1410893"/>
              <a:gd name="connsiteX0" fmla="*/ 128 w 1381996"/>
              <a:gd name="connsiteY0" fmla="*/ 737858 h 1410893"/>
              <a:gd name="connsiteX1" fmla="*/ 583173 w 1381996"/>
              <a:gd name="connsiteY1" fmla="*/ 2265 h 1410893"/>
              <a:gd name="connsiteX2" fmla="*/ 1352421 w 1381996"/>
              <a:gd name="connsiteY2" fmla="*/ 543894 h 1410893"/>
              <a:gd name="connsiteX3" fmla="*/ 1207782 w 1381996"/>
              <a:gd name="connsiteY3" fmla="*/ 1183367 h 1410893"/>
              <a:gd name="connsiteX4" fmla="*/ 536992 w 1381996"/>
              <a:gd name="connsiteY4" fmla="*/ 1390323 h 1410893"/>
              <a:gd name="connsiteX5" fmla="*/ 128 w 1381996"/>
              <a:gd name="connsiteY5" fmla="*/ 737858 h 1410893"/>
              <a:gd name="connsiteX0" fmla="*/ 128 w 1381996"/>
              <a:gd name="connsiteY0" fmla="*/ 737897 h 1410932"/>
              <a:gd name="connsiteX1" fmla="*/ 583173 w 1381996"/>
              <a:gd name="connsiteY1" fmla="*/ 2304 h 1410932"/>
              <a:gd name="connsiteX2" fmla="*/ 1352421 w 1381996"/>
              <a:gd name="connsiteY2" fmla="*/ 543933 h 1410932"/>
              <a:gd name="connsiteX3" fmla="*/ 1207782 w 1381996"/>
              <a:gd name="connsiteY3" fmla="*/ 1183406 h 1410932"/>
              <a:gd name="connsiteX4" fmla="*/ 536992 w 1381996"/>
              <a:gd name="connsiteY4" fmla="*/ 1390362 h 1410932"/>
              <a:gd name="connsiteX5" fmla="*/ 128 w 1381996"/>
              <a:gd name="connsiteY5" fmla="*/ 737897 h 1410932"/>
              <a:gd name="connsiteX0" fmla="*/ 12732 w 1394600"/>
              <a:gd name="connsiteY0" fmla="*/ 744163 h 1417198"/>
              <a:gd name="connsiteX1" fmla="*/ 203602 w 1394600"/>
              <a:gd name="connsiteY1" fmla="*/ 255144 h 1417198"/>
              <a:gd name="connsiteX2" fmla="*/ 595777 w 1394600"/>
              <a:gd name="connsiteY2" fmla="*/ 8570 h 1417198"/>
              <a:gd name="connsiteX3" fmla="*/ 1365025 w 1394600"/>
              <a:gd name="connsiteY3" fmla="*/ 550199 h 1417198"/>
              <a:gd name="connsiteX4" fmla="*/ 1220386 w 1394600"/>
              <a:gd name="connsiteY4" fmla="*/ 1189672 h 1417198"/>
              <a:gd name="connsiteX5" fmla="*/ 549596 w 1394600"/>
              <a:gd name="connsiteY5" fmla="*/ 1396628 h 1417198"/>
              <a:gd name="connsiteX6" fmla="*/ 12732 w 1394600"/>
              <a:gd name="connsiteY6" fmla="*/ 744163 h 1417198"/>
              <a:gd name="connsiteX0" fmla="*/ 2505 w 1384373"/>
              <a:gd name="connsiteY0" fmla="*/ 744163 h 1397328"/>
              <a:gd name="connsiteX1" fmla="*/ 193375 w 1384373"/>
              <a:gd name="connsiteY1" fmla="*/ 255144 h 1397328"/>
              <a:gd name="connsiteX2" fmla="*/ 585550 w 1384373"/>
              <a:gd name="connsiteY2" fmla="*/ 8570 h 1397328"/>
              <a:gd name="connsiteX3" fmla="*/ 1354798 w 1384373"/>
              <a:gd name="connsiteY3" fmla="*/ 550199 h 1397328"/>
              <a:gd name="connsiteX4" fmla="*/ 1210159 w 1384373"/>
              <a:gd name="connsiteY4" fmla="*/ 1189672 h 1397328"/>
              <a:gd name="connsiteX5" fmla="*/ 539369 w 1384373"/>
              <a:gd name="connsiteY5" fmla="*/ 1396628 h 1397328"/>
              <a:gd name="connsiteX6" fmla="*/ 115934 w 1384373"/>
              <a:gd name="connsiteY6" fmla="*/ 1136781 h 1397328"/>
              <a:gd name="connsiteX7" fmla="*/ 2505 w 1384373"/>
              <a:gd name="connsiteY7" fmla="*/ 744163 h 1397328"/>
              <a:gd name="connsiteX0" fmla="*/ 2505 w 1384373"/>
              <a:gd name="connsiteY0" fmla="*/ 704474 h 1357639"/>
              <a:gd name="connsiteX1" fmla="*/ 193375 w 1384373"/>
              <a:gd name="connsiteY1" fmla="*/ 215455 h 1357639"/>
              <a:gd name="connsiteX2" fmla="*/ 758303 w 1384373"/>
              <a:gd name="connsiteY2" fmla="*/ 10580 h 1357639"/>
              <a:gd name="connsiteX3" fmla="*/ 1354798 w 1384373"/>
              <a:gd name="connsiteY3" fmla="*/ 510510 h 1357639"/>
              <a:gd name="connsiteX4" fmla="*/ 1210159 w 1384373"/>
              <a:gd name="connsiteY4" fmla="*/ 1149983 h 1357639"/>
              <a:gd name="connsiteX5" fmla="*/ 539369 w 1384373"/>
              <a:gd name="connsiteY5" fmla="*/ 1356939 h 1357639"/>
              <a:gd name="connsiteX6" fmla="*/ 115934 w 1384373"/>
              <a:gd name="connsiteY6" fmla="*/ 1097092 h 1357639"/>
              <a:gd name="connsiteX7" fmla="*/ 2505 w 1384373"/>
              <a:gd name="connsiteY7" fmla="*/ 704474 h 1357639"/>
              <a:gd name="connsiteX0" fmla="*/ 2505 w 1384373"/>
              <a:gd name="connsiteY0" fmla="*/ 695684 h 1348849"/>
              <a:gd name="connsiteX1" fmla="*/ 193375 w 1384373"/>
              <a:gd name="connsiteY1" fmla="*/ 206665 h 1348849"/>
              <a:gd name="connsiteX2" fmla="*/ 758303 w 1384373"/>
              <a:gd name="connsiteY2" fmla="*/ 1790 h 1348849"/>
              <a:gd name="connsiteX3" fmla="*/ 1354798 w 1384373"/>
              <a:gd name="connsiteY3" fmla="*/ 501720 h 1348849"/>
              <a:gd name="connsiteX4" fmla="*/ 1210159 w 1384373"/>
              <a:gd name="connsiteY4" fmla="*/ 1141193 h 1348849"/>
              <a:gd name="connsiteX5" fmla="*/ 539369 w 1384373"/>
              <a:gd name="connsiteY5" fmla="*/ 1348149 h 1348849"/>
              <a:gd name="connsiteX6" fmla="*/ 115934 w 1384373"/>
              <a:gd name="connsiteY6" fmla="*/ 1088302 h 1348849"/>
              <a:gd name="connsiteX7" fmla="*/ 2505 w 1384373"/>
              <a:gd name="connsiteY7" fmla="*/ 695684 h 13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373" h="1348849">
                <a:moveTo>
                  <a:pt x="2505" y="695684"/>
                </a:moveTo>
                <a:cubicBezTo>
                  <a:pt x="15412" y="548745"/>
                  <a:pt x="96201" y="329264"/>
                  <a:pt x="193375" y="206665"/>
                </a:cubicBezTo>
                <a:cubicBezTo>
                  <a:pt x="290549" y="84066"/>
                  <a:pt x="564733" y="-14623"/>
                  <a:pt x="758303" y="1790"/>
                </a:cubicBezTo>
                <a:cubicBezTo>
                  <a:pt x="951873" y="18203"/>
                  <a:pt x="1284830" y="241955"/>
                  <a:pt x="1354798" y="501720"/>
                </a:cubicBezTo>
                <a:cubicBezTo>
                  <a:pt x="1435808" y="672401"/>
                  <a:pt x="1338121" y="1000122"/>
                  <a:pt x="1210159" y="1141193"/>
                </a:cubicBezTo>
                <a:cubicBezTo>
                  <a:pt x="1082197" y="1282264"/>
                  <a:pt x="721740" y="1356964"/>
                  <a:pt x="539369" y="1348149"/>
                </a:cubicBezTo>
                <a:cubicBezTo>
                  <a:pt x="356998" y="1339334"/>
                  <a:pt x="205411" y="1197046"/>
                  <a:pt x="115934" y="1088302"/>
                </a:cubicBezTo>
                <a:cubicBezTo>
                  <a:pt x="26457" y="979558"/>
                  <a:pt x="-10402" y="842623"/>
                  <a:pt x="2505" y="695684"/>
                </a:cubicBezTo>
                <a:close/>
              </a:path>
            </a:pathLst>
          </a:custGeom>
          <a:solidFill>
            <a:srgbClr val="FF6600"/>
          </a:solidFill>
          <a:ln w="825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a:t>3</a:t>
            </a:r>
            <a:endParaRPr lang="en-US" sz="5400" b="1"/>
          </a:p>
        </p:txBody>
      </p:sp>
      <p:sp>
        <p:nvSpPr>
          <p:cNvPr id="6" name="Hộp Văn bản 5">
            <a:extLst>
              <a:ext uri="{FF2B5EF4-FFF2-40B4-BE49-F238E27FC236}">
                <a16:creationId xmlns:a16="http://schemas.microsoft.com/office/drawing/2014/main" id="{4847A1DF-8BA2-D07C-0290-36350FD0547E}"/>
              </a:ext>
            </a:extLst>
          </p:cNvPr>
          <p:cNvSpPr txBox="1"/>
          <p:nvPr/>
        </p:nvSpPr>
        <p:spPr>
          <a:xfrm>
            <a:off x="10744200" y="6266438"/>
            <a:ext cx="6463521" cy="2585323"/>
          </a:xfrm>
          <a:prstGeom prst="rect">
            <a:avLst/>
          </a:prstGeom>
          <a:noFill/>
        </p:spPr>
        <p:txBody>
          <a:bodyPr wrap="square">
            <a:spAutoFit/>
          </a:bodyPr>
          <a:lstStyle/>
          <a:p>
            <a:pPr algn="just"/>
            <a:r>
              <a:rPr lang="vi-VN" sz="5400" b="1" i="1">
                <a:effectLst/>
                <a:latin typeface="Times New Roman" panose="02020603050405020304" pitchFamily="18" charset="0"/>
                <a:ea typeface="Calibri" panose="020F0502020204030204" pitchFamily="34" charset="0"/>
              </a:rPr>
              <a:t>Hình </a:t>
            </a:r>
            <a:r>
              <a:rPr lang="vi-VN" sz="5400" b="1" i="1">
                <a:latin typeface="Times New Roman" panose="02020603050405020304" pitchFamily="18" charset="0"/>
                <a:ea typeface="Calibri" panose="020F0502020204030204" pitchFamily="34" charset="0"/>
              </a:rPr>
              <a:t>3</a:t>
            </a:r>
            <a:r>
              <a:rPr lang="vi-VN" sz="5400" b="1" i="1">
                <a:effectLst/>
                <a:latin typeface="Times New Roman" panose="02020603050405020304" pitchFamily="18" charset="0"/>
                <a:ea typeface="Calibri" panose="020F0502020204030204" pitchFamily="34" charset="0"/>
              </a:rPr>
              <a:t>:</a:t>
            </a:r>
            <a:r>
              <a:rPr lang="vi-VN" sz="5400" i="1">
                <a:effectLst/>
                <a:latin typeface="Times New Roman" panose="02020603050405020304" pitchFamily="18" charset="0"/>
                <a:ea typeface="Calibri" panose="020F0502020204030204" pitchFamily="34" charset="0"/>
              </a:rPr>
              <a:t> </a:t>
            </a:r>
            <a:r>
              <a:rPr lang="vi-VN" sz="5400" i="1">
                <a:latin typeface="Times New Roman" panose="02020603050405020304" pitchFamily="18" charset="0"/>
                <a:ea typeface="Calibri" panose="020F0502020204030204" pitchFamily="34" charset="0"/>
              </a:rPr>
              <a:t>Đóng góp ý kiến cho các hoạt động của gia đình</a:t>
            </a:r>
            <a:endParaRPr lang="en-US" sz="5400"/>
          </a:p>
        </p:txBody>
      </p:sp>
      <p:sp>
        <p:nvSpPr>
          <p:cNvPr id="17" name="Hình chữ nhật 16">
            <a:extLst>
              <a:ext uri="{FF2B5EF4-FFF2-40B4-BE49-F238E27FC236}">
                <a16:creationId xmlns:a16="http://schemas.microsoft.com/office/drawing/2014/main" id="{7C8D9075-FAEB-BA77-95ED-BBFC60AC90DB}"/>
              </a:ext>
            </a:extLst>
          </p:cNvPr>
          <p:cNvSpPr/>
          <p:nvPr/>
        </p:nvSpPr>
        <p:spPr>
          <a:xfrm>
            <a:off x="10681482" y="5472327"/>
            <a:ext cx="7377918" cy="3328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ong bóng Lời nói: Hình chữ nhật với Góc Tròn 3">
            <a:extLst>
              <a:ext uri="{FF2B5EF4-FFF2-40B4-BE49-F238E27FC236}">
                <a16:creationId xmlns:a16="http://schemas.microsoft.com/office/drawing/2014/main" id="{275DCC5B-625A-2A3F-0963-B7FE0CCCA160}"/>
              </a:ext>
            </a:extLst>
          </p:cNvPr>
          <p:cNvSpPr/>
          <p:nvPr/>
        </p:nvSpPr>
        <p:spPr>
          <a:xfrm>
            <a:off x="685798" y="266699"/>
            <a:ext cx="6172202" cy="2043789"/>
          </a:xfrm>
          <a:prstGeom prst="wedgeRoundRectCallout">
            <a:avLst>
              <a:gd name="adj1" fmla="val -25915"/>
              <a:gd name="adj2" fmla="val 73983"/>
              <a:gd name="adj3" fmla="val 16667"/>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rPr>
              <a:t>Hè này, nhà mình đi Nha Trang. Mọi người đóng góp ý kiến nhé!</a:t>
            </a:r>
            <a:endParaRPr lang="en-US" sz="4400">
              <a:solidFill>
                <a:schemeClr val="tx1"/>
              </a:solidFill>
            </a:endParaRPr>
          </a:p>
        </p:txBody>
      </p:sp>
      <p:sp>
        <p:nvSpPr>
          <p:cNvPr id="3" name="Bong bóng Lời nói: Hình chữ nhật với Góc Tròn 2">
            <a:extLst>
              <a:ext uri="{FF2B5EF4-FFF2-40B4-BE49-F238E27FC236}">
                <a16:creationId xmlns:a16="http://schemas.microsoft.com/office/drawing/2014/main" id="{A7C89975-F18D-0546-D3CB-6E10A39AE154}"/>
              </a:ext>
            </a:extLst>
          </p:cNvPr>
          <p:cNvSpPr/>
          <p:nvPr/>
        </p:nvSpPr>
        <p:spPr>
          <a:xfrm>
            <a:off x="7924800" y="875979"/>
            <a:ext cx="5715000" cy="2043789"/>
          </a:xfrm>
          <a:prstGeom prst="wedgeRoundRectCallout">
            <a:avLst>
              <a:gd name="adj1" fmla="val -25915"/>
              <a:gd name="adj2" fmla="val 73983"/>
              <a:gd name="adj3" fmla="val 16667"/>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rPr>
              <a:t>Vâng, con sẽ tìm hiểu các địa điểm du lịch ở Nha Trang ạ!</a:t>
            </a:r>
            <a:endParaRPr lang="en-US" sz="4400">
              <a:solidFill>
                <a:schemeClr val="tx1"/>
              </a:solidFill>
            </a:endParaRPr>
          </a:p>
        </p:txBody>
      </p:sp>
    </p:spTree>
    <p:extLst>
      <p:ext uri="{BB962C8B-B14F-4D97-AF65-F5344CB8AC3E}">
        <p14:creationId xmlns:p14="http://schemas.microsoft.com/office/powerpoint/2010/main" val="397418555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48700-AD78-5A46-FBBF-2826FEDB0623}"/>
            </a:ext>
          </a:extLst>
        </p:cNvPr>
        <p:cNvGrpSpPr/>
        <p:nvPr/>
      </p:nvGrpSpPr>
      <p:grpSpPr>
        <a:xfrm>
          <a:off x="0" y="0"/>
          <a:ext cx="0" cy="0"/>
          <a:chOff x="0" y="0"/>
          <a:chExt cx="0" cy="0"/>
        </a:xfrm>
      </p:grpSpPr>
      <p:pic>
        <p:nvPicPr>
          <p:cNvPr id="16" name="Hình ảnh 15">
            <a:extLst>
              <a:ext uri="{FF2B5EF4-FFF2-40B4-BE49-F238E27FC236}">
                <a16:creationId xmlns:a16="http://schemas.microsoft.com/office/drawing/2014/main" id="{C3F0062C-DFFC-139B-0DCB-9C159A1A2C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756" y="1623016"/>
            <a:ext cx="10226844" cy="7228746"/>
          </a:xfrm>
          <a:prstGeom prst="rect">
            <a:avLst/>
          </a:prstGeom>
        </p:spPr>
      </p:pic>
      <p:grpSp>
        <p:nvGrpSpPr>
          <p:cNvPr id="11" name="Group 11">
            <a:extLst>
              <a:ext uri="{FF2B5EF4-FFF2-40B4-BE49-F238E27FC236}">
                <a16:creationId xmlns:a16="http://schemas.microsoft.com/office/drawing/2014/main" id="{4F583512-A3BC-94FB-A32C-F9911F61E914}"/>
              </a:ext>
            </a:extLst>
          </p:cNvPr>
          <p:cNvGrpSpPr>
            <a:grpSpLocks noGrp="1" noUngrp="1" noRot="1" noMove="1" noResize="1"/>
          </p:cNvGrpSpPr>
          <p:nvPr/>
        </p:nvGrpSpPr>
        <p:grpSpPr>
          <a:xfrm>
            <a:off x="0" y="8801244"/>
            <a:ext cx="18288000" cy="1485756"/>
            <a:chOff x="0" y="-47625"/>
            <a:chExt cx="4816593" cy="391310"/>
          </a:xfrm>
        </p:grpSpPr>
        <p:sp>
          <p:nvSpPr>
            <p:cNvPr id="12" name="Freeform 12">
              <a:extLst>
                <a:ext uri="{FF2B5EF4-FFF2-40B4-BE49-F238E27FC236}">
                  <a16:creationId xmlns:a16="http://schemas.microsoft.com/office/drawing/2014/main" id="{967AA573-DAD3-E24D-6AE8-0DEE63642710}"/>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20721B19-8485-CF8D-28E8-6767A2D89D58}"/>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35D3A2B2-E148-E9D2-F7E5-4DDDC440BBD6}"/>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FEC10ED9-F4AD-D834-D51F-3ED7A4B14BFA}"/>
              </a:ext>
            </a:extLst>
          </p:cNvPr>
          <p:cNvSpPr/>
          <p:nvPr/>
        </p:nvSpPr>
        <p:spPr>
          <a:xfrm rot="-7330360">
            <a:off x="16595330" y="-951538"/>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Hình Bầu dục 1">
            <a:extLst>
              <a:ext uri="{FF2B5EF4-FFF2-40B4-BE49-F238E27FC236}">
                <a16:creationId xmlns:a16="http://schemas.microsoft.com/office/drawing/2014/main" id="{A3F3867D-B7DD-E0E9-F67F-760989DD8D9C}"/>
              </a:ext>
            </a:extLst>
          </p:cNvPr>
          <p:cNvSpPr/>
          <p:nvPr/>
        </p:nvSpPr>
        <p:spPr>
          <a:xfrm>
            <a:off x="685799" y="7549826"/>
            <a:ext cx="1384373" cy="1348849"/>
          </a:xfrm>
          <a:custGeom>
            <a:avLst/>
            <a:gdLst>
              <a:gd name="connsiteX0" fmla="*/ 0 w 1295400"/>
              <a:gd name="connsiteY0" fmla="*/ 652465 h 1304930"/>
              <a:gd name="connsiteX1" fmla="*/ 647700 w 1295400"/>
              <a:gd name="connsiteY1" fmla="*/ 0 h 1304930"/>
              <a:gd name="connsiteX2" fmla="*/ 1295400 w 1295400"/>
              <a:gd name="connsiteY2" fmla="*/ 652465 h 1304930"/>
              <a:gd name="connsiteX3" fmla="*/ 647700 w 1295400"/>
              <a:gd name="connsiteY3" fmla="*/ 1304930 h 1304930"/>
              <a:gd name="connsiteX4" fmla="*/ 0 w 1295400"/>
              <a:gd name="connsiteY4" fmla="*/ 652465 h 1304930"/>
              <a:gd name="connsiteX0" fmla="*/ 354 w 1295754"/>
              <a:gd name="connsiteY0" fmla="*/ 735593 h 1388058"/>
              <a:gd name="connsiteX1" fmla="*/ 583399 w 1295754"/>
              <a:gd name="connsiteY1" fmla="*/ 0 h 1388058"/>
              <a:gd name="connsiteX2" fmla="*/ 1295754 w 1295754"/>
              <a:gd name="connsiteY2" fmla="*/ 735593 h 1388058"/>
              <a:gd name="connsiteX3" fmla="*/ 648054 w 1295754"/>
              <a:gd name="connsiteY3" fmla="*/ 1388058 h 1388058"/>
              <a:gd name="connsiteX4" fmla="*/ 354 w 1295754"/>
              <a:gd name="connsiteY4" fmla="*/ 735593 h 1388058"/>
              <a:gd name="connsiteX0" fmla="*/ 229 w 1295629"/>
              <a:gd name="connsiteY0" fmla="*/ 735593 h 1388058"/>
              <a:gd name="connsiteX1" fmla="*/ 583274 w 1295629"/>
              <a:gd name="connsiteY1" fmla="*/ 0 h 1388058"/>
              <a:gd name="connsiteX2" fmla="*/ 1295629 w 1295629"/>
              <a:gd name="connsiteY2" fmla="*/ 735593 h 1388058"/>
              <a:gd name="connsiteX3" fmla="*/ 537093 w 1295629"/>
              <a:gd name="connsiteY3" fmla="*/ 1388058 h 1388058"/>
              <a:gd name="connsiteX4" fmla="*/ 229 w 1295629"/>
              <a:gd name="connsiteY4" fmla="*/ 735593 h 1388058"/>
              <a:gd name="connsiteX0" fmla="*/ 134 w 1304771"/>
              <a:gd name="connsiteY0" fmla="*/ 738808 h 1392913"/>
              <a:gd name="connsiteX1" fmla="*/ 583179 w 1304771"/>
              <a:gd name="connsiteY1" fmla="*/ 3215 h 1392913"/>
              <a:gd name="connsiteX2" fmla="*/ 1304771 w 1304771"/>
              <a:gd name="connsiteY2" fmla="*/ 544844 h 1392913"/>
              <a:gd name="connsiteX3" fmla="*/ 536998 w 1304771"/>
              <a:gd name="connsiteY3" fmla="*/ 1391273 h 1392913"/>
              <a:gd name="connsiteX4" fmla="*/ 134 w 1304771"/>
              <a:gd name="connsiteY4" fmla="*/ 738808 h 1392913"/>
              <a:gd name="connsiteX0" fmla="*/ 128 w 1344063"/>
              <a:gd name="connsiteY0" fmla="*/ 737428 h 1410463"/>
              <a:gd name="connsiteX1" fmla="*/ 583173 w 1344063"/>
              <a:gd name="connsiteY1" fmla="*/ 1835 h 1410463"/>
              <a:gd name="connsiteX2" fmla="*/ 1304765 w 1344063"/>
              <a:gd name="connsiteY2" fmla="*/ 543464 h 1410463"/>
              <a:gd name="connsiteX3" fmla="*/ 1207782 w 1344063"/>
              <a:gd name="connsiteY3" fmla="*/ 1182937 h 1410463"/>
              <a:gd name="connsiteX4" fmla="*/ 536992 w 1344063"/>
              <a:gd name="connsiteY4" fmla="*/ 1389893 h 1410463"/>
              <a:gd name="connsiteX5" fmla="*/ 128 w 1344063"/>
              <a:gd name="connsiteY5" fmla="*/ 737428 h 1410463"/>
              <a:gd name="connsiteX0" fmla="*/ 128 w 1344063"/>
              <a:gd name="connsiteY0" fmla="*/ 737858 h 1410893"/>
              <a:gd name="connsiteX1" fmla="*/ 583173 w 1344063"/>
              <a:gd name="connsiteY1" fmla="*/ 2265 h 1410893"/>
              <a:gd name="connsiteX2" fmla="*/ 1304765 w 1344063"/>
              <a:gd name="connsiteY2" fmla="*/ 543894 h 1410893"/>
              <a:gd name="connsiteX3" fmla="*/ 1207782 w 1344063"/>
              <a:gd name="connsiteY3" fmla="*/ 1183367 h 1410893"/>
              <a:gd name="connsiteX4" fmla="*/ 536992 w 1344063"/>
              <a:gd name="connsiteY4" fmla="*/ 1390323 h 1410893"/>
              <a:gd name="connsiteX5" fmla="*/ 128 w 1344063"/>
              <a:gd name="connsiteY5" fmla="*/ 737858 h 1410893"/>
              <a:gd name="connsiteX0" fmla="*/ 128 w 1381996"/>
              <a:gd name="connsiteY0" fmla="*/ 737858 h 1410893"/>
              <a:gd name="connsiteX1" fmla="*/ 583173 w 1381996"/>
              <a:gd name="connsiteY1" fmla="*/ 2265 h 1410893"/>
              <a:gd name="connsiteX2" fmla="*/ 1352421 w 1381996"/>
              <a:gd name="connsiteY2" fmla="*/ 543894 h 1410893"/>
              <a:gd name="connsiteX3" fmla="*/ 1207782 w 1381996"/>
              <a:gd name="connsiteY3" fmla="*/ 1183367 h 1410893"/>
              <a:gd name="connsiteX4" fmla="*/ 536992 w 1381996"/>
              <a:gd name="connsiteY4" fmla="*/ 1390323 h 1410893"/>
              <a:gd name="connsiteX5" fmla="*/ 128 w 1381996"/>
              <a:gd name="connsiteY5" fmla="*/ 737858 h 1410893"/>
              <a:gd name="connsiteX0" fmla="*/ 128 w 1381996"/>
              <a:gd name="connsiteY0" fmla="*/ 737897 h 1410932"/>
              <a:gd name="connsiteX1" fmla="*/ 583173 w 1381996"/>
              <a:gd name="connsiteY1" fmla="*/ 2304 h 1410932"/>
              <a:gd name="connsiteX2" fmla="*/ 1352421 w 1381996"/>
              <a:gd name="connsiteY2" fmla="*/ 543933 h 1410932"/>
              <a:gd name="connsiteX3" fmla="*/ 1207782 w 1381996"/>
              <a:gd name="connsiteY3" fmla="*/ 1183406 h 1410932"/>
              <a:gd name="connsiteX4" fmla="*/ 536992 w 1381996"/>
              <a:gd name="connsiteY4" fmla="*/ 1390362 h 1410932"/>
              <a:gd name="connsiteX5" fmla="*/ 128 w 1381996"/>
              <a:gd name="connsiteY5" fmla="*/ 737897 h 1410932"/>
              <a:gd name="connsiteX0" fmla="*/ 12732 w 1394600"/>
              <a:gd name="connsiteY0" fmla="*/ 744163 h 1417198"/>
              <a:gd name="connsiteX1" fmla="*/ 203602 w 1394600"/>
              <a:gd name="connsiteY1" fmla="*/ 255144 h 1417198"/>
              <a:gd name="connsiteX2" fmla="*/ 595777 w 1394600"/>
              <a:gd name="connsiteY2" fmla="*/ 8570 h 1417198"/>
              <a:gd name="connsiteX3" fmla="*/ 1365025 w 1394600"/>
              <a:gd name="connsiteY3" fmla="*/ 550199 h 1417198"/>
              <a:gd name="connsiteX4" fmla="*/ 1220386 w 1394600"/>
              <a:gd name="connsiteY4" fmla="*/ 1189672 h 1417198"/>
              <a:gd name="connsiteX5" fmla="*/ 549596 w 1394600"/>
              <a:gd name="connsiteY5" fmla="*/ 1396628 h 1417198"/>
              <a:gd name="connsiteX6" fmla="*/ 12732 w 1394600"/>
              <a:gd name="connsiteY6" fmla="*/ 744163 h 1417198"/>
              <a:gd name="connsiteX0" fmla="*/ 2505 w 1384373"/>
              <a:gd name="connsiteY0" fmla="*/ 744163 h 1397328"/>
              <a:gd name="connsiteX1" fmla="*/ 193375 w 1384373"/>
              <a:gd name="connsiteY1" fmla="*/ 255144 h 1397328"/>
              <a:gd name="connsiteX2" fmla="*/ 585550 w 1384373"/>
              <a:gd name="connsiteY2" fmla="*/ 8570 h 1397328"/>
              <a:gd name="connsiteX3" fmla="*/ 1354798 w 1384373"/>
              <a:gd name="connsiteY3" fmla="*/ 550199 h 1397328"/>
              <a:gd name="connsiteX4" fmla="*/ 1210159 w 1384373"/>
              <a:gd name="connsiteY4" fmla="*/ 1189672 h 1397328"/>
              <a:gd name="connsiteX5" fmla="*/ 539369 w 1384373"/>
              <a:gd name="connsiteY5" fmla="*/ 1396628 h 1397328"/>
              <a:gd name="connsiteX6" fmla="*/ 115934 w 1384373"/>
              <a:gd name="connsiteY6" fmla="*/ 1136781 h 1397328"/>
              <a:gd name="connsiteX7" fmla="*/ 2505 w 1384373"/>
              <a:gd name="connsiteY7" fmla="*/ 744163 h 1397328"/>
              <a:gd name="connsiteX0" fmla="*/ 2505 w 1384373"/>
              <a:gd name="connsiteY0" fmla="*/ 704474 h 1357639"/>
              <a:gd name="connsiteX1" fmla="*/ 193375 w 1384373"/>
              <a:gd name="connsiteY1" fmla="*/ 215455 h 1357639"/>
              <a:gd name="connsiteX2" fmla="*/ 758303 w 1384373"/>
              <a:gd name="connsiteY2" fmla="*/ 10580 h 1357639"/>
              <a:gd name="connsiteX3" fmla="*/ 1354798 w 1384373"/>
              <a:gd name="connsiteY3" fmla="*/ 510510 h 1357639"/>
              <a:gd name="connsiteX4" fmla="*/ 1210159 w 1384373"/>
              <a:gd name="connsiteY4" fmla="*/ 1149983 h 1357639"/>
              <a:gd name="connsiteX5" fmla="*/ 539369 w 1384373"/>
              <a:gd name="connsiteY5" fmla="*/ 1356939 h 1357639"/>
              <a:gd name="connsiteX6" fmla="*/ 115934 w 1384373"/>
              <a:gd name="connsiteY6" fmla="*/ 1097092 h 1357639"/>
              <a:gd name="connsiteX7" fmla="*/ 2505 w 1384373"/>
              <a:gd name="connsiteY7" fmla="*/ 704474 h 1357639"/>
              <a:gd name="connsiteX0" fmla="*/ 2505 w 1384373"/>
              <a:gd name="connsiteY0" fmla="*/ 695684 h 1348849"/>
              <a:gd name="connsiteX1" fmla="*/ 193375 w 1384373"/>
              <a:gd name="connsiteY1" fmla="*/ 206665 h 1348849"/>
              <a:gd name="connsiteX2" fmla="*/ 758303 w 1384373"/>
              <a:gd name="connsiteY2" fmla="*/ 1790 h 1348849"/>
              <a:gd name="connsiteX3" fmla="*/ 1354798 w 1384373"/>
              <a:gd name="connsiteY3" fmla="*/ 501720 h 1348849"/>
              <a:gd name="connsiteX4" fmla="*/ 1210159 w 1384373"/>
              <a:gd name="connsiteY4" fmla="*/ 1141193 h 1348849"/>
              <a:gd name="connsiteX5" fmla="*/ 539369 w 1384373"/>
              <a:gd name="connsiteY5" fmla="*/ 1348149 h 1348849"/>
              <a:gd name="connsiteX6" fmla="*/ 115934 w 1384373"/>
              <a:gd name="connsiteY6" fmla="*/ 1088302 h 1348849"/>
              <a:gd name="connsiteX7" fmla="*/ 2505 w 1384373"/>
              <a:gd name="connsiteY7" fmla="*/ 695684 h 13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373" h="1348849">
                <a:moveTo>
                  <a:pt x="2505" y="695684"/>
                </a:moveTo>
                <a:cubicBezTo>
                  <a:pt x="15412" y="548745"/>
                  <a:pt x="96201" y="329264"/>
                  <a:pt x="193375" y="206665"/>
                </a:cubicBezTo>
                <a:cubicBezTo>
                  <a:pt x="290549" y="84066"/>
                  <a:pt x="564733" y="-14623"/>
                  <a:pt x="758303" y="1790"/>
                </a:cubicBezTo>
                <a:cubicBezTo>
                  <a:pt x="951873" y="18203"/>
                  <a:pt x="1284830" y="241955"/>
                  <a:pt x="1354798" y="501720"/>
                </a:cubicBezTo>
                <a:cubicBezTo>
                  <a:pt x="1435808" y="672401"/>
                  <a:pt x="1338121" y="1000122"/>
                  <a:pt x="1210159" y="1141193"/>
                </a:cubicBezTo>
                <a:cubicBezTo>
                  <a:pt x="1082197" y="1282264"/>
                  <a:pt x="721740" y="1356964"/>
                  <a:pt x="539369" y="1348149"/>
                </a:cubicBezTo>
                <a:cubicBezTo>
                  <a:pt x="356998" y="1339334"/>
                  <a:pt x="205411" y="1197046"/>
                  <a:pt x="115934" y="1088302"/>
                </a:cubicBezTo>
                <a:cubicBezTo>
                  <a:pt x="26457" y="979558"/>
                  <a:pt x="-10402" y="842623"/>
                  <a:pt x="2505" y="695684"/>
                </a:cubicBezTo>
                <a:close/>
              </a:path>
            </a:pathLst>
          </a:custGeom>
          <a:solidFill>
            <a:srgbClr val="FF6600"/>
          </a:solidFill>
          <a:ln w="825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a:t>4</a:t>
            </a:r>
            <a:endParaRPr lang="en-US" sz="5400" b="1"/>
          </a:p>
        </p:txBody>
      </p:sp>
      <p:sp>
        <p:nvSpPr>
          <p:cNvPr id="6" name="Hộp Văn bản 5">
            <a:extLst>
              <a:ext uri="{FF2B5EF4-FFF2-40B4-BE49-F238E27FC236}">
                <a16:creationId xmlns:a16="http://schemas.microsoft.com/office/drawing/2014/main" id="{397B5AAA-B1BC-534A-B3D0-B015B0563891}"/>
              </a:ext>
            </a:extLst>
          </p:cNvPr>
          <p:cNvSpPr txBox="1"/>
          <p:nvPr/>
        </p:nvSpPr>
        <p:spPr>
          <a:xfrm>
            <a:off x="11055741" y="7162590"/>
            <a:ext cx="7073118" cy="1754326"/>
          </a:xfrm>
          <a:prstGeom prst="rect">
            <a:avLst/>
          </a:prstGeom>
          <a:noFill/>
        </p:spPr>
        <p:txBody>
          <a:bodyPr wrap="square">
            <a:spAutoFit/>
          </a:bodyPr>
          <a:lstStyle/>
          <a:p>
            <a:pPr algn="just"/>
            <a:r>
              <a:rPr lang="vi-VN" sz="5400" b="1" i="1">
                <a:effectLst/>
                <a:latin typeface="Times New Roman" panose="02020603050405020304" pitchFamily="18" charset="0"/>
                <a:ea typeface="Calibri" panose="020F0502020204030204" pitchFamily="34" charset="0"/>
              </a:rPr>
              <a:t>Hình </a:t>
            </a:r>
            <a:r>
              <a:rPr lang="vi-VN" sz="5400" b="1" i="1">
                <a:latin typeface="Times New Roman" panose="02020603050405020304" pitchFamily="18" charset="0"/>
                <a:ea typeface="Calibri" panose="020F0502020204030204" pitchFamily="34" charset="0"/>
              </a:rPr>
              <a:t>4</a:t>
            </a:r>
            <a:r>
              <a:rPr lang="vi-VN" sz="5400" b="1" i="1">
                <a:effectLst/>
                <a:latin typeface="Times New Roman" panose="02020603050405020304" pitchFamily="18" charset="0"/>
                <a:ea typeface="Calibri" panose="020F0502020204030204" pitchFamily="34" charset="0"/>
              </a:rPr>
              <a:t>:</a:t>
            </a:r>
            <a:r>
              <a:rPr lang="vi-VN" sz="5400" i="1">
                <a:effectLst/>
                <a:latin typeface="Times New Roman" panose="02020603050405020304" pitchFamily="18" charset="0"/>
                <a:ea typeface="Calibri" panose="020F0502020204030204" pitchFamily="34" charset="0"/>
              </a:rPr>
              <a:t> </a:t>
            </a:r>
            <a:r>
              <a:rPr lang="vi-VN" sz="5400" i="1">
                <a:latin typeface="Times New Roman" panose="02020603050405020304" pitchFamily="18" charset="0"/>
                <a:ea typeface="Calibri" panose="020F0502020204030204" pitchFamily="34" charset="0"/>
              </a:rPr>
              <a:t>Thể hiện lòng biết ơn người thân.</a:t>
            </a:r>
            <a:endParaRPr lang="en-US" sz="5400"/>
          </a:p>
        </p:txBody>
      </p:sp>
      <p:sp>
        <p:nvSpPr>
          <p:cNvPr id="17" name="Hình chữ nhật 16">
            <a:extLst>
              <a:ext uri="{FF2B5EF4-FFF2-40B4-BE49-F238E27FC236}">
                <a16:creationId xmlns:a16="http://schemas.microsoft.com/office/drawing/2014/main" id="{5749E1E5-DECE-3B4F-087B-6B97D0C526A1}"/>
              </a:ext>
            </a:extLst>
          </p:cNvPr>
          <p:cNvSpPr/>
          <p:nvPr/>
        </p:nvSpPr>
        <p:spPr>
          <a:xfrm>
            <a:off x="10896600" y="7097436"/>
            <a:ext cx="7073118" cy="17585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ong bóng Lời nói: Hình chữ nhật với Góc Tròn 3">
            <a:extLst>
              <a:ext uri="{FF2B5EF4-FFF2-40B4-BE49-F238E27FC236}">
                <a16:creationId xmlns:a16="http://schemas.microsoft.com/office/drawing/2014/main" id="{E7BA415F-66AF-CFEE-9D7A-CE299825AA3C}"/>
              </a:ext>
            </a:extLst>
          </p:cNvPr>
          <p:cNvSpPr/>
          <p:nvPr/>
        </p:nvSpPr>
        <p:spPr>
          <a:xfrm>
            <a:off x="685798" y="266699"/>
            <a:ext cx="9144002" cy="1600201"/>
          </a:xfrm>
          <a:prstGeom prst="wedgeRoundRectCallout">
            <a:avLst>
              <a:gd name="adj1" fmla="val -25564"/>
              <a:gd name="adj2" fmla="val 106063"/>
              <a:gd name="adj3" fmla="val 16667"/>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rPr>
              <a:t>Cảm ơn cậu đã luôn lắng nghe và động viên cháu! </a:t>
            </a:r>
            <a:endParaRPr lang="en-US" sz="4400">
              <a:solidFill>
                <a:schemeClr val="tx1"/>
              </a:solidFill>
            </a:endParaRPr>
          </a:p>
        </p:txBody>
      </p:sp>
    </p:spTree>
    <p:extLst>
      <p:ext uri="{BB962C8B-B14F-4D97-AF65-F5344CB8AC3E}">
        <p14:creationId xmlns:p14="http://schemas.microsoft.com/office/powerpoint/2010/main" val="236596673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52407"/>
            <a:ext cx="18418184" cy="4805338"/>
          </a:xfrm>
          <a:custGeom>
            <a:avLst/>
            <a:gdLst/>
            <a:ahLst/>
            <a:cxnLst/>
            <a:rect l="l" t="t" r="r" b="b"/>
            <a:pathLst>
              <a:path w="18418184" h="4805338">
                <a:moveTo>
                  <a:pt x="0" y="0"/>
                </a:moveTo>
                <a:lnTo>
                  <a:pt x="18418184" y="0"/>
                </a:lnTo>
                <a:lnTo>
                  <a:pt x="18418184" y="4805338"/>
                </a:lnTo>
                <a:lnTo>
                  <a:pt x="0" y="4805338"/>
                </a:lnTo>
                <a:lnTo>
                  <a:pt x="0" y="0"/>
                </a:lnTo>
                <a:close/>
              </a:path>
            </a:pathLst>
          </a:custGeom>
          <a:blipFill>
            <a:blip r:embed="rId2"/>
            <a:stretch>
              <a:fillRect b="-485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0"/>
            <a:ext cx="18418184" cy="3194586"/>
            <a:chOff x="0" y="0"/>
            <a:chExt cx="4850880" cy="841373"/>
          </a:xfrm>
        </p:grpSpPr>
        <p:sp>
          <p:nvSpPr>
            <p:cNvPr id="4" name="Freeform 4"/>
            <p:cNvSpPr/>
            <p:nvPr/>
          </p:nvSpPr>
          <p:spPr>
            <a:xfrm>
              <a:off x="0" y="0"/>
              <a:ext cx="4850879" cy="841373"/>
            </a:xfrm>
            <a:custGeom>
              <a:avLst/>
              <a:gdLst/>
              <a:ahLst/>
              <a:cxnLst/>
              <a:rect l="l" t="t" r="r" b="b"/>
              <a:pathLst>
                <a:path w="4850879" h="841373">
                  <a:moveTo>
                    <a:pt x="1617834" y="822303"/>
                  </a:moveTo>
                  <a:cubicBezTo>
                    <a:pt x="1866525" y="833817"/>
                    <a:pt x="2149257" y="841373"/>
                    <a:pt x="2426746" y="841373"/>
                  </a:cubicBezTo>
                  <a:cubicBezTo>
                    <a:pt x="2704244" y="841373"/>
                    <a:pt x="2971267" y="834896"/>
                    <a:pt x="3217337" y="823382"/>
                  </a:cubicBezTo>
                  <a:cubicBezTo>
                    <a:pt x="3222579" y="823022"/>
                    <a:pt x="3227813" y="823022"/>
                    <a:pt x="3233046" y="822663"/>
                  </a:cubicBezTo>
                  <a:cubicBezTo>
                    <a:pt x="4157148" y="776608"/>
                    <a:pt x="4837792" y="654994"/>
                    <a:pt x="4850879" y="512236"/>
                  </a:cubicBezTo>
                  <a:lnTo>
                    <a:pt x="4850879" y="0"/>
                  </a:lnTo>
                  <a:lnTo>
                    <a:pt x="0" y="0"/>
                  </a:lnTo>
                  <a:lnTo>
                    <a:pt x="0" y="511856"/>
                  </a:lnTo>
                  <a:cubicBezTo>
                    <a:pt x="13089" y="655712"/>
                    <a:pt x="683259" y="777328"/>
                    <a:pt x="1617834" y="822303"/>
                  </a:cubicBezTo>
                  <a:close/>
                </a:path>
              </a:pathLst>
            </a:custGeom>
            <a:solidFill>
              <a:srgbClr val="EFB6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4850880" cy="75247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475236"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28700"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190625"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06558" y="740192"/>
            <a:ext cx="2061809" cy="1628477"/>
          </a:xfrm>
          <a:prstGeom prst="rect">
            <a:avLst/>
          </a:prstGeom>
        </p:spPr>
        <p:txBody>
          <a:bodyPr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Chủ đề</a:t>
            </a:r>
          </a:p>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 </a:t>
            </a:r>
            <a:r>
              <a:rPr kumimoji="0" lang="vi-VN"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7</a:t>
            </a:r>
            <a:endPar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endParaRPr>
          </a:p>
        </p:txBody>
      </p:sp>
      <p:grpSp>
        <p:nvGrpSpPr>
          <p:cNvPr id="14" name="Group 14"/>
          <p:cNvGrpSpPr/>
          <p:nvPr/>
        </p:nvGrpSpPr>
        <p:grpSpPr>
          <a:xfrm>
            <a:off x="15020478" y="0"/>
            <a:ext cx="4566227" cy="1543050"/>
            <a:chOff x="0" y="0"/>
            <a:chExt cx="1202628" cy="406400"/>
          </a:xfrm>
        </p:grpSpPr>
        <p:sp>
          <p:nvSpPr>
            <p:cNvPr id="15" name="Freeform 15"/>
            <p:cNvSpPr/>
            <p:nvPr/>
          </p:nvSpPr>
          <p:spPr>
            <a:xfrm>
              <a:off x="0" y="0"/>
              <a:ext cx="1202628" cy="406400"/>
            </a:xfrm>
            <a:custGeom>
              <a:avLst/>
              <a:gdLst/>
              <a:ahLst/>
              <a:cxnLst/>
              <a:rect l="l" t="t" r="r" b="b"/>
              <a:pathLst>
                <a:path w="1202628" h="406400">
                  <a:moveTo>
                    <a:pt x="999428" y="0"/>
                  </a:moveTo>
                  <a:cubicBezTo>
                    <a:pt x="1111652" y="0"/>
                    <a:pt x="1202628" y="90976"/>
                    <a:pt x="1202628" y="203200"/>
                  </a:cubicBezTo>
                  <a:cubicBezTo>
                    <a:pt x="1202628" y="315424"/>
                    <a:pt x="1111652" y="406400"/>
                    <a:pt x="999428" y="406400"/>
                  </a:cubicBezTo>
                  <a:lnTo>
                    <a:pt x="203200" y="406400"/>
                  </a:lnTo>
                  <a:cubicBezTo>
                    <a:pt x="90976" y="406400"/>
                    <a:pt x="0" y="315424"/>
                    <a:pt x="0" y="203200"/>
                  </a:cubicBezTo>
                  <a:cubicBezTo>
                    <a:pt x="0" y="90976"/>
                    <a:pt x="90976" y="0"/>
                    <a:pt x="203200" y="0"/>
                  </a:cubicBezTo>
                  <a:close/>
                </a:path>
              </a:pathLst>
            </a:custGeom>
            <a:solidFill>
              <a:srgbClr val="FFF0B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1202628"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15302986" y="248579"/>
            <a:ext cx="2754010" cy="853823"/>
          </a:xfrm>
          <a:prstGeom prst="rect">
            <a:avLst/>
          </a:prstGeom>
        </p:spPr>
        <p:txBody>
          <a:bodyPr wrap="square" lIns="0" tIns="0" rIns="0" bIns="0" rtlCol="0" anchor="t">
            <a:spAutoFit/>
          </a:bodyPr>
          <a:lstStyle/>
          <a:p>
            <a:pPr marL="0" marR="0" lvl="0" indent="0" algn="ctr" defTabSz="914400" rtl="0" eaLnBrk="1" fontAlgn="auto" latinLnBrk="0" hangingPunct="1">
              <a:lnSpc>
                <a:spcPts val="7277"/>
              </a:lnSpc>
              <a:spcBef>
                <a:spcPts val="0"/>
              </a:spcBef>
              <a:spcAft>
                <a:spcPts val="0"/>
              </a:spcAft>
              <a:buClrTx/>
              <a:buSzTx/>
              <a:buFontTx/>
              <a:buNone/>
              <a:tabLst/>
              <a:defRPr/>
            </a:pPr>
            <a:r>
              <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TUẦN </a:t>
            </a:r>
            <a:r>
              <a:rPr lang="vi-VN" sz="5198" b="1">
                <a:solidFill>
                  <a:srgbClr val="000000"/>
                </a:solidFill>
                <a:latin typeface="Arial" panose="020B0604020202020204" pitchFamily="34" charset="0"/>
                <a:cs typeface="Arial" panose="020B0604020202020204" pitchFamily="34" charset="0"/>
              </a:rPr>
              <a:t>24</a:t>
            </a:r>
            <a:endPar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Hình tự do: Hình 19">
            <a:extLst>
              <a:ext uri="{FF2B5EF4-FFF2-40B4-BE49-F238E27FC236}">
                <a16:creationId xmlns:a16="http://schemas.microsoft.com/office/drawing/2014/main" id="{8DC7F79B-E09D-30D3-C617-44CDA82DF8B9}"/>
              </a:ext>
            </a:extLst>
          </p:cNvPr>
          <p:cNvSpPr>
            <a:spLocks noChangeAspect="1"/>
          </p:cNvSpPr>
          <p:nvPr/>
        </p:nvSpPr>
        <p:spPr>
          <a:xfrm>
            <a:off x="3896095" y="322406"/>
            <a:ext cx="10430722" cy="2325005"/>
          </a:xfrm>
          <a:custGeom>
            <a:avLst/>
            <a:gdLst/>
            <a:ahLst/>
            <a:cxnLst/>
            <a:rect l="l" t="t" r="r" b="b"/>
            <a:pathLst>
              <a:path w="10430722" h="2325005">
                <a:moveTo>
                  <a:pt x="7911760" y="2187416"/>
                </a:moveTo>
                <a:cubicBezTo>
                  <a:pt x="7930785" y="2187416"/>
                  <a:pt x="7946921" y="2194211"/>
                  <a:pt x="7960171" y="2207800"/>
                </a:cubicBezTo>
                <a:cubicBezTo>
                  <a:pt x="7973420" y="2221389"/>
                  <a:pt x="7980045" y="2237695"/>
                  <a:pt x="7980045" y="2256720"/>
                </a:cubicBezTo>
                <a:cubicBezTo>
                  <a:pt x="7980045" y="2275745"/>
                  <a:pt x="7973420" y="2291881"/>
                  <a:pt x="7960171" y="2305131"/>
                </a:cubicBezTo>
                <a:cubicBezTo>
                  <a:pt x="7946921" y="2318380"/>
                  <a:pt x="7930785" y="2325005"/>
                  <a:pt x="7911760" y="2325005"/>
                </a:cubicBezTo>
                <a:cubicBezTo>
                  <a:pt x="7892735" y="2325005"/>
                  <a:pt x="7876429" y="2318380"/>
                  <a:pt x="7862839" y="2305131"/>
                </a:cubicBezTo>
                <a:cubicBezTo>
                  <a:pt x="7849251" y="2291881"/>
                  <a:pt x="7842456" y="2275745"/>
                  <a:pt x="7842456" y="2256720"/>
                </a:cubicBezTo>
                <a:cubicBezTo>
                  <a:pt x="7842456" y="2237695"/>
                  <a:pt x="7849081" y="2221389"/>
                  <a:pt x="7862330" y="2207800"/>
                </a:cubicBezTo>
                <a:cubicBezTo>
                  <a:pt x="7875579" y="2194211"/>
                  <a:pt x="7892055" y="2187416"/>
                  <a:pt x="7911760" y="2187416"/>
                </a:cubicBezTo>
                <a:close/>
                <a:moveTo>
                  <a:pt x="4334790" y="2187416"/>
                </a:moveTo>
                <a:cubicBezTo>
                  <a:pt x="4353814" y="2187416"/>
                  <a:pt x="4369951" y="2194211"/>
                  <a:pt x="4383200" y="2207800"/>
                </a:cubicBezTo>
                <a:cubicBezTo>
                  <a:pt x="4396449" y="2221389"/>
                  <a:pt x="4403074" y="2237695"/>
                  <a:pt x="4403074" y="2256720"/>
                </a:cubicBezTo>
                <a:cubicBezTo>
                  <a:pt x="4403074" y="2275745"/>
                  <a:pt x="4396449" y="2291881"/>
                  <a:pt x="4383200" y="2305131"/>
                </a:cubicBezTo>
                <a:cubicBezTo>
                  <a:pt x="4369951" y="2318380"/>
                  <a:pt x="4353814" y="2325005"/>
                  <a:pt x="4334790" y="2325005"/>
                </a:cubicBezTo>
                <a:cubicBezTo>
                  <a:pt x="4315765" y="2325005"/>
                  <a:pt x="4299458" y="2318380"/>
                  <a:pt x="4285869" y="2305131"/>
                </a:cubicBezTo>
                <a:cubicBezTo>
                  <a:pt x="4272280" y="2291881"/>
                  <a:pt x="4265485" y="2275745"/>
                  <a:pt x="4265485" y="2256720"/>
                </a:cubicBezTo>
                <a:cubicBezTo>
                  <a:pt x="4265485" y="2237695"/>
                  <a:pt x="4272110" y="2221389"/>
                  <a:pt x="4285359" y="2207800"/>
                </a:cubicBezTo>
                <a:cubicBezTo>
                  <a:pt x="4298608" y="2194211"/>
                  <a:pt x="4315085" y="2187416"/>
                  <a:pt x="4334790" y="2187416"/>
                </a:cubicBezTo>
                <a:close/>
                <a:moveTo>
                  <a:pt x="6515109" y="1463802"/>
                </a:moveTo>
                <a:cubicBezTo>
                  <a:pt x="6499481" y="1463802"/>
                  <a:pt x="6488610" y="1464141"/>
                  <a:pt x="6482495" y="1464821"/>
                </a:cubicBezTo>
                <a:lnTo>
                  <a:pt x="6482495" y="1819494"/>
                </a:lnTo>
                <a:lnTo>
                  <a:pt x="6500840" y="1819494"/>
                </a:lnTo>
                <a:cubicBezTo>
                  <a:pt x="6562671" y="1819494"/>
                  <a:pt x="6607005" y="1803527"/>
                  <a:pt x="6633843" y="1771593"/>
                </a:cubicBezTo>
                <a:cubicBezTo>
                  <a:pt x="6660681" y="1739658"/>
                  <a:pt x="6674100" y="1694815"/>
                  <a:pt x="6674100" y="1637062"/>
                </a:cubicBezTo>
                <a:cubicBezTo>
                  <a:pt x="6674100" y="1521555"/>
                  <a:pt x="6621103" y="1463802"/>
                  <a:pt x="6515109" y="1463802"/>
                </a:cubicBezTo>
                <a:close/>
                <a:moveTo>
                  <a:pt x="4333770" y="1462782"/>
                </a:moveTo>
                <a:cubicBezTo>
                  <a:pt x="4284850" y="1462782"/>
                  <a:pt x="4249009" y="1488602"/>
                  <a:pt x="4226247" y="1540240"/>
                </a:cubicBezTo>
                <a:cubicBezTo>
                  <a:pt x="4203486" y="1591878"/>
                  <a:pt x="4192105" y="1673752"/>
                  <a:pt x="4192105" y="1785861"/>
                </a:cubicBezTo>
                <a:cubicBezTo>
                  <a:pt x="4192105" y="1897970"/>
                  <a:pt x="4203486" y="1979844"/>
                  <a:pt x="4226247" y="2031482"/>
                </a:cubicBezTo>
                <a:cubicBezTo>
                  <a:pt x="4249009" y="2083120"/>
                  <a:pt x="4284850" y="2108940"/>
                  <a:pt x="4333770" y="2108940"/>
                </a:cubicBezTo>
                <a:cubicBezTo>
                  <a:pt x="4382691" y="2108940"/>
                  <a:pt x="4418361" y="2083290"/>
                  <a:pt x="4440784" y="2031992"/>
                </a:cubicBezTo>
                <a:cubicBezTo>
                  <a:pt x="4463206" y="1980693"/>
                  <a:pt x="4474416" y="1898650"/>
                  <a:pt x="4474416" y="1785861"/>
                </a:cubicBezTo>
                <a:cubicBezTo>
                  <a:pt x="4474416" y="1673072"/>
                  <a:pt x="4463206" y="1591029"/>
                  <a:pt x="4440784" y="1539730"/>
                </a:cubicBezTo>
                <a:cubicBezTo>
                  <a:pt x="4418361" y="1488432"/>
                  <a:pt x="4382691" y="1462782"/>
                  <a:pt x="4333770" y="1462782"/>
                </a:cubicBezTo>
                <a:close/>
                <a:moveTo>
                  <a:pt x="3623234" y="1462782"/>
                </a:moveTo>
                <a:cubicBezTo>
                  <a:pt x="3600812" y="1462782"/>
                  <a:pt x="3585524" y="1463462"/>
                  <a:pt x="3577371" y="1464821"/>
                </a:cubicBezTo>
                <a:lnTo>
                  <a:pt x="3577371" y="1778727"/>
                </a:lnTo>
                <a:cubicBezTo>
                  <a:pt x="3596395" y="1780086"/>
                  <a:pt x="3611343" y="1780426"/>
                  <a:pt x="3622214" y="1779746"/>
                </a:cubicBezTo>
                <a:cubicBezTo>
                  <a:pt x="3668417" y="1778387"/>
                  <a:pt x="3703749" y="1762080"/>
                  <a:pt x="3728208" y="1730826"/>
                </a:cubicBezTo>
                <a:cubicBezTo>
                  <a:pt x="3752669" y="1699571"/>
                  <a:pt x="3764899" y="1659823"/>
                  <a:pt x="3764899" y="1611582"/>
                </a:cubicBezTo>
                <a:cubicBezTo>
                  <a:pt x="3764899" y="1565380"/>
                  <a:pt x="3753688" y="1529029"/>
                  <a:pt x="3731266" y="1502530"/>
                </a:cubicBezTo>
                <a:cubicBezTo>
                  <a:pt x="3708844" y="1476032"/>
                  <a:pt x="3672833" y="1462782"/>
                  <a:pt x="3623234" y="1462782"/>
                </a:cubicBezTo>
                <a:close/>
                <a:moveTo>
                  <a:pt x="1533420" y="1462782"/>
                </a:moveTo>
                <a:cubicBezTo>
                  <a:pt x="1484500" y="1462782"/>
                  <a:pt x="1448659" y="1488602"/>
                  <a:pt x="1425897" y="1540240"/>
                </a:cubicBezTo>
                <a:cubicBezTo>
                  <a:pt x="1403136" y="1591878"/>
                  <a:pt x="1391755" y="1673752"/>
                  <a:pt x="1391755" y="1785861"/>
                </a:cubicBezTo>
                <a:cubicBezTo>
                  <a:pt x="1391755" y="1897970"/>
                  <a:pt x="1403136" y="1979844"/>
                  <a:pt x="1425897" y="2031482"/>
                </a:cubicBezTo>
                <a:cubicBezTo>
                  <a:pt x="1448659" y="2083120"/>
                  <a:pt x="1484500" y="2108940"/>
                  <a:pt x="1533420" y="2108940"/>
                </a:cubicBezTo>
                <a:cubicBezTo>
                  <a:pt x="1582341" y="2108940"/>
                  <a:pt x="1618012" y="2083290"/>
                  <a:pt x="1640434" y="2031992"/>
                </a:cubicBezTo>
                <a:cubicBezTo>
                  <a:pt x="1662855" y="1980693"/>
                  <a:pt x="1674066" y="1898650"/>
                  <a:pt x="1674066" y="1785861"/>
                </a:cubicBezTo>
                <a:cubicBezTo>
                  <a:pt x="1674066" y="1673072"/>
                  <a:pt x="1662855" y="1591029"/>
                  <a:pt x="1640434" y="1539730"/>
                </a:cubicBezTo>
                <a:cubicBezTo>
                  <a:pt x="1618012" y="1488432"/>
                  <a:pt x="1582341" y="1462782"/>
                  <a:pt x="1533420" y="1462782"/>
                </a:cubicBezTo>
                <a:close/>
                <a:moveTo>
                  <a:pt x="2829906" y="1431188"/>
                </a:moveTo>
                <a:lnTo>
                  <a:pt x="3325225" y="1431188"/>
                </a:lnTo>
                <a:cubicBezTo>
                  <a:pt x="3332019" y="1431188"/>
                  <a:pt x="3337285" y="1434585"/>
                  <a:pt x="3341022" y="1441380"/>
                </a:cubicBezTo>
                <a:cubicBezTo>
                  <a:pt x="3344759" y="1448174"/>
                  <a:pt x="3346627" y="1457007"/>
                  <a:pt x="3346627" y="1467878"/>
                </a:cubicBezTo>
                <a:cubicBezTo>
                  <a:pt x="3346627" y="1483506"/>
                  <a:pt x="3343230" y="1499473"/>
                  <a:pt x="3336436" y="1515780"/>
                </a:cubicBezTo>
                <a:cubicBezTo>
                  <a:pt x="3329641" y="1532087"/>
                  <a:pt x="3320809" y="1542618"/>
                  <a:pt x="3309937" y="1547374"/>
                </a:cubicBezTo>
                <a:cubicBezTo>
                  <a:pt x="3246069" y="1516119"/>
                  <a:pt x="3190694" y="1495396"/>
                  <a:pt x="3143812" y="1485204"/>
                </a:cubicBezTo>
                <a:lnTo>
                  <a:pt x="3144831" y="1997849"/>
                </a:lnTo>
                <a:cubicBezTo>
                  <a:pt x="3144831" y="2051526"/>
                  <a:pt x="3151287" y="2094331"/>
                  <a:pt x="3164195" y="2126266"/>
                </a:cubicBezTo>
                <a:cubicBezTo>
                  <a:pt x="3156042" y="2133739"/>
                  <a:pt x="3145341" y="2140534"/>
                  <a:pt x="3132091" y="2146649"/>
                </a:cubicBezTo>
                <a:cubicBezTo>
                  <a:pt x="3118842" y="2152764"/>
                  <a:pt x="3103724" y="2155822"/>
                  <a:pt x="3086738" y="2155822"/>
                </a:cubicBezTo>
                <a:cubicBezTo>
                  <a:pt x="3064317" y="2155822"/>
                  <a:pt x="3045971" y="2149707"/>
                  <a:pt x="3031702" y="2137476"/>
                </a:cubicBezTo>
                <a:cubicBezTo>
                  <a:pt x="3017435" y="2125246"/>
                  <a:pt x="3010300" y="2108600"/>
                  <a:pt x="3010300" y="2087537"/>
                </a:cubicBezTo>
                <a:lnTo>
                  <a:pt x="3010300" y="1485204"/>
                </a:lnTo>
                <a:cubicBezTo>
                  <a:pt x="2966136" y="1494717"/>
                  <a:pt x="2910760" y="1515440"/>
                  <a:pt x="2844174" y="1547374"/>
                </a:cubicBezTo>
                <a:cubicBezTo>
                  <a:pt x="2833982" y="1542618"/>
                  <a:pt x="2825490" y="1532087"/>
                  <a:pt x="2818695" y="1515780"/>
                </a:cubicBezTo>
                <a:cubicBezTo>
                  <a:pt x="2811900" y="1499473"/>
                  <a:pt x="2808503" y="1483506"/>
                  <a:pt x="2808503" y="1467878"/>
                </a:cubicBezTo>
                <a:cubicBezTo>
                  <a:pt x="2808503" y="1457007"/>
                  <a:pt x="2810202" y="1448174"/>
                  <a:pt x="2813599" y="1441380"/>
                </a:cubicBezTo>
                <a:cubicBezTo>
                  <a:pt x="2816996" y="1434585"/>
                  <a:pt x="2822432" y="1431188"/>
                  <a:pt x="2829906" y="1431188"/>
                </a:cubicBezTo>
                <a:close/>
                <a:moveTo>
                  <a:pt x="667731" y="1431188"/>
                </a:moveTo>
                <a:lnTo>
                  <a:pt x="1163050" y="1431188"/>
                </a:lnTo>
                <a:cubicBezTo>
                  <a:pt x="1169844" y="1431188"/>
                  <a:pt x="1175110" y="1434585"/>
                  <a:pt x="1178848" y="1441380"/>
                </a:cubicBezTo>
                <a:cubicBezTo>
                  <a:pt x="1182584" y="1448174"/>
                  <a:pt x="1184453" y="1457007"/>
                  <a:pt x="1184453" y="1467878"/>
                </a:cubicBezTo>
                <a:cubicBezTo>
                  <a:pt x="1184453" y="1483506"/>
                  <a:pt x="1181055" y="1499473"/>
                  <a:pt x="1174261" y="1515780"/>
                </a:cubicBezTo>
                <a:cubicBezTo>
                  <a:pt x="1167466" y="1532087"/>
                  <a:pt x="1158633" y="1542618"/>
                  <a:pt x="1147762" y="1547374"/>
                </a:cubicBezTo>
                <a:cubicBezTo>
                  <a:pt x="1083894" y="1516119"/>
                  <a:pt x="1028519" y="1495396"/>
                  <a:pt x="981637" y="1485204"/>
                </a:cubicBezTo>
                <a:lnTo>
                  <a:pt x="982656" y="1997849"/>
                </a:lnTo>
                <a:cubicBezTo>
                  <a:pt x="982656" y="2051526"/>
                  <a:pt x="989111" y="2094331"/>
                  <a:pt x="1002021" y="2126266"/>
                </a:cubicBezTo>
                <a:cubicBezTo>
                  <a:pt x="993867" y="2133739"/>
                  <a:pt x="983165" y="2140534"/>
                  <a:pt x="969916" y="2146649"/>
                </a:cubicBezTo>
                <a:cubicBezTo>
                  <a:pt x="956668" y="2152764"/>
                  <a:pt x="941550" y="2155822"/>
                  <a:pt x="924563" y="2155822"/>
                </a:cubicBezTo>
                <a:cubicBezTo>
                  <a:pt x="902141" y="2155822"/>
                  <a:pt x="883796" y="2149707"/>
                  <a:pt x="869527" y="2137476"/>
                </a:cubicBezTo>
                <a:cubicBezTo>
                  <a:pt x="855259" y="2125246"/>
                  <a:pt x="848125" y="2108600"/>
                  <a:pt x="848125" y="2087537"/>
                </a:cubicBezTo>
                <a:lnTo>
                  <a:pt x="848125" y="1485204"/>
                </a:lnTo>
                <a:cubicBezTo>
                  <a:pt x="803961" y="1494717"/>
                  <a:pt x="748586" y="1515440"/>
                  <a:pt x="681999" y="1547374"/>
                </a:cubicBezTo>
                <a:cubicBezTo>
                  <a:pt x="671808" y="1542618"/>
                  <a:pt x="663314" y="1532087"/>
                  <a:pt x="656520" y="1515780"/>
                </a:cubicBezTo>
                <a:cubicBezTo>
                  <a:pt x="649725" y="1499473"/>
                  <a:pt x="646328" y="1483506"/>
                  <a:pt x="646328" y="1467878"/>
                </a:cubicBezTo>
                <a:cubicBezTo>
                  <a:pt x="646328" y="1457007"/>
                  <a:pt x="648027" y="1448174"/>
                  <a:pt x="651424" y="1441380"/>
                </a:cubicBezTo>
                <a:cubicBezTo>
                  <a:pt x="654822" y="1434585"/>
                  <a:pt x="660257" y="1431188"/>
                  <a:pt x="667731" y="1431188"/>
                </a:cubicBezTo>
                <a:close/>
                <a:moveTo>
                  <a:pt x="8603275" y="1418958"/>
                </a:moveTo>
                <a:cubicBezTo>
                  <a:pt x="8620261" y="1418958"/>
                  <a:pt x="8630793" y="1420996"/>
                  <a:pt x="8634869" y="1425073"/>
                </a:cubicBezTo>
                <a:cubicBezTo>
                  <a:pt x="8651855" y="1449533"/>
                  <a:pt x="8700436" y="1515100"/>
                  <a:pt x="8780612" y="1621774"/>
                </a:cubicBezTo>
                <a:cubicBezTo>
                  <a:pt x="8853312" y="1718935"/>
                  <a:pt x="8907838" y="1792995"/>
                  <a:pt x="8944189" y="1843954"/>
                </a:cubicBezTo>
                <a:cubicBezTo>
                  <a:pt x="8980539" y="1894913"/>
                  <a:pt x="9006188" y="1936699"/>
                  <a:pt x="9021137" y="1969313"/>
                </a:cubicBezTo>
                <a:lnTo>
                  <a:pt x="8987504" y="1511703"/>
                </a:lnTo>
                <a:lnTo>
                  <a:pt x="8986485" y="1497434"/>
                </a:lnTo>
                <a:cubicBezTo>
                  <a:pt x="8986485" y="1475013"/>
                  <a:pt x="8991750" y="1457007"/>
                  <a:pt x="9002282" y="1443418"/>
                </a:cubicBezTo>
                <a:cubicBezTo>
                  <a:pt x="9012813" y="1429829"/>
                  <a:pt x="9028271" y="1422015"/>
                  <a:pt x="9048654" y="1419977"/>
                </a:cubicBezTo>
                <a:cubicBezTo>
                  <a:pt x="9070397" y="1418618"/>
                  <a:pt x="9088742" y="1423035"/>
                  <a:pt x="9103690" y="1433226"/>
                </a:cubicBezTo>
                <a:cubicBezTo>
                  <a:pt x="9094857" y="1459725"/>
                  <a:pt x="9090441" y="1501511"/>
                  <a:pt x="9090441" y="1558585"/>
                </a:cubicBezTo>
                <a:lnTo>
                  <a:pt x="9089421" y="1999888"/>
                </a:lnTo>
                <a:cubicBezTo>
                  <a:pt x="9089421" y="2060359"/>
                  <a:pt x="9091460" y="2106561"/>
                  <a:pt x="9095536" y="2138496"/>
                </a:cubicBezTo>
                <a:cubicBezTo>
                  <a:pt x="9090780" y="2143252"/>
                  <a:pt x="9082797" y="2147159"/>
                  <a:pt x="9071586" y="2150216"/>
                </a:cubicBezTo>
                <a:cubicBezTo>
                  <a:pt x="9060375" y="2153274"/>
                  <a:pt x="9048654" y="2154802"/>
                  <a:pt x="9036424" y="2154802"/>
                </a:cubicBezTo>
                <a:cubicBezTo>
                  <a:pt x="9022156" y="2154802"/>
                  <a:pt x="9011964" y="2153104"/>
                  <a:pt x="9005849" y="2149707"/>
                </a:cubicBezTo>
                <a:cubicBezTo>
                  <a:pt x="8823077" y="1935680"/>
                  <a:pt x="8695340" y="1760721"/>
                  <a:pt x="8622639" y="1624831"/>
                </a:cubicBezTo>
                <a:lnTo>
                  <a:pt x="8651176" y="2079383"/>
                </a:lnTo>
                <a:cubicBezTo>
                  <a:pt x="8653215" y="2101126"/>
                  <a:pt x="8647099" y="2119301"/>
                  <a:pt x="8632831" y="2133909"/>
                </a:cubicBezTo>
                <a:cubicBezTo>
                  <a:pt x="8618563" y="2148518"/>
                  <a:pt x="8602595" y="2155822"/>
                  <a:pt x="8584930" y="2155822"/>
                </a:cubicBezTo>
                <a:cubicBezTo>
                  <a:pt x="8563867" y="2155822"/>
                  <a:pt x="8545521" y="2150046"/>
                  <a:pt x="8529894" y="2138496"/>
                </a:cubicBezTo>
                <a:cubicBezTo>
                  <a:pt x="8542804" y="2103844"/>
                  <a:pt x="8549259" y="2056962"/>
                  <a:pt x="8549259" y="1997849"/>
                </a:cubicBezTo>
                <a:lnTo>
                  <a:pt x="8549259" y="1575911"/>
                </a:lnTo>
                <a:cubicBezTo>
                  <a:pt x="8549259" y="1519517"/>
                  <a:pt x="8546880" y="1472635"/>
                  <a:pt x="8542124" y="1435265"/>
                </a:cubicBezTo>
                <a:cubicBezTo>
                  <a:pt x="8546201" y="1429829"/>
                  <a:pt x="8554184" y="1425752"/>
                  <a:pt x="8566075" y="1423035"/>
                </a:cubicBezTo>
                <a:cubicBezTo>
                  <a:pt x="8577965" y="1420317"/>
                  <a:pt x="8590365" y="1418958"/>
                  <a:pt x="8603275" y="1418958"/>
                </a:cubicBezTo>
                <a:close/>
                <a:moveTo>
                  <a:pt x="4812325" y="1418958"/>
                </a:moveTo>
                <a:cubicBezTo>
                  <a:pt x="4829311" y="1418958"/>
                  <a:pt x="4839842" y="1420996"/>
                  <a:pt x="4843919" y="1425073"/>
                </a:cubicBezTo>
                <a:cubicBezTo>
                  <a:pt x="4860906" y="1449533"/>
                  <a:pt x="4909486" y="1515100"/>
                  <a:pt x="4989661" y="1621774"/>
                </a:cubicBezTo>
                <a:cubicBezTo>
                  <a:pt x="5062363" y="1718935"/>
                  <a:pt x="5116888" y="1792995"/>
                  <a:pt x="5153239" y="1843954"/>
                </a:cubicBezTo>
                <a:cubicBezTo>
                  <a:pt x="5189589" y="1894913"/>
                  <a:pt x="5215239" y="1936699"/>
                  <a:pt x="5230187" y="1969313"/>
                </a:cubicBezTo>
                <a:lnTo>
                  <a:pt x="5196553" y="1511703"/>
                </a:lnTo>
                <a:lnTo>
                  <a:pt x="5195535" y="1497434"/>
                </a:lnTo>
                <a:cubicBezTo>
                  <a:pt x="5195535" y="1475013"/>
                  <a:pt x="5200801" y="1457007"/>
                  <a:pt x="5211331" y="1443418"/>
                </a:cubicBezTo>
                <a:cubicBezTo>
                  <a:pt x="5221863" y="1429829"/>
                  <a:pt x="5237321" y="1422015"/>
                  <a:pt x="5257704" y="1419977"/>
                </a:cubicBezTo>
                <a:cubicBezTo>
                  <a:pt x="5279447" y="1418618"/>
                  <a:pt x="5297791" y="1423035"/>
                  <a:pt x="5312739" y="1433226"/>
                </a:cubicBezTo>
                <a:cubicBezTo>
                  <a:pt x="5303907" y="1459725"/>
                  <a:pt x="5299491" y="1501511"/>
                  <a:pt x="5299491" y="1558585"/>
                </a:cubicBezTo>
                <a:lnTo>
                  <a:pt x="5298471" y="1999888"/>
                </a:lnTo>
                <a:cubicBezTo>
                  <a:pt x="5298471" y="2060359"/>
                  <a:pt x="5300509" y="2106561"/>
                  <a:pt x="5304586" y="2138496"/>
                </a:cubicBezTo>
                <a:cubicBezTo>
                  <a:pt x="5299830" y="2143252"/>
                  <a:pt x="5291847" y="2147159"/>
                  <a:pt x="5280635" y="2150216"/>
                </a:cubicBezTo>
                <a:cubicBezTo>
                  <a:pt x="5269425" y="2153274"/>
                  <a:pt x="5257704" y="2154802"/>
                  <a:pt x="5245474" y="2154802"/>
                </a:cubicBezTo>
                <a:cubicBezTo>
                  <a:pt x="5231205" y="2154802"/>
                  <a:pt x="5221013" y="2153104"/>
                  <a:pt x="5214899" y="2149707"/>
                </a:cubicBezTo>
                <a:cubicBezTo>
                  <a:pt x="5032127" y="1935680"/>
                  <a:pt x="4904391" y="1760721"/>
                  <a:pt x="4831689" y="1624831"/>
                </a:cubicBezTo>
                <a:lnTo>
                  <a:pt x="4860226" y="2079383"/>
                </a:lnTo>
                <a:cubicBezTo>
                  <a:pt x="4862264" y="2101126"/>
                  <a:pt x="4856149" y="2119301"/>
                  <a:pt x="4841881" y="2133909"/>
                </a:cubicBezTo>
                <a:cubicBezTo>
                  <a:pt x="4827612" y="2148518"/>
                  <a:pt x="4811645" y="2155822"/>
                  <a:pt x="4793980" y="2155822"/>
                </a:cubicBezTo>
                <a:cubicBezTo>
                  <a:pt x="4772917" y="2155822"/>
                  <a:pt x="4754571" y="2150046"/>
                  <a:pt x="4738945" y="2138496"/>
                </a:cubicBezTo>
                <a:cubicBezTo>
                  <a:pt x="4751854" y="2103844"/>
                  <a:pt x="4758309" y="2056962"/>
                  <a:pt x="4758309" y="1997849"/>
                </a:cubicBezTo>
                <a:lnTo>
                  <a:pt x="4758309" y="1575911"/>
                </a:lnTo>
                <a:cubicBezTo>
                  <a:pt x="4758309" y="1519517"/>
                  <a:pt x="4755931" y="1472635"/>
                  <a:pt x="4751175" y="1435265"/>
                </a:cubicBezTo>
                <a:cubicBezTo>
                  <a:pt x="4755251" y="1429829"/>
                  <a:pt x="4763235" y="1425752"/>
                  <a:pt x="4775125" y="1423035"/>
                </a:cubicBezTo>
                <a:cubicBezTo>
                  <a:pt x="4787015" y="1420317"/>
                  <a:pt x="4799415" y="1418958"/>
                  <a:pt x="4812325" y="1418958"/>
                </a:cubicBezTo>
                <a:close/>
                <a:moveTo>
                  <a:pt x="2011976" y="1418958"/>
                </a:moveTo>
                <a:cubicBezTo>
                  <a:pt x="2028961" y="1418958"/>
                  <a:pt x="2039493" y="1420996"/>
                  <a:pt x="2043569" y="1425073"/>
                </a:cubicBezTo>
                <a:cubicBezTo>
                  <a:pt x="2060556" y="1449533"/>
                  <a:pt x="2109137" y="1515100"/>
                  <a:pt x="2189312" y="1621774"/>
                </a:cubicBezTo>
                <a:cubicBezTo>
                  <a:pt x="2262013" y="1718935"/>
                  <a:pt x="2316538" y="1792995"/>
                  <a:pt x="2352890" y="1843954"/>
                </a:cubicBezTo>
                <a:cubicBezTo>
                  <a:pt x="2389240" y="1894913"/>
                  <a:pt x="2414889" y="1936699"/>
                  <a:pt x="2429837" y="1969313"/>
                </a:cubicBezTo>
                <a:lnTo>
                  <a:pt x="2396204" y="1511703"/>
                </a:lnTo>
                <a:lnTo>
                  <a:pt x="2395185" y="1497434"/>
                </a:lnTo>
                <a:cubicBezTo>
                  <a:pt x="2395185" y="1475013"/>
                  <a:pt x="2400450" y="1457007"/>
                  <a:pt x="2410983" y="1443418"/>
                </a:cubicBezTo>
                <a:cubicBezTo>
                  <a:pt x="2421513" y="1429829"/>
                  <a:pt x="2436972" y="1422015"/>
                  <a:pt x="2457355" y="1419977"/>
                </a:cubicBezTo>
                <a:cubicBezTo>
                  <a:pt x="2479097" y="1418618"/>
                  <a:pt x="2497443" y="1423035"/>
                  <a:pt x="2512390" y="1433226"/>
                </a:cubicBezTo>
                <a:cubicBezTo>
                  <a:pt x="2503557" y="1459725"/>
                  <a:pt x="2499141" y="1501511"/>
                  <a:pt x="2499141" y="1558585"/>
                </a:cubicBezTo>
                <a:lnTo>
                  <a:pt x="2498121" y="1999888"/>
                </a:lnTo>
                <a:cubicBezTo>
                  <a:pt x="2498121" y="2060359"/>
                  <a:pt x="2500160" y="2106561"/>
                  <a:pt x="2504237" y="2138496"/>
                </a:cubicBezTo>
                <a:cubicBezTo>
                  <a:pt x="2499480" y="2143252"/>
                  <a:pt x="2491497" y="2147159"/>
                  <a:pt x="2480286" y="2150216"/>
                </a:cubicBezTo>
                <a:cubicBezTo>
                  <a:pt x="2469075" y="2153274"/>
                  <a:pt x="2457355" y="2154802"/>
                  <a:pt x="2445125" y="2154802"/>
                </a:cubicBezTo>
                <a:cubicBezTo>
                  <a:pt x="2430856" y="2154802"/>
                  <a:pt x="2420664" y="2153104"/>
                  <a:pt x="2414549" y="2149707"/>
                </a:cubicBezTo>
                <a:cubicBezTo>
                  <a:pt x="2231778" y="1935680"/>
                  <a:pt x="2104040" y="1760721"/>
                  <a:pt x="2031339" y="1624831"/>
                </a:cubicBezTo>
                <a:lnTo>
                  <a:pt x="2059877" y="2079383"/>
                </a:lnTo>
                <a:cubicBezTo>
                  <a:pt x="2061914" y="2101126"/>
                  <a:pt x="2055799" y="2119301"/>
                  <a:pt x="2041531" y="2133909"/>
                </a:cubicBezTo>
                <a:cubicBezTo>
                  <a:pt x="2027263" y="2148518"/>
                  <a:pt x="2011295" y="2155822"/>
                  <a:pt x="1993630" y="2155822"/>
                </a:cubicBezTo>
                <a:cubicBezTo>
                  <a:pt x="1972567" y="2155822"/>
                  <a:pt x="1954222" y="2150046"/>
                  <a:pt x="1938594" y="2138496"/>
                </a:cubicBezTo>
                <a:cubicBezTo>
                  <a:pt x="1951504" y="2103844"/>
                  <a:pt x="1957959" y="2056962"/>
                  <a:pt x="1957959" y="1997849"/>
                </a:cubicBezTo>
                <a:lnTo>
                  <a:pt x="1957959" y="1575911"/>
                </a:lnTo>
                <a:cubicBezTo>
                  <a:pt x="1957959" y="1519517"/>
                  <a:pt x="1955581" y="1472635"/>
                  <a:pt x="1950825" y="1435265"/>
                </a:cubicBezTo>
                <a:cubicBezTo>
                  <a:pt x="1954902" y="1429829"/>
                  <a:pt x="1962885" y="1425752"/>
                  <a:pt x="1974775" y="1423035"/>
                </a:cubicBezTo>
                <a:cubicBezTo>
                  <a:pt x="1986665" y="1420317"/>
                  <a:pt x="1999065" y="1418958"/>
                  <a:pt x="2011976" y="1418958"/>
                </a:cubicBezTo>
                <a:close/>
                <a:moveTo>
                  <a:pt x="7707925" y="1417939"/>
                </a:moveTo>
                <a:cubicBezTo>
                  <a:pt x="7729667" y="1417939"/>
                  <a:pt x="7747673" y="1424054"/>
                  <a:pt x="7761941" y="1436284"/>
                </a:cubicBezTo>
                <a:cubicBezTo>
                  <a:pt x="7776209" y="1448514"/>
                  <a:pt x="7783344" y="1465161"/>
                  <a:pt x="7783344" y="1486223"/>
                </a:cubicBezTo>
                <a:lnTo>
                  <a:pt x="7783344" y="1835801"/>
                </a:lnTo>
                <a:cubicBezTo>
                  <a:pt x="7783344" y="1931603"/>
                  <a:pt x="7793535" y="2001077"/>
                  <a:pt x="7813919" y="2044222"/>
                </a:cubicBezTo>
                <a:cubicBezTo>
                  <a:pt x="7834303" y="2087367"/>
                  <a:pt x="7866576" y="2108940"/>
                  <a:pt x="7910741" y="2108940"/>
                </a:cubicBezTo>
                <a:cubicBezTo>
                  <a:pt x="7956943" y="2108940"/>
                  <a:pt x="7990915" y="2086178"/>
                  <a:pt x="8012658" y="2040655"/>
                </a:cubicBezTo>
                <a:cubicBezTo>
                  <a:pt x="8034401" y="1995132"/>
                  <a:pt x="8045271" y="1926847"/>
                  <a:pt x="8045271" y="1835801"/>
                </a:cubicBezTo>
                <a:lnTo>
                  <a:pt x="8045271" y="1575911"/>
                </a:lnTo>
                <a:cubicBezTo>
                  <a:pt x="8045271" y="1524273"/>
                  <a:pt x="8038817" y="1481467"/>
                  <a:pt x="8025907" y="1447495"/>
                </a:cubicBezTo>
                <a:cubicBezTo>
                  <a:pt x="8034061" y="1440021"/>
                  <a:pt x="8044593" y="1433226"/>
                  <a:pt x="8057501" y="1427111"/>
                </a:cubicBezTo>
                <a:cubicBezTo>
                  <a:pt x="8070411" y="1420996"/>
                  <a:pt x="8085019" y="1417939"/>
                  <a:pt x="8101326" y="1417939"/>
                </a:cubicBezTo>
                <a:cubicBezTo>
                  <a:pt x="8123069" y="1417939"/>
                  <a:pt x="8141243" y="1424054"/>
                  <a:pt x="8155852" y="1436284"/>
                </a:cubicBezTo>
                <a:cubicBezTo>
                  <a:pt x="8170461" y="1448514"/>
                  <a:pt x="8177765" y="1465161"/>
                  <a:pt x="8177765" y="1486223"/>
                </a:cubicBezTo>
                <a:lnTo>
                  <a:pt x="8177765" y="1828667"/>
                </a:lnTo>
                <a:cubicBezTo>
                  <a:pt x="8177765" y="1937378"/>
                  <a:pt x="8155343" y="2019082"/>
                  <a:pt x="8110499" y="2073778"/>
                </a:cubicBezTo>
                <a:cubicBezTo>
                  <a:pt x="8065655" y="2128474"/>
                  <a:pt x="7999069" y="2155822"/>
                  <a:pt x="7910741" y="2155822"/>
                </a:cubicBezTo>
                <a:cubicBezTo>
                  <a:pt x="7823771" y="2155822"/>
                  <a:pt x="7758714" y="2129323"/>
                  <a:pt x="7715569" y="2076326"/>
                </a:cubicBezTo>
                <a:cubicBezTo>
                  <a:pt x="7672423" y="2023329"/>
                  <a:pt x="7650851" y="1940776"/>
                  <a:pt x="7650851" y="1828667"/>
                </a:cubicBezTo>
                <a:lnTo>
                  <a:pt x="7650851" y="1575911"/>
                </a:lnTo>
                <a:cubicBezTo>
                  <a:pt x="7650851" y="1524273"/>
                  <a:pt x="7644396" y="1481467"/>
                  <a:pt x="7631487" y="1447495"/>
                </a:cubicBezTo>
                <a:cubicBezTo>
                  <a:pt x="7638961" y="1440021"/>
                  <a:pt x="7649323" y="1433226"/>
                  <a:pt x="7662571" y="1427111"/>
                </a:cubicBezTo>
                <a:cubicBezTo>
                  <a:pt x="7675821" y="1420996"/>
                  <a:pt x="7690939" y="1417939"/>
                  <a:pt x="7707925" y="1417939"/>
                </a:cubicBezTo>
                <a:close/>
                <a:moveTo>
                  <a:pt x="6996607" y="1417939"/>
                </a:moveTo>
                <a:cubicBezTo>
                  <a:pt x="7019029" y="1417939"/>
                  <a:pt x="7037375" y="1424054"/>
                  <a:pt x="7051643" y="1436284"/>
                </a:cubicBezTo>
                <a:cubicBezTo>
                  <a:pt x="7065911" y="1448514"/>
                  <a:pt x="7073045" y="1465161"/>
                  <a:pt x="7073045" y="1486223"/>
                </a:cubicBezTo>
                <a:lnTo>
                  <a:pt x="7073045" y="1734902"/>
                </a:lnTo>
                <a:lnTo>
                  <a:pt x="7344145" y="1734902"/>
                </a:lnTo>
                <a:lnTo>
                  <a:pt x="7344145" y="1575911"/>
                </a:lnTo>
                <a:cubicBezTo>
                  <a:pt x="7344145" y="1524273"/>
                  <a:pt x="7337691" y="1481467"/>
                  <a:pt x="7324782" y="1447495"/>
                </a:cubicBezTo>
                <a:cubicBezTo>
                  <a:pt x="7332255" y="1440021"/>
                  <a:pt x="7342617" y="1433226"/>
                  <a:pt x="7355867" y="1427111"/>
                </a:cubicBezTo>
                <a:cubicBezTo>
                  <a:pt x="7369115" y="1420996"/>
                  <a:pt x="7384233" y="1417939"/>
                  <a:pt x="7401219" y="1417939"/>
                </a:cubicBezTo>
                <a:cubicBezTo>
                  <a:pt x="7422963" y="1417939"/>
                  <a:pt x="7441137" y="1424054"/>
                  <a:pt x="7455746" y="1436284"/>
                </a:cubicBezTo>
                <a:cubicBezTo>
                  <a:pt x="7470353" y="1448514"/>
                  <a:pt x="7477658" y="1465161"/>
                  <a:pt x="7477658" y="1486223"/>
                </a:cubicBezTo>
                <a:lnTo>
                  <a:pt x="7477658" y="1997849"/>
                </a:lnTo>
                <a:cubicBezTo>
                  <a:pt x="7477658" y="2051526"/>
                  <a:pt x="7484113" y="2094331"/>
                  <a:pt x="7497023" y="2126266"/>
                </a:cubicBezTo>
                <a:cubicBezTo>
                  <a:pt x="7489548" y="2133739"/>
                  <a:pt x="7479187" y="2140534"/>
                  <a:pt x="7465937" y="2146649"/>
                </a:cubicBezTo>
                <a:cubicBezTo>
                  <a:pt x="7452688" y="2152764"/>
                  <a:pt x="7437570" y="2155822"/>
                  <a:pt x="7420584" y="2155822"/>
                </a:cubicBezTo>
                <a:cubicBezTo>
                  <a:pt x="7398162" y="2155822"/>
                  <a:pt x="7379817" y="2149707"/>
                  <a:pt x="7365549" y="2137476"/>
                </a:cubicBezTo>
                <a:cubicBezTo>
                  <a:pt x="7351280" y="2125246"/>
                  <a:pt x="7344145" y="2108600"/>
                  <a:pt x="7344145" y="2087537"/>
                </a:cubicBezTo>
                <a:lnTo>
                  <a:pt x="7344145" y="1806245"/>
                </a:lnTo>
                <a:lnTo>
                  <a:pt x="7073045" y="1806245"/>
                </a:lnTo>
                <a:lnTo>
                  <a:pt x="7073045" y="1997849"/>
                </a:lnTo>
                <a:cubicBezTo>
                  <a:pt x="7073045" y="2051526"/>
                  <a:pt x="7079500" y="2094331"/>
                  <a:pt x="7092410" y="2126266"/>
                </a:cubicBezTo>
                <a:cubicBezTo>
                  <a:pt x="7084935" y="2133739"/>
                  <a:pt x="7074575" y="2140534"/>
                  <a:pt x="7061325" y="2146649"/>
                </a:cubicBezTo>
                <a:cubicBezTo>
                  <a:pt x="7048075" y="2152764"/>
                  <a:pt x="7032957" y="2155822"/>
                  <a:pt x="7015971" y="2155822"/>
                </a:cubicBezTo>
                <a:cubicBezTo>
                  <a:pt x="6993549" y="2155822"/>
                  <a:pt x="6975205" y="2149707"/>
                  <a:pt x="6960936" y="2137476"/>
                </a:cubicBezTo>
                <a:cubicBezTo>
                  <a:pt x="6946667" y="2125246"/>
                  <a:pt x="6939533" y="2108600"/>
                  <a:pt x="6939533" y="2087537"/>
                </a:cubicBezTo>
                <a:lnTo>
                  <a:pt x="6939533" y="1575911"/>
                </a:lnTo>
                <a:cubicBezTo>
                  <a:pt x="6939533" y="1524273"/>
                  <a:pt x="6933079" y="1481467"/>
                  <a:pt x="6920169" y="1447495"/>
                </a:cubicBezTo>
                <a:cubicBezTo>
                  <a:pt x="6927643" y="1440021"/>
                  <a:pt x="6938005" y="1433226"/>
                  <a:pt x="6951254" y="1427111"/>
                </a:cubicBezTo>
                <a:cubicBezTo>
                  <a:pt x="6964503" y="1420996"/>
                  <a:pt x="6979621" y="1417939"/>
                  <a:pt x="6996607" y="1417939"/>
                </a:cubicBezTo>
                <a:close/>
                <a:moveTo>
                  <a:pt x="6512051" y="1416920"/>
                </a:moveTo>
                <a:cubicBezTo>
                  <a:pt x="6613969" y="1416920"/>
                  <a:pt x="6690917" y="1433736"/>
                  <a:pt x="6742895" y="1467369"/>
                </a:cubicBezTo>
                <a:cubicBezTo>
                  <a:pt x="6794873" y="1501002"/>
                  <a:pt x="6820861" y="1554169"/>
                  <a:pt x="6820861" y="1626870"/>
                </a:cubicBezTo>
                <a:cubicBezTo>
                  <a:pt x="6820861" y="1703648"/>
                  <a:pt x="6793853" y="1762590"/>
                  <a:pt x="6739837" y="1803697"/>
                </a:cubicBezTo>
                <a:cubicBezTo>
                  <a:pt x="6685821" y="1844803"/>
                  <a:pt x="6608193" y="1865357"/>
                  <a:pt x="6506955" y="1865357"/>
                </a:cubicBezTo>
                <a:lnTo>
                  <a:pt x="6482495" y="1865357"/>
                </a:lnTo>
                <a:lnTo>
                  <a:pt x="6482495" y="2004984"/>
                </a:lnTo>
                <a:cubicBezTo>
                  <a:pt x="6482495" y="2055942"/>
                  <a:pt x="6488950" y="2096370"/>
                  <a:pt x="6501859" y="2126266"/>
                </a:cubicBezTo>
                <a:cubicBezTo>
                  <a:pt x="6494386" y="2133739"/>
                  <a:pt x="6484024" y="2140534"/>
                  <a:pt x="6470775" y="2146649"/>
                </a:cubicBezTo>
                <a:cubicBezTo>
                  <a:pt x="6457525" y="2152764"/>
                  <a:pt x="6442407" y="2155822"/>
                  <a:pt x="6425421" y="2155822"/>
                </a:cubicBezTo>
                <a:cubicBezTo>
                  <a:pt x="6402999" y="2155822"/>
                  <a:pt x="6384655" y="2149707"/>
                  <a:pt x="6370386" y="2137476"/>
                </a:cubicBezTo>
                <a:cubicBezTo>
                  <a:pt x="6356117" y="2125246"/>
                  <a:pt x="6348983" y="2108600"/>
                  <a:pt x="6348983" y="2087537"/>
                </a:cubicBezTo>
                <a:lnTo>
                  <a:pt x="6348983" y="1575911"/>
                </a:lnTo>
                <a:cubicBezTo>
                  <a:pt x="6348983" y="1524273"/>
                  <a:pt x="6342529" y="1481467"/>
                  <a:pt x="6329619" y="1447495"/>
                </a:cubicBezTo>
                <a:cubicBezTo>
                  <a:pt x="6371745" y="1427111"/>
                  <a:pt x="6432555" y="1416920"/>
                  <a:pt x="6512051" y="1416920"/>
                </a:cubicBezTo>
                <a:close/>
                <a:moveTo>
                  <a:pt x="5745823" y="1416920"/>
                </a:moveTo>
                <a:cubicBezTo>
                  <a:pt x="5782513" y="1416920"/>
                  <a:pt x="5817844" y="1421676"/>
                  <a:pt x="5851817" y="1431188"/>
                </a:cubicBezTo>
                <a:cubicBezTo>
                  <a:pt x="5885789" y="1440700"/>
                  <a:pt x="5913647" y="1454629"/>
                  <a:pt x="5935389" y="1472974"/>
                </a:cubicBezTo>
                <a:cubicBezTo>
                  <a:pt x="5957131" y="1491319"/>
                  <a:pt x="5968003" y="1512382"/>
                  <a:pt x="5968003" y="1536163"/>
                </a:cubicBezTo>
                <a:cubicBezTo>
                  <a:pt x="5968003" y="1557905"/>
                  <a:pt x="5958490" y="1576421"/>
                  <a:pt x="5939465" y="1591708"/>
                </a:cubicBezTo>
                <a:cubicBezTo>
                  <a:pt x="5920441" y="1606996"/>
                  <a:pt x="5893943" y="1614300"/>
                  <a:pt x="5859970" y="1613620"/>
                </a:cubicBezTo>
                <a:cubicBezTo>
                  <a:pt x="5849778" y="1513062"/>
                  <a:pt x="5812409" y="1462782"/>
                  <a:pt x="5747861" y="1462782"/>
                </a:cubicBezTo>
                <a:cubicBezTo>
                  <a:pt x="5691467" y="1462782"/>
                  <a:pt x="5649851" y="1489451"/>
                  <a:pt x="5623012" y="1542788"/>
                </a:cubicBezTo>
                <a:cubicBezTo>
                  <a:pt x="5596174" y="1596125"/>
                  <a:pt x="5582755" y="1677149"/>
                  <a:pt x="5582755" y="1785861"/>
                </a:cubicBezTo>
                <a:cubicBezTo>
                  <a:pt x="5582755" y="1894573"/>
                  <a:pt x="5595834" y="1975598"/>
                  <a:pt x="5621993" y="2028934"/>
                </a:cubicBezTo>
                <a:cubicBezTo>
                  <a:pt x="5648151" y="2082271"/>
                  <a:pt x="5689089" y="2108940"/>
                  <a:pt x="5744803" y="2108940"/>
                </a:cubicBezTo>
                <a:cubicBezTo>
                  <a:pt x="5790327" y="2108940"/>
                  <a:pt x="5821921" y="2089575"/>
                  <a:pt x="5839587" y="2050847"/>
                </a:cubicBezTo>
                <a:cubicBezTo>
                  <a:pt x="5857252" y="2012118"/>
                  <a:pt x="5866085" y="1966935"/>
                  <a:pt x="5866085" y="1915296"/>
                </a:cubicBezTo>
                <a:cubicBezTo>
                  <a:pt x="5866085" y="1882003"/>
                  <a:pt x="5861669" y="1853466"/>
                  <a:pt x="5852835" y="1829686"/>
                </a:cubicBezTo>
                <a:cubicBezTo>
                  <a:pt x="5844003" y="1805905"/>
                  <a:pt x="5827697" y="1788579"/>
                  <a:pt x="5803915" y="1777708"/>
                </a:cubicBezTo>
                <a:cubicBezTo>
                  <a:pt x="5809351" y="1764798"/>
                  <a:pt x="5819543" y="1754776"/>
                  <a:pt x="5834490" y="1747642"/>
                </a:cubicBezTo>
                <a:cubicBezTo>
                  <a:pt x="5849439" y="1740508"/>
                  <a:pt x="5865745" y="1736941"/>
                  <a:pt x="5883411" y="1736941"/>
                </a:cubicBezTo>
                <a:cubicBezTo>
                  <a:pt x="5918743" y="1736941"/>
                  <a:pt x="5947279" y="1749341"/>
                  <a:pt x="5969021" y="1774140"/>
                </a:cubicBezTo>
                <a:cubicBezTo>
                  <a:pt x="5990765" y="1798941"/>
                  <a:pt x="6001635" y="1835121"/>
                  <a:pt x="6001635" y="1882683"/>
                </a:cubicBezTo>
                <a:cubicBezTo>
                  <a:pt x="6001635" y="1941115"/>
                  <a:pt x="5989915" y="1990885"/>
                  <a:pt x="5966473" y="2031992"/>
                </a:cubicBezTo>
                <a:cubicBezTo>
                  <a:pt x="5943033" y="2073099"/>
                  <a:pt x="5911269" y="2104014"/>
                  <a:pt x="5871181" y="2124737"/>
                </a:cubicBezTo>
                <a:cubicBezTo>
                  <a:pt x="5831093" y="2145460"/>
                  <a:pt x="5786589" y="2155822"/>
                  <a:pt x="5737669" y="2155822"/>
                </a:cubicBezTo>
                <a:cubicBezTo>
                  <a:pt x="5641867" y="2155822"/>
                  <a:pt x="5567637" y="2123718"/>
                  <a:pt x="5514979" y="2059510"/>
                </a:cubicBezTo>
                <a:cubicBezTo>
                  <a:pt x="5462321" y="1995302"/>
                  <a:pt x="5435993" y="1904085"/>
                  <a:pt x="5435993" y="1785861"/>
                </a:cubicBezTo>
                <a:cubicBezTo>
                  <a:pt x="5435993" y="1668316"/>
                  <a:pt x="5463171" y="1577440"/>
                  <a:pt x="5517527" y="1513232"/>
                </a:cubicBezTo>
                <a:cubicBezTo>
                  <a:pt x="5571883" y="1449024"/>
                  <a:pt x="5647981" y="1416920"/>
                  <a:pt x="5745823" y="1416920"/>
                </a:cubicBezTo>
                <a:close/>
                <a:moveTo>
                  <a:pt x="4333770" y="1416920"/>
                </a:moveTo>
                <a:cubicBezTo>
                  <a:pt x="4428893" y="1416920"/>
                  <a:pt x="4500745" y="1447835"/>
                  <a:pt x="4549325" y="1509665"/>
                </a:cubicBezTo>
                <a:cubicBezTo>
                  <a:pt x="4597906" y="1571495"/>
                  <a:pt x="4622196" y="1663560"/>
                  <a:pt x="4622196" y="1785861"/>
                </a:cubicBezTo>
                <a:cubicBezTo>
                  <a:pt x="4622196" y="1908842"/>
                  <a:pt x="4597906" y="2001247"/>
                  <a:pt x="4549325" y="2063077"/>
                </a:cubicBezTo>
                <a:cubicBezTo>
                  <a:pt x="4500745" y="2124907"/>
                  <a:pt x="4428893" y="2155822"/>
                  <a:pt x="4333770" y="2155822"/>
                </a:cubicBezTo>
                <a:cubicBezTo>
                  <a:pt x="4238647" y="2155822"/>
                  <a:pt x="4166795" y="2124907"/>
                  <a:pt x="4118214" y="2063077"/>
                </a:cubicBezTo>
                <a:cubicBezTo>
                  <a:pt x="4069634" y="2001247"/>
                  <a:pt x="4045343" y="1908842"/>
                  <a:pt x="4045343" y="1785861"/>
                </a:cubicBezTo>
                <a:cubicBezTo>
                  <a:pt x="4045343" y="1663560"/>
                  <a:pt x="4069634" y="1571495"/>
                  <a:pt x="4118214" y="1509665"/>
                </a:cubicBezTo>
                <a:cubicBezTo>
                  <a:pt x="4166795" y="1447835"/>
                  <a:pt x="4238647" y="1416920"/>
                  <a:pt x="4333770" y="1416920"/>
                </a:cubicBezTo>
                <a:close/>
                <a:moveTo>
                  <a:pt x="3613042" y="1416920"/>
                </a:moveTo>
                <a:cubicBezTo>
                  <a:pt x="3712241" y="1416920"/>
                  <a:pt x="3786811" y="1431528"/>
                  <a:pt x="3836751" y="1460744"/>
                </a:cubicBezTo>
                <a:cubicBezTo>
                  <a:pt x="3886691" y="1489961"/>
                  <a:pt x="3911660" y="1537182"/>
                  <a:pt x="3911660" y="1602410"/>
                </a:cubicBezTo>
                <a:cubicBezTo>
                  <a:pt x="3911660" y="1652009"/>
                  <a:pt x="3897391" y="1693965"/>
                  <a:pt x="3868854" y="1728278"/>
                </a:cubicBezTo>
                <a:cubicBezTo>
                  <a:pt x="3840318" y="1762590"/>
                  <a:pt x="3800910" y="1786201"/>
                  <a:pt x="3750630" y="1799110"/>
                </a:cubicBezTo>
                <a:cubicBezTo>
                  <a:pt x="3773732" y="1805905"/>
                  <a:pt x="3792926" y="1816436"/>
                  <a:pt x="3808214" y="1830705"/>
                </a:cubicBezTo>
                <a:cubicBezTo>
                  <a:pt x="3823501" y="1844973"/>
                  <a:pt x="3837260" y="1863318"/>
                  <a:pt x="3849491" y="1885740"/>
                </a:cubicBezTo>
                <a:lnTo>
                  <a:pt x="3892296" y="1984600"/>
                </a:lnTo>
                <a:cubicBezTo>
                  <a:pt x="3902487" y="2008381"/>
                  <a:pt x="3912000" y="2025707"/>
                  <a:pt x="3920832" y="2036578"/>
                </a:cubicBezTo>
                <a:cubicBezTo>
                  <a:pt x="3929666" y="2047449"/>
                  <a:pt x="3939178" y="2053225"/>
                  <a:pt x="3949369" y="2053904"/>
                </a:cubicBezTo>
                <a:cubicBezTo>
                  <a:pt x="3958882" y="2053904"/>
                  <a:pt x="3967035" y="2050847"/>
                  <a:pt x="3973830" y="2044732"/>
                </a:cubicBezTo>
                <a:cubicBezTo>
                  <a:pt x="3979265" y="2057641"/>
                  <a:pt x="3981983" y="2069871"/>
                  <a:pt x="3981983" y="2081422"/>
                </a:cubicBezTo>
                <a:cubicBezTo>
                  <a:pt x="3981983" y="2105203"/>
                  <a:pt x="3973150" y="2123548"/>
                  <a:pt x="3955484" y="2136457"/>
                </a:cubicBezTo>
                <a:cubicBezTo>
                  <a:pt x="3937819" y="2149367"/>
                  <a:pt x="3919814" y="2155822"/>
                  <a:pt x="3901468" y="2155822"/>
                </a:cubicBezTo>
                <a:cubicBezTo>
                  <a:pt x="3874969" y="2155822"/>
                  <a:pt x="3853397" y="2150216"/>
                  <a:pt x="3836751" y="2139005"/>
                </a:cubicBezTo>
                <a:cubicBezTo>
                  <a:pt x="3820104" y="2127794"/>
                  <a:pt x="3806515" y="2112507"/>
                  <a:pt x="3795984" y="2093142"/>
                </a:cubicBezTo>
                <a:cubicBezTo>
                  <a:pt x="3785453" y="2073778"/>
                  <a:pt x="3772713" y="2045411"/>
                  <a:pt x="3757765" y="2008041"/>
                </a:cubicBezTo>
                <a:lnTo>
                  <a:pt x="3726170" y="1924469"/>
                </a:lnTo>
                <a:cubicBezTo>
                  <a:pt x="3717337" y="1902047"/>
                  <a:pt x="3709184" y="1884551"/>
                  <a:pt x="3701710" y="1871981"/>
                </a:cubicBezTo>
                <a:cubicBezTo>
                  <a:pt x="3694236" y="1859412"/>
                  <a:pt x="3683704" y="1848880"/>
                  <a:pt x="3670115" y="1840387"/>
                </a:cubicBezTo>
                <a:cubicBezTo>
                  <a:pt x="3656527" y="1831894"/>
                  <a:pt x="3638521" y="1827647"/>
                  <a:pt x="3616099" y="1827647"/>
                </a:cubicBezTo>
                <a:lnTo>
                  <a:pt x="3577371" y="1826628"/>
                </a:lnTo>
                <a:lnTo>
                  <a:pt x="3577371" y="2004984"/>
                </a:lnTo>
                <a:cubicBezTo>
                  <a:pt x="3577371" y="2055942"/>
                  <a:pt x="3583825" y="2096370"/>
                  <a:pt x="3596735" y="2126266"/>
                </a:cubicBezTo>
                <a:cubicBezTo>
                  <a:pt x="3589261" y="2133739"/>
                  <a:pt x="3578899" y="2140534"/>
                  <a:pt x="3565650" y="2146649"/>
                </a:cubicBezTo>
                <a:cubicBezTo>
                  <a:pt x="3552401" y="2152764"/>
                  <a:pt x="3537283" y="2155822"/>
                  <a:pt x="3520297" y="2155822"/>
                </a:cubicBezTo>
                <a:cubicBezTo>
                  <a:pt x="3497875" y="2155822"/>
                  <a:pt x="3479530" y="2149707"/>
                  <a:pt x="3465262" y="2137476"/>
                </a:cubicBezTo>
                <a:cubicBezTo>
                  <a:pt x="3450993" y="2125246"/>
                  <a:pt x="3443859" y="2108600"/>
                  <a:pt x="3443859" y="2087537"/>
                </a:cubicBezTo>
                <a:lnTo>
                  <a:pt x="3443859" y="1575911"/>
                </a:lnTo>
                <a:cubicBezTo>
                  <a:pt x="3443859" y="1524273"/>
                  <a:pt x="3437404" y="1481467"/>
                  <a:pt x="3424494" y="1447495"/>
                </a:cubicBezTo>
                <a:cubicBezTo>
                  <a:pt x="3466620" y="1427111"/>
                  <a:pt x="3529470" y="1416920"/>
                  <a:pt x="3613042" y="1416920"/>
                </a:cubicBezTo>
                <a:close/>
                <a:moveTo>
                  <a:pt x="1533420" y="1416920"/>
                </a:moveTo>
                <a:cubicBezTo>
                  <a:pt x="1628543" y="1416920"/>
                  <a:pt x="1700395" y="1447835"/>
                  <a:pt x="1748975" y="1509665"/>
                </a:cubicBezTo>
                <a:cubicBezTo>
                  <a:pt x="1797556" y="1571495"/>
                  <a:pt x="1821846" y="1663560"/>
                  <a:pt x="1821846" y="1785861"/>
                </a:cubicBezTo>
                <a:cubicBezTo>
                  <a:pt x="1821846" y="1908842"/>
                  <a:pt x="1797556" y="2001247"/>
                  <a:pt x="1748975" y="2063077"/>
                </a:cubicBezTo>
                <a:cubicBezTo>
                  <a:pt x="1700395" y="2124907"/>
                  <a:pt x="1628543" y="2155822"/>
                  <a:pt x="1533420" y="2155822"/>
                </a:cubicBezTo>
                <a:cubicBezTo>
                  <a:pt x="1438298" y="2155822"/>
                  <a:pt x="1366446" y="2124907"/>
                  <a:pt x="1317864" y="2063077"/>
                </a:cubicBezTo>
                <a:cubicBezTo>
                  <a:pt x="1269284" y="2001247"/>
                  <a:pt x="1244993" y="1908842"/>
                  <a:pt x="1244993" y="1785861"/>
                </a:cubicBezTo>
                <a:cubicBezTo>
                  <a:pt x="1244993" y="1663560"/>
                  <a:pt x="1269284" y="1571495"/>
                  <a:pt x="1317864" y="1509665"/>
                </a:cubicBezTo>
                <a:cubicBezTo>
                  <a:pt x="1366446" y="1447835"/>
                  <a:pt x="1438298" y="1416920"/>
                  <a:pt x="1533420" y="1416920"/>
                </a:cubicBezTo>
                <a:close/>
                <a:moveTo>
                  <a:pt x="9811950" y="1259967"/>
                </a:moveTo>
                <a:cubicBezTo>
                  <a:pt x="9818745" y="1267441"/>
                  <a:pt x="9825029" y="1279161"/>
                  <a:pt x="9830804" y="1295128"/>
                </a:cubicBezTo>
                <a:cubicBezTo>
                  <a:pt x="9836580" y="1311095"/>
                  <a:pt x="9839467" y="1326892"/>
                  <a:pt x="9839467" y="1342520"/>
                </a:cubicBezTo>
                <a:cubicBezTo>
                  <a:pt x="9839467" y="1378531"/>
                  <a:pt x="9815007" y="1409785"/>
                  <a:pt x="9766086" y="1436284"/>
                </a:cubicBezTo>
                <a:cubicBezTo>
                  <a:pt x="9780355" y="1449193"/>
                  <a:pt x="9787490" y="1465840"/>
                  <a:pt x="9787490" y="1486223"/>
                </a:cubicBezTo>
                <a:lnTo>
                  <a:pt x="9787490" y="1828667"/>
                </a:lnTo>
                <a:cubicBezTo>
                  <a:pt x="9787490" y="1937378"/>
                  <a:pt x="9765068" y="2019082"/>
                  <a:pt x="9720224" y="2073778"/>
                </a:cubicBezTo>
                <a:cubicBezTo>
                  <a:pt x="9675380" y="2128474"/>
                  <a:pt x="9608794" y="2155822"/>
                  <a:pt x="9520466" y="2155822"/>
                </a:cubicBezTo>
                <a:cubicBezTo>
                  <a:pt x="9433497" y="2155822"/>
                  <a:pt x="9368438" y="2129323"/>
                  <a:pt x="9325294" y="2076326"/>
                </a:cubicBezTo>
                <a:cubicBezTo>
                  <a:pt x="9282149" y="2023329"/>
                  <a:pt x="9260576" y="1940776"/>
                  <a:pt x="9260576" y="1828667"/>
                </a:cubicBezTo>
                <a:lnTo>
                  <a:pt x="9260576" y="1575911"/>
                </a:lnTo>
                <a:cubicBezTo>
                  <a:pt x="9260576" y="1524273"/>
                  <a:pt x="9254120" y="1481467"/>
                  <a:pt x="9241212" y="1447495"/>
                </a:cubicBezTo>
                <a:cubicBezTo>
                  <a:pt x="9248685" y="1440021"/>
                  <a:pt x="9259047" y="1433226"/>
                  <a:pt x="9272297" y="1427111"/>
                </a:cubicBezTo>
                <a:cubicBezTo>
                  <a:pt x="9285546" y="1420996"/>
                  <a:pt x="9300663" y="1417939"/>
                  <a:pt x="9317650" y="1417939"/>
                </a:cubicBezTo>
                <a:cubicBezTo>
                  <a:pt x="9339392" y="1417939"/>
                  <a:pt x="9357398" y="1424054"/>
                  <a:pt x="9371666" y="1436284"/>
                </a:cubicBezTo>
                <a:cubicBezTo>
                  <a:pt x="9385934" y="1448514"/>
                  <a:pt x="9393069" y="1465161"/>
                  <a:pt x="9393069" y="1486223"/>
                </a:cubicBezTo>
                <a:lnTo>
                  <a:pt x="9393069" y="1835801"/>
                </a:lnTo>
                <a:cubicBezTo>
                  <a:pt x="9393069" y="1931603"/>
                  <a:pt x="9403261" y="2001077"/>
                  <a:pt x="9423644" y="2044222"/>
                </a:cubicBezTo>
                <a:cubicBezTo>
                  <a:pt x="9444027" y="2087367"/>
                  <a:pt x="9476301" y="2108940"/>
                  <a:pt x="9520466" y="2108940"/>
                </a:cubicBezTo>
                <a:cubicBezTo>
                  <a:pt x="9566668" y="2108940"/>
                  <a:pt x="9600640" y="2086178"/>
                  <a:pt x="9622383" y="2040655"/>
                </a:cubicBezTo>
                <a:cubicBezTo>
                  <a:pt x="9644125" y="1995132"/>
                  <a:pt x="9654997" y="1926847"/>
                  <a:pt x="9654997" y="1835801"/>
                </a:cubicBezTo>
                <a:lnTo>
                  <a:pt x="9654997" y="1575911"/>
                </a:lnTo>
                <a:cubicBezTo>
                  <a:pt x="9654997" y="1524273"/>
                  <a:pt x="9648541" y="1481467"/>
                  <a:pt x="9635633" y="1447495"/>
                </a:cubicBezTo>
                <a:cubicBezTo>
                  <a:pt x="9651939" y="1432547"/>
                  <a:pt x="9671304" y="1423035"/>
                  <a:pt x="9693726" y="1418958"/>
                </a:cubicBezTo>
                <a:cubicBezTo>
                  <a:pt x="9728377" y="1404689"/>
                  <a:pt x="9745703" y="1383627"/>
                  <a:pt x="9745703" y="1355769"/>
                </a:cubicBezTo>
                <a:cubicBezTo>
                  <a:pt x="9745703" y="1344898"/>
                  <a:pt x="9743495" y="1334197"/>
                  <a:pt x="9739079" y="1323665"/>
                </a:cubicBezTo>
                <a:cubicBezTo>
                  <a:pt x="9734663" y="1313134"/>
                  <a:pt x="9729056" y="1304471"/>
                  <a:pt x="9722262" y="1297676"/>
                </a:cubicBezTo>
                <a:cubicBezTo>
                  <a:pt x="9731095" y="1290882"/>
                  <a:pt x="9745363" y="1283238"/>
                  <a:pt x="9765068" y="1274745"/>
                </a:cubicBezTo>
                <a:cubicBezTo>
                  <a:pt x="9784771" y="1266252"/>
                  <a:pt x="9800398" y="1261326"/>
                  <a:pt x="9811950" y="1259967"/>
                </a:cubicBezTo>
                <a:close/>
                <a:moveTo>
                  <a:pt x="9459315" y="1248756"/>
                </a:moveTo>
                <a:cubicBezTo>
                  <a:pt x="9470865" y="1248756"/>
                  <a:pt x="9482247" y="1250624"/>
                  <a:pt x="9493458" y="1254361"/>
                </a:cubicBezTo>
                <a:cubicBezTo>
                  <a:pt x="9504668" y="1258098"/>
                  <a:pt x="9517408" y="1263704"/>
                  <a:pt x="9531677" y="1271178"/>
                </a:cubicBezTo>
                <a:cubicBezTo>
                  <a:pt x="9546625" y="1278652"/>
                  <a:pt x="9559194" y="1284257"/>
                  <a:pt x="9569386" y="1287994"/>
                </a:cubicBezTo>
                <a:cubicBezTo>
                  <a:pt x="9579578" y="1291731"/>
                  <a:pt x="9590449" y="1293599"/>
                  <a:pt x="9602000" y="1293599"/>
                </a:cubicBezTo>
                <a:cubicBezTo>
                  <a:pt x="9617627" y="1293599"/>
                  <a:pt x="9629007" y="1290372"/>
                  <a:pt x="9636142" y="1283917"/>
                </a:cubicBezTo>
                <a:cubicBezTo>
                  <a:pt x="9643276" y="1277463"/>
                  <a:pt x="9650240" y="1267441"/>
                  <a:pt x="9657035" y="1253852"/>
                </a:cubicBezTo>
                <a:cubicBezTo>
                  <a:pt x="9664509" y="1253852"/>
                  <a:pt x="9670284" y="1254361"/>
                  <a:pt x="9674360" y="1255380"/>
                </a:cubicBezTo>
                <a:cubicBezTo>
                  <a:pt x="9678438" y="1256400"/>
                  <a:pt x="9682515" y="1258608"/>
                  <a:pt x="9686591" y="1262005"/>
                </a:cubicBezTo>
                <a:cubicBezTo>
                  <a:pt x="9681155" y="1294619"/>
                  <a:pt x="9670454" y="1320608"/>
                  <a:pt x="9654487" y="1339972"/>
                </a:cubicBezTo>
                <a:cubicBezTo>
                  <a:pt x="9638520" y="1359336"/>
                  <a:pt x="9617627" y="1369018"/>
                  <a:pt x="9591808" y="1369018"/>
                </a:cubicBezTo>
                <a:cubicBezTo>
                  <a:pt x="9580257" y="1369018"/>
                  <a:pt x="9569046" y="1367150"/>
                  <a:pt x="9558175" y="1363413"/>
                </a:cubicBezTo>
                <a:cubicBezTo>
                  <a:pt x="9547304" y="1359676"/>
                  <a:pt x="9534734" y="1354070"/>
                  <a:pt x="9520466" y="1346597"/>
                </a:cubicBezTo>
                <a:cubicBezTo>
                  <a:pt x="9506197" y="1339802"/>
                  <a:pt x="9493967" y="1334536"/>
                  <a:pt x="9483776" y="1330799"/>
                </a:cubicBezTo>
                <a:cubicBezTo>
                  <a:pt x="9473584" y="1327062"/>
                  <a:pt x="9463392" y="1325194"/>
                  <a:pt x="9453200" y="1325194"/>
                </a:cubicBezTo>
                <a:cubicBezTo>
                  <a:pt x="9435535" y="1325194"/>
                  <a:pt x="9421945" y="1328761"/>
                  <a:pt x="9412433" y="1335895"/>
                </a:cubicBezTo>
                <a:cubicBezTo>
                  <a:pt x="9402921" y="1343029"/>
                  <a:pt x="9395107" y="1352712"/>
                  <a:pt x="9388992" y="1364942"/>
                </a:cubicBezTo>
                <a:lnTo>
                  <a:pt x="9383896" y="1365961"/>
                </a:lnTo>
                <a:cubicBezTo>
                  <a:pt x="9375743" y="1365961"/>
                  <a:pt x="9367590" y="1362564"/>
                  <a:pt x="9359436" y="1355769"/>
                </a:cubicBezTo>
                <a:cubicBezTo>
                  <a:pt x="9362833" y="1317720"/>
                  <a:pt x="9373874" y="1290372"/>
                  <a:pt x="9392559" y="1273726"/>
                </a:cubicBezTo>
                <a:cubicBezTo>
                  <a:pt x="9411244" y="1257079"/>
                  <a:pt x="9433495" y="1248756"/>
                  <a:pt x="9459315" y="1248756"/>
                </a:cubicBezTo>
                <a:close/>
                <a:moveTo>
                  <a:pt x="1528324" y="1223276"/>
                </a:moveTo>
                <a:cubicBezTo>
                  <a:pt x="1544631" y="1223276"/>
                  <a:pt x="1556181" y="1224975"/>
                  <a:pt x="1562976" y="1228372"/>
                </a:cubicBezTo>
                <a:lnTo>
                  <a:pt x="1702604" y="1361884"/>
                </a:lnTo>
                <a:cubicBezTo>
                  <a:pt x="1702604" y="1365281"/>
                  <a:pt x="1699715" y="1370377"/>
                  <a:pt x="1693940" y="1377172"/>
                </a:cubicBezTo>
                <a:cubicBezTo>
                  <a:pt x="1688165" y="1383966"/>
                  <a:pt x="1682899" y="1388383"/>
                  <a:pt x="1678143" y="1390421"/>
                </a:cubicBezTo>
                <a:lnTo>
                  <a:pt x="1529343" y="1309906"/>
                </a:lnTo>
                <a:lnTo>
                  <a:pt x="1379524" y="1390421"/>
                </a:lnTo>
                <a:cubicBezTo>
                  <a:pt x="1375448" y="1388383"/>
                  <a:pt x="1370522" y="1383966"/>
                  <a:pt x="1364746" y="1377172"/>
                </a:cubicBezTo>
                <a:cubicBezTo>
                  <a:pt x="1358971" y="1370377"/>
                  <a:pt x="1355744" y="1365281"/>
                  <a:pt x="1355064" y="1361884"/>
                </a:cubicBezTo>
                <a:lnTo>
                  <a:pt x="1494691" y="1228372"/>
                </a:lnTo>
                <a:cubicBezTo>
                  <a:pt x="1501486" y="1224975"/>
                  <a:pt x="1512697" y="1223276"/>
                  <a:pt x="1528324" y="1223276"/>
                </a:cubicBezTo>
                <a:close/>
                <a:moveTo>
                  <a:pt x="7561763" y="276196"/>
                </a:moveTo>
                <a:lnTo>
                  <a:pt x="7466980" y="641061"/>
                </a:lnTo>
                <a:lnTo>
                  <a:pt x="7659605" y="641061"/>
                </a:lnTo>
                <a:close/>
                <a:moveTo>
                  <a:pt x="8315725" y="248679"/>
                </a:moveTo>
                <a:lnTo>
                  <a:pt x="8315725" y="541182"/>
                </a:lnTo>
                <a:lnTo>
                  <a:pt x="8446180" y="541182"/>
                </a:lnTo>
                <a:cubicBezTo>
                  <a:pt x="8448896" y="548656"/>
                  <a:pt x="8450256" y="556809"/>
                  <a:pt x="8450256" y="565642"/>
                </a:cubicBezTo>
                <a:cubicBezTo>
                  <a:pt x="8450256" y="574475"/>
                  <a:pt x="8448896" y="582968"/>
                  <a:pt x="8446180" y="591121"/>
                </a:cubicBezTo>
                <a:lnTo>
                  <a:pt x="8315725" y="591121"/>
                </a:lnTo>
                <a:lnTo>
                  <a:pt x="8315725" y="875471"/>
                </a:lnTo>
                <a:lnTo>
                  <a:pt x="8394201" y="875471"/>
                </a:lnTo>
                <a:cubicBezTo>
                  <a:pt x="8434969" y="875471"/>
                  <a:pt x="8468092" y="865279"/>
                  <a:pt x="8493571" y="844896"/>
                </a:cubicBezTo>
                <a:cubicBezTo>
                  <a:pt x="8519050" y="824512"/>
                  <a:pt x="8537905" y="791729"/>
                  <a:pt x="8550135" y="746545"/>
                </a:cubicBezTo>
                <a:cubicBezTo>
                  <a:pt x="8562366" y="701362"/>
                  <a:pt x="8568480" y="641400"/>
                  <a:pt x="8568480" y="566661"/>
                </a:cubicBezTo>
                <a:cubicBezTo>
                  <a:pt x="8568480" y="456590"/>
                  <a:pt x="8554381" y="376075"/>
                  <a:pt x="8526185" y="325117"/>
                </a:cubicBezTo>
                <a:cubicBezTo>
                  <a:pt x="8497987" y="274158"/>
                  <a:pt x="8453992" y="248679"/>
                  <a:pt x="8394201" y="248679"/>
                </a:cubicBezTo>
                <a:close/>
                <a:moveTo>
                  <a:pt x="4362345" y="243583"/>
                </a:moveTo>
                <a:cubicBezTo>
                  <a:pt x="4313425" y="243583"/>
                  <a:pt x="4277584" y="269402"/>
                  <a:pt x="4254822" y="321040"/>
                </a:cubicBezTo>
                <a:cubicBezTo>
                  <a:pt x="4232061" y="372678"/>
                  <a:pt x="4220680" y="454552"/>
                  <a:pt x="4220680" y="566661"/>
                </a:cubicBezTo>
                <a:cubicBezTo>
                  <a:pt x="4220680" y="678770"/>
                  <a:pt x="4232061" y="760644"/>
                  <a:pt x="4254822" y="812282"/>
                </a:cubicBezTo>
                <a:cubicBezTo>
                  <a:pt x="4277584" y="863920"/>
                  <a:pt x="4313425" y="889739"/>
                  <a:pt x="4362345" y="889739"/>
                </a:cubicBezTo>
                <a:cubicBezTo>
                  <a:pt x="4411266" y="889739"/>
                  <a:pt x="4446936" y="864090"/>
                  <a:pt x="4469359" y="812792"/>
                </a:cubicBezTo>
                <a:cubicBezTo>
                  <a:pt x="4491781" y="761493"/>
                  <a:pt x="4502991" y="679450"/>
                  <a:pt x="4502991" y="566661"/>
                </a:cubicBezTo>
                <a:cubicBezTo>
                  <a:pt x="4502991" y="453872"/>
                  <a:pt x="4491781" y="371829"/>
                  <a:pt x="4469359" y="320530"/>
                </a:cubicBezTo>
                <a:cubicBezTo>
                  <a:pt x="4446936" y="269232"/>
                  <a:pt x="4411266" y="243583"/>
                  <a:pt x="4362345" y="243583"/>
                </a:cubicBezTo>
                <a:close/>
                <a:moveTo>
                  <a:pt x="2096481" y="211988"/>
                </a:moveTo>
                <a:lnTo>
                  <a:pt x="2591800" y="211988"/>
                </a:lnTo>
                <a:cubicBezTo>
                  <a:pt x="2598594" y="211988"/>
                  <a:pt x="2603861" y="215385"/>
                  <a:pt x="2607597" y="222180"/>
                </a:cubicBezTo>
                <a:cubicBezTo>
                  <a:pt x="2611334" y="228974"/>
                  <a:pt x="2613203" y="237807"/>
                  <a:pt x="2613203" y="248679"/>
                </a:cubicBezTo>
                <a:cubicBezTo>
                  <a:pt x="2613203" y="264306"/>
                  <a:pt x="2609805" y="280273"/>
                  <a:pt x="2603011" y="296580"/>
                </a:cubicBezTo>
                <a:cubicBezTo>
                  <a:pt x="2596216" y="312886"/>
                  <a:pt x="2587384" y="323418"/>
                  <a:pt x="2576513" y="328174"/>
                </a:cubicBezTo>
                <a:cubicBezTo>
                  <a:pt x="2512644" y="296919"/>
                  <a:pt x="2457269" y="276196"/>
                  <a:pt x="2410387" y="266004"/>
                </a:cubicBezTo>
                <a:lnTo>
                  <a:pt x="2411407" y="778649"/>
                </a:lnTo>
                <a:cubicBezTo>
                  <a:pt x="2411407" y="832326"/>
                  <a:pt x="2417862" y="875131"/>
                  <a:pt x="2430770" y="907065"/>
                </a:cubicBezTo>
                <a:cubicBezTo>
                  <a:pt x="2422617" y="914539"/>
                  <a:pt x="2411915" y="921334"/>
                  <a:pt x="2398667" y="927449"/>
                </a:cubicBezTo>
                <a:cubicBezTo>
                  <a:pt x="2385417" y="933564"/>
                  <a:pt x="2370300" y="936622"/>
                  <a:pt x="2353313" y="936622"/>
                </a:cubicBezTo>
                <a:cubicBezTo>
                  <a:pt x="2330892" y="936622"/>
                  <a:pt x="2312546" y="930506"/>
                  <a:pt x="2298277" y="918276"/>
                </a:cubicBezTo>
                <a:cubicBezTo>
                  <a:pt x="2284010" y="906046"/>
                  <a:pt x="2276875" y="889400"/>
                  <a:pt x="2276875" y="868337"/>
                </a:cubicBezTo>
                <a:lnTo>
                  <a:pt x="2276875" y="266004"/>
                </a:lnTo>
                <a:cubicBezTo>
                  <a:pt x="2232710" y="275517"/>
                  <a:pt x="2177336" y="296240"/>
                  <a:pt x="2110749" y="328174"/>
                </a:cubicBezTo>
                <a:cubicBezTo>
                  <a:pt x="2100557" y="323418"/>
                  <a:pt x="2092064" y="312886"/>
                  <a:pt x="2085270" y="296580"/>
                </a:cubicBezTo>
                <a:cubicBezTo>
                  <a:pt x="2078475" y="280273"/>
                  <a:pt x="2075078" y="264306"/>
                  <a:pt x="2075078" y="248679"/>
                </a:cubicBezTo>
                <a:cubicBezTo>
                  <a:pt x="2075078" y="237807"/>
                  <a:pt x="2076777" y="228974"/>
                  <a:pt x="2080174" y="222180"/>
                </a:cubicBezTo>
                <a:cubicBezTo>
                  <a:pt x="2083571" y="215385"/>
                  <a:pt x="2089007" y="211988"/>
                  <a:pt x="2096481" y="211988"/>
                </a:cubicBezTo>
                <a:close/>
                <a:moveTo>
                  <a:pt x="783526" y="211988"/>
                </a:moveTo>
                <a:lnTo>
                  <a:pt x="1079087" y="211988"/>
                </a:lnTo>
                <a:cubicBezTo>
                  <a:pt x="1086562" y="211988"/>
                  <a:pt x="1091997" y="215385"/>
                  <a:pt x="1095394" y="222180"/>
                </a:cubicBezTo>
                <a:cubicBezTo>
                  <a:pt x="1098791" y="228974"/>
                  <a:pt x="1100490" y="237807"/>
                  <a:pt x="1100490" y="248679"/>
                </a:cubicBezTo>
                <a:cubicBezTo>
                  <a:pt x="1100490" y="264306"/>
                  <a:pt x="1097092" y="280273"/>
                  <a:pt x="1090298" y="296580"/>
                </a:cubicBezTo>
                <a:cubicBezTo>
                  <a:pt x="1083504" y="312886"/>
                  <a:pt x="1075010" y="323418"/>
                  <a:pt x="1064819" y="328174"/>
                </a:cubicBezTo>
                <a:cubicBezTo>
                  <a:pt x="984643" y="295561"/>
                  <a:pt x="901071" y="278235"/>
                  <a:pt x="814101" y="276196"/>
                </a:cubicBezTo>
                <a:lnTo>
                  <a:pt x="814101" y="517741"/>
                </a:lnTo>
                <a:lnTo>
                  <a:pt x="1035262" y="517741"/>
                </a:lnTo>
                <a:cubicBezTo>
                  <a:pt x="1038660" y="529971"/>
                  <a:pt x="1040358" y="541521"/>
                  <a:pt x="1040358" y="552393"/>
                </a:cubicBezTo>
                <a:cubicBezTo>
                  <a:pt x="1040358" y="565302"/>
                  <a:pt x="1038660" y="577872"/>
                  <a:pt x="1035262" y="590102"/>
                </a:cubicBezTo>
                <a:lnTo>
                  <a:pt x="815121" y="590102"/>
                </a:lnTo>
                <a:lnTo>
                  <a:pt x="815121" y="858145"/>
                </a:lnTo>
                <a:cubicBezTo>
                  <a:pt x="859964" y="856786"/>
                  <a:pt x="909564" y="850501"/>
                  <a:pt x="963921" y="839290"/>
                </a:cubicBezTo>
                <a:cubicBezTo>
                  <a:pt x="1018276" y="828079"/>
                  <a:pt x="1060063" y="816019"/>
                  <a:pt x="1089279" y="803110"/>
                </a:cubicBezTo>
                <a:cubicBezTo>
                  <a:pt x="1097432" y="807866"/>
                  <a:pt x="1103717" y="816359"/>
                  <a:pt x="1108133" y="828589"/>
                </a:cubicBezTo>
                <a:cubicBezTo>
                  <a:pt x="1112550" y="840819"/>
                  <a:pt x="1114759" y="853729"/>
                  <a:pt x="1114759" y="867318"/>
                </a:cubicBezTo>
                <a:cubicBezTo>
                  <a:pt x="1114759" y="882945"/>
                  <a:pt x="1112040" y="896024"/>
                  <a:pt x="1106605" y="906556"/>
                </a:cubicBezTo>
                <a:cubicBezTo>
                  <a:pt x="1101170" y="917087"/>
                  <a:pt x="1093016" y="922353"/>
                  <a:pt x="1082144" y="922353"/>
                </a:cubicBezTo>
                <a:lnTo>
                  <a:pt x="758047" y="922353"/>
                </a:lnTo>
                <a:cubicBezTo>
                  <a:pt x="735625" y="922353"/>
                  <a:pt x="717280" y="916238"/>
                  <a:pt x="703012" y="904008"/>
                </a:cubicBezTo>
                <a:cubicBezTo>
                  <a:pt x="688743" y="891778"/>
                  <a:pt x="681609" y="875131"/>
                  <a:pt x="681609" y="854068"/>
                </a:cubicBezTo>
                <a:lnTo>
                  <a:pt x="681609" y="374037"/>
                </a:lnTo>
                <a:cubicBezTo>
                  <a:pt x="681609" y="322399"/>
                  <a:pt x="675154" y="279593"/>
                  <a:pt x="662244" y="245621"/>
                </a:cubicBezTo>
                <a:cubicBezTo>
                  <a:pt x="678551" y="232032"/>
                  <a:pt x="695028" y="223029"/>
                  <a:pt x="711674" y="218613"/>
                </a:cubicBezTo>
                <a:cubicBezTo>
                  <a:pt x="728321" y="214196"/>
                  <a:pt x="752272" y="211988"/>
                  <a:pt x="783526" y="211988"/>
                </a:cubicBezTo>
                <a:close/>
                <a:moveTo>
                  <a:pt x="8394201" y="201796"/>
                </a:moveTo>
                <a:cubicBezTo>
                  <a:pt x="8497478" y="201796"/>
                  <a:pt x="8576803" y="231862"/>
                  <a:pt x="8632179" y="291993"/>
                </a:cubicBezTo>
                <a:cubicBezTo>
                  <a:pt x="8687554" y="352125"/>
                  <a:pt x="8715242" y="440623"/>
                  <a:pt x="8715242" y="557488"/>
                </a:cubicBezTo>
                <a:cubicBezTo>
                  <a:pt x="8715242" y="800732"/>
                  <a:pt x="8610606" y="922353"/>
                  <a:pt x="8401336" y="922353"/>
                </a:cubicBezTo>
                <a:lnTo>
                  <a:pt x="8259670" y="922353"/>
                </a:lnTo>
                <a:cubicBezTo>
                  <a:pt x="8235889" y="922353"/>
                  <a:pt x="8217035" y="916238"/>
                  <a:pt x="8203105" y="904008"/>
                </a:cubicBezTo>
                <a:cubicBezTo>
                  <a:pt x="8189177" y="891778"/>
                  <a:pt x="8182213" y="875471"/>
                  <a:pt x="8182213" y="855088"/>
                </a:cubicBezTo>
                <a:lnTo>
                  <a:pt x="8181193" y="591121"/>
                </a:lnTo>
                <a:lnTo>
                  <a:pt x="8122081" y="591121"/>
                </a:lnTo>
                <a:cubicBezTo>
                  <a:pt x="8119363" y="578891"/>
                  <a:pt x="8118005" y="570398"/>
                  <a:pt x="8118005" y="565642"/>
                </a:cubicBezTo>
                <a:cubicBezTo>
                  <a:pt x="8118005" y="560206"/>
                  <a:pt x="8119363" y="552053"/>
                  <a:pt x="8122081" y="541182"/>
                </a:cubicBezTo>
                <a:lnTo>
                  <a:pt x="8181193" y="541182"/>
                </a:lnTo>
                <a:lnTo>
                  <a:pt x="8181193" y="356711"/>
                </a:lnTo>
                <a:lnTo>
                  <a:pt x="8181193" y="320021"/>
                </a:lnTo>
                <a:cubicBezTo>
                  <a:pt x="8181193" y="269741"/>
                  <a:pt x="8176777" y="233051"/>
                  <a:pt x="8167945" y="209950"/>
                </a:cubicBezTo>
                <a:cubicBezTo>
                  <a:pt x="8210749" y="204514"/>
                  <a:pt x="8286168" y="201796"/>
                  <a:pt x="8394201" y="201796"/>
                </a:cubicBezTo>
                <a:close/>
                <a:moveTo>
                  <a:pt x="94783" y="201796"/>
                </a:moveTo>
                <a:cubicBezTo>
                  <a:pt x="119244" y="201796"/>
                  <a:pt x="137929" y="207911"/>
                  <a:pt x="150838" y="220141"/>
                </a:cubicBezTo>
                <a:cubicBezTo>
                  <a:pt x="163748" y="232372"/>
                  <a:pt x="175978" y="251057"/>
                  <a:pt x="187528" y="276196"/>
                </a:cubicBezTo>
                <a:lnTo>
                  <a:pt x="323078" y="567680"/>
                </a:lnTo>
                <a:lnTo>
                  <a:pt x="446399" y="294541"/>
                </a:lnTo>
                <a:cubicBezTo>
                  <a:pt x="453873" y="278914"/>
                  <a:pt x="457609" y="264306"/>
                  <a:pt x="457609" y="250717"/>
                </a:cubicBezTo>
                <a:cubicBezTo>
                  <a:pt x="457609" y="243922"/>
                  <a:pt x="456420" y="237298"/>
                  <a:pt x="454042" y="230843"/>
                </a:cubicBezTo>
                <a:cubicBezTo>
                  <a:pt x="451664" y="224388"/>
                  <a:pt x="448437" y="219122"/>
                  <a:pt x="444360" y="215046"/>
                </a:cubicBezTo>
                <a:cubicBezTo>
                  <a:pt x="465423" y="206213"/>
                  <a:pt x="490563" y="201796"/>
                  <a:pt x="519780" y="201796"/>
                </a:cubicBezTo>
                <a:cubicBezTo>
                  <a:pt x="540163" y="201796"/>
                  <a:pt x="555451" y="207062"/>
                  <a:pt x="565642" y="217594"/>
                </a:cubicBezTo>
                <a:cubicBezTo>
                  <a:pt x="575834" y="228125"/>
                  <a:pt x="581270" y="241884"/>
                  <a:pt x="581949" y="258870"/>
                </a:cubicBezTo>
                <a:cubicBezTo>
                  <a:pt x="581949" y="269062"/>
                  <a:pt x="579061" y="281462"/>
                  <a:pt x="573286" y="296070"/>
                </a:cubicBezTo>
                <a:cubicBezTo>
                  <a:pt x="567510" y="310678"/>
                  <a:pt x="559866" y="325456"/>
                  <a:pt x="550354" y="340404"/>
                </a:cubicBezTo>
                <a:lnTo>
                  <a:pt x="363845" y="655329"/>
                </a:lnTo>
                <a:lnTo>
                  <a:pt x="363845" y="778649"/>
                </a:lnTo>
                <a:cubicBezTo>
                  <a:pt x="363845" y="830288"/>
                  <a:pt x="370301" y="873093"/>
                  <a:pt x="383210" y="907065"/>
                </a:cubicBezTo>
                <a:cubicBezTo>
                  <a:pt x="375736" y="914539"/>
                  <a:pt x="365204" y="921334"/>
                  <a:pt x="351615" y="927449"/>
                </a:cubicBezTo>
                <a:cubicBezTo>
                  <a:pt x="338027" y="933564"/>
                  <a:pt x="323078" y="936622"/>
                  <a:pt x="306772" y="936622"/>
                </a:cubicBezTo>
                <a:cubicBezTo>
                  <a:pt x="284350" y="936622"/>
                  <a:pt x="266004" y="930506"/>
                  <a:pt x="251736" y="918276"/>
                </a:cubicBezTo>
                <a:cubicBezTo>
                  <a:pt x="237468" y="906046"/>
                  <a:pt x="230334" y="889400"/>
                  <a:pt x="230334" y="868337"/>
                </a:cubicBezTo>
                <a:lnTo>
                  <a:pt x="230334" y="655329"/>
                </a:lnTo>
                <a:cubicBezTo>
                  <a:pt x="222860" y="645817"/>
                  <a:pt x="215386" y="633247"/>
                  <a:pt x="207912" y="617620"/>
                </a:cubicBezTo>
                <a:lnTo>
                  <a:pt x="49940" y="310848"/>
                </a:lnTo>
                <a:cubicBezTo>
                  <a:pt x="34992" y="282991"/>
                  <a:pt x="18345" y="260229"/>
                  <a:pt x="0" y="242563"/>
                </a:cubicBezTo>
                <a:cubicBezTo>
                  <a:pt x="10192" y="232372"/>
                  <a:pt x="23441" y="223029"/>
                  <a:pt x="39748" y="214536"/>
                </a:cubicBezTo>
                <a:cubicBezTo>
                  <a:pt x="56054" y="206043"/>
                  <a:pt x="74400" y="201796"/>
                  <a:pt x="94783" y="201796"/>
                </a:cubicBezTo>
                <a:close/>
                <a:moveTo>
                  <a:pt x="9212875" y="199758"/>
                </a:moveTo>
                <a:cubicBezTo>
                  <a:pt x="9229861" y="199758"/>
                  <a:pt x="9240392" y="201796"/>
                  <a:pt x="9244469" y="205873"/>
                </a:cubicBezTo>
                <a:cubicBezTo>
                  <a:pt x="9261455" y="230333"/>
                  <a:pt x="9310036" y="295900"/>
                  <a:pt x="9390211" y="402574"/>
                </a:cubicBezTo>
                <a:cubicBezTo>
                  <a:pt x="9462912" y="499735"/>
                  <a:pt x="9517438" y="573795"/>
                  <a:pt x="9553789" y="624754"/>
                </a:cubicBezTo>
                <a:cubicBezTo>
                  <a:pt x="9590139" y="675713"/>
                  <a:pt x="9615788" y="717499"/>
                  <a:pt x="9630736" y="750113"/>
                </a:cubicBezTo>
                <a:lnTo>
                  <a:pt x="9597104" y="292503"/>
                </a:lnTo>
                <a:lnTo>
                  <a:pt x="9596084" y="278235"/>
                </a:lnTo>
                <a:cubicBezTo>
                  <a:pt x="9596084" y="255813"/>
                  <a:pt x="9601350" y="237807"/>
                  <a:pt x="9611882" y="224218"/>
                </a:cubicBezTo>
                <a:cubicBezTo>
                  <a:pt x="9622412" y="210629"/>
                  <a:pt x="9637871" y="202816"/>
                  <a:pt x="9658253" y="200777"/>
                </a:cubicBezTo>
                <a:cubicBezTo>
                  <a:pt x="9679996" y="199418"/>
                  <a:pt x="9698342" y="203835"/>
                  <a:pt x="9713289" y="214026"/>
                </a:cubicBezTo>
                <a:cubicBezTo>
                  <a:pt x="9704456" y="240525"/>
                  <a:pt x="9700040" y="282311"/>
                  <a:pt x="9700040" y="339385"/>
                </a:cubicBezTo>
                <a:lnTo>
                  <a:pt x="9699021" y="780688"/>
                </a:lnTo>
                <a:cubicBezTo>
                  <a:pt x="9699021" y="841159"/>
                  <a:pt x="9701059" y="887361"/>
                  <a:pt x="9705136" y="919296"/>
                </a:cubicBezTo>
                <a:cubicBezTo>
                  <a:pt x="9700380" y="924052"/>
                  <a:pt x="9692397" y="927959"/>
                  <a:pt x="9681186" y="931016"/>
                </a:cubicBezTo>
                <a:cubicBezTo>
                  <a:pt x="9669975" y="934074"/>
                  <a:pt x="9658253" y="935602"/>
                  <a:pt x="9646024" y="935602"/>
                </a:cubicBezTo>
                <a:cubicBezTo>
                  <a:pt x="9631755" y="935602"/>
                  <a:pt x="9621564" y="933904"/>
                  <a:pt x="9615449" y="930506"/>
                </a:cubicBezTo>
                <a:cubicBezTo>
                  <a:pt x="9432677" y="716480"/>
                  <a:pt x="9304940" y="541521"/>
                  <a:pt x="9232239" y="405631"/>
                </a:cubicBezTo>
                <a:lnTo>
                  <a:pt x="9260776" y="860183"/>
                </a:lnTo>
                <a:cubicBezTo>
                  <a:pt x="9262814" y="881926"/>
                  <a:pt x="9256699" y="900101"/>
                  <a:pt x="9242431" y="914709"/>
                </a:cubicBezTo>
                <a:cubicBezTo>
                  <a:pt x="9228162" y="929317"/>
                  <a:pt x="9212195" y="936622"/>
                  <a:pt x="9194529" y="936622"/>
                </a:cubicBezTo>
                <a:cubicBezTo>
                  <a:pt x="9173466" y="936622"/>
                  <a:pt x="9155121" y="930846"/>
                  <a:pt x="9139494" y="919296"/>
                </a:cubicBezTo>
                <a:cubicBezTo>
                  <a:pt x="9152404" y="884644"/>
                  <a:pt x="9158858" y="837762"/>
                  <a:pt x="9158858" y="778649"/>
                </a:cubicBezTo>
                <a:lnTo>
                  <a:pt x="9158858" y="356711"/>
                </a:lnTo>
                <a:cubicBezTo>
                  <a:pt x="9158858" y="300317"/>
                  <a:pt x="9156480" y="253435"/>
                  <a:pt x="9151724" y="216065"/>
                </a:cubicBezTo>
                <a:cubicBezTo>
                  <a:pt x="9155801" y="210629"/>
                  <a:pt x="9163784" y="206553"/>
                  <a:pt x="9175675" y="203835"/>
                </a:cubicBezTo>
                <a:cubicBezTo>
                  <a:pt x="9187566" y="201117"/>
                  <a:pt x="9199965" y="199758"/>
                  <a:pt x="9212875" y="199758"/>
                </a:cubicBezTo>
                <a:close/>
                <a:moveTo>
                  <a:pt x="4840899" y="199758"/>
                </a:moveTo>
                <a:cubicBezTo>
                  <a:pt x="4857886" y="199758"/>
                  <a:pt x="4868417" y="201796"/>
                  <a:pt x="4872494" y="205873"/>
                </a:cubicBezTo>
                <a:cubicBezTo>
                  <a:pt x="4889481" y="230333"/>
                  <a:pt x="4938061" y="295900"/>
                  <a:pt x="5018236" y="402574"/>
                </a:cubicBezTo>
                <a:cubicBezTo>
                  <a:pt x="5090937" y="499735"/>
                  <a:pt x="5145463" y="573795"/>
                  <a:pt x="5181813" y="624754"/>
                </a:cubicBezTo>
                <a:cubicBezTo>
                  <a:pt x="5218165" y="675713"/>
                  <a:pt x="5243813" y="717499"/>
                  <a:pt x="5258761" y="750113"/>
                </a:cubicBezTo>
                <a:lnTo>
                  <a:pt x="5225129" y="292503"/>
                </a:lnTo>
                <a:lnTo>
                  <a:pt x="5224109" y="278235"/>
                </a:lnTo>
                <a:cubicBezTo>
                  <a:pt x="5224109" y="255813"/>
                  <a:pt x="5229375" y="237807"/>
                  <a:pt x="5239907" y="224218"/>
                </a:cubicBezTo>
                <a:cubicBezTo>
                  <a:pt x="5250438" y="210629"/>
                  <a:pt x="5265896" y="202816"/>
                  <a:pt x="5286279" y="200777"/>
                </a:cubicBezTo>
                <a:cubicBezTo>
                  <a:pt x="5308021" y="199418"/>
                  <a:pt x="5326367" y="203835"/>
                  <a:pt x="5341315" y="214026"/>
                </a:cubicBezTo>
                <a:cubicBezTo>
                  <a:pt x="5332482" y="240525"/>
                  <a:pt x="5328065" y="282311"/>
                  <a:pt x="5328065" y="339385"/>
                </a:cubicBezTo>
                <a:lnTo>
                  <a:pt x="5327046" y="780688"/>
                </a:lnTo>
                <a:cubicBezTo>
                  <a:pt x="5327046" y="841159"/>
                  <a:pt x="5329085" y="887361"/>
                  <a:pt x="5333161" y="919296"/>
                </a:cubicBezTo>
                <a:cubicBezTo>
                  <a:pt x="5328405" y="924052"/>
                  <a:pt x="5320421" y="927959"/>
                  <a:pt x="5309211" y="931016"/>
                </a:cubicBezTo>
                <a:cubicBezTo>
                  <a:pt x="5297999" y="934074"/>
                  <a:pt x="5286279" y="935602"/>
                  <a:pt x="5274049" y="935602"/>
                </a:cubicBezTo>
                <a:cubicBezTo>
                  <a:pt x="5259781" y="935602"/>
                  <a:pt x="5249589" y="933904"/>
                  <a:pt x="5243474" y="930506"/>
                </a:cubicBezTo>
                <a:cubicBezTo>
                  <a:pt x="5060702" y="716480"/>
                  <a:pt x="4932965" y="541521"/>
                  <a:pt x="4860263" y="405631"/>
                </a:cubicBezTo>
                <a:lnTo>
                  <a:pt x="4888801" y="860183"/>
                </a:lnTo>
                <a:cubicBezTo>
                  <a:pt x="4890839" y="881926"/>
                  <a:pt x="4884725" y="900101"/>
                  <a:pt x="4870456" y="914709"/>
                </a:cubicBezTo>
                <a:cubicBezTo>
                  <a:pt x="4856187" y="929317"/>
                  <a:pt x="4840221" y="936622"/>
                  <a:pt x="4822555" y="936622"/>
                </a:cubicBezTo>
                <a:cubicBezTo>
                  <a:pt x="4801491" y="936622"/>
                  <a:pt x="4783147" y="930846"/>
                  <a:pt x="4767519" y="919296"/>
                </a:cubicBezTo>
                <a:cubicBezTo>
                  <a:pt x="4780429" y="884644"/>
                  <a:pt x="4786883" y="837762"/>
                  <a:pt x="4786883" y="778649"/>
                </a:cubicBezTo>
                <a:lnTo>
                  <a:pt x="4786883" y="356711"/>
                </a:lnTo>
                <a:cubicBezTo>
                  <a:pt x="4786883" y="300317"/>
                  <a:pt x="4784505" y="253435"/>
                  <a:pt x="4779749" y="216065"/>
                </a:cubicBezTo>
                <a:cubicBezTo>
                  <a:pt x="4783826" y="210629"/>
                  <a:pt x="4791809" y="206553"/>
                  <a:pt x="4803699" y="203835"/>
                </a:cubicBezTo>
                <a:cubicBezTo>
                  <a:pt x="4815591" y="201117"/>
                  <a:pt x="4827990" y="199758"/>
                  <a:pt x="4840899" y="199758"/>
                </a:cubicBezTo>
                <a:close/>
                <a:moveTo>
                  <a:pt x="9930308" y="198739"/>
                </a:moveTo>
                <a:cubicBezTo>
                  <a:pt x="9952729" y="198739"/>
                  <a:pt x="9971074" y="204854"/>
                  <a:pt x="9985343" y="217084"/>
                </a:cubicBezTo>
                <a:cubicBezTo>
                  <a:pt x="9999612" y="229314"/>
                  <a:pt x="10006745" y="245961"/>
                  <a:pt x="10006745" y="267024"/>
                </a:cubicBezTo>
                <a:lnTo>
                  <a:pt x="10006745" y="515702"/>
                </a:lnTo>
                <a:lnTo>
                  <a:pt x="10277846" y="515702"/>
                </a:lnTo>
                <a:lnTo>
                  <a:pt x="10277846" y="356711"/>
                </a:lnTo>
                <a:cubicBezTo>
                  <a:pt x="10277846" y="305073"/>
                  <a:pt x="10271391" y="262267"/>
                  <a:pt x="10258482" y="228295"/>
                </a:cubicBezTo>
                <a:cubicBezTo>
                  <a:pt x="10265956" y="220821"/>
                  <a:pt x="10276317" y="214026"/>
                  <a:pt x="10289566" y="207911"/>
                </a:cubicBezTo>
                <a:cubicBezTo>
                  <a:pt x="10302815" y="201796"/>
                  <a:pt x="10317933" y="198739"/>
                  <a:pt x="10334920" y="198739"/>
                </a:cubicBezTo>
                <a:cubicBezTo>
                  <a:pt x="10356662" y="198739"/>
                  <a:pt x="10374837" y="204854"/>
                  <a:pt x="10389446" y="217084"/>
                </a:cubicBezTo>
                <a:cubicBezTo>
                  <a:pt x="10404053" y="229314"/>
                  <a:pt x="10411357" y="245961"/>
                  <a:pt x="10411357" y="267024"/>
                </a:cubicBezTo>
                <a:lnTo>
                  <a:pt x="10411357" y="778649"/>
                </a:lnTo>
                <a:cubicBezTo>
                  <a:pt x="10411357" y="832326"/>
                  <a:pt x="10417813" y="875131"/>
                  <a:pt x="10430722" y="907065"/>
                </a:cubicBezTo>
                <a:cubicBezTo>
                  <a:pt x="10423248" y="914539"/>
                  <a:pt x="10412886" y="921334"/>
                  <a:pt x="10399637" y="927449"/>
                </a:cubicBezTo>
                <a:cubicBezTo>
                  <a:pt x="10386388" y="933564"/>
                  <a:pt x="10371270" y="936622"/>
                  <a:pt x="10354284" y="936622"/>
                </a:cubicBezTo>
                <a:cubicBezTo>
                  <a:pt x="10331862" y="936622"/>
                  <a:pt x="10313517" y="930506"/>
                  <a:pt x="10299249" y="918276"/>
                </a:cubicBezTo>
                <a:cubicBezTo>
                  <a:pt x="10284980" y="906046"/>
                  <a:pt x="10277846" y="889400"/>
                  <a:pt x="10277846" y="868337"/>
                </a:cubicBezTo>
                <a:lnTo>
                  <a:pt x="10277846" y="587044"/>
                </a:lnTo>
                <a:lnTo>
                  <a:pt x="10006745" y="587044"/>
                </a:lnTo>
                <a:lnTo>
                  <a:pt x="10006745" y="778649"/>
                </a:lnTo>
                <a:cubicBezTo>
                  <a:pt x="10006745" y="832326"/>
                  <a:pt x="10013200" y="875131"/>
                  <a:pt x="10026110" y="907065"/>
                </a:cubicBezTo>
                <a:cubicBezTo>
                  <a:pt x="10018636" y="914539"/>
                  <a:pt x="10008274" y="921334"/>
                  <a:pt x="9995025" y="927449"/>
                </a:cubicBezTo>
                <a:cubicBezTo>
                  <a:pt x="9981775" y="933564"/>
                  <a:pt x="9966658" y="936622"/>
                  <a:pt x="9949672" y="936622"/>
                </a:cubicBezTo>
                <a:cubicBezTo>
                  <a:pt x="9927250" y="936622"/>
                  <a:pt x="9908904" y="930506"/>
                  <a:pt x="9894637" y="918276"/>
                </a:cubicBezTo>
                <a:cubicBezTo>
                  <a:pt x="9880368" y="906046"/>
                  <a:pt x="9873233" y="889400"/>
                  <a:pt x="9873233" y="868337"/>
                </a:cubicBezTo>
                <a:lnTo>
                  <a:pt x="9873233" y="356711"/>
                </a:lnTo>
                <a:cubicBezTo>
                  <a:pt x="9873233" y="305073"/>
                  <a:pt x="9866779" y="262267"/>
                  <a:pt x="9853869" y="228295"/>
                </a:cubicBezTo>
                <a:cubicBezTo>
                  <a:pt x="9861343" y="220821"/>
                  <a:pt x="9871704" y="214026"/>
                  <a:pt x="9884953" y="207911"/>
                </a:cubicBezTo>
                <a:cubicBezTo>
                  <a:pt x="9898204" y="201796"/>
                  <a:pt x="9913320" y="198739"/>
                  <a:pt x="9930308" y="198739"/>
                </a:cubicBezTo>
                <a:close/>
                <a:moveTo>
                  <a:pt x="8911132" y="198739"/>
                </a:moveTo>
                <a:cubicBezTo>
                  <a:pt x="8933554" y="198739"/>
                  <a:pt x="8951899" y="204854"/>
                  <a:pt x="8966168" y="217084"/>
                </a:cubicBezTo>
                <a:cubicBezTo>
                  <a:pt x="8980436" y="229314"/>
                  <a:pt x="8987570" y="245961"/>
                  <a:pt x="8987570" y="267024"/>
                </a:cubicBezTo>
                <a:lnTo>
                  <a:pt x="8987570" y="778649"/>
                </a:lnTo>
                <a:cubicBezTo>
                  <a:pt x="8987570" y="832326"/>
                  <a:pt x="8994025" y="875131"/>
                  <a:pt x="9006935" y="907065"/>
                </a:cubicBezTo>
                <a:cubicBezTo>
                  <a:pt x="8999461" y="914539"/>
                  <a:pt x="8989099" y="921334"/>
                  <a:pt x="8975850" y="927449"/>
                </a:cubicBezTo>
                <a:cubicBezTo>
                  <a:pt x="8962600" y="933564"/>
                  <a:pt x="8947483" y="936622"/>
                  <a:pt x="8930497" y="936622"/>
                </a:cubicBezTo>
                <a:cubicBezTo>
                  <a:pt x="8908075" y="936622"/>
                  <a:pt x="8889729" y="930506"/>
                  <a:pt x="8875461" y="918276"/>
                </a:cubicBezTo>
                <a:cubicBezTo>
                  <a:pt x="8861193" y="906046"/>
                  <a:pt x="8854058" y="889400"/>
                  <a:pt x="8854058" y="868337"/>
                </a:cubicBezTo>
                <a:lnTo>
                  <a:pt x="8854058" y="356711"/>
                </a:lnTo>
                <a:cubicBezTo>
                  <a:pt x="8854058" y="305073"/>
                  <a:pt x="8847604" y="262267"/>
                  <a:pt x="8834694" y="228295"/>
                </a:cubicBezTo>
                <a:cubicBezTo>
                  <a:pt x="8842168" y="220821"/>
                  <a:pt x="8852530" y="214026"/>
                  <a:pt x="8865779" y="207911"/>
                </a:cubicBezTo>
                <a:cubicBezTo>
                  <a:pt x="8879028" y="201796"/>
                  <a:pt x="8894146" y="198739"/>
                  <a:pt x="8911132" y="198739"/>
                </a:cubicBezTo>
                <a:close/>
                <a:moveTo>
                  <a:pt x="7091857" y="198739"/>
                </a:moveTo>
                <a:cubicBezTo>
                  <a:pt x="7114279" y="198739"/>
                  <a:pt x="7132625" y="204854"/>
                  <a:pt x="7146893" y="217084"/>
                </a:cubicBezTo>
                <a:cubicBezTo>
                  <a:pt x="7161161" y="229314"/>
                  <a:pt x="7168295" y="245961"/>
                  <a:pt x="7168295" y="267024"/>
                </a:cubicBezTo>
                <a:lnTo>
                  <a:pt x="7168295" y="778649"/>
                </a:lnTo>
                <a:cubicBezTo>
                  <a:pt x="7168295" y="832326"/>
                  <a:pt x="7174750" y="875131"/>
                  <a:pt x="7187659" y="907065"/>
                </a:cubicBezTo>
                <a:cubicBezTo>
                  <a:pt x="7180186" y="914539"/>
                  <a:pt x="7169824" y="921334"/>
                  <a:pt x="7156575" y="927449"/>
                </a:cubicBezTo>
                <a:cubicBezTo>
                  <a:pt x="7143325" y="933564"/>
                  <a:pt x="7128207" y="936622"/>
                  <a:pt x="7111221" y="936622"/>
                </a:cubicBezTo>
                <a:cubicBezTo>
                  <a:pt x="7088799" y="936622"/>
                  <a:pt x="7070455" y="930506"/>
                  <a:pt x="7056186" y="918276"/>
                </a:cubicBezTo>
                <a:cubicBezTo>
                  <a:pt x="7041917" y="906046"/>
                  <a:pt x="7034783" y="889400"/>
                  <a:pt x="7034783" y="868337"/>
                </a:cubicBezTo>
                <a:lnTo>
                  <a:pt x="7034783" y="356711"/>
                </a:lnTo>
                <a:cubicBezTo>
                  <a:pt x="7034783" y="305073"/>
                  <a:pt x="7028329" y="262267"/>
                  <a:pt x="7015419" y="228295"/>
                </a:cubicBezTo>
                <a:cubicBezTo>
                  <a:pt x="7022893" y="220821"/>
                  <a:pt x="7033254" y="214026"/>
                  <a:pt x="7046504" y="207911"/>
                </a:cubicBezTo>
                <a:cubicBezTo>
                  <a:pt x="7059753" y="201796"/>
                  <a:pt x="7074871" y="198739"/>
                  <a:pt x="7091857" y="198739"/>
                </a:cubicBezTo>
                <a:close/>
                <a:moveTo>
                  <a:pt x="2767508" y="198739"/>
                </a:moveTo>
                <a:cubicBezTo>
                  <a:pt x="2789930" y="198739"/>
                  <a:pt x="2808275" y="204854"/>
                  <a:pt x="2822543" y="217084"/>
                </a:cubicBezTo>
                <a:cubicBezTo>
                  <a:pt x="2836812" y="229314"/>
                  <a:pt x="2843946" y="245961"/>
                  <a:pt x="2843946" y="267024"/>
                </a:cubicBezTo>
                <a:lnTo>
                  <a:pt x="2843946" y="515702"/>
                </a:lnTo>
                <a:lnTo>
                  <a:pt x="3115046" y="515702"/>
                </a:lnTo>
                <a:lnTo>
                  <a:pt x="3115046" y="356711"/>
                </a:lnTo>
                <a:cubicBezTo>
                  <a:pt x="3115046" y="305073"/>
                  <a:pt x="3108591" y="262267"/>
                  <a:pt x="3095682" y="228295"/>
                </a:cubicBezTo>
                <a:cubicBezTo>
                  <a:pt x="3103157" y="220821"/>
                  <a:pt x="3113517" y="214026"/>
                  <a:pt x="3126767" y="207911"/>
                </a:cubicBezTo>
                <a:cubicBezTo>
                  <a:pt x="3140016" y="201796"/>
                  <a:pt x="3155134" y="198739"/>
                  <a:pt x="3172120" y="198739"/>
                </a:cubicBezTo>
                <a:cubicBezTo>
                  <a:pt x="3193863" y="198739"/>
                  <a:pt x="3212039" y="204854"/>
                  <a:pt x="3226647" y="217084"/>
                </a:cubicBezTo>
                <a:cubicBezTo>
                  <a:pt x="3241255" y="229314"/>
                  <a:pt x="3248559" y="245961"/>
                  <a:pt x="3248559" y="267024"/>
                </a:cubicBezTo>
                <a:lnTo>
                  <a:pt x="3248559" y="778649"/>
                </a:lnTo>
                <a:cubicBezTo>
                  <a:pt x="3248559" y="832326"/>
                  <a:pt x="3255014" y="875131"/>
                  <a:pt x="3267923" y="907065"/>
                </a:cubicBezTo>
                <a:cubicBezTo>
                  <a:pt x="3260448" y="914539"/>
                  <a:pt x="3250087" y="921334"/>
                  <a:pt x="3236838" y="927449"/>
                </a:cubicBezTo>
                <a:cubicBezTo>
                  <a:pt x="3223588" y="933564"/>
                  <a:pt x="3208471" y="936622"/>
                  <a:pt x="3191485" y="936622"/>
                </a:cubicBezTo>
                <a:cubicBezTo>
                  <a:pt x="3169063" y="936622"/>
                  <a:pt x="3150717" y="930506"/>
                  <a:pt x="3136449" y="918276"/>
                </a:cubicBezTo>
                <a:cubicBezTo>
                  <a:pt x="3122181" y="906046"/>
                  <a:pt x="3115046" y="889400"/>
                  <a:pt x="3115046" y="868337"/>
                </a:cubicBezTo>
                <a:lnTo>
                  <a:pt x="3115046" y="587044"/>
                </a:lnTo>
                <a:lnTo>
                  <a:pt x="2843946" y="587044"/>
                </a:lnTo>
                <a:lnTo>
                  <a:pt x="2843946" y="778649"/>
                </a:lnTo>
                <a:cubicBezTo>
                  <a:pt x="2843946" y="832326"/>
                  <a:pt x="2850400" y="875131"/>
                  <a:pt x="2863310" y="907065"/>
                </a:cubicBezTo>
                <a:cubicBezTo>
                  <a:pt x="2855836" y="914539"/>
                  <a:pt x="2845474" y="921334"/>
                  <a:pt x="2832225" y="927449"/>
                </a:cubicBezTo>
                <a:cubicBezTo>
                  <a:pt x="2818976" y="933564"/>
                  <a:pt x="2803858" y="936622"/>
                  <a:pt x="2786872" y="936622"/>
                </a:cubicBezTo>
                <a:cubicBezTo>
                  <a:pt x="2764450" y="936622"/>
                  <a:pt x="2746106" y="930506"/>
                  <a:pt x="2731837" y="918276"/>
                </a:cubicBezTo>
                <a:cubicBezTo>
                  <a:pt x="2717568" y="906046"/>
                  <a:pt x="2710435" y="889400"/>
                  <a:pt x="2710435" y="868337"/>
                </a:cubicBezTo>
                <a:lnTo>
                  <a:pt x="2710435" y="356711"/>
                </a:lnTo>
                <a:cubicBezTo>
                  <a:pt x="2710435" y="305073"/>
                  <a:pt x="2703979" y="262267"/>
                  <a:pt x="2691069" y="228295"/>
                </a:cubicBezTo>
                <a:cubicBezTo>
                  <a:pt x="2698543" y="220821"/>
                  <a:pt x="2708906" y="214026"/>
                  <a:pt x="2722155" y="207911"/>
                </a:cubicBezTo>
                <a:cubicBezTo>
                  <a:pt x="2735404" y="201796"/>
                  <a:pt x="2750521" y="198739"/>
                  <a:pt x="2767508" y="198739"/>
                </a:cubicBezTo>
                <a:close/>
                <a:moveTo>
                  <a:pt x="1297600" y="198739"/>
                </a:moveTo>
                <a:cubicBezTo>
                  <a:pt x="1319342" y="198739"/>
                  <a:pt x="1337348" y="204854"/>
                  <a:pt x="1351616" y="217084"/>
                </a:cubicBezTo>
                <a:cubicBezTo>
                  <a:pt x="1365885" y="229314"/>
                  <a:pt x="1373019" y="245961"/>
                  <a:pt x="1373019" y="267024"/>
                </a:cubicBezTo>
                <a:lnTo>
                  <a:pt x="1373019" y="616601"/>
                </a:lnTo>
                <a:cubicBezTo>
                  <a:pt x="1373019" y="712403"/>
                  <a:pt x="1383211" y="781877"/>
                  <a:pt x="1403595" y="825022"/>
                </a:cubicBezTo>
                <a:cubicBezTo>
                  <a:pt x="1423978" y="868167"/>
                  <a:pt x="1456252" y="889739"/>
                  <a:pt x="1500416" y="889739"/>
                </a:cubicBezTo>
                <a:cubicBezTo>
                  <a:pt x="1546619" y="889739"/>
                  <a:pt x="1580591" y="866978"/>
                  <a:pt x="1602334" y="821455"/>
                </a:cubicBezTo>
                <a:cubicBezTo>
                  <a:pt x="1624076" y="775932"/>
                  <a:pt x="1634947" y="707647"/>
                  <a:pt x="1634947" y="616601"/>
                </a:cubicBezTo>
                <a:lnTo>
                  <a:pt x="1634947" y="356711"/>
                </a:lnTo>
                <a:cubicBezTo>
                  <a:pt x="1634947" y="305073"/>
                  <a:pt x="1628492" y="262267"/>
                  <a:pt x="1615582" y="228295"/>
                </a:cubicBezTo>
                <a:cubicBezTo>
                  <a:pt x="1623736" y="220821"/>
                  <a:pt x="1634267" y="214026"/>
                  <a:pt x="1647177" y="207911"/>
                </a:cubicBezTo>
                <a:cubicBezTo>
                  <a:pt x="1660086" y="201796"/>
                  <a:pt x="1674695" y="198739"/>
                  <a:pt x="1691001" y="198739"/>
                </a:cubicBezTo>
                <a:cubicBezTo>
                  <a:pt x="1712744" y="198739"/>
                  <a:pt x="1730919" y="204854"/>
                  <a:pt x="1745527" y="217084"/>
                </a:cubicBezTo>
                <a:cubicBezTo>
                  <a:pt x="1760136" y="229314"/>
                  <a:pt x="1767440" y="245961"/>
                  <a:pt x="1767440" y="267024"/>
                </a:cubicBezTo>
                <a:lnTo>
                  <a:pt x="1767440" y="609466"/>
                </a:lnTo>
                <a:cubicBezTo>
                  <a:pt x="1767440" y="718178"/>
                  <a:pt x="1745018" y="799882"/>
                  <a:pt x="1700174" y="854578"/>
                </a:cubicBezTo>
                <a:cubicBezTo>
                  <a:pt x="1655330" y="909274"/>
                  <a:pt x="1588744" y="936622"/>
                  <a:pt x="1500416" y="936622"/>
                </a:cubicBezTo>
                <a:cubicBezTo>
                  <a:pt x="1413446" y="936622"/>
                  <a:pt x="1348390" y="910123"/>
                  <a:pt x="1305244" y="857126"/>
                </a:cubicBezTo>
                <a:cubicBezTo>
                  <a:pt x="1262099" y="804129"/>
                  <a:pt x="1240526" y="721576"/>
                  <a:pt x="1240526" y="609466"/>
                </a:cubicBezTo>
                <a:lnTo>
                  <a:pt x="1240526" y="356711"/>
                </a:lnTo>
                <a:cubicBezTo>
                  <a:pt x="1240526" y="305073"/>
                  <a:pt x="1234072" y="262267"/>
                  <a:pt x="1221162" y="228295"/>
                </a:cubicBezTo>
                <a:cubicBezTo>
                  <a:pt x="1228636" y="220821"/>
                  <a:pt x="1238997" y="214026"/>
                  <a:pt x="1252247" y="207911"/>
                </a:cubicBezTo>
                <a:cubicBezTo>
                  <a:pt x="1265496" y="201796"/>
                  <a:pt x="1280614" y="198739"/>
                  <a:pt x="1297600" y="198739"/>
                </a:cubicBezTo>
                <a:close/>
                <a:moveTo>
                  <a:pt x="6641173" y="197720"/>
                </a:moveTo>
                <a:cubicBezTo>
                  <a:pt x="6677863" y="197720"/>
                  <a:pt x="6713194" y="202476"/>
                  <a:pt x="6747167" y="211988"/>
                </a:cubicBezTo>
                <a:cubicBezTo>
                  <a:pt x="6781139" y="221500"/>
                  <a:pt x="6808997" y="235429"/>
                  <a:pt x="6830739" y="253774"/>
                </a:cubicBezTo>
                <a:cubicBezTo>
                  <a:pt x="6852481" y="272120"/>
                  <a:pt x="6863353" y="293182"/>
                  <a:pt x="6863353" y="316963"/>
                </a:cubicBezTo>
                <a:cubicBezTo>
                  <a:pt x="6863353" y="338706"/>
                  <a:pt x="6853840" y="357221"/>
                  <a:pt x="6834815" y="372508"/>
                </a:cubicBezTo>
                <a:cubicBezTo>
                  <a:pt x="6815791" y="387796"/>
                  <a:pt x="6789293" y="395100"/>
                  <a:pt x="6755320" y="394421"/>
                </a:cubicBezTo>
                <a:cubicBezTo>
                  <a:pt x="6745128" y="293862"/>
                  <a:pt x="6707759" y="243583"/>
                  <a:pt x="6643211" y="243583"/>
                </a:cubicBezTo>
                <a:cubicBezTo>
                  <a:pt x="6586817" y="243583"/>
                  <a:pt x="6545201" y="270251"/>
                  <a:pt x="6518362" y="323588"/>
                </a:cubicBezTo>
                <a:cubicBezTo>
                  <a:pt x="6491524" y="376925"/>
                  <a:pt x="6478105" y="457949"/>
                  <a:pt x="6478105" y="566661"/>
                </a:cubicBezTo>
                <a:cubicBezTo>
                  <a:pt x="6478105" y="675373"/>
                  <a:pt x="6491184" y="756397"/>
                  <a:pt x="6517343" y="809734"/>
                </a:cubicBezTo>
                <a:cubicBezTo>
                  <a:pt x="6543501" y="863071"/>
                  <a:pt x="6584438" y="889739"/>
                  <a:pt x="6640153" y="889739"/>
                </a:cubicBezTo>
                <a:cubicBezTo>
                  <a:pt x="6685677" y="889739"/>
                  <a:pt x="6717271" y="870375"/>
                  <a:pt x="6734937" y="831647"/>
                </a:cubicBezTo>
                <a:cubicBezTo>
                  <a:pt x="6752602" y="792918"/>
                  <a:pt x="6761435" y="747734"/>
                  <a:pt x="6761435" y="696096"/>
                </a:cubicBezTo>
                <a:cubicBezTo>
                  <a:pt x="6761435" y="662803"/>
                  <a:pt x="6757019" y="634266"/>
                  <a:pt x="6748185" y="610486"/>
                </a:cubicBezTo>
                <a:cubicBezTo>
                  <a:pt x="6739353" y="586705"/>
                  <a:pt x="6723046" y="569379"/>
                  <a:pt x="6699265" y="558508"/>
                </a:cubicBezTo>
                <a:cubicBezTo>
                  <a:pt x="6704701" y="545598"/>
                  <a:pt x="6714893" y="535576"/>
                  <a:pt x="6729840" y="528442"/>
                </a:cubicBezTo>
                <a:cubicBezTo>
                  <a:pt x="6744789" y="521308"/>
                  <a:pt x="6761095" y="517741"/>
                  <a:pt x="6778761" y="517741"/>
                </a:cubicBezTo>
                <a:cubicBezTo>
                  <a:pt x="6814093" y="517741"/>
                  <a:pt x="6842629" y="530141"/>
                  <a:pt x="6864371" y="554941"/>
                </a:cubicBezTo>
                <a:cubicBezTo>
                  <a:pt x="6886115" y="579740"/>
                  <a:pt x="6896985" y="615921"/>
                  <a:pt x="6896985" y="663483"/>
                </a:cubicBezTo>
                <a:cubicBezTo>
                  <a:pt x="6896985" y="721915"/>
                  <a:pt x="6885265" y="771685"/>
                  <a:pt x="6861823" y="812792"/>
                </a:cubicBezTo>
                <a:cubicBezTo>
                  <a:pt x="6838383" y="853899"/>
                  <a:pt x="6806619" y="884813"/>
                  <a:pt x="6766531" y="905537"/>
                </a:cubicBezTo>
                <a:cubicBezTo>
                  <a:pt x="6726443" y="926260"/>
                  <a:pt x="6681939" y="936622"/>
                  <a:pt x="6633019" y="936622"/>
                </a:cubicBezTo>
                <a:cubicBezTo>
                  <a:pt x="6537217" y="936622"/>
                  <a:pt x="6462987" y="904518"/>
                  <a:pt x="6410329" y="840310"/>
                </a:cubicBezTo>
                <a:cubicBezTo>
                  <a:pt x="6357671" y="776102"/>
                  <a:pt x="6331343" y="684885"/>
                  <a:pt x="6331343" y="566661"/>
                </a:cubicBezTo>
                <a:cubicBezTo>
                  <a:pt x="6331343" y="449116"/>
                  <a:pt x="6358521" y="358240"/>
                  <a:pt x="6412877" y="294032"/>
                </a:cubicBezTo>
                <a:cubicBezTo>
                  <a:pt x="6467233" y="229824"/>
                  <a:pt x="6543331" y="197720"/>
                  <a:pt x="6641173" y="197720"/>
                </a:cubicBezTo>
                <a:close/>
                <a:moveTo>
                  <a:pt x="5774397" y="197720"/>
                </a:moveTo>
                <a:cubicBezTo>
                  <a:pt x="5811087" y="197720"/>
                  <a:pt x="5846419" y="202476"/>
                  <a:pt x="5880391" y="211988"/>
                </a:cubicBezTo>
                <a:cubicBezTo>
                  <a:pt x="5914364" y="221500"/>
                  <a:pt x="5942221" y="235429"/>
                  <a:pt x="5963963" y="253774"/>
                </a:cubicBezTo>
                <a:cubicBezTo>
                  <a:pt x="5985707" y="272120"/>
                  <a:pt x="5996577" y="293182"/>
                  <a:pt x="5996577" y="316963"/>
                </a:cubicBezTo>
                <a:cubicBezTo>
                  <a:pt x="5996577" y="338706"/>
                  <a:pt x="5987065" y="357221"/>
                  <a:pt x="5968040" y="372508"/>
                </a:cubicBezTo>
                <a:cubicBezTo>
                  <a:pt x="5949015" y="387796"/>
                  <a:pt x="5922517" y="395100"/>
                  <a:pt x="5888545" y="394421"/>
                </a:cubicBezTo>
                <a:cubicBezTo>
                  <a:pt x="5878353" y="293862"/>
                  <a:pt x="5840983" y="243583"/>
                  <a:pt x="5776435" y="243583"/>
                </a:cubicBezTo>
                <a:cubicBezTo>
                  <a:pt x="5720041" y="243583"/>
                  <a:pt x="5678425" y="270251"/>
                  <a:pt x="5651587" y="323588"/>
                </a:cubicBezTo>
                <a:cubicBezTo>
                  <a:pt x="5624749" y="376925"/>
                  <a:pt x="5611329" y="457949"/>
                  <a:pt x="5611329" y="566661"/>
                </a:cubicBezTo>
                <a:cubicBezTo>
                  <a:pt x="5611329" y="675373"/>
                  <a:pt x="5624409" y="756397"/>
                  <a:pt x="5650567" y="809734"/>
                </a:cubicBezTo>
                <a:cubicBezTo>
                  <a:pt x="5676727" y="863071"/>
                  <a:pt x="5717663" y="889739"/>
                  <a:pt x="5773378" y="889739"/>
                </a:cubicBezTo>
                <a:cubicBezTo>
                  <a:pt x="5818901" y="889739"/>
                  <a:pt x="5850496" y="870375"/>
                  <a:pt x="5868161" y="831647"/>
                </a:cubicBezTo>
                <a:cubicBezTo>
                  <a:pt x="5885827" y="792918"/>
                  <a:pt x="5894660" y="747734"/>
                  <a:pt x="5894660" y="696096"/>
                </a:cubicBezTo>
                <a:cubicBezTo>
                  <a:pt x="5894660" y="662803"/>
                  <a:pt x="5890243" y="634266"/>
                  <a:pt x="5881411" y="610486"/>
                </a:cubicBezTo>
                <a:cubicBezTo>
                  <a:pt x="5872578" y="586705"/>
                  <a:pt x="5856271" y="569379"/>
                  <a:pt x="5832491" y="558508"/>
                </a:cubicBezTo>
                <a:cubicBezTo>
                  <a:pt x="5837926" y="545598"/>
                  <a:pt x="5848118" y="535576"/>
                  <a:pt x="5863065" y="528442"/>
                </a:cubicBezTo>
                <a:cubicBezTo>
                  <a:pt x="5878013" y="521308"/>
                  <a:pt x="5894320" y="517741"/>
                  <a:pt x="5911986" y="517741"/>
                </a:cubicBezTo>
                <a:cubicBezTo>
                  <a:pt x="5947317" y="517741"/>
                  <a:pt x="5975854" y="530141"/>
                  <a:pt x="5997597" y="554941"/>
                </a:cubicBezTo>
                <a:cubicBezTo>
                  <a:pt x="6019339" y="579740"/>
                  <a:pt x="6030210" y="615921"/>
                  <a:pt x="6030210" y="663483"/>
                </a:cubicBezTo>
                <a:cubicBezTo>
                  <a:pt x="6030210" y="721915"/>
                  <a:pt x="6018489" y="771685"/>
                  <a:pt x="5995049" y="812792"/>
                </a:cubicBezTo>
                <a:cubicBezTo>
                  <a:pt x="5971607" y="853899"/>
                  <a:pt x="5939843" y="884813"/>
                  <a:pt x="5899756" y="905537"/>
                </a:cubicBezTo>
                <a:cubicBezTo>
                  <a:pt x="5859669" y="926260"/>
                  <a:pt x="5815164" y="936622"/>
                  <a:pt x="5766244" y="936622"/>
                </a:cubicBezTo>
                <a:cubicBezTo>
                  <a:pt x="5670441" y="936622"/>
                  <a:pt x="5596211" y="904518"/>
                  <a:pt x="5543554" y="840310"/>
                </a:cubicBezTo>
                <a:cubicBezTo>
                  <a:pt x="5490897" y="776102"/>
                  <a:pt x="5464568" y="684885"/>
                  <a:pt x="5464568" y="566661"/>
                </a:cubicBezTo>
                <a:cubicBezTo>
                  <a:pt x="5464568" y="449116"/>
                  <a:pt x="5491747" y="358240"/>
                  <a:pt x="5546102" y="294032"/>
                </a:cubicBezTo>
                <a:cubicBezTo>
                  <a:pt x="5600458" y="229824"/>
                  <a:pt x="5676556" y="197720"/>
                  <a:pt x="5774397" y="197720"/>
                </a:cubicBezTo>
                <a:close/>
                <a:moveTo>
                  <a:pt x="7597435" y="196701"/>
                </a:moveTo>
                <a:cubicBezTo>
                  <a:pt x="7638201" y="196701"/>
                  <a:pt x="7662322" y="211309"/>
                  <a:pt x="7669796" y="240525"/>
                </a:cubicBezTo>
                <a:lnTo>
                  <a:pt x="7851209" y="842857"/>
                </a:lnTo>
                <a:cubicBezTo>
                  <a:pt x="7859363" y="870715"/>
                  <a:pt x="7870234" y="891778"/>
                  <a:pt x="7883823" y="906046"/>
                </a:cubicBezTo>
                <a:cubicBezTo>
                  <a:pt x="7866157" y="926430"/>
                  <a:pt x="7839998" y="936622"/>
                  <a:pt x="7805346" y="936622"/>
                </a:cubicBezTo>
                <a:cubicBezTo>
                  <a:pt x="7784283" y="936622"/>
                  <a:pt x="7766448" y="932205"/>
                  <a:pt x="7751839" y="923372"/>
                </a:cubicBezTo>
                <a:cubicBezTo>
                  <a:pt x="7737231" y="914539"/>
                  <a:pt x="7728229" y="901630"/>
                  <a:pt x="7724831" y="884644"/>
                </a:cubicBezTo>
                <a:lnTo>
                  <a:pt x="7678969" y="713422"/>
                </a:lnTo>
                <a:lnTo>
                  <a:pt x="7448635" y="713422"/>
                </a:lnTo>
                <a:lnTo>
                  <a:pt x="7415003" y="844896"/>
                </a:lnTo>
                <a:cubicBezTo>
                  <a:pt x="7410247" y="862561"/>
                  <a:pt x="7407868" y="877509"/>
                  <a:pt x="7407868" y="889739"/>
                </a:cubicBezTo>
                <a:cubicBezTo>
                  <a:pt x="7407868" y="904008"/>
                  <a:pt x="7411605" y="914879"/>
                  <a:pt x="7419079" y="922353"/>
                </a:cubicBezTo>
                <a:cubicBezTo>
                  <a:pt x="7406169" y="927109"/>
                  <a:pt x="7394449" y="930676"/>
                  <a:pt x="7383917" y="933054"/>
                </a:cubicBezTo>
                <a:cubicBezTo>
                  <a:pt x="7373387" y="935432"/>
                  <a:pt x="7360647" y="936622"/>
                  <a:pt x="7345699" y="936622"/>
                </a:cubicBezTo>
                <a:cubicBezTo>
                  <a:pt x="7319879" y="936622"/>
                  <a:pt x="7301025" y="932205"/>
                  <a:pt x="7289134" y="923372"/>
                </a:cubicBezTo>
                <a:cubicBezTo>
                  <a:pt x="7277244" y="914539"/>
                  <a:pt x="7271299" y="900271"/>
                  <a:pt x="7271299" y="880567"/>
                </a:cubicBezTo>
                <a:cubicBezTo>
                  <a:pt x="7271299" y="864260"/>
                  <a:pt x="7275715" y="841159"/>
                  <a:pt x="7284547" y="811263"/>
                </a:cubicBezTo>
                <a:lnTo>
                  <a:pt x="7485325" y="215046"/>
                </a:lnTo>
                <a:cubicBezTo>
                  <a:pt x="7522695" y="202816"/>
                  <a:pt x="7560065" y="196701"/>
                  <a:pt x="7597435" y="196701"/>
                </a:cubicBezTo>
                <a:close/>
                <a:moveTo>
                  <a:pt x="4635483" y="87649"/>
                </a:moveTo>
                <a:cubicBezTo>
                  <a:pt x="4642278" y="95123"/>
                  <a:pt x="4648563" y="106843"/>
                  <a:pt x="4654339" y="122810"/>
                </a:cubicBezTo>
                <a:cubicBezTo>
                  <a:pt x="4660113" y="138777"/>
                  <a:pt x="4663001" y="154575"/>
                  <a:pt x="4663001" y="170202"/>
                </a:cubicBezTo>
                <a:cubicBezTo>
                  <a:pt x="4663001" y="191265"/>
                  <a:pt x="4654169" y="210969"/>
                  <a:pt x="4636503" y="229314"/>
                </a:cubicBezTo>
                <a:cubicBezTo>
                  <a:pt x="4618837" y="247659"/>
                  <a:pt x="4595396" y="263287"/>
                  <a:pt x="4566180" y="276196"/>
                </a:cubicBezTo>
                <a:cubicBezTo>
                  <a:pt x="4622575" y="338026"/>
                  <a:pt x="4650771" y="434848"/>
                  <a:pt x="4650771" y="566661"/>
                </a:cubicBezTo>
                <a:cubicBezTo>
                  <a:pt x="4650771" y="689641"/>
                  <a:pt x="4626481" y="782047"/>
                  <a:pt x="4577901" y="843877"/>
                </a:cubicBezTo>
                <a:cubicBezTo>
                  <a:pt x="4529320" y="905707"/>
                  <a:pt x="4457468" y="936622"/>
                  <a:pt x="4362345" y="936622"/>
                </a:cubicBezTo>
                <a:cubicBezTo>
                  <a:pt x="4267222" y="936622"/>
                  <a:pt x="4195370" y="905707"/>
                  <a:pt x="4146789" y="843877"/>
                </a:cubicBezTo>
                <a:cubicBezTo>
                  <a:pt x="4098209" y="782047"/>
                  <a:pt x="4073919" y="689641"/>
                  <a:pt x="4073919" y="566661"/>
                </a:cubicBezTo>
                <a:cubicBezTo>
                  <a:pt x="4073919" y="444360"/>
                  <a:pt x="4098209" y="352295"/>
                  <a:pt x="4146789" y="290465"/>
                </a:cubicBezTo>
                <a:cubicBezTo>
                  <a:pt x="4195370" y="228635"/>
                  <a:pt x="4267222" y="197720"/>
                  <a:pt x="4362345" y="197720"/>
                </a:cubicBezTo>
                <a:cubicBezTo>
                  <a:pt x="4428252" y="197720"/>
                  <a:pt x="4483287" y="212668"/>
                  <a:pt x="4527451" y="242563"/>
                </a:cubicBezTo>
                <a:cubicBezTo>
                  <a:pt x="4555309" y="228295"/>
                  <a:pt x="4569237" y="208591"/>
                  <a:pt x="4569237" y="183451"/>
                </a:cubicBezTo>
                <a:cubicBezTo>
                  <a:pt x="4569237" y="172580"/>
                  <a:pt x="4567029" y="161879"/>
                  <a:pt x="4562613" y="151347"/>
                </a:cubicBezTo>
                <a:cubicBezTo>
                  <a:pt x="4558197" y="140816"/>
                  <a:pt x="4552591" y="132153"/>
                  <a:pt x="4545796" y="125358"/>
                </a:cubicBezTo>
                <a:cubicBezTo>
                  <a:pt x="4554629" y="118564"/>
                  <a:pt x="4568897" y="110920"/>
                  <a:pt x="4588601" y="102427"/>
                </a:cubicBezTo>
                <a:cubicBezTo>
                  <a:pt x="4608305" y="93934"/>
                  <a:pt x="4623933" y="89008"/>
                  <a:pt x="4635483" y="87649"/>
                </a:cubicBezTo>
                <a:close/>
                <a:moveTo>
                  <a:pt x="3973125" y="40767"/>
                </a:moveTo>
                <a:cubicBezTo>
                  <a:pt x="3979919" y="48241"/>
                  <a:pt x="3986205" y="59961"/>
                  <a:pt x="3991980" y="75928"/>
                </a:cubicBezTo>
                <a:cubicBezTo>
                  <a:pt x="3997755" y="91895"/>
                  <a:pt x="4000643" y="107693"/>
                  <a:pt x="4000643" y="123320"/>
                </a:cubicBezTo>
                <a:cubicBezTo>
                  <a:pt x="4000643" y="159331"/>
                  <a:pt x="3976183" y="190585"/>
                  <a:pt x="3927262" y="217084"/>
                </a:cubicBezTo>
                <a:cubicBezTo>
                  <a:pt x="3941530" y="229994"/>
                  <a:pt x="3948665" y="246640"/>
                  <a:pt x="3948665" y="267024"/>
                </a:cubicBezTo>
                <a:lnTo>
                  <a:pt x="3948665" y="609466"/>
                </a:lnTo>
                <a:cubicBezTo>
                  <a:pt x="3948665" y="718178"/>
                  <a:pt x="3926243" y="799882"/>
                  <a:pt x="3881399" y="854578"/>
                </a:cubicBezTo>
                <a:cubicBezTo>
                  <a:pt x="3836555" y="909274"/>
                  <a:pt x="3769969" y="936622"/>
                  <a:pt x="3681641" y="936622"/>
                </a:cubicBezTo>
                <a:cubicBezTo>
                  <a:pt x="3594671" y="936622"/>
                  <a:pt x="3529614" y="910123"/>
                  <a:pt x="3486469" y="857126"/>
                </a:cubicBezTo>
                <a:cubicBezTo>
                  <a:pt x="3443324" y="804129"/>
                  <a:pt x="3421751" y="721576"/>
                  <a:pt x="3421751" y="609466"/>
                </a:cubicBezTo>
                <a:lnTo>
                  <a:pt x="3421751" y="356711"/>
                </a:lnTo>
                <a:cubicBezTo>
                  <a:pt x="3421751" y="305073"/>
                  <a:pt x="3415297" y="262267"/>
                  <a:pt x="3402387" y="228295"/>
                </a:cubicBezTo>
                <a:cubicBezTo>
                  <a:pt x="3409861" y="220821"/>
                  <a:pt x="3420223" y="214026"/>
                  <a:pt x="3433471" y="207911"/>
                </a:cubicBezTo>
                <a:cubicBezTo>
                  <a:pt x="3446721" y="201796"/>
                  <a:pt x="3461839" y="198739"/>
                  <a:pt x="3478825" y="198739"/>
                </a:cubicBezTo>
                <a:cubicBezTo>
                  <a:pt x="3500567" y="198739"/>
                  <a:pt x="3518573" y="204854"/>
                  <a:pt x="3532841" y="217084"/>
                </a:cubicBezTo>
                <a:cubicBezTo>
                  <a:pt x="3547110" y="229314"/>
                  <a:pt x="3554244" y="245961"/>
                  <a:pt x="3554244" y="267024"/>
                </a:cubicBezTo>
                <a:lnTo>
                  <a:pt x="3554244" y="616601"/>
                </a:lnTo>
                <a:cubicBezTo>
                  <a:pt x="3554244" y="712403"/>
                  <a:pt x="3564436" y="781877"/>
                  <a:pt x="3584819" y="825022"/>
                </a:cubicBezTo>
                <a:cubicBezTo>
                  <a:pt x="3605203" y="868167"/>
                  <a:pt x="3637476" y="889739"/>
                  <a:pt x="3681641" y="889739"/>
                </a:cubicBezTo>
                <a:cubicBezTo>
                  <a:pt x="3727843" y="889739"/>
                  <a:pt x="3761816" y="866978"/>
                  <a:pt x="3783559" y="821455"/>
                </a:cubicBezTo>
                <a:cubicBezTo>
                  <a:pt x="3805300" y="775932"/>
                  <a:pt x="3816172" y="707647"/>
                  <a:pt x="3816172" y="616601"/>
                </a:cubicBezTo>
                <a:lnTo>
                  <a:pt x="3816172" y="356711"/>
                </a:lnTo>
                <a:cubicBezTo>
                  <a:pt x="3816172" y="305073"/>
                  <a:pt x="3809717" y="262267"/>
                  <a:pt x="3796808" y="228295"/>
                </a:cubicBezTo>
                <a:cubicBezTo>
                  <a:pt x="3813114" y="213347"/>
                  <a:pt x="3832478" y="203835"/>
                  <a:pt x="3854901" y="199758"/>
                </a:cubicBezTo>
                <a:cubicBezTo>
                  <a:pt x="3889552" y="185490"/>
                  <a:pt x="3906879" y="164427"/>
                  <a:pt x="3906879" y="136569"/>
                </a:cubicBezTo>
                <a:cubicBezTo>
                  <a:pt x="3906879" y="125698"/>
                  <a:pt x="3904671" y="114997"/>
                  <a:pt x="3900254" y="104465"/>
                </a:cubicBezTo>
                <a:cubicBezTo>
                  <a:pt x="3895838" y="93934"/>
                  <a:pt x="3890232" y="85271"/>
                  <a:pt x="3883438" y="78476"/>
                </a:cubicBezTo>
                <a:cubicBezTo>
                  <a:pt x="3892270" y="71682"/>
                  <a:pt x="3906539" y="64038"/>
                  <a:pt x="3926243" y="55545"/>
                </a:cubicBezTo>
                <a:cubicBezTo>
                  <a:pt x="3945947" y="47052"/>
                  <a:pt x="3961574" y="42126"/>
                  <a:pt x="3973125" y="40767"/>
                </a:cubicBezTo>
                <a:close/>
                <a:moveTo>
                  <a:pt x="875252" y="4076"/>
                </a:moveTo>
                <a:cubicBezTo>
                  <a:pt x="891559" y="4076"/>
                  <a:pt x="903109" y="5775"/>
                  <a:pt x="909904" y="9172"/>
                </a:cubicBezTo>
                <a:lnTo>
                  <a:pt x="1049531" y="142684"/>
                </a:lnTo>
                <a:cubicBezTo>
                  <a:pt x="1049531" y="146081"/>
                  <a:pt x="1046643" y="151177"/>
                  <a:pt x="1040868" y="157972"/>
                </a:cubicBezTo>
                <a:cubicBezTo>
                  <a:pt x="1035093" y="164766"/>
                  <a:pt x="1029827" y="169183"/>
                  <a:pt x="1025071" y="171221"/>
                </a:cubicBezTo>
                <a:lnTo>
                  <a:pt x="876271" y="90706"/>
                </a:lnTo>
                <a:lnTo>
                  <a:pt x="726453" y="171221"/>
                </a:lnTo>
                <a:cubicBezTo>
                  <a:pt x="722376" y="169183"/>
                  <a:pt x="717450" y="164766"/>
                  <a:pt x="711674" y="157972"/>
                </a:cubicBezTo>
                <a:cubicBezTo>
                  <a:pt x="705899" y="151177"/>
                  <a:pt x="702672" y="146081"/>
                  <a:pt x="701992" y="142684"/>
                </a:cubicBezTo>
                <a:lnTo>
                  <a:pt x="841619" y="9172"/>
                </a:lnTo>
                <a:cubicBezTo>
                  <a:pt x="848414" y="5775"/>
                  <a:pt x="859625" y="4076"/>
                  <a:pt x="875252" y="4076"/>
                </a:cubicBezTo>
                <a:close/>
                <a:moveTo>
                  <a:pt x="8822464" y="0"/>
                </a:moveTo>
                <a:lnTo>
                  <a:pt x="8969225" y="133512"/>
                </a:lnTo>
                <a:cubicBezTo>
                  <a:pt x="8969905" y="136230"/>
                  <a:pt x="8967697" y="141325"/>
                  <a:pt x="8962600" y="148799"/>
                </a:cubicBezTo>
                <a:cubicBezTo>
                  <a:pt x="8957505" y="156273"/>
                  <a:pt x="8952918" y="161029"/>
                  <a:pt x="8948842" y="163068"/>
                </a:cubicBezTo>
                <a:lnTo>
                  <a:pt x="8748064" y="81534"/>
                </a:lnTo>
                <a:cubicBezTo>
                  <a:pt x="8753499" y="66586"/>
                  <a:pt x="8764201" y="50619"/>
                  <a:pt x="8780168" y="33632"/>
                </a:cubicBezTo>
                <a:cubicBezTo>
                  <a:pt x="8796136" y="16646"/>
                  <a:pt x="8810234" y="5435"/>
                  <a:pt x="8822464" y="0"/>
                </a:cubicBezTo>
                <a:close/>
              </a:path>
            </a:pathLst>
          </a:custGeom>
          <a:solidFill>
            <a:prstClr val="white"/>
          </a:solidFill>
          <a:ln w="0">
            <a:noFill/>
          </a:ln>
          <a:effectLst>
            <a:outerShdw blurRad="38100" dist="190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9Slide03 Arima Madurai Black" panose="00000A00000000000000" pitchFamily="2" charset="-93"/>
              <a:ea typeface="+mn-ea"/>
              <a:cs typeface="#9Slide03 Arima Madurai Black" panose="00000A00000000000000" pitchFamily="2" charset="-93"/>
            </a:endParaRPr>
          </a:p>
        </p:txBody>
      </p:sp>
      <p:sp>
        <p:nvSpPr>
          <p:cNvPr id="9" name="Hộp Văn bản 8">
            <a:extLst>
              <a:ext uri="{FF2B5EF4-FFF2-40B4-BE49-F238E27FC236}">
                <a16:creationId xmlns:a16="http://schemas.microsoft.com/office/drawing/2014/main" id="{0319B431-3EFC-7C2D-CAD6-674C0E02EF4D}"/>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23" name="Freeform 2"/>
          <p:cNvSpPr/>
          <p:nvPr/>
        </p:nvSpPr>
        <p:spPr>
          <a:xfrm flipH="1">
            <a:off x="-152400" y="2469195"/>
            <a:ext cx="8741255" cy="6064246"/>
          </a:xfrm>
          <a:custGeom>
            <a:avLst/>
            <a:gdLst/>
            <a:ahLst/>
            <a:cxnLst/>
            <a:rect l="l" t="t" r="r" b="b"/>
            <a:pathLst>
              <a:path w="5931243" h="4114800">
                <a:moveTo>
                  <a:pt x="0" y="0"/>
                </a:moveTo>
                <a:lnTo>
                  <a:pt x="5931243" y="0"/>
                </a:lnTo>
                <a:lnTo>
                  <a:pt x="59312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60830131-873D-1F83-EB0E-70C1B349DCB1}"/>
              </a:ext>
            </a:extLst>
          </p:cNvPr>
          <p:cNvSpPr/>
          <p:nvPr/>
        </p:nvSpPr>
        <p:spPr>
          <a:xfrm>
            <a:off x="9372600" y="4234593"/>
            <a:ext cx="6705600" cy="6126285"/>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9B8A9-EC09-395B-25D0-46CBA3A84DBF}"/>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BE0C4DF0-A916-DC2A-87CF-F21FDCC9EECF}"/>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a:solidFill>
            <a:schemeClr val="accent6">
              <a:lumMod val="40000"/>
              <a:lumOff val="60000"/>
            </a:schemeClr>
          </a:solidFill>
        </p:spPr>
      </p:pic>
      <p:sp>
        <p:nvSpPr>
          <p:cNvPr id="10" name="Freeform 10">
            <a:extLst>
              <a:ext uri="{FF2B5EF4-FFF2-40B4-BE49-F238E27FC236}">
                <a16:creationId xmlns:a16="http://schemas.microsoft.com/office/drawing/2014/main" id="{FFB0A0AB-0426-2F23-C311-29AFED697F81}"/>
              </a:ext>
            </a:extLst>
          </p:cNvPr>
          <p:cNvSpPr/>
          <p:nvPr/>
        </p:nvSpPr>
        <p:spPr>
          <a:xfrm rot="-717662" flipH="1">
            <a:off x="16543775" y="6792589"/>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a:extLst>
              <a:ext uri="{FF2B5EF4-FFF2-40B4-BE49-F238E27FC236}">
                <a16:creationId xmlns:a16="http://schemas.microsoft.com/office/drawing/2014/main" id="{DAA269F7-1CA7-7112-FDEE-093B0C655498}"/>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0E4F39D0-99C3-4EAD-76FA-E672E41B1550}"/>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5B4F3E9F-5C27-EEC6-49C1-6D41A0095121}"/>
              </a:ext>
            </a:extLst>
          </p:cNvPr>
          <p:cNvGrpSpPr>
            <a:grpSpLocks noGrp="1" noUngrp="1" noRot="1" noMove="1" noResize="1"/>
          </p:cNvGrpSpPr>
          <p:nvPr/>
        </p:nvGrpSpPr>
        <p:grpSpPr>
          <a:xfrm>
            <a:off x="0" y="8801244"/>
            <a:ext cx="18288000" cy="1485756"/>
            <a:chOff x="0" y="-47625"/>
            <a:chExt cx="4816593" cy="391310"/>
          </a:xfrm>
        </p:grpSpPr>
        <p:sp>
          <p:nvSpPr>
            <p:cNvPr id="5" name="Freeform 12">
              <a:extLst>
                <a:ext uri="{FF2B5EF4-FFF2-40B4-BE49-F238E27FC236}">
                  <a16:creationId xmlns:a16="http://schemas.microsoft.com/office/drawing/2014/main" id="{47DFCC8F-C71D-3353-B304-641B02D442C7}"/>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6" name="TextBox 13">
              <a:extLst>
                <a:ext uri="{FF2B5EF4-FFF2-40B4-BE49-F238E27FC236}">
                  <a16:creationId xmlns:a16="http://schemas.microsoft.com/office/drawing/2014/main" id="{1E592B84-8F45-9BFB-3E91-16D0F83B9678}"/>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grpSp>
        <p:nvGrpSpPr>
          <p:cNvPr id="7" name="Group 3">
            <a:extLst>
              <a:ext uri="{FF2B5EF4-FFF2-40B4-BE49-F238E27FC236}">
                <a16:creationId xmlns:a16="http://schemas.microsoft.com/office/drawing/2014/main" id="{12E4B5EC-EAF5-83F4-9C34-4EDBD981603B}"/>
              </a:ext>
            </a:extLst>
          </p:cNvPr>
          <p:cNvGrpSpPr/>
          <p:nvPr/>
        </p:nvGrpSpPr>
        <p:grpSpPr>
          <a:xfrm>
            <a:off x="762234" y="190500"/>
            <a:ext cx="16992365" cy="8915400"/>
            <a:chOff x="0" y="0"/>
            <a:chExt cx="858578" cy="541735"/>
          </a:xfrm>
        </p:grpSpPr>
        <p:sp>
          <p:nvSpPr>
            <p:cNvPr id="8" name="Freeform 4">
              <a:extLst>
                <a:ext uri="{FF2B5EF4-FFF2-40B4-BE49-F238E27FC236}">
                  <a16:creationId xmlns:a16="http://schemas.microsoft.com/office/drawing/2014/main" id="{22A70A9B-BD3D-AF64-F453-52F1E9B2698C}"/>
                </a:ext>
              </a:extLst>
            </p:cNvPr>
            <p:cNvSpPr/>
            <p:nvPr/>
          </p:nvSpPr>
          <p:spPr>
            <a:xfrm>
              <a:off x="0" y="0"/>
              <a:ext cx="873767" cy="545973"/>
            </a:xfrm>
            <a:custGeom>
              <a:avLst/>
              <a:gdLst/>
              <a:ahLst/>
              <a:cxnLst/>
              <a:rect l="l" t="t" r="r" b="b"/>
              <a:pathLst>
                <a:path w="873767" h="545973">
                  <a:moveTo>
                    <a:pt x="487482" y="0"/>
                  </a:moveTo>
                  <a:cubicBezTo>
                    <a:pt x="496899" y="0"/>
                    <a:pt x="506373" y="0"/>
                    <a:pt x="515772" y="0"/>
                  </a:cubicBezTo>
                  <a:cubicBezTo>
                    <a:pt x="590705" y="9048"/>
                    <a:pt x="637536" y="39167"/>
                    <a:pt x="658866" y="88451"/>
                  </a:cubicBezTo>
                  <a:cubicBezTo>
                    <a:pt x="783793" y="81878"/>
                    <a:pt x="873767" y="175067"/>
                    <a:pt x="819268" y="266527"/>
                  </a:cubicBezTo>
                  <a:cubicBezTo>
                    <a:pt x="837675" y="285746"/>
                    <a:pt x="853032" y="307243"/>
                    <a:pt x="858578" y="336097"/>
                  </a:cubicBezTo>
                  <a:cubicBezTo>
                    <a:pt x="858578" y="344363"/>
                    <a:pt x="858578" y="352609"/>
                    <a:pt x="858578" y="360873"/>
                  </a:cubicBezTo>
                  <a:cubicBezTo>
                    <a:pt x="842050" y="434309"/>
                    <a:pt x="770932" y="483932"/>
                    <a:pt x="654174" y="470573"/>
                  </a:cubicBezTo>
                  <a:cubicBezTo>
                    <a:pt x="624134" y="508279"/>
                    <a:pt x="570679" y="545973"/>
                    <a:pt x="487499" y="541336"/>
                  </a:cubicBezTo>
                  <a:cubicBezTo>
                    <a:pt x="444504" y="538861"/>
                    <a:pt x="414594" y="524523"/>
                    <a:pt x="388406" y="507104"/>
                  </a:cubicBezTo>
                  <a:cubicBezTo>
                    <a:pt x="360823" y="521583"/>
                    <a:pt x="330949" y="532947"/>
                    <a:pt x="287787" y="533072"/>
                  </a:cubicBezTo>
                  <a:cubicBezTo>
                    <a:pt x="187931" y="533286"/>
                    <a:pt x="121130" y="477502"/>
                    <a:pt x="119511" y="400984"/>
                  </a:cubicBezTo>
                  <a:cubicBezTo>
                    <a:pt x="55316" y="383084"/>
                    <a:pt x="11838" y="349670"/>
                    <a:pt x="0" y="292495"/>
                  </a:cubicBezTo>
                  <a:cubicBezTo>
                    <a:pt x="0" y="284231"/>
                    <a:pt x="0" y="275949"/>
                    <a:pt x="0" y="267720"/>
                  </a:cubicBezTo>
                  <a:cubicBezTo>
                    <a:pt x="13066" y="211064"/>
                    <a:pt x="54181" y="175476"/>
                    <a:pt x="122638" y="160390"/>
                  </a:cubicBezTo>
                  <a:cubicBezTo>
                    <a:pt x="118525" y="64815"/>
                    <a:pt x="255458" y="5094"/>
                    <a:pt x="367951" y="47200"/>
                  </a:cubicBezTo>
                  <a:cubicBezTo>
                    <a:pt x="394735" y="26378"/>
                    <a:pt x="432629" y="3669"/>
                    <a:pt x="487482" y="0"/>
                  </a:cubicBezTo>
                  <a:close/>
                </a:path>
              </a:pathLst>
            </a:custGeom>
            <a:solidFill>
              <a:srgbClr val="FFFFFF"/>
            </a:solidFill>
          </p:spPr>
          <p:txBody>
            <a:bodyPr/>
            <a:lstStyle/>
            <a:p>
              <a:endParaRPr lang="en-US"/>
            </a:p>
          </p:txBody>
        </p:sp>
        <p:sp>
          <p:nvSpPr>
            <p:cNvPr id="9" name="TextBox 5">
              <a:extLst>
                <a:ext uri="{FF2B5EF4-FFF2-40B4-BE49-F238E27FC236}">
                  <a16:creationId xmlns:a16="http://schemas.microsoft.com/office/drawing/2014/main" id="{F20AED65-B887-0D51-08E0-5ADBDDE0BD78}"/>
                </a:ext>
              </a:extLst>
            </p:cNvPr>
            <p:cNvSpPr txBox="1"/>
            <p:nvPr/>
          </p:nvSpPr>
          <p:spPr>
            <a:xfrm>
              <a:off x="38100" y="31750"/>
              <a:ext cx="736600" cy="4254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7">
            <a:extLst>
              <a:ext uri="{FF2B5EF4-FFF2-40B4-BE49-F238E27FC236}">
                <a16:creationId xmlns:a16="http://schemas.microsoft.com/office/drawing/2014/main" id="{910471AC-8E26-6BAE-1567-B0EE4C1EF4FA}"/>
              </a:ext>
            </a:extLst>
          </p:cNvPr>
          <p:cNvSpPr/>
          <p:nvPr/>
        </p:nvSpPr>
        <p:spPr>
          <a:xfrm>
            <a:off x="12489007" y="7482930"/>
            <a:ext cx="4014481" cy="2052403"/>
          </a:xfrm>
          <a:custGeom>
            <a:avLst/>
            <a:gdLst/>
            <a:ahLst/>
            <a:cxnLst/>
            <a:rect l="l" t="t" r="r" b="b"/>
            <a:pathLst>
              <a:path w="4014481" h="2052403">
                <a:moveTo>
                  <a:pt x="0" y="0"/>
                </a:moveTo>
                <a:lnTo>
                  <a:pt x="4014481" y="0"/>
                </a:lnTo>
                <a:lnTo>
                  <a:pt x="4014481" y="2052403"/>
                </a:lnTo>
                <a:lnTo>
                  <a:pt x="0" y="20524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9">
            <a:extLst>
              <a:ext uri="{FF2B5EF4-FFF2-40B4-BE49-F238E27FC236}">
                <a16:creationId xmlns:a16="http://schemas.microsoft.com/office/drawing/2014/main" id="{4746C0C3-92FC-ED10-DA78-19A8FBCCCD25}"/>
              </a:ext>
            </a:extLst>
          </p:cNvPr>
          <p:cNvSpPr/>
          <p:nvPr/>
        </p:nvSpPr>
        <p:spPr>
          <a:xfrm>
            <a:off x="281410" y="-159214"/>
            <a:ext cx="3824090" cy="3838485"/>
          </a:xfrm>
          <a:custGeom>
            <a:avLst/>
            <a:gdLst/>
            <a:ahLst/>
            <a:cxnLst/>
            <a:rect l="l" t="t" r="r" b="b"/>
            <a:pathLst>
              <a:path w="3824090" h="3838485">
                <a:moveTo>
                  <a:pt x="0" y="0"/>
                </a:moveTo>
                <a:lnTo>
                  <a:pt x="3824091" y="0"/>
                </a:lnTo>
                <a:lnTo>
                  <a:pt x="3824091" y="3838485"/>
                </a:lnTo>
                <a:lnTo>
                  <a:pt x="0" y="38384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id="{3EFA7C1C-D332-9CD7-74C4-6EA7E183C685}"/>
              </a:ext>
            </a:extLst>
          </p:cNvPr>
          <p:cNvSpPr txBox="1"/>
          <p:nvPr/>
        </p:nvSpPr>
        <p:spPr>
          <a:xfrm>
            <a:off x="1712975" y="1824886"/>
            <a:ext cx="15391491" cy="5632311"/>
          </a:xfrm>
          <a:prstGeom prst="rect">
            <a:avLst/>
          </a:prstGeom>
          <a:noFill/>
        </p:spPr>
        <p:txBody>
          <a:bodyPr wrap="square">
            <a:spAutoFit/>
          </a:bodyPr>
          <a:lstStyle/>
          <a:p>
            <a:pPr algn="ctr"/>
            <a:r>
              <a:rPr lang="en-US" sz="6000" i="1">
                <a:effectLst/>
                <a:latin typeface="Times New Roman" panose="02020603050405020304" pitchFamily="18" charset="0"/>
                <a:ea typeface="Calibri" panose="020F0502020204030204" pitchFamily="34" charset="0"/>
              </a:rPr>
              <a:t>Tình yêu thương người thân được </a:t>
            </a:r>
            <a:endParaRPr lang="vi-VN" sz="6000" i="1">
              <a:effectLst/>
              <a:latin typeface="Times New Roman" panose="02020603050405020304" pitchFamily="18" charset="0"/>
              <a:ea typeface="Calibri" panose="020F0502020204030204" pitchFamily="34" charset="0"/>
            </a:endParaRPr>
          </a:p>
          <a:p>
            <a:pPr algn="ctr"/>
            <a:r>
              <a:rPr lang="en-US" sz="6000" i="1">
                <a:effectLst/>
                <a:latin typeface="Times New Roman" panose="02020603050405020304" pitchFamily="18" charset="0"/>
                <a:ea typeface="Calibri" panose="020F0502020204030204" pitchFamily="34" charset="0"/>
              </a:rPr>
              <a:t>biểu hiện qua từng việc làm thể hiện </a:t>
            </a:r>
            <a:endParaRPr lang="vi-VN" sz="6000" i="1">
              <a:effectLst/>
              <a:latin typeface="Times New Roman" panose="02020603050405020304" pitchFamily="18" charset="0"/>
              <a:ea typeface="Calibri" panose="020F0502020204030204" pitchFamily="34" charset="0"/>
            </a:endParaRPr>
          </a:p>
          <a:p>
            <a:pPr algn="ctr"/>
            <a:r>
              <a:rPr lang="en-US" sz="6000" i="1">
                <a:effectLst/>
                <a:latin typeface="Times New Roman" panose="02020603050405020304" pitchFamily="18" charset="0"/>
                <a:ea typeface="Calibri" panose="020F0502020204030204" pitchFamily="34" charset="0"/>
              </a:rPr>
              <a:t>trách nhiệm, lòng biết ơn của chúng ta với các thành viên trong gia đình. Khi chúng ta yêu quý, biết ơn thì chúng ta sẽ chủ động thể hiện trách nhiệm của mình với người thân.</a:t>
            </a:r>
            <a:endParaRPr lang="en-US" sz="6000"/>
          </a:p>
        </p:txBody>
      </p:sp>
    </p:spTree>
    <p:extLst>
      <p:ext uri="{BB962C8B-B14F-4D97-AF65-F5344CB8AC3E}">
        <p14:creationId xmlns:p14="http://schemas.microsoft.com/office/powerpoint/2010/main" val="193899241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1C233-2521-565C-2D1B-0F40B9EFB0B0}"/>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5FE12CAF-3CA6-AAB7-13EA-0E2C41DC6B5F}"/>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sp>
        <p:nvSpPr>
          <p:cNvPr id="10" name="Freeform 10">
            <a:extLst>
              <a:ext uri="{FF2B5EF4-FFF2-40B4-BE49-F238E27FC236}">
                <a16:creationId xmlns:a16="http://schemas.microsoft.com/office/drawing/2014/main" id="{60DE8F7A-D2A5-595B-F699-B82BB3832ED9}"/>
              </a:ext>
            </a:extLst>
          </p:cNvPr>
          <p:cNvSpPr/>
          <p:nvPr/>
        </p:nvSpPr>
        <p:spPr>
          <a:xfrm rot="-717662" flipH="1">
            <a:off x="16543775" y="6792589"/>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a:extLst>
              <a:ext uri="{FF2B5EF4-FFF2-40B4-BE49-F238E27FC236}">
                <a16:creationId xmlns:a16="http://schemas.microsoft.com/office/drawing/2014/main" id="{4E9F235C-76FD-37BB-E93E-21EB8D84E8B9}"/>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6952944F-D766-13F8-B87A-5110AF11B55E}"/>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Nhóm 28">
            <a:extLst>
              <a:ext uri="{FF2B5EF4-FFF2-40B4-BE49-F238E27FC236}">
                <a16:creationId xmlns:a16="http://schemas.microsoft.com/office/drawing/2014/main" id="{9D9A9160-9D18-E7C0-F4E0-DE398AF2662D}"/>
              </a:ext>
            </a:extLst>
          </p:cNvPr>
          <p:cNvGrpSpPr/>
          <p:nvPr/>
        </p:nvGrpSpPr>
        <p:grpSpPr>
          <a:xfrm>
            <a:off x="1381125" y="367363"/>
            <a:ext cx="15525750" cy="1529865"/>
            <a:chOff x="1381125" y="425833"/>
            <a:chExt cx="15525750" cy="1529865"/>
          </a:xfrm>
        </p:grpSpPr>
        <p:sp>
          <p:nvSpPr>
            <p:cNvPr id="27" name="Hình chữ nhật: Góc Tròn 26">
              <a:extLst>
                <a:ext uri="{FF2B5EF4-FFF2-40B4-BE49-F238E27FC236}">
                  <a16:creationId xmlns:a16="http://schemas.microsoft.com/office/drawing/2014/main" id="{B75CBAF8-4AB3-F3EA-02D1-1290FB4F007D}"/>
                </a:ext>
              </a:extLst>
            </p:cNvPr>
            <p:cNvSpPr/>
            <p:nvPr/>
          </p:nvSpPr>
          <p:spPr>
            <a:xfrm>
              <a:off x="1381125" y="425833"/>
              <a:ext cx="15525750" cy="1499537"/>
            </a:xfrm>
            <a:custGeom>
              <a:avLst/>
              <a:gdLst>
                <a:gd name="connsiteX0" fmla="*/ 0 w 15525750"/>
                <a:gd name="connsiteY0" fmla="*/ 249928 h 1499537"/>
                <a:gd name="connsiteX1" fmla="*/ 249928 w 15525750"/>
                <a:gd name="connsiteY1" fmla="*/ 0 h 1499537"/>
                <a:gd name="connsiteX2" fmla="*/ 632405 w 15525750"/>
                <a:gd name="connsiteY2" fmla="*/ 0 h 1499537"/>
                <a:gd name="connsiteX3" fmla="*/ 1165142 w 15525750"/>
                <a:gd name="connsiteY3" fmla="*/ 0 h 1499537"/>
                <a:gd name="connsiteX4" fmla="*/ 1697878 w 15525750"/>
                <a:gd name="connsiteY4" fmla="*/ 0 h 1499537"/>
                <a:gd name="connsiteX5" fmla="*/ 2380873 w 15525750"/>
                <a:gd name="connsiteY5" fmla="*/ 0 h 1499537"/>
                <a:gd name="connsiteX6" fmla="*/ 2913609 w 15525750"/>
                <a:gd name="connsiteY6" fmla="*/ 0 h 1499537"/>
                <a:gd name="connsiteX7" fmla="*/ 3746863 w 15525750"/>
                <a:gd name="connsiteY7" fmla="*/ 0 h 1499537"/>
                <a:gd name="connsiteX8" fmla="*/ 4580117 w 15525750"/>
                <a:gd name="connsiteY8" fmla="*/ 0 h 1499537"/>
                <a:gd name="connsiteX9" fmla="*/ 5263113 w 15525750"/>
                <a:gd name="connsiteY9" fmla="*/ 0 h 1499537"/>
                <a:gd name="connsiteX10" fmla="*/ 5495331 w 15525750"/>
                <a:gd name="connsiteY10" fmla="*/ 0 h 1499537"/>
                <a:gd name="connsiteX11" fmla="*/ 5877808 w 15525750"/>
                <a:gd name="connsiteY11" fmla="*/ 0 h 1499537"/>
                <a:gd name="connsiteX12" fmla="*/ 6410545 w 15525750"/>
                <a:gd name="connsiteY12" fmla="*/ 0 h 1499537"/>
                <a:gd name="connsiteX13" fmla="*/ 6642763 w 15525750"/>
                <a:gd name="connsiteY13" fmla="*/ 0 h 1499537"/>
                <a:gd name="connsiteX14" fmla="*/ 7025240 w 15525750"/>
                <a:gd name="connsiteY14" fmla="*/ 0 h 1499537"/>
                <a:gd name="connsiteX15" fmla="*/ 7257459 w 15525750"/>
                <a:gd name="connsiteY15" fmla="*/ 0 h 1499537"/>
                <a:gd name="connsiteX16" fmla="*/ 7790195 w 15525750"/>
                <a:gd name="connsiteY16" fmla="*/ 0 h 1499537"/>
                <a:gd name="connsiteX17" fmla="*/ 8022413 w 15525750"/>
                <a:gd name="connsiteY17" fmla="*/ 0 h 1499537"/>
                <a:gd name="connsiteX18" fmla="*/ 9005926 w 15525750"/>
                <a:gd name="connsiteY18" fmla="*/ 0 h 1499537"/>
                <a:gd name="connsiteX19" fmla="*/ 9388404 w 15525750"/>
                <a:gd name="connsiteY19" fmla="*/ 0 h 1499537"/>
                <a:gd name="connsiteX20" fmla="*/ 9620622 w 15525750"/>
                <a:gd name="connsiteY20" fmla="*/ 0 h 1499537"/>
                <a:gd name="connsiteX21" fmla="*/ 10303617 w 15525750"/>
                <a:gd name="connsiteY21" fmla="*/ 0 h 1499537"/>
                <a:gd name="connsiteX22" fmla="*/ 10535835 w 15525750"/>
                <a:gd name="connsiteY22" fmla="*/ 0 h 1499537"/>
                <a:gd name="connsiteX23" fmla="*/ 10768054 w 15525750"/>
                <a:gd name="connsiteY23" fmla="*/ 0 h 1499537"/>
                <a:gd name="connsiteX24" fmla="*/ 11451049 w 15525750"/>
                <a:gd name="connsiteY24" fmla="*/ 0 h 1499537"/>
                <a:gd name="connsiteX25" fmla="*/ 12434562 w 15525750"/>
                <a:gd name="connsiteY25" fmla="*/ 0 h 1499537"/>
                <a:gd name="connsiteX26" fmla="*/ 13117557 w 15525750"/>
                <a:gd name="connsiteY26" fmla="*/ 0 h 1499537"/>
                <a:gd name="connsiteX27" fmla="*/ 13650293 w 15525750"/>
                <a:gd name="connsiteY27" fmla="*/ 0 h 1499537"/>
                <a:gd name="connsiteX28" fmla="*/ 14333289 w 15525750"/>
                <a:gd name="connsiteY28" fmla="*/ 0 h 1499537"/>
                <a:gd name="connsiteX29" fmla="*/ 15275822 w 15525750"/>
                <a:gd name="connsiteY29" fmla="*/ 0 h 1499537"/>
                <a:gd name="connsiteX30" fmla="*/ 15525750 w 15525750"/>
                <a:gd name="connsiteY30" fmla="*/ 249928 h 1499537"/>
                <a:gd name="connsiteX31" fmla="*/ 15525750 w 15525750"/>
                <a:gd name="connsiteY31" fmla="*/ 749769 h 1499537"/>
                <a:gd name="connsiteX32" fmla="*/ 15525750 w 15525750"/>
                <a:gd name="connsiteY32" fmla="*/ 1249609 h 1499537"/>
                <a:gd name="connsiteX33" fmla="*/ 15275822 w 15525750"/>
                <a:gd name="connsiteY33" fmla="*/ 1499537 h 1499537"/>
                <a:gd name="connsiteX34" fmla="*/ 14592827 w 15525750"/>
                <a:gd name="connsiteY34" fmla="*/ 1499537 h 1499537"/>
                <a:gd name="connsiteX35" fmla="*/ 13609314 w 15525750"/>
                <a:gd name="connsiteY35" fmla="*/ 1499537 h 1499537"/>
                <a:gd name="connsiteX36" fmla="*/ 13076578 w 15525750"/>
                <a:gd name="connsiteY36" fmla="*/ 1499537 h 1499537"/>
                <a:gd name="connsiteX37" fmla="*/ 12543841 w 15525750"/>
                <a:gd name="connsiteY37" fmla="*/ 1499537 h 1499537"/>
                <a:gd name="connsiteX38" fmla="*/ 11710587 w 15525750"/>
                <a:gd name="connsiteY38" fmla="*/ 1499537 h 1499537"/>
                <a:gd name="connsiteX39" fmla="*/ 11027592 w 15525750"/>
                <a:gd name="connsiteY39" fmla="*/ 1499537 h 1499537"/>
                <a:gd name="connsiteX40" fmla="*/ 10494856 w 15525750"/>
                <a:gd name="connsiteY40" fmla="*/ 1499537 h 1499537"/>
                <a:gd name="connsiteX41" fmla="*/ 9962119 w 15525750"/>
                <a:gd name="connsiteY41" fmla="*/ 1499537 h 1499537"/>
                <a:gd name="connsiteX42" fmla="*/ 9279124 w 15525750"/>
                <a:gd name="connsiteY42" fmla="*/ 1499537 h 1499537"/>
                <a:gd name="connsiteX43" fmla="*/ 8295611 w 15525750"/>
                <a:gd name="connsiteY43" fmla="*/ 1499537 h 1499537"/>
                <a:gd name="connsiteX44" fmla="*/ 7312098 w 15525750"/>
                <a:gd name="connsiteY44" fmla="*/ 1499537 h 1499537"/>
                <a:gd name="connsiteX45" fmla="*/ 6779362 w 15525750"/>
                <a:gd name="connsiteY45" fmla="*/ 1499537 h 1499537"/>
                <a:gd name="connsiteX46" fmla="*/ 5795849 w 15525750"/>
                <a:gd name="connsiteY46" fmla="*/ 1499537 h 1499537"/>
                <a:gd name="connsiteX47" fmla="*/ 5112854 w 15525750"/>
                <a:gd name="connsiteY47" fmla="*/ 1499537 h 1499537"/>
                <a:gd name="connsiteX48" fmla="*/ 4129341 w 15525750"/>
                <a:gd name="connsiteY48" fmla="*/ 1499537 h 1499537"/>
                <a:gd name="connsiteX49" fmla="*/ 3145828 w 15525750"/>
                <a:gd name="connsiteY49" fmla="*/ 1499537 h 1499537"/>
                <a:gd name="connsiteX50" fmla="*/ 2462832 w 15525750"/>
                <a:gd name="connsiteY50" fmla="*/ 1499537 h 1499537"/>
                <a:gd name="connsiteX51" fmla="*/ 2230614 w 15525750"/>
                <a:gd name="connsiteY51" fmla="*/ 1499537 h 1499537"/>
                <a:gd name="connsiteX52" fmla="*/ 1998396 w 15525750"/>
                <a:gd name="connsiteY52" fmla="*/ 1499537 h 1499537"/>
                <a:gd name="connsiteX53" fmla="*/ 1615918 w 15525750"/>
                <a:gd name="connsiteY53" fmla="*/ 1499537 h 1499537"/>
                <a:gd name="connsiteX54" fmla="*/ 249928 w 15525750"/>
                <a:gd name="connsiteY54" fmla="*/ 1499537 h 1499537"/>
                <a:gd name="connsiteX55" fmla="*/ 0 w 15525750"/>
                <a:gd name="connsiteY55" fmla="*/ 1249609 h 1499537"/>
                <a:gd name="connsiteX56" fmla="*/ 0 w 15525750"/>
                <a:gd name="connsiteY56" fmla="*/ 769762 h 1499537"/>
                <a:gd name="connsiteX57" fmla="*/ 0 w 15525750"/>
                <a:gd name="connsiteY57" fmla="*/ 249928 h 149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25750" h="1499537" fill="none" extrusionOk="0">
                  <a:moveTo>
                    <a:pt x="0" y="249928"/>
                  </a:moveTo>
                  <a:cubicBezTo>
                    <a:pt x="3194" y="83082"/>
                    <a:pt x="114172" y="25804"/>
                    <a:pt x="249928" y="0"/>
                  </a:cubicBezTo>
                  <a:cubicBezTo>
                    <a:pt x="440291" y="14170"/>
                    <a:pt x="501721" y="-15920"/>
                    <a:pt x="632405" y="0"/>
                  </a:cubicBezTo>
                  <a:cubicBezTo>
                    <a:pt x="763089" y="15920"/>
                    <a:pt x="986294" y="14864"/>
                    <a:pt x="1165142" y="0"/>
                  </a:cubicBezTo>
                  <a:cubicBezTo>
                    <a:pt x="1343990" y="-14864"/>
                    <a:pt x="1556542" y="20721"/>
                    <a:pt x="1697878" y="0"/>
                  </a:cubicBezTo>
                  <a:cubicBezTo>
                    <a:pt x="1839214" y="-20721"/>
                    <a:pt x="2204611" y="-4593"/>
                    <a:pt x="2380873" y="0"/>
                  </a:cubicBezTo>
                  <a:cubicBezTo>
                    <a:pt x="2557136" y="4593"/>
                    <a:pt x="2687936" y="9312"/>
                    <a:pt x="2913609" y="0"/>
                  </a:cubicBezTo>
                  <a:cubicBezTo>
                    <a:pt x="3139282" y="-9312"/>
                    <a:pt x="3528222" y="-12710"/>
                    <a:pt x="3746863" y="0"/>
                  </a:cubicBezTo>
                  <a:cubicBezTo>
                    <a:pt x="3965504" y="12710"/>
                    <a:pt x="4214118" y="-40980"/>
                    <a:pt x="4580117" y="0"/>
                  </a:cubicBezTo>
                  <a:cubicBezTo>
                    <a:pt x="4946116" y="40980"/>
                    <a:pt x="5010792" y="26467"/>
                    <a:pt x="5263113" y="0"/>
                  </a:cubicBezTo>
                  <a:cubicBezTo>
                    <a:pt x="5515434" y="-26467"/>
                    <a:pt x="5421936" y="-9500"/>
                    <a:pt x="5495331" y="0"/>
                  </a:cubicBezTo>
                  <a:cubicBezTo>
                    <a:pt x="5568726" y="9500"/>
                    <a:pt x="5745202" y="16725"/>
                    <a:pt x="5877808" y="0"/>
                  </a:cubicBezTo>
                  <a:cubicBezTo>
                    <a:pt x="6010414" y="-16725"/>
                    <a:pt x="6209103" y="937"/>
                    <a:pt x="6410545" y="0"/>
                  </a:cubicBezTo>
                  <a:cubicBezTo>
                    <a:pt x="6611987" y="-937"/>
                    <a:pt x="6526869" y="5865"/>
                    <a:pt x="6642763" y="0"/>
                  </a:cubicBezTo>
                  <a:cubicBezTo>
                    <a:pt x="6758657" y="-5865"/>
                    <a:pt x="6881732" y="-8870"/>
                    <a:pt x="7025240" y="0"/>
                  </a:cubicBezTo>
                  <a:cubicBezTo>
                    <a:pt x="7168748" y="8870"/>
                    <a:pt x="7210944" y="1053"/>
                    <a:pt x="7257459" y="0"/>
                  </a:cubicBezTo>
                  <a:cubicBezTo>
                    <a:pt x="7303974" y="-1053"/>
                    <a:pt x="7681425" y="-18957"/>
                    <a:pt x="7790195" y="0"/>
                  </a:cubicBezTo>
                  <a:cubicBezTo>
                    <a:pt x="7898965" y="18957"/>
                    <a:pt x="7939218" y="-8019"/>
                    <a:pt x="8022413" y="0"/>
                  </a:cubicBezTo>
                  <a:cubicBezTo>
                    <a:pt x="8105608" y="8019"/>
                    <a:pt x="8744760" y="21982"/>
                    <a:pt x="9005926" y="0"/>
                  </a:cubicBezTo>
                  <a:cubicBezTo>
                    <a:pt x="9267092" y="-21982"/>
                    <a:pt x="9310877" y="17156"/>
                    <a:pt x="9388404" y="0"/>
                  </a:cubicBezTo>
                  <a:cubicBezTo>
                    <a:pt x="9465931" y="-17156"/>
                    <a:pt x="9538584" y="10920"/>
                    <a:pt x="9620622" y="0"/>
                  </a:cubicBezTo>
                  <a:cubicBezTo>
                    <a:pt x="9702660" y="-10920"/>
                    <a:pt x="10074870" y="-28753"/>
                    <a:pt x="10303617" y="0"/>
                  </a:cubicBezTo>
                  <a:cubicBezTo>
                    <a:pt x="10532364" y="28753"/>
                    <a:pt x="10470231" y="8609"/>
                    <a:pt x="10535835" y="0"/>
                  </a:cubicBezTo>
                  <a:cubicBezTo>
                    <a:pt x="10601439" y="-8609"/>
                    <a:pt x="10716659" y="1706"/>
                    <a:pt x="10768054" y="0"/>
                  </a:cubicBezTo>
                  <a:cubicBezTo>
                    <a:pt x="10819449" y="-1706"/>
                    <a:pt x="11311527" y="-21848"/>
                    <a:pt x="11451049" y="0"/>
                  </a:cubicBezTo>
                  <a:cubicBezTo>
                    <a:pt x="11590572" y="21848"/>
                    <a:pt x="12014960" y="-22429"/>
                    <a:pt x="12434562" y="0"/>
                  </a:cubicBezTo>
                  <a:cubicBezTo>
                    <a:pt x="12854164" y="22429"/>
                    <a:pt x="12806315" y="27296"/>
                    <a:pt x="13117557" y="0"/>
                  </a:cubicBezTo>
                  <a:cubicBezTo>
                    <a:pt x="13428799" y="-27296"/>
                    <a:pt x="13437723" y="-20802"/>
                    <a:pt x="13650293" y="0"/>
                  </a:cubicBezTo>
                  <a:cubicBezTo>
                    <a:pt x="13862863" y="20802"/>
                    <a:pt x="14180298" y="17"/>
                    <a:pt x="14333289" y="0"/>
                  </a:cubicBezTo>
                  <a:cubicBezTo>
                    <a:pt x="14486280" y="-17"/>
                    <a:pt x="14824803" y="-8007"/>
                    <a:pt x="15275822" y="0"/>
                  </a:cubicBezTo>
                  <a:cubicBezTo>
                    <a:pt x="15409270" y="31832"/>
                    <a:pt x="15541461" y="124605"/>
                    <a:pt x="15525750" y="249928"/>
                  </a:cubicBezTo>
                  <a:cubicBezTo>
                    <a:pt x="15547873" y="403135"/>
                    <a:pt x="15524632" y="635116"/>
                    <a:pt x="15525750" y="749769"/>
                  </a:cubicBezTo>
                  <a:cubicBezTo>
                    <a:pt x="15526868" y="864422"/>
                    <a:pt x="15538527" y="1061453"/>
                    <a:pt x="15525750" y="1249609"/>
                  </a:cubicBezTo>
                  <a:cubicBezTo>
                    <a:pt x="15496994" y="1392946"/>
                    <a:pt x="15387976" y="1483237"/>
                    <a:pt x="15275822" y="1499537"/>
                  </a:cubicBezTo>
                  <a:cubicBezTo>
                    <a:pt x="15053603" y="1504190"/>
                    <a:pt x="14864895" y="1486844"/>
                    <a:pt x="14592827" y="1499537"/>
                  </a:cubicBezTo>
                  <a:cubicBezTo>
                    <a:pt x="14320759" y="1512230"/>
                    <a:pt x="13811406" y="1479998"/>
                    <a:pt x="13609314" y="1499537"/>
                  </a:cubicBezTo>
                  <a:cubicBezTo>
                    <a:pt x="13407222" y="1519076"/>
                    <a:pt x="13213795" y="1512254"/>
                    <a:pt x="13076578" y="1499537"/>
                  </a:cubicBezTo>
                  <a:cubicBezTo>
                    <a:pt x="12939361" y="1486820"/>
                    <a:pt x="12709296" y="1506257"/>
                    <a:pt x="12543841" y="1499537"/>
                  </a:cubicBezTo>
                  <a:cubicBezTo>
                    <a:pt x="12378386" y="1492817"/>
                    <a:pt x="11954337" y="1473567"/>
                    <a:pt x="11710587" y="1499537"/>
                  </a:cubicBezTo>
                  <a:cubicBezTo>
                    <a:pt x="11466837" y="1525507"/>
                    <a:pt x="11355873" y="1470392"/>
                    <a:pt x="11027592" y="1499537"/>
                  </a:cubicBezTo>
                  <a:cubicBezTo>
                    <a:pt x="10699311" y="1528682"/>
                    <a:pt x="10739075" y="1485714"/>
                    <a:pt x="10494856" y="1499537"/>
                  </a:cubicBezTo>
                  <a:cubicBezTo>
                    <a:pt x="10250637" y="1513360"/>
                    <a:pt x="10197018" y="1493087"/>
                    <a:pt x="9962119" y="1499537"/>
                  </a:cubicBezTo>
                  <a:cubicBezTo>
                    <a:pt x="9727220" y="1505987"/>
                    <a:pt x="9560654" y="1502895"/>
                    <a:pt x="9279124" y="1499537"/>
                  </a:cubicBezTo>
                  <a:cubicBezTo>
                    <a:pt x="8997595" y="1496179"/>
                    <a:pt x="8651931" y="1468398"/>
                    <a:pt x="8295611" y="1499537"/>
                  </a:cubicBezTo>
                  <a:cubicBezTo>
                    <a:pt x="7939291" y="1530676"/>
                    <a:pt x="7714727" y="1468151"/>
                    <a:pt x="7312098" y="1499537"/>
                  </a:cubicBezTo>
                  <a:cubicBezTo>
                    <a:pt x="6909469" y="1530923"/>
                    <a:pt x="7017317" y="1509380"/>
                    <a:pt x="6779362" y="1499537"/>
                  </a:cubicBezTo>
                  <a:cubicBezTo>
                    <a:pt x="6541407" y="1489694"/>
                    <a:pt x="6090392" y="1528899"/>
                    <a:pt x="5795849" y="1499537"/>
                  </a:cubicBezTo>
                  <a:cubicBezTo>
                    <a:pt x="5501306" y="1470175"/>
                    <a:pt x="5441572" y="1495153"/>
                    <a:pt x="5112854" y="1499537"/>
                  </a:cubicBezTo>
                  <a:cubicBezTo>
                    <a:pt x="4784136" y="1503921"/>
                    <a:pt x="4398592" y="1543901"/>
                    <a:pt x="4129341" y="1499537"/>
                  </a:cubicBezTo>
                  <a:cubicBezTo>
                    <a:pt x="3860090" y="1455173"/>
                    <a:pt x="3496435" y="1481581"/>
                    <a:pt x="3145828" y="1499537"/>
                  </a:cubicBezTo>
                  <a:cubicBezTo>
                    <a:pt x="2795221" y="1517493"/>
                    <a:pt x="2781804" y="1519340"/>
                    <a:pt x="2462832" y="1499537"/>
                  </a:cubicBezTo>
                  <a:cubicBezTo>
                    <a:pt x="2143860" y="1479734"/>
                    <a:pt x="2278555" y="1496534"/>
                    <a:pt x="2230614" y="1499537"/>
                  </a:cubicBezTo>
                  <a:cubicBezTo>
                    <a:pt x="2182673" y="1502540"/>
                    <a:pt x="2072111" y="1495723"/>
                    <a:pt x="1998396" y="1499537"/>
                  </a:cubicBezTo>
                  <a:cubicBezTo>
                    <a:pt x="1924681" y="1503351"/>
                    <a:pt x="1716904" y="1499888"/>
                    <a:pt x="1615918" y="1499537"/>
                  </a:cubicBezTo>
                  <a:cubicBezTo>
                    <a:pt x="1514932" y="1499186"/>
                    <a:pt x="648753" y="1504437"/>
                    <a:pt x="249928" y="1499537"/>
                  </a:cubicBezTo>
                  <a:cubicBezTo>
                    <a:pt x="105786" y="1514045"/>
                    <a:pt x="-3943" y="1402183"/>
                    <a:pt x="0" y="1249609"/>
                  </a:cubicBezTo>
                  <a:cubicBezTo>
                    <a:pt x="1630" y="1131815"/>
                    <a:pt x="22161" y="951323"/>
                    <a:pt x="0" y="769762"/>
                  </a:cubicBezTo>
                  <a:cubicBezTo>
                    <a:pt x="-22161" y="588201"/>
                    <a:pt x="15018" y="471263"/>
                    <a:pt x="0" y="249928"/>
                  </a:cubicBezTo>
                  <a:close/>
                </a:path>
                <a:path w="15525750" h="1499537" stroke="0" extrusionOk="0">
                  <a:moveTo>
                    <a:pt x="0" y="249928"/>
                  </a:moveTo>
                  <a:cubicBezTo>
                    <a:pt x="9342" y="97283"/>
                    <a:pt x="103919" y="-6094"/>
                    <a:pt x="249928" y="0"/>
                  </a:cubicBezTo>
                  <a:cubicBezTo>
                    <a:pt x="340430" y="-2202"/>
                    <a:pt x="510894" y="-2869"/>
                    <a:pt x="632405" y="0"/>
                  </a:cubicBezTo>
                  <a:cubicBezTo>
                    <a:pt x="753916" y="2869"/>
                    <a:pt x="975538" y="23853"/>
                    <a:pt x="1165142" y="0"/>
                  </a:cubicBezTo>
                  <a:cubicBezTo>
                    <a:pt x="1354746" y="-23853"/>
                    <a:pt x="1306370" y="11016"/>
                    <a:pt x="1397360" y="0"/>
                  </a:cubicBezTo>
                  <a:cubicBezTo>
                    <a:pt x="1488350" y="-11016"/>
                    <a:pt x="2126746" y="1678"/>
                    <a:pt x="2380873" y="0"/>
                  </a:cubicBezTo>
                  <a:cubicBezTo>
                    <a:pt x="2635000" y="-1678"/>
                    <a:pt x="2565329" y="4507"/>
                    <a:pt x="2613091" y="0"/>
                  </a:cubicBezTo>
                  <a:cubicBezTo>
                    <a:pt x="2660853" y="-4507"/>
                    <a:pt x="3339644" y="35590"/>
                    <a:pt x="3596604" y="0"/>
                  </a:cubicBezTo>
                  <a:cubicBezTo>
                    <a:pt x="3853564" y="-35590"/>
                    <a:pt x="3776631" y="-8265"/>
                    <a:pt x="3828823" y="0"/>
                  </a:cubicBezTo>
                  <a:cubicBezTo>
                    <a:pt x="3881015" y="8265"/>
                    <a:pt x="3988783" y="7014"/>
                    <a:pt x="4061041" y="0"/>
                  </a:cubicBezTo>
                  <a:cubicBezTo>
                    <a:pt x="4133299" y="-7014"/>
                    <a:pt x="4698700" y="41366"/>
                    <a:pt x="4894295" y="0"/>
                  </a:cubicBezTo>
                  <a:cubicBezTo>
                    <a:pt x="5089890" y="-41366"/>
                    <a:pt x="5432677" y="-13301"/>
                    <a:pt x="5577290" y="0"/>
                  </a:cubicBezTo>
                  <a:cubicBezTo>
                    <a:pt x="5721904" y="13301"/>
                    <a:pt x="6116496" y="11998"/>
                    <a:pt x="6410545" y="0"/>
                  </a:cubicBezTo>
                  <a:cubicBezTo>
                    <a:pt x="6704594" y="-11998"/>
                    <a:pt x="6551641" y="7054"/>
                    <a:pt x="6642763" y="0"/>
                  </a:cubicBezTo>
                  <a:cubicBezTo>
                    <a:pt x="6733885" y="-7054"/>
                    <a:pt x="7214210" y="-21290"/>
                    <a:pt x="7476017" y="0"/>
                  </a:cubicBezTo>
                  <a:cubicBezTo>
                    <a:pt x="7737824" y="21290"/>
                    <a:pt x="7634111" y="1390"/>
                    <a:pt x="7708235" y="0"/>
                  </a:cubicBezTo>
                  <a:cubicBezTo>
                    <a:pt x="7782359" y="-1390"/>
                    <a:pt x="7847513" y="8963"/>
                    <a:pt x="7940454" y="0"/>
                  </a:cubicBezTo>
                  <a:cubicBezTo>
                    <a:pt x="8033395" y="-8963"/>
                    <a:pt x="8496500" y="2554"/>
                    <a:pt x="8773708" y="0"/>
                  </a:cubicBezTo>
                  <a:cubicBezTo>
                    <a:pt x="9050916" y="-2554"/>
                    <a:pt x="8975046" y="-3797"/>
                    <a:pt x="9156185" y="0"/>
                  </a:cubicBezTo>
                  <a:cubicBezTo>
                    <a:pt x="9337324" y="3797"/>
                    <a:pt x="9816834" y="-40196"/>
                    <a:pt x="10139698" y="0"/>
                  </a:cubicBezTo>
                  <a:cubicBezTo>
                    <a:pt x="10462562" y="40196"/>
                    <a:pt x="10651395" y="19890"/>
                    <a:pt x="10972952" y="0"/>
                  </a:cubicBezTo>
                  <a:cubicBezTo>
                    <a:pt x="11294509" y="-19890"/>
                    <a:pt x="11495198" y="33134"/>
                    <a:pt x="11956465" y="0"/>
                  </a:cubicBezTo>
                  <a:cubicBezTo>
                    <a:pt x="12417732" y="-33134"/>
                    <a:pt x="12111962" y="-7222"/>
                    <a:pt x="12188684" y="0"/>
                  </a:cubicBezTo>
                  <a:cubicBezTo>
                    <a:pt x="12265406" y="7222"/>
                    <a:pt x="12322768" y="4895"/>
                    <a:pt x="12420902" y="0"/>
                  </a:cubicBezTo>
                  <a:cubicBezTo>
                    <a:pt x="12519036" y="-4895"/>
                    <a:pt x="12811907" y="-18708"/>
                    <a:pt x="12953638" y="0"/>
                  </a:cubicBezTo>
                  <a:cubicBezTo>
                    <a:pt x="13095369" y="18708"/>
                    <a:pt x="13074192" y="-11252"/>
                    <a:pt x="13185857" y="0"/>
                  </a:cubicBezTo>
                  <a:cubicBezTo>
                    <a:pt x="13297522" y="11252"/>
                    <a:pt x="13369482" y="7045"/>
                    <a:pt x="13418075" y="0"/>
                  </a:cubicBezTo>
                  <a:cubicBezTo>
                    <a:pt x="13466668" y="-7045"/>
                    <a:pt x="13598517" y="2409"/>
                    <a:pt x="13650293" y="0"/>
                  </a:cubicBezTo>
                  <a:cubicBezTo>
                    <a:pt x="13702069" y="-2409"/>
                    <a:pt x="14293800" y="-22287"/>
                    <a:pt x="14633807" y="0"/>
                  </a:cubicBezTo>
                  <a:cubicBezTo>
                    <a:pt x="14973814" y="22287"/>
                    <a:pt x="14965892" y="716"/>
                    <a:pt x="15275822" y="0"/>
                  </a:cubicBezTo>
                  <a:cubicBezTo>
                    <a:pt x="15439290" y="-15535"/>
                    <a:pt x="15537651" y="95247"/>
                    <a:pt x="15525750" y="249928"/>
                  </a:cubicBezTo>
                  <a:cubicBezTo>
                    <a:pt x="15531930" y="470581"/>
                    <a:pt x="15506472" y="600594"/>
                    <a:pt x="15525750" y="719778"/>
                  </a:cubicBezTo>
                  <a:cubicBezTo>
                    <a:pt x="15545029" y="838962"/>
                    <a:pt x="15503222" y="1084281"/>
                    <a:pt x="15525750" y="1249609"/>
                  </a:cubicBezTo>
                  <a:cubicBezTo>
                    <a:pt x="15511941" y="1384632"/>
                    <a:pt x="15393153" y="1481275"/>
                    <a:pt x="15275822" y="1499537"/>
                  </a:cubicBezTo>
                  <a:cubicBezTo>
                    <a:pt x="15132748" y="1514475"/>
                    <a:pt x="14925745" y="1494219"/>
                    <a:pt x="14743086" y="1499537"/>
                  </a:cubicBezTo>
                  <a:cubicBezTo>
                    <a:pt x="14560427" y="1504855"/>
                    <a:pt x="14360433" y="1481486"/>
                    <a:pt x="14210350" y="1499537"/>
                  </a:cubicBezTo>
                  <a:cubicBezTo>
                    <a:pt x="14060267" y="1517588"/>
                    <a:pt x="13909589" y="1514446"/>
                    <a:pt x="13827872" y="1499537"/>
                  </a:cubicBezTo>
                  <a:cubicBezTo>
                    <a:pt x="13746155" y="1484628"/>
                    <a:pt x="13705002" y="1491995"/>
                    <a:pt x="13595654" y="1499537"/>
                  </a:cubicBezTo>
                  <a:cubicBezTo>
                    <a:pt x="13486306" y="1507079"/>
                    <a:pt x="13386307" y="1513734"/>
                    <a:pt x="13213177" y="1499537"/>
                  </a:cubicBezTo>
                  <a:cubicBezTo>
                    <a:pt x="13040047" y="1485340"/>
                    <a:pt x="12945404" y="1525998"/>
                    <a:pt x="12680440" y="1499537"/>
                  </a:cubicBezTo>
                  <a:cubicBezTo>
                    <a:pt x="12415476" y="1473076"/>
                    <a:pt x="11944734" y="1538622"/>
                    <a:pt x="11696927" y="1499537"/>
                  </a:cubicBezTo>
                  <a:cubicBezTo>
                    <a:pt x="11449120" y="1460452"/>
                    <a:pt x="11150428" y="1518415"/>
                    <a:pt x="10713414" y="1499537"/>
                  </a:cubicBezTo>
                  <a:cubicBezTo>
                    <a:pt x="10276400" y="1480659"/>
                    <a:pt x="10542918" y="1501556"/>
                    <a:pt x="10481196" y="1499537"/>
                  </a:cubicBezTo>
                  <a:cubicBezTo>
                    <a:pt x="10419474" y="1497518"/>
                    <a:pt x="10087379" y="1490279"/>
                    <a:pt x="9948460" y="1499537"/>
                  </a:cubicBezTo>
                  <a:cubicBezTo>
                    <a:pt x="9809541" y="1508795"/>
                    <a:pt x="9831763" y="1500108"/>
                    <a:pt x="9716241" y="1499537"/>
                  </a:cubicBezTo>
                  <a:cubicBezTo>
                    <a:pt x="9600719" y="1498966"/>
                    <a:pt x="9178126" y="1468950"/>
                    <a:pt x="9033246" y="1499537"/>
                  </a:cubicBezTo>
                  <a:cubicBezTo>
                    <a:pt x="8888366" y="1530124"/>
                    <a:pt x="8555520" y="1486151"/>
                    <a:pt x="8350251" y="1499537"/>
                  </a:cubicBezTo>
                  <a:cubicBezTo>
                    <a:pt x="8144982" y="1512923"/>
                    <a:pt x="7744345" y="1526282"/>
                    <a:pt x="7516997" y="1499537"/>
                  </a:cubicBezTo>
                  <a:cubicBezTo>
                    <a:pt x="7289649" y="1472792"/>
                    <a:pt x="7118173" y="1494423"/>
                    <a:pt x="6834002" y="1499537"/>
                  </a:cubicBezTo>
                  <a:cubicBezTo>
                    <a:pt x="6549831" y="1504651"/>
                    <a:pt x="6346080" y="1468751"/>
                    <a:pt x="6000747" y="1499537"/>
                  </a:cubicBezTo>
                  <a:cubicBezTo>
                    <a:pt x="5655415" y="1530323"/>
                    <a:pt x="5804078" y="1496410"/>
                    <a:pt x="5618270" y="1499537"/>
                  </a:cubicBezTo>
                  <a:cubicBezTo>
                    <a:pt x="5432462" y="1502664"/>
                    <a:pt x="5190177" y="1497433"/>
                    <a:pt x="4935275" y="1499537"/>
                  </a:cubicBezTo>
                  <a:cubicBezTo>
                    <a:pt x="4680373" y="1501641"/>
                    <a:pt x="4631046" y="1489689"/>
                    <a:pt x="4552798" y="1499537"/>
                  </a:cubicBezTo>
                  <a:cubicBezTo>
                    <a:pt x="4474550" y="1509385"/>
                    <a:pt x="3917584" y="1486021"/>
                    <a:pt x="3719544" y="1499537"/>
                  </a:cubicBezTo>
                  <a:cubicBezTo>
                    <a:pt x="3521504" y="1513053"/>
                    <a:pt x="3298266" y="1536345"/>
                    <a:pt x="2886289" y="1499537"/>
                  </a:cubicBezTo>
                  <a:cubicBezTo>
                    <a:pt x="2474312" y="1462729"/>
                    <a:pt x="2329108" y="1505419"/>
                    <a:pt x="1902776" y="1499537"/>
                  </a:cubicBezTo>
                  <a:cubicBezTo>
                    <a:pt x="1476444" y="1493655"/>
                    <a:pt x="1785942" y="1490224"/>
                    <a:pt x="1670558" y="1499537"/>
                  </a:cubicBezTo>
                  <a:cubicBezTo>
                    <a:pt x="1555174" y="1508850"/>
                    <a:pt x="1277548" y="1497988"/>
                    <a:pt x="1137822" y="1499537"/>
                  </a:cubicBezTo>
                  <a:cubicBezTo>
                    <a:pt x="998096" y="1501086"/>
                    <a:pt x="579252" y="1483386"/>
                    <a:pt x="249928" y="1499537"/>
                  </a:cubicBezTo>
                  <a:cubicBezTo>
                    <a:pt x="81852" y="1490383"/>
                    <a:pt x="6014" y="1382572"/>
                    <a:pt x="0" y="1249609"/>
                  </a:cubicBezTo>
                  <a:cubicBezTo>
                    <a:pt x="10676" y="1093320"/>
                    <a:pt x="-19771" y="972929"/>
                    <a:pt x="0" y="779759"/>
                  </a:cubicBezTo>
                  <a:cubicBezTo>
                    <a:pt x="19771" y="586589"/>
                    <a:pt x="26358" y="384297"/>
                    <a:pt x="0" y="249928"/>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Hình chữ nhật 27">
              <a:extLst>
                <a:ext uri="{FF2B5EF4-FFF2-40B4-BE49-F238E27FC236}">
                  <a16:creationId xmlns:a16="http://schemas.microsoft.com/office/drawing/2014/main" id="{0B7A91B9-BF4E-6479-7E07-1FB5A14EA8C2}"/>
                </a:ext>
              </a:extLst>
            </p:cNvPr>
            <p:cNvSpPr/>
            <p:nvPr/>
          </p:nvSpPr>
          <p:spPr>
            <a:xfrm>
              <a:off x="1905000" y="509148"/>
              <a:ext cx="14987079" cy="144655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w="0"/>
                  <a:solidFill>
                    <a:prstClr val="black"/>
                  </a:solidFill>
                  <a:effectLst/>
                  <a:uLnTx/>
                  <a:uFillTx/>
                  <a:latin typeface="Arial" panose="020B0604020202020204" pitchFamily="34" charset="0"/>
                  <a:ea typeface="+mn-ea"/>
                  <a:cs typeface="+mn-cs"/>
                </a:rPr>
                <a:t>Kể thêm những việc làm khác thể hiện trách nhiệm, lòng biết ơn với các thành viên trong gia đình. </a:t>
              </a:r>
            </a:p>
          </p:txBody>
        </p:sp>
      </p:grpSp>
      <p:pic>
        <p:nvPicPr>
          <p:cNvPr id="3" name="Hình ảnh 2">
            <a:extLst>
              <a:ext uri="{FF2B5EF4-FFF2-40B4-BE49-F238E27FC236}">
                <a16:creationId xmlns:a16="http://schemas.microsoft.com/office/drawing/2014/main" id="{DBA82DE1-17D2-C49B-C72B-212294F30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116" y="173032"/>
            <a:ext cx="1828644" cy="2001841"/>
          </a:xfrm>
          <a:prstGeom prst="rect">
            <a:avLst/>
          </a:prstGeom>
        </p:spPr>
      </p:pic>
      <p:grpSp>
        <p:nvGrpSpPr>
          <p:cNvPr id="4" name="Group 11">
            <a:extLst>
              <a:ext uri="{FF2B5EF4-FFF2-40B4-BE49-F238E27FC236}">
                <a16:creationId xmlns:a16="http://schemas.microsoft.com/office/drawing/2014/main" id="{C5FFE129-F552-ADD7-9E9D-DC410396D7D6}"/>
              </a:ext>
            </a:extLst>
          </p:cNvPr>
          <p:cNvGrpSpPr>
            <a:grpSpLocks noGrp="1" noUngrp="1" noRot="1" noMove="1" noResize="1"/>
          </p:cNvGrpSpPr>
          <p:nvPr/>
        </p:nvGrpSpPr>
        <p:grpSpPr>
          <a:xfrm>
            <a:off x="0" y="8801244"/>
            <a:ext cx="18288000" cy="1485756"/>
            <a:chOff x="0" y="-47625"/>
            <a:chExt cx="4816593" cy="391310"/>
          </a:xfrm>
        </p:grpSpPr>
        <p:sp>
          <p:nvSpPr>
            <p:cNvPr id="5" name="Freeform 12">
              <a:extLst>
                <a:ext uri="{FF2B5EF4-FFF2-40B4-BE49-F238E27FC236}">
                  <a16:creationId xmlns:a16="http://schemas.microsoft.com/office/drawing/2014/main" id="{47BD4DA5-6DD9-6D6D-DD61-9B38B9A513FC}"/>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6" name="TextBox 13">
              <a:extLst>
                <a:ext uri="{FF2B5EF4-FFF2-40B4-BE49-F238E27FC236}">
                  <a16:creationId xmlns:a16="http://schemas.microsoft.com/office/drawing/2014/main" id="{36029604-3B93-8C26-1541-D41D2D8F96EB}"/>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grpSp>
        <p:nvGrpSpPr>
          <p:cNvPr id="19" name="Nhóm 18">
            <a:extLst>
              <a:ext uri="{FF2B5EF4-FFF2-40B4-BE49-F238E27FC236}">
                <a16:creationId xmlns:a16="http://schemas.microsoft.com/office/drawing/2014/main" id="{B404A1DB-CBFC-86B0-D8EB-6FFB021864C2}"/>
              </a:ext>
            </a:extLst>
          </p:cNvPr>
          <p:cNvGrpSpPr/>
          <p:nvPr/>
        </p:nvGrpSpPr>
        <p:grpSpPr>
          <a:xfrm>
            <a:off x="490259" y="2363629"/>
            <a:ext cx="2818356" cy="4114800"/>
            <a:chOff x="490259" y="2363629"/>
            <a:chExt cx="2818356" cy="4114800"/>
          </a:xfrm>
        </p:grpSpPr>
        <p:sp>
          <p:nvSpPr>
            <p:cNvPr id="2" name="Freeform 2"/>
            <p:cNvSpPr/>
            <p:nvPr/>
          </p:nvSpPr>
          <p:spPr>
            <a:xfrm>
              <a:off x="490259" y="2363629"/>
              <a:ext cx="2818356" cy="4114800"/>
            </a:xfrm>
            <a:custGeom>
              <a:avLst/>
              <a:gdLst/>
              <a:ahLst/>
              <a:cxnLst/>
              <a:rect l="l" t="t" r="r" b="b"/>
              <a:pathLst>
                <a:path w="2818356" h="4114800">
                  <a:moveTo>
                    <a:pt x="0" y="0"/>
                  </a:moveTo>
                  <a:lnTo>
                    <a:pt x="2818356" y="0"/>
                  </a:lnTo>
                  <a:lnTo>
                    <a:pt x="2818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Hình chữ nhật 11">
              <a:extLst>
                <a:ext uri="{FF2B5EF4-FFF2-40B4-BE49-F238E27FC236}">
                  <a16:creationId xmlns:a16="http://schemas.microsoft.com/office/drawing/2014/main" id="{50F48B78-8055-EBDB-D0AE-5D0112A19391}"/>
                </a:ext>
              </a:extLst>
            </p:cNvPr>
            <p:cNvSpPr/>
            <p:nvPr/>
          </p:nvSpPr>
          <p:spPr>
            <a:xfrm>
              <a:off x="1381125" y="4144030"/>
              <a:ext cx="1805728" cy="1754326"/>
            </a:xfrm>
            <a:prstGeom prst="rect">
              <a:avLst/>
            </a:prstGeom>
            <a:noFill/>
          </p:spPr>
          <p:txBody>
            <a:bodyPr wrap="square" lIns="91440" tIns="45720" rIns="91440" bIns="45720">
              <a:spAutoFit/>
            </a:bodyPr>
            <a:lstStyle/>
            <a:p>
              <a:pPr algn="ctr"/>
              <a:r>
                <a:rPr lang="vi-VN" sz="3600" b="1" cap="none" spc="0">
                  <a:ln w="0"/>
                  <a:solidFill>
                    <a:schemeClr val="tx1"/>
                  </a:solidFill>
                </a:rPr>
                <a:t>Chăm sóc ông bà</a:t>
              </a:r>
            </a:p>
          </p:txBody>
        </p:sp>
      </p:grpSp>
      <p:grpSp>
        <p:nvGrpSpPr>
          <p:cNvPr id="21" name="Nhóm 20">
            <a:extLst>
              <a:ext uri="{FF2B5EF4-FFF2-40B4-BE49-F238E27FC236}">
                <a16:creationId xmlns:a16="http://schemas.microsoft.com/office/drawing/2014/main" id="{FC28D227-5398-B23D-AF52-B8801403C072}"/>
              </a:ext>
            </a:extLst>
          </p:cNvPr>
          <p:cNvGrpSpPr/>
          <p:nvPr/>
        </p:nvGrpSpPr>
        <p:grpSpPr>
          <a:xfrm>
            <a:off x="3694854" y="2363629"/>
            <a:ext cx="2946879" cy="4114800"/>
            <a:chOff x="3694854" y="2363629"/>
            <a:chExt cx="2946879" cy="4114800"/>
          </a:xfrm>
        </p:grpSpPr>
        <p:sp>
          <p:nvSpPr>
            <p:cNvPr id="7" name="Freeform 3"/>
            <p:cNvSpPr/>
            <p:nvPr/>
          </p:nvSpPr>
          <p:spPr>
            <a:xfrm>
              <a:off x="3694854" y="2363629"/>
              <a:ext cx="2818356" cy="4114800"/>
            </a:xfrm>
            <a:custGeom>
              <a:avLst/>
              <a:gdLst/>
              <a:ahLst/>
              <a:cxnLst/>
              <a:rect l="l" t="t" r="r" b="b"/>
              <a:pathLst>
                <a:path w="2818356" h="4114800">
                  <a:moveTo>
                    <a:pt x="0" y="0"/>
                  </a:moveTo>
                  <a:lnTo>
                    <a:pt x="2818356" y="0"/>
                  </a:lnTo>
                  <a:lnTo>
                    <a:pt x="2818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Hình chữ nhật 12">
              <a:extLst>
                <a:ext uri="{FF2B5EF4-FFF2-40B4-BE49-F238E27FC236}">
                  <a16:creationId xmlns:a16="http://schemas.microsoft.com/office/drawing/2014/main" id="{593EA086-BFD7-F190-2DBF-141378C9F075}"/>
                </a:ext>
              </a:extLst>
            </p:cNvPr>
            <p:cNvSpPr/>
            <p:nvPr/>
          </p:nvSpPr>
          <p:spPr>
            <a:xfrm>
              <a:off x="4371635" y="4211679"/>
              <a:ext cx="2270098" cy="1754326"/>
            </a:xfrm>
            <a:prstGeom prst="rect">
              <a:avLst/>
            </a:prstGeom>
            <a:noFill/>
          </p:spPr>
          <p:txBody>
            <a:bodyPr wrap="square" lIns="91440" tIns="45720" rIns="91440" bIns="45720">
              <a:spAutoFit/>
            </a:bodyPr>
            <a:lstStyle/>
            <a:p>
              <a:pPr algn="ctr"/>
              <a:r>
                <a:rPr lang="vi-VN" sz="3600" b="1" cap="none" spc="-160">
                  <a:ln w="0"/>
                  <a:solidFill>
                    <a:schemeClr val="tx1"/>
                  </a:solidFill>
                </a:rPr>
                <a:t>Làm thiệp tặng mẹ ngày 8-3</a:t>
              </a:r>
            </a:p>
          </p:txBody>
        </p:sp>
      </p:grpSp>
      <p:grpSp>
        <p:nvGrpSpPr>
          <p:cNvPr id="22" name="Nhóm 21">
            <a:extLst>
              <a:ext uri="{FF2B5EF4-FFF2-40B4-BE49-F238E27FC236}">
                <a16:creationId xmlns:a16="http://schemas.microsoft.com/office/drawing/2014/main" id="{6332E65C-43CD-CFBE-FF8E-01D3B11695B9}"/>
              </a:ext>
            </a:extLst>
          </p:cNvPr>
          <p:cNvGrpSpPr/>
          <p:nvPr/>
        </p:nvGrpSpPr>
        <p:grpSpPr>
          <a:xfrm>
            <a:off x="7060941" y="2363629"/>
            <a:ext cx="2818356" cy="4114800"/>
            <a:chOff x="7060941" y="2363629"/>
            <a:chExt cx="2818356" cy="4114800"/>
          </a:xfrm>
        </p:grpSpPr>
        <p:sp>
          <p:nvSpPr>
            <p:cNvPr id="8" name="Freeform 4"/>
            <p:cNvSpPr/>
            <p:nvPr/>
          </p:nvSpPr>
          <p:spPr>
            <a:xfrm>
              <a:off x="7060941" y="2363629"/>
              <a:ext cx="2818356" cy="4114800"/>
            </a:xfrm>
            <a:custGeom>
              <a:avLst/>
              <a:gdLst/>
              <a:ahLst/>
              <a:cxnLst/>
              <a:rect l="l" t="t" r="r" b="b"/>
              <a:pathLst>
                <a:path w="2818356" h="4114800">
                  <a:moveTo>
                    <a:pt x="0" y="0"/>
                  </a:moveTo>
                  <a:lnTo>
                    <a:pt x="2818356" y="0"/>
                  </a:lnTo>
                  <a:lnTo>
                    <a:pt x="281835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Hình chữ nhật 15">
              <a:extLst>
                <a:ext uri="{FF2B5EF4-FFF2-40B4-BE49-F238E27FC236}">
                  <a16:creationId xmlns:a16="http://schemas.microsoft.com/office/drawing/2014/main" id="{42C101BD-E2DB-1CD8-96EE-B3D262FFD1CD}"/>
                </a:ext>
              </a:extLst>
            </p:cNvPr>
            <p:cNvSpPr/>
            <p:nvPr/>
          </p:nvSpPr>
          <p:spPr>
            <a:xfrm>
              <a:off x="7958527" y="4421029"/>
              <a:ext cx="1805728" cy="1200329"/>
            </a:xfrm>
            <a:prstGeom prst="rect">
              <a:avLst/>
            </a:prstGeom>
            <a:noFill/>
          </p:spPr>
          <p:txBody>
            <a:bodyPr wrap="square" lIns="91440" tIns="45720" rIns="91440" bIns="45720">
              <a:spAutoFit/>
            </a:bodyPr>
            <a:lstStyle/>
            <a:p>
              <a:pPr algn="ctr"/>
              <a:r>
                <a:rPr lang="vi-VN" sz="3600" b="1" cap="none" spc="0">
                  <a:ln w="0"/>
                  <a:solidFill>
                    <a:schemeClr val="tx1"/>
                  </a:solidFill>
                </a:rPr>
                <a:t>Chăm em</a:t>
              </a:r>
            </a:p>
          </p:txBody>
        </p:sp>
      </p:grpSp>
      <p:grpSp>
        <p:nvGrpSpPr>
          <p:cNvPr id="23" name="Nhóm 22">
            <a:extLst>
              <a:ext uri="{FF2B5EF4-FFF2-40B4-BE49-F238E27FC236}">
                <a16:creationId xmlns:a16="http://schemas.microsoft.com/office/drawing/2014/main" id="{93AC6272-409E-6F70-1762-53C82228FC9D}"/>
              </a:ext>
            </a:extLst>
          </p:cNvPr>
          <p:cNvGrpSpPr/>
          <p:nvPr/>
        </p:nvGrpSpPr>
        <p:grpSpPr>
          <a:xfrm>
            <a:off x="10431747" y="2363629"/>
            <a:ext cx="2894556" cy="4114800"/>
            <a:chOff x="10431747" y="2363629"/>
            <a:chExt cx="2894556" cy="4114800"/>
          </a:xfrm>
        </p:grpSpPr>
        <p:sp>
          <p:nvSpPr>
            <p:cNvPr id="9" name="Freeform 5"/>
            <p:cNvSpPr/>
            <p:nvPr/>
          </p:nvSpPr>
          <p:spPr>
            <a:xfrm>
              <a:off x="10431747" y="2363629"/>
              <a:ext cx="2818356" cy="4114800"/>
            </a:xfrm>
            <a:custGeom>
              <a:avLst/>
              <a:gdLst/>
              <a:ahLst/>
              <a:cxnLst/>
              <a:rect l="l" t="t" r="r" b="b"/>
              <a:pathLst>
                <a:path w="2818356" h="4114800">
                  <a:moveTo>
                    <a:pt x="0" y="0"/>
                  </a:moveTo>
                  <a:lnTo>
                    <a:pt x="2818356" y="0"/>
                  </a:lnTo>
                  <a:lnTo>
                    <a:pt x="281835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Hình chữ nhật 16">
              <a:extLst>
                <a:ext uri="{FF2B5EF4-FFF2-40B4-BE49-F238E27FC236}">
                  <a16:creationId xmlns:a16="http://schemas.microsoft.com/office/drawing/2014/main" id="{A3F234E3-8649-A953-03C3-84DF9A28ACAE}"/>
                </a:ext>
              </a:extLst>
            </p:cNvPr>
            <p:cNvSpPr/>
            <p:nvPr/>
          </p:nvSpPr>
          <p:spPr>
            <a:xfrm>
              <a:off x="11125200" y="4323487"/>
              <a:ext cx="2201103" cy="1754326"/>
            </a:xfrm>
            <a:prstGeom prst="rect">
              <a:avLst/>
            </a:prstGeom>
            <a:noFill/>
          </p:spPr>
          <p:txBody>
            <a:bodyPr wrap="square" lIns="91440" tIns="45720" rIns="91440" bIns="45720">
              <a:spAutoFit/>
            </a:bodyPr>
            <a:lstStyle/>
            <a:p>
              <a:pPr algn="ctr"/>
              <a:r>
                <a:rPr lang="vi-VN" sz="3600" b="1" cap="none" spc="-200">
                  <a:ln w="0"/>
                  <a:solidFill>
                    <a:schemeClr val="tx1"/>
                  </a:solidFill>
                </a:rPr>
                <a:t>Nhớ ngày sinh của bố mẹ</a:t>
              </a:r>
            </a:p>
          </p:txBody>
        </p:sp>
      </p:grpSp>
      <p:grpSp>
        <p:nvGrpSpPr>
          <p:cNvPr id="24" name="Nhóm 23">
            <a:extLst>
              <a:ext uri="{FF2B5EF4-FFF2-40B4-BE49-F238E27FC236}">
                <a16:creationId xmlns:a16="http://schemas.microsoft.com/office/drawing/2014/main" id="{9E363D97-257C-11F4-D8E8-6B73D337403D}"/>
              </a:ext>
            </a:extLst>
          </p:cNvPr>
          <p:cNvGrpSpPr/>
          <p:nvPr/>
        </p:nvGrpSpPr>
        <p:grpSpPr>
          <a:xfrm>
            <a:off x="14088519" y="2363629"/>
            <a:ext cx="2895384" cy="4114800"/>
            <a:chOff x="14088519" y="2363629"/>
            <a:chExt cx="2895384" cy="4114800"/>
          </a:xfrm>
        </p:grpSpPr>
        <p:sp>
          <p:nvSpPr>
            <p:cNvPr id="11" name="Freeform 6"/>
            <p:cNvSpPr/>
            <p:nvPr/>
          </p:nvSpPr>
          <p:spPr>
            <a:xfrm>
              <a:off x="14088519" y="2363629"/>
              <a:ext cx="2818356" cy="4114800"/>
            </a:xfrm>
            <a:custGeom>
              <a:avLst/>
              <a:gdLst/>
              <a:ahLst/>
              <a:cxnLst/>
              <a:rect l="l" t="t" r="r" b="b"/>
              <a:pathLst>
                <a:path w="2818356" h="4114800">
                  <a:moveTo>
                    <a:pt x="0" y="0"/>
                  </a:moveTo>
                  <a:lnTo>
                    <a:pt x="2818356" y="0"/>
                  </a:lnTo>
                  <a:lnTo>
                    <a:pt x="2818356"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Hình chữ nhật 17">
              <a:extLst>
                <a:ext uri="{FF2B5EF4-FFF2-40B4-BE49-F238E27FC236}">
                  <a16:creationId xmlns:a16="http://schemas.microsoft.com/office/drawing/2014/main" id="{BDF2BB90-0448-C0DA-CB48-97E199964518}"/>
                </a:ext>
              </a:extLst>
            </p:cNvPr>
            <p:cNvSpPr/>
            <p:nvPr/>
          </p:nvSpPr>
          <p:spPr>
            <a:xfrm>
              <a:off x="14782800" y="4589647"/>
              <a:ext cx="2201103" cy="1200329"/>
            </a:xfrm>
            <a:prstGeom prst="rect">
              <a:avLst/>
            </a:prstGeom>
            <a:noFill/>
          </p:spPr>
          <p:txBody>
            <a:bodyPr wrap="square" lIns="91440" tIns="45720" rIns="91440" bIns="45720">
              <a:spAutoFit/>
            </a:bodyPr>
            <a:lstStyle/>
            <a:p>
              <a:pPr algn="ctr"/>
              <a:r>
                <a:rPr lang="vi-VN" sz="3600" b="1" cap="none" spc="60">
                  <a:ln w="0"/>
                  <a:solidFill>
                    <a:schemeClr val="tx1"/>
                  </a:solidFill>
                </a:rPr>
                <a:t>Làm việc nhà.</a:t>
              </a:r>
            </a:p>
          </p:txBody>
        </p:sp>
      </p:grpSp>
    </p:spTree>
    <p:extLst>
      <p:ext uri="{BB962C8B-B14F-4D97-AF65-F5344CB8AC3E}">
        <p14:creationId xmlns:p14="http://schemas.microsoft.com/office/powerpoint/2010/main" val="317034338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370E8-DD59-86C7-4C9D-9ECB1DB7964C}"/>
            </a:ext>
          </a:extLst>
        </p:cNvPr>
        <p:cNvGrpSpPr/>
        <p:nvPr/>
      </p:nvGrpSpPr>
      <p:grpSpPr>
        <a:xfrm>
          <a:off x="0" y="0"/>
          <a:ext cx="0" cy="0"/>
          <a:chOff x="0" y="0"/>
          <a:chExt cx="0" cy="0"/>
        </a:xfrm>
      </p:grpSpPr>
      <p:sp>
        <p:nvSpPr>
          <p:cNvPr id="14" name="AutoShape 14">
            <a:extLst>
              <a:ext uri="{FF2B5EF4-FFF2-40B4-BE49-F238E27FC236}">
                <a16:creationId xmlns:a16="http://schemas.microsoft.com/office/drawing/2014/main" id="{444C4E4F-DF7A-67DD-3122-C9B891179939}"/>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Hình ảnh 19">
            <a:extLst>
              <a:ext uri="{FF2B5EF4-FFF2-40B4-BE49-F238E27FC236}">
                <a16:creationId xmlns:a16="http://schemas.microsoft.com/office/drawing/2014/main" id="{22BF0BD5-40FB-E3E5-7034-1E74C01D7496}"/>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4" name="Group 11">
            <a:extLst>
              <a:ext uri="{FF2B5EF4-FFF2-40B4-BE49-F238E27FC236}">
                <a16:creationId xmlns:a16="http://schemas.microsoft.com/office/drawing/2014/main" id="{843AD9BD-93DB-6BF5-C832-4D8488C0ECCB}"/>
              </a:ext>
            </a:extLst>
          </p:cNvPr>
          <p:cNvGrpSpPr>
            <a:grpSpLocks noGrp="1" noUngrp="1" noRot="1" noMove="1" noResize="1"/>
          </p:cNvGrpSpPr>
          <p:nvPr/>
        </p:nvGrpSpPr>
        <p:grpSpPr>
          <a:xfrm>
            <a:off x="0" y="8801244"/>
            <a:ext cx="18288000" cy="1485756"/>
            <a:chOff x="0" y="-47625"/>
            <a:chExt cx="4816593" cy="391310"/>
          </a:xfrm>
        </p:grpSpPr>
        <p:sp>
          <p:nvSpPr>
            <p:cNvPr id="5" name="Freeform 12">
              <a:extLst>
                <a:ext uri="{FF2B5EF4-FFF2-40B4-BE49-F238E27FC236}">
                  <a16:creationId xmlns:a16="http://schemas.microsoft.com/office/drawing/2014/main" id="{B9D5FFBA-0991-59B7-794C-4DDD52834725}"/>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6" name="TextBox 13">
              <a:extLst>
                <a:ext uri="{FF2B5EF4-FFF2-40B4-BE49-F238E27FC236}">
                  <a16:creationId xmlns:a16="http://schemas.microsoft.com/office/drawing/2014/main" id="{4DE5AEF1-1EF7-5E3A-2B33-30416145EC00}"/>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25" name="Freeform 2"/>
          <p:cNvSpPr/>
          <p:nvPr/>
        </p:nvSpPr>
        <p:spPr>
          <a:xfrm>
            <a:off x="5934156" y="3474850"/>
            <a:ext cx="7937647" cy="6774050"/>
          </a:xfrm>
          <a:custGeom>
            <a:avLst/>
            <a:gdLst/>
            <a:ahLst/>
            <a:cxnLst/>
            <a:rect l="l" t="t" r="r" b="b"/>
            <a:pathLst>
              <a:path w="4498182" h="4997980">
                <a:moveTo>
                  <a:pt x="0" y="0"/>
                </a:moveTo>
                <a:lnTo>
                  <a:pt x="4498182" y="0"/>
                </a:lnTo>
                <a:lnTo>
                  <a:pt x="4498182" y="4997980"/>
                </a:lnTo>
                <a:lnTo>
                  <a:pt x="0" y="4997980"/>
                </a:lnTo>
                <a:lnTo>
                  <a:pt x="0" y="0"/>
                </a:lnTo>
                <a:close/>
              </a:path>
            </a:pathLst>
          </a:custGeom>
          <a:blipFill>
            <a:blip r:embed="rId3"/>
            <a:stretch>
              <a:fillRect/>
            </a:stretch>
          </a:blipFill>
        </p:spPr>
        <p:txBody>
          <a:bodyPr/>
          <a:lstStyle/>
          <a:p>
            <a:endParaRPr lang="en-US"/>
          </a:p>
        </p:txBody>
      </p:sp>
      <p:sp>
        <p:nvSpPr>
          <p:cNvPr id="15" name="Freeform 15">
            <a:extLst>
              <a:ext uri="{FF2B5EF4-FFF2-40B4-BE49-F238E27FC236}">
                <a16:creationId xmlns:a16="http://schemas.microsoft.com/office/drawing/2014/main" id="{01728C19-A8E4-2654-5226-A36FCE3B89DF}"/>
              </a:ext>
            </a:extLst>
          </p:cNvPr>
          <p:cNvSpPr/>
          <p:nvPr/>
        </p:nvSpPr>
        <p:spPr>
          <a:xfrm rot="-7330360">
            <a:off x="15562101" y="-4485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Nhóm 18">
            <a:extLst>
              <a:ext uri="{FF2B5EF4-FFF2-40B4-BE49-F238E27FC236}">
                <a16:creationId xmlns:a16="http://schemas.microsoft.com/office/drawing/2014/main" id="{2BF84390-29AA-CEF4-4312-D1AA2AC954FF}"/>
              </a:ext>
            </a:extLst>
          </p:cNvPr>
          <p:cNvGrpSpPr/>
          <p:nvPr/>
        </p:nvGrpSpPr>
        <p:grpSpPr>
          <a:xfrm rot="15906010">
            <a:off x="3809067" y="4023940"/>
            <a:ext cx="2818356" cy="4114800"/>
            <a:chOff x="490259" y="2363629"/>
            <a:chExt cx="2818356" cy="4114800"/>
          </a:xfrm>
        </p:grpSpPr>
        <p:sp>
          <p:nvSpPr>
            <p:cNvPr id="2" name="Freeform 2">
              <a:extLst>
                <a:ext uri="{FF2B5EF4-FFF2-40B4-BE49-F238E27FC236}">
                  <a16:creationId xmlns:a16="http://schemas.microsoft.com/office/drawing/2014/main" id="{E2C25A61-9B7E-366F-B553-659454355233}"/>
                </a:ext>
              </a:extLst>
            </p:cNvPr>
            <p:cNvSpPr/>
            <p:nvPr/>
          </p:nvSpPr>
          <p:spPr>
            <a:xfrm>
              <a:off x="490259" y="2363629"/>
              <a:ext cx="2818356" cy="4114800"/>
            </a:xfrm>
            <a:custGeom>
              <a:avLst/>
              <a:gdLst/>
              <a:ahLst/>
              <a:cxnLst/>
              <a:rect l="l" t="t" r="r" b="b"/>
              <a:pathLst>
                <a:path w="2818356" h="4114800">
                  <a:moveTo>
                    <a:pt x="0" y="0"/>
                  </a:moveTo>
                  <a:lnTo>
                    <a:pt x="2818356" y="0"/>
                  </a:lnTo>
                  <a:lnTo>
                    <a:pt x="2818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Hình chữ nhật 11">
              <a:extLst>
                <a:ext uri="{FF2B5EF4-FFF2-40B4-BE49-F238E27FC236}">
                  <a16:creationId xmlns:a16="http://schemas.microsoft.com/office/drawing/2014/main" id="{603B7033-590B-922C-DF3A-0515471DBA9F}"/>
                </a:ext>
              </a:extLst>
            </p:cNvPr>
            <p:cNvSpPr/>
            <p:nvPr/>
          </p:nvSpPr>
          <p:spPr>
            <a:xfrm>
              <a:off x="1381125" y="4144030"/>
              <a:ext cx="1805728" cy="1754326"/>
            </a:xfrm>
            <a:prstGeom prst="rect">
              <a:avLst/>
            </a:prstGeom>
            <a:noFill/>
          </p:spPr>
          <p:txBody>
            <a:bodyPr wrap="square" lIns="91440" tIns="45720" rIns="91440" bIns="45720">
              <a:spAutoFit/>
            </a:bodyPr>
            <a:lstStyle/>
            <a:p>
              <a:pPr algn="ctr"/>
              <a:r>
                <a:rPr lang="vi-VN" sz="3600" b="1" cap="none" spc="0">
                  <a:ln w="0"/>
                  <a:solidFill>
                    <a:schemeClr val="tx1"/>
                  </a:solidFill>
                </a:rPr>
                <a:t>Chăm sóc ông bà</a:t>
              </a:r>
            </a:p>
          </p:txBody>
        </p:sp>
      </p:grpSp>
      <p:grpSp>
        <p:nvGrpSpPr>
          <p:cNvPr id="21" name="Nhóm 20">
            <a:extLst>
              <a:ext uri="{FF2B5EF4-FFF2-40B4-BE49-F238E27FC236}">
                <a16:creationId xmlns:a16="http://schemas.microsoft.com/office/drawing/2014/main" id="{6309DDC7-7B2A-D358-4CAF-118A84A85DD1}"/>
              </a:ext>
            </a:extLst>
          </p:cNvPr>
          <p:cNvGrpSpPr/>
          <p:nvPr/>
        </p:nvGrpSpPr>
        <p:grpSpPr>
          <a:xfrm rot="19134381">
            <a:off x="5253532" y="852612"/>
            <a:ext cx="2946879" cy="4114800"/>
            <a:chOff x="3694854" y="2363629"/>
            <a:chExt cx="2946879" cy="4114800"/>
          </a:xfrm>
        </p:grpSpPr>
        <p:sp>
          <p:nvSpPr>
            <p:cNvPr id="7" name="Freeform 3">
              <a:extLst>
                <a:ext uri="{FF2B5EF4-FFF2-40B4-BE49-F238E27FC236}">
                  <a16:creationId xmlns:a16="http://schemas.microsoft.com/office/drawing/2014/main" id="{AF2ABD27-0A8B-0D8B-82C3-2905A4FEC684}"/>
                </a:ext>
              </a:extLst>
            </p:cNvPr>
            <p:cNvSpPr/>
            <p:nvPr/>
          </p:nvSpPr>
          <p:spPr>
            <a:xfrm>
              <a:off x="3694854" y="2363629"/>
              <a:ext cx="2818356" cy="4114800"/>
            </a:xfrm>
            <a:custGeom>
              <a:avLst/>
              <a:gdLst/>
              <a:ahLst/>
              <a:cxnLst/>
              <a:rect l="l" t="t" r="r" b="b"/>
              <a:pathLst>
                <a:path w="2818356" h="4114800">
                  <a:moveTo>
                    <a:pt x="0" y="0"/>
                  </a:moveTo>
                  <a:lnTo>
                    <a:pt x="2818356" y="0"/>
                  </a:lnTo>
                  <a:lnTo>
                    <a:pt x="2818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Hình chữ nhật 12">
              <a:extLst>
                <a:ext uri="{FF2B5EF4-FFF2-40B4-BE49-F238E27FC236}">
                  <a16:creationId xmlns:a16="http://schemas.microsoft.com/office/drawing/2014/main" id="{4C49FEF4-0DBD-CC88-BEF1-E09FD608D098}"/>
                </a:ext>
              </a:extLst>
            </p:cNvPr>
            <p:cNvSpPr/>
            <p:nvPr/>
          </p:nvSpPr>
          <p:spPr>
            <a:xfrm>
              <a:off x="4371635" y="4211679"/>
              <a:ext cx="2270098" cy="1754326"/>
            </a:xfrm>
            <a:prstGeom prst="rect">
              <a:avLst/>
            </a:prstGeom>
            <a:noFill/>
          </p:spPr>
          <p:txBody>
            <a:bodyPr wrap="square" lIns="91440" tIns="45720" rIns="91440" bIns="45720">
              <a:spAutoFit/>
            </a:bodyPr>
            <a:lstStyle/>
            <a:p>
              <a:pPr algn="ctr"/>
              <a:r>
                <a:rPr lang="vi-VN" sz="3600" b="1" cap="none" spc="-160">
                  <a:ln w="0"/>
                  <a:solidFill>
                    <a:schemeClr val="tx1"/>
                  </a:solidFill>
                </a:rPr>
                <a:t>Làm thiệp tặng mẹ ngày 8-3</a:t>
              </a:r>
            </a:p>
          </p:txBody>
        </p:sp>
      </p:grpSp>
      <p:grpSp>
        <p:nvGrpSpPr>
          <p:cNvPr id="22" name="Nhóm 21">
            <a:extLst>
              <a:ext uri="{FF2B5EF4-FFF2-40B4-BE49-F238E27FC236}">
                <a16:creationId xmlns:a16="http://schemas.microsoft.com/office/drawing/2014/main" id="{5DA5C53E-13F1-DC8D-B327-6B21EB544107}"/>
              </a:ext>
            </a:extLst>
          </p:cNvPr>
          <p:cNvGrpSpPr/>
          <p:nvPr/>
        </p:nvGrpSpPr>
        <p:grpSpPr>
          <a:xfrm>
            <a:off x="8466023" y="-213743"/>
            <a:ext cx="2818356" cy="4114800"/>
            <a:chOff x="7060941" y="2363629"/>
            <a:chExt cx="2818356" cy="4114800"/>
          </a:xfrm>
        </p:grpSpPr>
        <p:sp>
          <p:nvSpPr>
            <p:cNvPr id="8" name="Freeform 4">
              <a:extLst>
                <a:ext uri="{FF2B5EF4-FFF2-40B4-BE49-F238E27FC236}">
                  <a16:creationId xmlns:a16="http://schemas.microsoft.com/office/drawing/2014/main" id="{0DDD004D-F97F-1000-A068-9B8ED7DC801A}"/>
                </a:ext>
              </a:extLst>
            </p:cNvPr>
            <p:cNvSpPr/>
            <p:nvPr/>
          </p:nvSpPr>
          <p:spPr>
            <a:xfrm>
              <a:off x="7060941" y="2363629"/>
              <a:ext cx="2818356" cy="4114800"/>
            </a:xfrm>
            <a:custGeom>
              <a:avLst/>
              <a:gdLst/>
              <a:ahLst/>
              <a:cxnLst/>
              <a:rect l="l" t="t" r="r" b="b"/>
              <a:pathLst>
                <a:path w="2818356" h="4114800">
                  <a:moveTo>
                    <a:pt x="0" y="0"/>
                  </a:moveTo>
                  <a:lnTo>
                    <a:pt x="2818356" y="0"/>
                  </a:lnTo>
                  <a:lnTo>
                    <a:pt x="2818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Hình chữ nhật 15">
              <a:extLst>
                <a:ext uri="{FF2B5EF4-FFF2-40B4-BE49-F238E27FC236}">
                  <a16:creationId xmlns:a16="http://schemas.microsoft.com/office/drawing/2014/main" id="{23260034-625B-6DBA-D596-37D0F26EE0FB}"/>
                </a:ext>
              </a:extLst>
            </p:cNvPr>
            <p:cNvSpPr/>
            <p:nvPr/>
          </p:nvSpPr>
          <p:spPr>
            <a:xfrm>
              <a:off x="7958527" y="4421029"/>
              <a:ext cx="1805728" cy="1200329"/>
            </a:xfrm>
            <a:prstGeom prst="rect">
              <a:avLst/>
            </a:prstGeom>
            <a:noFill/>
          </p:spPr>
          <p:txBody>
            <a:bodyPr wrap="square" lIns="91440" tIns="45720" rIns="91440" bIns="45720">
              <a:spAutoFit/>
            </a:bodyPr>
            <a:lstStyle/>
            <a:p>
              <a:pPr algn="ctr"/>
              <a:r>
                <a:rPr lang="vi-VN" sz="3600" b="1" cap="none" spc="0">
                  <a:ln w="0"/>
                  <a:solidFill>
                    <a:schemeClr val="tx1"/>
                  </a:solidFill>
                </a:rPr>
                <a:t>Chăm em</a:t>
              </a:r>
            </a:p>
          </p:txBody>
        </p:sp>
      </p:grpSp>
      <p:grpSp>
        <p:nvGrpSpPr>
          <p:cNvPr id="23" name="Nhóm 22">
            <a:extLst>
              <a:ext uri="{FF2B5EF4-FFF2-40B4-BE49-F238E27FC236}">
                <a16:creationId xmlns:a16="http://schemas.microsoft.com/office/drawing/2014/main" id="{B67FBEAE-3F85-78EC-5E3B-6908EF8D7D83}"/>
              </a:ext>
            </a:extLst>
          </p:cNvPr>
          <p:cNvGrpSpPr/>
          <p:nvPr/>
        </p:nvGrpSpPr>
        <p:grpSpPr>
          <a:xfrm rot="3061139">
            <a:off x="11784201" y="877616"/>
            <a:ext cx="2894556" cy="4114800"/>
            <a:chOff x="10431747" y="2363629"/>
            <a:chExt cx="2894556" cy="4114800"/>
          </a:xfrm>
        </p:grpSpPr>
        <p:sp>
          <p:nvSpPr>
            <p:cNvPr id="9" name="Freeform 5">
              <a:extLst>
                <a:ext uri="{FF2B5EF4-FFF2-40B4-BE49-F238E27FC236}">
                  <a16:creationId xmlns:a16="http://schemas.microsoft.com/office/drawing/2014/main" id="{9151ECAA-FA64-79DA-9221-8B5C09A060A5}"/>
                </a:ext>
              </a:extLst>
            </p:cNvPr>
            <p:cNvSpPr/>
            <p:nvPr/>
          </p:nvSpPr>
          <p:spPr>
            <a:xfrm>
              <a:off x="10431747" y="2363629"/>
              <a:ext cx="2818356" cy="4114800"/>
            </a:xfrm>
            <a:custGeom>
              <a:avLst/>
              <a:gdLst/>
              <a:ahLst/>
              <a:cxnLst/>
              <a:rect l="l" t="t" r="r" b="b"/>
              <a:pathLst>
                <a:path w="2818356" h="4114800">
                  <a:moveTo>
                    <a:pt x="0" y="0"/>
                  </a:moveTo>
                  <a:lnTo>
                    <a:pt x="2818356" y="0"/>
                  </a:lnTo>
                  <a:lnTo>
                    <a:pt x="281835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Hình chữ nhật 16">
              <a:extLst>
                <a:ext uri="{FF2B5EF4-FFF2-40B4-BE49-F238E27FC236}">
                  <a16:creationId xmlns:a16="http://schemas.microsoft.com/office/drawing/2014/main" id="{68C52952-FFC0-2582-C0CF-21F34F300E7E}"/>
                </a:ext>
              </a:extLst>
            </p:cNvPr>
            <p:cNvSpPr/>
            <p:nvPr/>
          </p:nvSpPr>
          <p:spPr>
            <a:xfrm>
              <a:off x="11125200" y="4323487"/>
              <a:ext cx="2201103" cy="1754326"/>
            </a:xfrm>
            <a:prstGeom prst="rect">
              <a:avLst/>
            </a:prstGeom>
            <a:noFill/>
          </p:spPr>
          <p:txBody>
            <a:bodyPr wrap="square" lIns="91440" tIns="45720" rIns="91440" bIns="45720">
              <a:spAutoFit/>
            </a:bodyPr>
            <a:lstStyle/>
            <a:p>
              <a:pPr algn="ctr"/>
              <a:r>
                <a:rPr lang="vi-VN" sz="3600" b="1" cap="none" spc="-200">
                  <a:ln w="0"/>
                  <a:solidFill>
                    <a:schemeClr val="tx1"/>
                  </a:solidFill>
                </a:rPr>
                <a:t>Nhớ ngày sinh của bố mẹ</a:t>
              </a:r>
            </a:p>
          </p:txBody>
        </p:sp>
      </p:grpSp>
      <p:grpSp>
        <p:nvGrpSpPr>
          <p:cNvPr id="24" name="Nhóm 23">
            <a:extLst>
              <a:ext uri="{FF2B5EF4-FFF2-40B4-BE49-F238E27FC236}">
                <a16:creationId xmlns:a16="http://schemas.microsoft.com/office/drawing/2014/main" id="{81CB458E-533E-5358-BFDD-FEE1B6D805CC}"/>
              </a:ext>
            </a:extLst>
          </p:cNvPr>
          <p:cNvGrpSpPr/>
          <p:nvPr/>
        </p:nvGrpSpPr>
        <p:grpSpPr>
          <a:xfrm rot="6300244">
            <a:off x="13783842" y="3730970"/>
            <a:ext cx="2895384" cy="4114800"/>
            <a:chOff x="14088519" y="2363629"/>
            <a:chExt cx="2895384" cy="4114800"/>
          </a:xfrm>
        </p:grpSpPr>
        <p:sp>
          <p:nvSpPr>
            <p:cNvPr id="11" name="Freeform 6">
              <a:extLst>
                <a:ext uri="{FF2B5EF4-FFF2-40B4-BE49-F238E27FC236}">
                  <a16:creationId xmlns:a16="http://schemas.microsoft.com/office/drawing/2014/main" id="{14B6E4DD-6D6E-A090-BEAB-1641BDD20647}"/>
                </a:ext>
              </a:extLst>
            </p:cNvPr>
            <p:cNvSpPr/>
            <p:nvPr/>
          </p:nvSpPr>
          <p:spPr>
            <a:xfrm>
              <a:off x="14088519" y="2363629"/>
              <a:ext cx="2818356" cy="4114800"/>
            </a:xfrm>
            <a:custGeom>
              <a:avLst/>
              <a:gdLst/>
              <a:ahLst/>
              <a:cxnLst/>
              <a:rect l="l" t="t" r="r" b="b"/>
              <a:pathLst>
                <a:path w="2818356" h="4114800">
                  <a:moveTo>
                    <a:pt x="0" y="0"/>
                  </a:moveTo>
                  <a:lnTo>
                    <a:pt x="2818356" y="0"/>
                  </a:lnTo>
                  <a:lnTo>
                    <a:pt x="281835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Hình chữ nhật 17">
              <a:extLst>
                <a:ext uri="{FF2B5EF4-FFF2-40B4-BE49-F238E27FC236}">
                  <a16:creationId xmlns:a16="http://schemas.microsoft.com/office/drawing/2014/main" id="{8AD998BE-A841-A060-64E5-3034F2AED01F}"/>
                </a:ext>
              </a:extLst>
            </p:cNvPr>
            <p:cNvSpPr/>
            <p:nvPr/>
          </p:nvSpPr>
          <p:spPr>
            <a:xfrm>
              <a:off x="14782800" y="4589647"/>
              <a:ext cx="2201103" cy="1200329"/>
            </a:xfrm>
            <a:prstGeom prst="rect">
              <a:avLst/>
            </a:prstGeom>
            <a:noFill/>
          </p:spPr>
          <p:txBody>
            <a:bodyPr wrap="square" lIns="91440" tIns="45720" rIns="91440" bIns="45720">
              <a:spAutoFit/>
            </a:bodyPr>
            <a:lstStyle/>
            <a:p>
              <a:pPr algn="ctr"/>
              <a:r>
                <a:rPr lang="vi-VN" sz="3600" b="1" cap="none" spc="60">
                  <a:ln w="0"/>
                  <a:solidFill>
                    <a:schemeClr val="tx1"/>
                  </a:solidFill>
                </a:rPr>
                <a:t>Làm việc nhà.</a:t>
              </a:r>
            </a:p>
          </p:txBody>
        </p:sp>
      </p:grpSp>
      <p:sp>
        <p:nvSpPr>
          <p:cNvPr id="26" name="Freeform 7">
            <a:extLst>
              <a:ext uri="{FF2B5EF4-FFF2-40B4-BE49-F238E27FC236}">
                <a16:creationId xmlns:a16="http://schemas.microsoft.com/office/drawing/2014/main" id="{C35FFFC7-347B-EC7A-216F-C59856CBF744}"/>
              </a:ext>
            </a:extLst>
          </p:cNvPr>
          <p:cNvSpPr/>
          <p:nvPr/>
        </p:nvSpPr>
        <p:spPr>
          <a:xfrm>
            <a:off x="97034" y="209573"/>
            <a:ext cx="5183089" cy="1352527"/>
          </a:xfrm>
          <a:custGeom>
            <a:avLst/>
            <a:gdLst/>
            <a:ahLst/>
            <a:cxnLst/>
            <a:rect l="l" t="t" r="r" b="b"/>
            <a:pathLst>
              <a:path w="7315200" h="1773936">
                <a:moveTo>
                  <a:pt x="0" y="0"/>
                </a:moveTo>
                <a:lnTo>
                  <a:pt x="7315200" y="0"/>
                </a:lnTo>
                <a:lnTo>
                  <a:pt x="7315200" y="1773936"/>
                </a:lnTo>
                <a:lnTo>
                  <a:pt x="0" y="17739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Hộp Văn bản 31">
            <a:extLst>
              <a:ext uri="{FF2B5EF4-FFF2-40B4-BE49-F238E27FC236}">
                <a16:creationId xmlns:a16="http://schemas.microsoft.com/office/drawing/2014/main" id="{3FFF7B44-ED27-BDB3-E627-BAD6F88E9796}"/>
              </a:ext>
            </a:extLst>
          </p:cNvPr>
          <p:cNvSpPr txBox="1">
            <a:spLocks noChangeAspect="1"/>
          </p:cNvSpPr>
          <p:nvPr/>
        </p:nvSpPr>
        <p:spPr>
          <a:xfrm>
            <a:off x="611315" y="481494"/>
            <a:ext cx="4185200" cy="598503"/>
          </a:xfrm>
          <a:custGeom>
            <a:avLst/>
            <a:gdLst/>
            <a:ahLst/>
            <a:cxnLst/>
            <a:rect l="l" t="t" r="r" b="b"/>
            <a:pathLst>
              <a:path w="4185200" h="598503">
                <a:moveTo>
                  <a:pt x="3288182" y="531066"/>
                </a:moveTo>
                <a:lnTo>
                  <a:pt x="3288182" y="531989"/>
                </a:lnTo>
                <a:lnTo>
                  <a:pt x="3287621" y="532190"/>
                </a:lnTo>
                <a:close/>
                <a:moveTo>
                  <a:pt x="3307852" y="527694"/>
                </a:moveTo>
                <a:cubicBezTo>
                  <a:pt x="3313097" y="526945"/>
                  <a:pt x="3318529" y="526945"/>
                  <a:pt x="3324149" y="527694"/>
                </a:cubicBezTo>
                <a:cubicBezTo>
                  <a:pt x="3326397" y="527694"/>
                  <a:pt x="3328832" y="527788"/>
                  <a:pt x="3331454" y="527975"/>
                </a:cubicBezTo>
                <a:cubicBezTo>
                  <a:pt x="3334077" y="528162"/>
                  <a:pt x="3336512" y="528256"/>
                  <a:pt x="3338760" y="528256"/>
                </a:cubicBezTo>
                <a:cubicBezTo>
                  <a:pt x="3341008" y="528631"/>
                  <a:pt x="3343162" y="528912"/>
                  <a:pt x="3345223" y="529099"/>
                </a:cubicBezTo>
                <a:cubicBezTo>
                  <a:pt x="3347283" y="529286"/>
                  <a:pt x="3349250" y="529567"/>
                  <a:pt x="3351124" y="529942"/>
                </a:cubicBezTo>
                <a:cubicBezTo>
                  <a:pt x="3354121" y="530691"/>
                  <a:pt x="3355620" y="531253"/>
                  <a:pt x="3355620" y="531628"/>
                </a:cubicBezTo>
                <a:cubicBezTo>
                  <a:pt x="3355620" y="532003"/>
                  <a:pt x="3355994" y="534251"/>
                  <a:pt x="3356743" y="538372"/>
                </a:cubicBezTo>
                <a:lnTo>
                  <a:pt x="3356743" y="550735"/>
                </a:lnTo>
                <a:lnTo>
                  <a:pt x="3356743" y="564784"/>
                </a:lnTo>
                <a:cubicBezTo>
                  <a:pt x="3356369" y="567032"/>
                  <a:pt x="3356181" y="569280"/>
                  <a:pt x="3356181" y="571528"/>
                </a:cubicBezTo>
                <a:cubicBezTo>
                  <a:pt x="3356181" y="573776"/>
                  <a:pt x="3355994" y="576211"/>
                  <a:pt x="3355620" y="578834"/>
                </a:cubicBezTo>
                <a:cubicBezTo>
                  <a:pt x="3355620" y="583704"/>
                  <a:pt x="3355432" y="586889"/>
                  <a:pt x="3355057" y="588387"/>
                </a:cubicBezTo>
                <a:cubicBezTo>
                  <a:pt x="3353934" y="592509"/>
                  <a:pt x="3353184" y="594756"/>
                  <a:pt x="3352810" y="595131"/>
                </a:cubicBezTo>
                <a:cubicBezTo>
                  <a:pt x="3352060" y="595506"/>
                  <a:pt x="3350655" y="595880"/>
                  <a:pt x="3348595" y="596255"/>
                </a:cubicBezTo>
                <a:cubicBezTo>
                  <a:pt x="3346534" y="596630"/>
                  <a:pt x="3344005" y="597004"/>
                  <a:pt x="3341008" y="597379"/>
                </a:cubicBezTo>
                <a:cubicBezTo>
                  <a:pt x="3338011" y="597754"/>
                  <a:pt x="3334920" y="598035"/>
                  <a:pt x="3331736" y="598222"/>
                </a:cubicBezTo>
                <a:cubicBezTo>
                  <a:pt x="3328551" y="598409"/>
                  <a:pt x="3325273" y="598503"/>
                  <a:pt x="3321901" y="598503"/>
                </a:cubicBezTo>
                <a:cubicBezTo>
                  <a:pt x="3318529" y="598503"/>
                  <a:pt x="3315251" y="598409"/>
                  <a:pt x="3312066" y="598222"/>
                </a:cubicBezTo>
                <a:cubicBezTo>
                  <a:pt x="3308882" y="598035"/>
                  <a:pt x="3305791" y="597754"/>
                  <a:pt x="3302794" y="597379"/>
                </a:cubicBezTo>
                <a:cubicBezTo>
                  <a:pt x="3300171" y="597004"/>
                  <a:pt x="3297829" y="596536"/>
                  <a:pt x="3295769" y="595974"/>
                </a:cubicBezTo>
                <a:cubicBezTo>
                  <a:pt x="3293709" y="595412"/>
                  <a:pt x="3292304" y="594756"/>
                  <a:pt x="3291554" y="594007"/>
                </a:cubicBezTo>
                <a:cubicBezTo>
                  <a:pt x="3291180" y="592134"/>
                  <a:pt x="3290805" y="589980"/>
                  <a:pt x="3290430" y="587545"/>
                </a:cubicBezTo>
                <a:cubicBezTo>
                  <a:pt x="3290056" y="585109"/>
                  <a:pt x="3289681" y="582393"/>
                  <a:pt x="3289306" y="579396"/>
                </a:cubicBezTo>
                <a:cubicBezTo>
                  <a:pt x="3288932" y="575649"/>
                  <a:pt x="3288651" y="572184"/>
                  <a:pt x="3288463" y="568999"/>
                </a:cubicBezTo>
                <a:cubicBezTo>
                  <a:pt x="3288276" y="565815"/>
                  <a:pt x="3288182" y="562349"/>
                  <a:pt x="3288182" y="558603"/>
                </a:cubicBezTo>
                <a:lnTo>
                  <a:pt x="3288182" y="531989"/>
                </a:lnTo>
                <a:lnTo>
                  <a:pt x="3295488" y="529380"/>
                </a:lnTo>
                <a:cubicBezTo>
                  <a:pt x="3298860" y="528256"/>
                  <a:pt x="3302981" y="527694"/>
                  <a:pt x="3307852" y="527694"/>
                </a:cubicBezTo>
                <a:close/>
                <a:moveTo>
                  <a:pt x="1739094" y="239963"/>
                </a:moveTo>
                <a:cubicBezTo>
                  <a:pt x="1736846" y="239963"/>
                  <a:pt x="1735160" y="240150"/>
                  <a:pt x="1734036" y="240525"/>
                </a:cubicBezTo>
                <a:cubicBezTo>
                  <a:pt x="1733661" y="242023"/>
                  <a:pt x="1733099" y="245208"/>
                  <a:pt x="1732350" y="250078"/>
                </a:cubicBezTo>
                <a:cubicBezTo>
                  <a:pt x="1731601" y="256073"/>
                  <a:pt x="1731039" y="262067"/>
                  <a:pt x="1730664" y="268062"/>
                </a:cubicBezTo>
                <a:cubicBezTo>
                  <a:pt x="1730289" y="274056"/>
                  <a:pt x="1729728" y="280050"/>
                  <a:pt x="1728978" y="286045"/>
                </a:cubicBezTo>
                <a:lnTo>
                  <a:pt x="1727292" y="307962"/>
                </a:lnTo>
                <a:cubicBezTo>
                  <a:pt x="1726543" y="316579"/>
                  <a:pt x="1725887" y="325664"/>
                  <a:pt x="1725325" y="335218"/>
                </a:cubicBezTo>
                <a:cubicBezTo>
                  <a:pt x="1724763" y="344771"/>
                  <a:pt x="1724108" y="354793"/>
                  <a:pt x="1723358" y="365283"/>
                </a:cubicBezTo>
                <a:lnTo>
                  <a:pt x="1722796" y="365283"/>
                </a:lnTo>
                <a:cubicBezTo>
                  <a:pt x="1725044" y="366033"/>
                  <a:pt x="1727667" y="366407"/>
                  <a:pt x="1730664" y="366407"/>
                </a:cubicBezTo>
                <a:lnTo>
                  <a:pt x="1741904" y="366407"/>
                </a:lnTo>
                <a:cubicBezTo>
                  <a:pt x="1744901" y="366407"/>
                  <a:pt x="1748085" y="366314"/>
                  <a:pt x="1751457" y="366126"/>
                </a:cubicBezTo>
                <a:cubicBezTo>
                  <a:pt x="1754829" y="365939"/>
                  <a:pt x="1758014" y="365283"/>
                  <a:pt x="1761011" y="364159"/>
                </a:cubicBezTo>
                <a:cubicBezTo>
                  <a:pt x="1760636" y="361162"/>
                  <a:pt x="1760355" y="357509"/>
                  <a:pt x="1760168" y="353201"/>
                </a:cubicBezTo>
                <a:cubicBezTo>
                  <a:pt x="1759980" y="348892"/>
                  <a:pt x="1759512" y="343741"/>
                  <a:pt x="1758763" y="337747"/>
                </a:cubicBezTo>
                <a:cubicBezTo>
                  <a:pt x="1757639" y="325383"/>
                  <a:pt x="1756328" y="313113"/>
                  <a:pt x="1754829" y="300937"/>
                </a:cubicBezTo>
                <a:cubicBezTo>
                  <a:pt x="1753330" y="288761"/>
                  <a:pt x="1751645" y="276491"/>
                  <a:pt x="1749771" y="264128"/>
                </a:cubicBezTo>
                <a:cubicBezTo>
                  <a:pt x="1748273" y="252888"/>
                  <a:pt x="1747149" y="245021"/>
                  <a:pt x="1746399" y="240525"/>
                </a:cubicBezTo>
                <a:cubicBezTo>
                  <a:pt x="1746025" y="240150"/>
                  <a:pt x="1744901" y="239963"/>
                  <a:pt x="1743028" y="239963"/>
                </a:cubicBezTo>
                <a:close/>
                <a:moveTo>
                  <a:pt x="490757" y="238277"/>
                </a:moveTo>
                <a:cubicBezTo>
                  <a:pt x="488509" y="238277"/>
                  <a:pt x="486823" y="238464"/>
                  <a:pt x="485699" y="238839"/>
                </a:cubicBezTo>
                <a:cubicBezTo>
                  <a:pt x="485324" y="240338"/>
                  <a:pt x="484762" y="243522"/>
                  <a:pt x="484013" y="248393"/>
                </a:cubicBezTo>
                <a:cubicBezTo>
                  <a:pt x="483264" y="254387"/>
                  <a:pt x="482702" y="260381"/>
                  <a:pt x="482327" y="266376"/>
                </a:cubicBezTo>
                <a:cubicBezTo>
                  <a:pt x="481953" y="272370"/>
                  <a:pt x="481391" y="278365"/>
                  <a:pt x="480641" y="284359"/>
                </a:cubicBezTo>
                <a:lnTo>
                  <a:pt x="478955" y="306276"/>
                </a:lnTo>
                <a:cubicBezTo>
                  <a:pt x="478206" y="314893"/>
                  <a:pt x="477550" y="323978"/>
                  <a:pt x="476989" y="333532"/>
                </a:cubicBezTo>
                <a:cubicBezTo>
                  <a:pt x="476426" y="343085"/>
                  <a:pt x="475771" y="353107"/>
                  <a:pt x="475021" y="363597"/>
                </a:cubicBezTo>
                <a:lnTo>
                  <a:pt x="474460" y="363597"/>
                </a:lnTo>
                <a:cubicBezTo>
                  <a:pt x="476707" y="364347"/>
                  <a:pt x="479330" y="364721"/>
                  <a:pt x="482327" y="364721"/>
                </a:cubicBezTo>
                <a:lnTo>
                  <a:pt x="493567" y="364721"/>
                </a:lnTo>
                <a:cubicBezTo>
                  <a:pt x="496564" y="364721"/>
                  <a:pt x="499748" y="364628"/>
                  <a:pt x="503120" y="364440"/>
                </a:cubicBezTo>
                <a:cubicBezTo>
                  <a:pt x="506492" y="364253"/>
                  <a:pt x="509677" y="363597"/>
                  <a:pt x="512674" y="362473"/>
                </a:cubicBezTo>
                <a:cubicBezTo>
                  <a:pt x="512299" y="359476"/>
                  <a:pt x="512018" y="355823"/>
                  <a:pt x="511831" y="351515"/>
                </a:cubicBezTo>
                <a:cubicBezTo>
                  <a:pt x="511643" y="347207"/>
                  <a:pt x="511175" y="342055"/>
                  <a:pt x="510426" y="336061"/>
                </a:cubicBezTo>
                <a:cubicBezTo>
                  <a:pt x="509302" y="323697"/>
                  <a:pt x="507991" y="311427"/>
                  <a:pt x="506492" y="299251"/>
                </a:cubicBezTo>
                <a:cubicBezTo>
                  <a:pt x="504993" y="287075"/>
                  <a:pt x="503308" y="274805"/>
                  <a:pt x="501434" y="262442"/>
                </a:cubicBezTo>
                <a:cubicBezTo>
                  <a:pt x="499936" y="251202"/>
                  <a:pt x="498812" y="243335"/>
                  <a:pt x="498062" y="238839"/>
                </a:cubicBezTo>
                <a:cubicBezTo>
                  <a:pt x="497688" y="238464"/>
                  <a:pt x="496564" y="238277"/>
                  <a:pt x="494691" y="238277"/>
                </a:cubicBezTo>
                <a:close/>
                <a:moveTo>
                  <a:pt x="3325273" y="220294"/>
                </a:moveTo>
                <a:cubicBezTo>
                  <a:pt x="3319278" y="220294"/>
                  <a:pt x="3314595" y="221418"/>
                  <a:pt x="3311223" y="223666"/>
                </a:cubicBezTo>
                <a:cubicBezTo>
                  <a:pt x="3309725" y="225914"/>
                  <a:pt x="3308601" y="232470"/>
                  <a:pt x="3307852" y="243335"/>
                </a:cubicBezTo>
                <a:cubicBezTo>
                  <a:pt x="3307477" y="248580"/>
                  <a:pt x="3307290" y="254387"/>
                  <a:pt x="3307290" y="260756"/>
                </a:cubicBezTo>
                <a:cubicBezTo>
                  <a:pt x="3307290" y="267125"/>
                  <a:pt x="3307290" y="274056"/>
                  <a:pt x="3307290" y="281549"/>
                </a:cubicBezTo>
                <a:cubicBezTo>
                  <a:pt x="3307290" y="289042"/>
                  <a:pt x="3307383" y="296629"/>
                  <a:pt x="3307570" y="304309"/>
                </a:cubicBezTo>
                <a:cubicBezTo>
                  <a:pt x="3307758" y="311989"/>
                  <a:pt x="3308039" y="320138"/>
                  <a:pt x="3308413" y="328755"/>
                </a:cubicBezTo>
                <a:cubicBezTo>
                  <a:pt x="3308788" y="337372"/>
                  <a:pt x="3309163" y="345427"/>
                  <a:pt x="3309537" y="352920"/>
                </a:cubicBezTo>
                <a:cubicBezTo>
                  <a:pt x="3309912" y="360413"/>
                  <a:pt x="3310474" y="367719"/>
                  <a:pt x="3311223" y="374837"/>
                </a:cubicBezTo>
                <a:cubicBezTo>
                  <a:pt x="3312348" y="388699"/>
                  <a:pt x="3313471" y="400500"/>
                  <a:pt x="3314595" y="410241"/>
                </a:cubicBezTo>
                <a:cubicBezTo>
                  <a:pt x="3315719" y="419982"/>
                  <a:pt x="3316468" y="425040"/>
                  <a:pt x="3316843" y="425415"/>
                </a:cubicBezTo>
                <a:lnTo>
                  <a:pt x="3333819" y="425415"/>
                </a:lnTo>
                <a:lnTo>
                  <a:pt x="3334545" y="421902"/>
                </a:lnTo>
                <a:cubicBezTo>
                  <a:pt x="3334920" y="419373"/>
                  <a:pt x="3335389" y="415674"/>
                  <a:pt x="3335950" y="410803"/>
                </a:cubicBezTo>
                <a:cubicBezTo>
                  <a:pt x="3337074" y="401062"/>
                  <a:pt x="3338198" y="389261"/>
                  <a:pt x="3339322" y="375399"/>
                </a:cubicBezTo>
                <a:cubicBezTo>
                  <a:pt x="3340072" y="368281"/>
                  <a:pt x="3340634" y="360881"/>
                  <a:pt x="3341008" y="353201"/>
                </a:cubicBezTo>
                <a:cubicBezTo>
                  <a:pt x="3341383" y="345521"/>
                  <a:pt x="3341758" y="337372"/>
                  <a:pt x="3342132" y="328755"/>
                </a:cubicBezTo>
                <a:cubicBezTo>
                  <a:pt x="3342507" y="320138"/>
                  <a:pt x="3342788" y="311989"/>
                  <a:pt x="3342975" y="304309"/>
                </a:cubicBezTo>
                <a:cubicBezTo>
                  <a:pt x="3343162" y="296629"/>
                  <a:pt x="3343256" y="289042"/>
                  <a:pt x="3343256" y="281549"/>
                </a:cubicBezTo>
                <a:cubicBezTo>
                  <a:pt x="3343256" y="274056"/>
                  <a:pt x="3343256" y="267125"/>
                  <a:pt x="3343256" y="260756"/>
                </a:cubicBezTo>
                <a:cubicBezTo>
                  <a:pt x="3343256" y="254387"/>
                  <a:pt x="3343069" y="248580"/>
                  <a:pt x="3342694" y="243335"/>
                </a:cubicBezTo>
                <a:cubicBezTo>
                  <a:pt x="3341945" y="232470"/>
                  <a:pt x="3340821" y="225914"/>
                  <a:pt x="3339322" y="223666"/>
                </a:cubicBezTo>
                <a:cubicBezTo>
                  <a:pt x="3335950" y="221418"/>
                  <a:pt x="3331267" y="220294"/>
                  <a:pt x="3325273" y="220294"/>
                </a:cubicBezTo>
                <a:close/>
                <a:moveTo>
                  <a:pt x="2941406" y="215798"/>
                </a:moveTo>
                <a:cubicBezTo>
                  <a:pt x="2939907" y="215798"/>
                  <a:pt x="2938783" y="215985"/>
                  <a:pt x="2938034" y="216360"/>
                </a:cubicBezTo>
                <a:cubicBezTo>
                  <a:pt x="2936535" y="216735"/>
                  <a:pt x="2935411" y="217297"/>
                  <a:pt x="2934662" y="218046"/>
                </a:cubicBezTo>
                <a:lnTo>
                  <a:pt x="2933538" y="220294"/>
                </a:lnTo>
                <a:cubicBezTo>
                  <a:pt x="2933538" y="222167"/>
                  <a:pt x="2933538" y="224228"/>
                  <a:pt x="2933538" y="226475"/>
                </a:cubicBezTo>
                <a:cubicBezTo>
                  <a:pt x="2933538" y="228723"/>
                  <a:pt x="2933351" y="231159"/>
                  <a:pt x="2932976" y="233781"/>
                </a:cubicBezTo>
                <a:cubicBezTo>
                  <a:pt x="2932601" y="236029"/>
                  <a:pt x="2932414" y="238464"/>
                  <a:pt x="2932414" y="241087"/>
                </a:cubicBezTo>
                <a:cubicBezTo>
                  <a:pt x="2932414" y="243709"/>
                  <a:pt x="2932414" y="246519"/>
                  <a:pt x="2932414" y="249517"/>
                </a:cubicBezTo>
                <a:cubicBezTo>
                  <a:pt x="2932414" y="252514"/>
                  <a:pt x="2932414" y="255698"/>
                  <a:pt x="2932414" y="259070"/>
                </a:cubicBezTo>
                <a:cubicBezTo>
                  <a:pt x="2932414" y="262442"/>
                  <a:pt x="2932227" y="266001"/>
                  <a:pt x="2931852" y="269748"/>
                </a:cubicBezTo>
                <a:cubicBezTo>
                  <a:pt x="2939345" y="270872"/>
                  <a:pt x="2943841" y="272183"/>
                  <a:pt x="2945340" y="273681"/>
                </a:cubicBezTo>
                <a:cubicBezTo>
                  <a:pt x="2947213" y="275180"/>
                  <a:pt x="2948337" y="280238"/>
                  <a:pt x="2948711" y="288855"/>
                </a:cubicBezTo>
                <a:cubicBezTo>
                  <a:pt x="2949086" y="292976"/>
                  <a:pt x="2949273" y="297191"/>
                  <a:pt x="2949273" y="301499"/>
                </a:cubicBezTo>
                <a:cubicBezTo>
                  <a:pt x="2949273" y="305808"/>
                  <a:pt x="2949273" y="310210"/>
                  <a:pt x="2949273" y="314706"/>
                </a:cubicBezTo>
                <a:cubicBezTo>
                  <a:pt x="2949273" y="323697"/>
                  <a:pt x="2948711" y="332127"/>
                  <a:pt x="2947587" y="339994"/>
                </a:cubicBezTo>
                <a:cubicBezTo>
                  <a:pt x="2946463" y="347488"/>
                  <a:pt x="2945340" y="351609"/>
                  <a:pt x="2944216" y="352358"/>
                </a:cubicBezTo>
                <a:cubicBezTo>
                  <a:pt x="2943466" y="353107"/>
                  <a:pt x="2938408" y="354044"/>
                  <a:pt x="2929042" y="355168"/>
                </a:cubicBezTo>
                <a:lnTo>
                  <a:pt x="2929042" y="383829"/>
                </a:lnTo>
                <a:lnTo>
                  <a:pt x="2929042" y="407993"/>
                </a:lnTo>
                <a:lnTo>
                  <a:pt x="2929042" y="426539"/>
                </a:lnTo>
                <a:cubicBezTo>
                  <a:pt x="2929042" y="431034"/>
                  <a:pt x="2929417" y="434406"/>
                  <a:pt x="2930166" y="436654"/>
                </a:cubicBezTo>
                <a:cubicBezTo>
                  <a:pt x="2931290" y="437029"/>
                  <a:pt x="2933538" y="437591"/>
                  <a:pt x="2936910" y="438340"/>
                </a:cubicBezTo>
                <a:cubicBezTo>
                  <a:pt x="2940282" y="439089"/>
                  <a:pt x="2942342" y="439089"/>
                  <a:pt x="2943092" y="438340"/>
                </a:cubicBezTo>
                <a:cubicBezTo>
                  <a:pt x="2944965" y="433844"/>
                  <a:pt x="2947400" y="425789"/>
                  <a:pt x="2950397" y="414175"/>
                </a:cubicBezTo>
                <a:cubicBezTo>
                  <a:pt x="2951896" y="408555"/>
                  <a:pt x="2953207" y="402561"/>
                  <a:pt x="2954331" y="396192"/>
                </a:cubicBezTo>
                <a:cubicBezTo>
                  <a:pt x="2955455" y="389823"/>
                  <a:pt x="2956579" y="383079"/>
                  <a:pt x="2957703" y="375961"/>
                </a:cubicBezTo>
                <a:cubicBezTo>
                  <a:pt x="2958827" y="368843"/>
                  <a:pt x="2959857" y="361537"/>
                  <a:pt x="2960794" y="354044"/>
                </a:cubicBezTo>
                <a:cubicBezTo>
                  <a:pt x="2961731" y="346551"/>
                  <a:pt x="2962574" y="338871"/>
                  <a:pt x="2963323" y="331003"/>
                </a:cubicBezTo>
                <a:cubicBezTo>
                  <a:pt x="2964072" y="323135"/>
                  <a:pt x="2964634" y="315455"/>
                  <a:pt x="2965009" y="307962"/>
                </a:cubicBezTo>
                <a:cubicBezTo>
                  <a:pt x="2965383" y="300469"/>
                  <a:pt x="2965571" y="292976"/>
                  <a:pt x="2965571" y="285483"/>
                </a:cubicBezTo>
                <a:cubicBezTo>
                  <a:pt x="2965571" y="267874"/>
                  <a:pt x="2964072" y="252139"/>
                  <a:pt x="2961075" y="238277"/>
                </a:cubicBezTo>
                <a:cubicBezTo>
                  <a:pt x="2958453" y="225164"/>
                  <a:pt x="2953395" y="217859"/>
                  <a:pt x="2945902" y="216360"/>
                </a:cubicBezTo>
                <a:cubicBezTo>
                  <a:pt x="2944777" y="215985"/>
                  <a:pt x="2943279" y="215798"/>
                  <a:pt x="2941406" y="215798"/>
                </a:cubicBezTo>
                <a:close/>
                <a:moveTo>
                  <a:pt x="57322" y="148923"/>
                </a:moveTo>
                <a:lnTo>
                  <a:pt x="55734" y="150552"/>
                </a:lnTo>
                <a:lnTo>
                  <a:pt x="55636" y="150609"/>
                </a:lnTo>
                <a:close/>
                <a:moveTo>
                  <a:pt x="2802598" y="147237"/>
                </a:moveTo>
                <a:lnTo>
                  <a:pt x="2802540" y="148473"/>
                </a:lnTo>
                <a:lnTo>
                  <a:pt x="2799788" y="149485"/>
                </a:lnTo>
                <a:close/>
                <a:moveTo>
                  <a:pt x="1404681" y="120262"/>
                </a:moveTo>
                <a:lnTo>
                  <a:pt x="1404119" y="120824"/>
                </a:lnTo>
                <a:lnTo>
                  <a:pt x="1404119" y="120824"/>
                </a:lnTo>
                <a:cubicBezTo>
                  <a:pt x="1404493" y="120824"/>
                  <a:pt x="1404681" y="120637"/>
                  <a:pt x="1404681" y="120262"/>
                </a:cubicBezTo>
                <a:close/>
                <a:moveTo>
                  <a:pt x="3805266" y="113519"/>
                </a:moveTo>
                <a:cubicBezTo>
                  <a:pt x="3821001" y="113519"/>
                  <a:pt x="3830555" y="115204"/>
                  <a:pt x="3833927" y="118576"/>
                </a:cubicBezTo>
                <a:cubicBezTo>
                  <a:pt x="3837299" y="122697"/>
                  <a:pt x="3840109" y="133562"/>
                  <a:pt x="3842357" y="151171"/>
                </a:cubicBezTo>
                <a:cubicBezTo>
                  <a:pt x="3847227" y="188636"/>
                  <a:pt x="3850224" y="226101"/>
                  <a:pt x="3851348" y="263566"/>
                </a:cubicBezTo>
                <a:cubicBezTo>
                  <a:pt x="3852472" y="301031"/>
                  <a:pt x="3853034" y="338496"/>
                  <a:pt x="3853034" y="375961"/>
                </a:cubicBezTo>
                <a:lnTo>
                  <a:pt x="3853034" y="416985"/>
                </a:lnTo>
                <a:cubicBezTo>
                  <a:pt x="3853034" y="418858"/>
                  <a:pt x="3852941" y="423541"/>
                  <a:pt x="3852753" y="431034"/>
                </a:cubicBezTo>
                <a:cubicBezTo>
                  <a:pt x="3852566" y="438527"/>
                  <a:pt x="3852285" y="446395"/>
                  <a:pt x="3851910" y="454637"/>
                </a:cubicBezTo>
                <a:cubicBezTo>
                  <a:pt x="3851536" y="462880"/>
                  <a:pt x="3851067" y="470466"/>
                  <a:pt x="3850505" y="477397"/>
                </a:cubicBezTo>
                <a:cubicBezTo>
                  <a:pt x="3849943" y="484328"/>
                  <a:pt x="3849288" y="488169"/>
                  <a:pt x="3848538" y="488918"/>
                </a:cubicBezTo>
                <a:cubicBezTo>
                  <a:pt x="3844417" y="493039"/>
                  <a:pt x="3838142" y="497160"/>
                  <a:pt x="3829712" y="501281"/>
                </a:cubicBezTo>
                <a:cubicBezTo>
                  <a:pt x="3821283" y="505402"/>
                  <a:pt x="3812197" y="509055"/>
                  <a:pt x="3802456" y="512240"/>
                </a:cubicBezTo>
                <a:cubicBezTo>
                  <a:pt x="3792715" y="515424"/>
                  <a:pt x="3783068" y="518047"/>
                  <a:pt x="3773515" y="520108"/>
                </a:cubicBezTo>
                <a:cubicBezTo>
                  <a:pt x="3763961" y="522168"/>
                  <a:pt x="3755812" y="523198"/>
                  <a:pt x="3749069" y="523198"/>
                </a:cubicBezTo>
                <a:cubicBezTo>
                  <a:pt x="3742700" y="523198"/>
                  <a:pt x="3735394" y="519920"/>
                  <a:pt x="3727152" y="513364"/>
                </a:cubicBezTo>
                <a:cubicBezTo>
                  <a:pt x="3718909" y="506807"/>
                  <a:pt x="3710667" y="499127"/>
                  <a:pt x="3702425" y="490323"/>
                </a:cubicBezTo>
                <a:cubicBezTo>
                  <a:pt x="3694183" y="481519"/>
                  <a:pt x="3686596" y="472433"/>
                  <a:pt x="3679665" y="463067"/>
                </a:cubicBezTo>
                <a:cubicBezTo>
                  <a:pt x="3672734" y="453701"/>
                  <a:pt x="3667208" y="446208"/>
                  <a:pt x="3663087" y="440588"/>
                </a:cubicBezTo>
                <a:cubicBezTo>
                  <a:pt x="3654095" y="428225"/>
                  <a:pt x="3646789" y="418671"/>
                  <a:pt x="3641169" y="411927"/>
                </a:cubicBezTo>
                <a:cubicBezTo>
                  <a:pt x="3641919" y="417922"/>
                  <a:pt x="3642481" y="425789"/>
                  <a:pt x="3642855" y="435530"/>
                </a:cubicBezTo>
                <a:lnTo>
                  <a:pt x="3644541" y="464191"/>
                </a:lnTo>
                <a:cubicBezTo>
                  <a:pt x="3644916" y="469061"/>
                  <a:pt x="3645103" y="473651"/>
                  <a:pt x="3645103" y="477959"/>
                </a:cubicBezTo>
                <a:cubicBezTo>
                  <a:pt x="3645103" y="482268"/>
                  <a:pt x="3645103" y="486483"/>
                  <a:pt x="3645103" y="490604"/>
                </a:cubicBezTo>
                <a:cubicBezTo>
                  <a:pt x="3645103" y="498471"/>
                  <a:pt x="3644541" y="503529"/>
                  <a:pt x="3643418" y="505777"/>
                </a:cubicBezTo>
                <a:cubicBezTo>
                  <a:pt x="3640795" y="507650"/>
                  <a:pt x="3636674" y="509149"/>
                  <a:pt x="3631054" y="510273"/>
                </a:cubicBezTo>
                <a:cubicBezTo>
                  <a:pt x="3625434" y="511397"/>
                  <a:pt x="3619346" y="512240"/>
                  <a:pt x="3612790" y="512802"/>
                </a:cubicBezTo>
                <a:cubicBezTo>
                  <a:pt x="3606233" y="513364"/>
                  <a:pt x="3599958" y="513645"/>
                  <a:pt x="3593964" y="513645"/>
                </a:cubicBezTo>
                <a:cubicBezTo>
                  <a:pt x="3587969" y="513645"/>
                  <a:pt x="3583286" y="513645"/>
                  <a:pt x="3579914" y="513645"/>
                </a:cubicBezTo>
                <a:cubicBezTo>
                  <a:pt x="3577666" y="513645"/>
                  <a:pt x="3573826" y="513551"/>
                  <a:pt x="3568394" y="513364"/>
                </a:cubicBezTo>
                <a:cubicBezTo>
                  <a:pt x="3562961" y="513176"/>
                  <a:pt x="3557154" y="512895"/>
                  <a:pt x="3550973" y="512521"/>
                </a:cubicBezTo>
                <a:cubicBezTo>
                  <a:pt x="3544791" y="512146"/>
                  <a:pt x="3539077" y="511584"/>
                  <a:pt x="3533832" y="510835"/>
                </a:cubicBezTo>
                <a:cubicBezTo>
                  <a:pt x="3528587" y="510086"/>
                  <a:pt x="3525215" y="508962"/>
                  <a:pt x="3523717" y="507463"/>
                </a:cubicBezTo>
                <a:cubicBezTo>
                  <a:pt x="3521844" y="491353"/>
                  <a:pt x="3520438" y="475430"/>
                  <a:pt x="3519502" y="459695"/>
                </a:cubicBezTo>
                <a:cubicBezTo>
                  <a:pt x="3518566" y="443960"/>
                  <a:pt x="3517723" y="428037"/>
                  <a:pt x="3516973" y="411927"/>
                </a:cubicBezTo>
                <a:cubicBezTo>
                  <a:pt x="3516224" y="393944"/>
                  <a:pt x="3515662" y="376148"/>
                  <a:pt x="3515287" y="358540"/>
                </a:cubicBezTo>
                <a:cubicBezTo>
                  <a:pt x="3514913" y="340931"/>
                  <a:pt x="3514725" y="323135"/>
                  <a:pt x="3514725" y="305152"/>
                </a:cubicBezTo>
                <a:lnTo>
                  <a:pt x="3514725" y="247831"/>
                </a:lnTo>
                <a:cubicBezTo>
                  <a:pt x="3514725" y="238839"/>
                  <a:pt x="3514819" y="230316"/>
                  <a:pt x="3515006" y="222261"/>
                </a:cubicBezTo>
                <a:cubicBezTo>
                  <a:pt x="3515194" y="214206"/>
                  <a:pt x="3515474" y="206619"/>
                  <a:pt x="3515849" y="199501"/>
                </a:cubicBezTo>
                <a:cubicBezTo>
                  <a:pt x="3516224" y="191258"/>
                  <a:pt x="3516505" y="183484"/>
                  <a:pt x="3516692" y="176179"/>
                </a:cubicBezTo>
                <a:cubicBezTo>
                  <a:pt x="3516880" y="168873"/>
                  <a:pt x="3516973" y="162036"/>
                  <a:pt x="3516973" y="155667"/>
                </a:cubicBezTo>
                <a:lnTo>
                  <a:pt x="3517535" y="155105"/>
                </a:lnTo>
                <a:cubicBezTo>
                  <a:pt x="3522780" y="151358"/>
                  <a:pt x="3529430" y="147331"/>
                  <a:pt x="3537485" y="143022"/>
                </a:cubicBezTo>
                <a:cubicBezTo>
                  <a:pt x="3545540" y="138714"/>
                  <a:pt x="3554251" y="134780"/>
                  <a:pt x="3563617" y="131221"/>
                </a:cubicBezTo>
                <a:cubicBezTo>
                  <a:pt x="3572983" y="127662"/>
                  <a:pt x="3582162" y="124664"/>
                  <a:pt x="3591154" y="122229"/>
                </a:cubicBezTo>
                <a:cubicBezTo>
                  <a:pt x="3600145" y="119794"/>
                  <a:pt x="3608013" y="118576"/>
                  <a:pt x="3614757" y="118576"/>
                </a:cubicBezTo>
                <a:cubicBezTo>
                  <a:pt x="3616630" y="118576"/>
                  <a:pt x="3619440" y="118951"/>
                  <a:pt x="3623186" y="119700"/>
                </a:cubicBezTo>
                <a:cubicBezTo>
                  <a:pt x="3625809" y="120450"/>
                  <a:pt x="3628713" y="123166"/>
                  <a:pt x="3631897" y="127849"/>
                </a:cubicBezTo>
                <a:cubicBezTo>
                  <a:pt x="3635081" y="132532"/>
                  <a:pt x="3638266" y="137683"/>
                  <a:pt x="3641451" y="143303"/>
                </a:cubicBezTo>
                <a:cubicBezTo>
                  <a:pt x="3644635" y="148923"/>
                  <a:pt x="3647445" y="154449"/>
                  <a:pt x="3649880" y="159882"/>
                </a:cubicBezTo>
                <a:cubicBezTo>
                  <a:pt x="3652316" y="165314"/>
                  <a:pt x="3654095" y="169154"/>
                  <a:pt x="3655219" y="171402"/>
                </a:cubicBezTo>
                <a:cubicBezTo>
                  <a:pt x="3658216" y="178520"/>
                  <a:pt x="3661401" y="185826"/>
                  <a:pt x="3664773" y="193319"/>
                </a:cubicBezTo>
                <a:cubicBezTo>
                  <a:pt x="3668144" y="200812"/>
                  <a:pt x="3671516" y="208680"/>
                  <a:pt x="3674888" y="216922"/>
                </a:cubicBezTo>
                <a:cubicBezTo>
                  <a:pt x="3678260" y="225164"/>
                  <a:pt x="3681632" y="233126"/>
                  <a:pt x="3685004" y="240806"/>
                </a:cubicBezTo>
                <a:cubicBezTo>
                  <a:pt x="3688376" y="248486"/>
                  <a:pt x="3691560" y="256073"/>
                  <a:pt x="3694557" y="263566"/>
                </a:cubicBezTo>
                <a:cubicBezTo>
                  <a:pt x="3697554" y="271059"/>
                  <a:pt x="3700458" y="277990"/>
                  <a:pt x="3703268" y="284359"/>
                </a:cubicBezTo>
                <a:cubicBezTo>
                  <a:pt x="3706078" y="290728"/>
                  <a:pt x="3708794" y="296535"/>
                  <a:pt x="3711416" y="301780"/>
                </a:cubicBezTo>
                <a:cubicBezTo>
                  <a:pt x="3716662" y="313020"/>
                  <a:pt x="3720595" y="320138"/>
                  <a:pt x="3723218" y="323135"/>
                </a:cubicBezTo>
                <a:cubicBezTo>
                  <a:pt x="3722843" y="319014"/>
                  <a:pt x="3722469" y="314144"/>
                  <a:pt x="3722094" y="308524"/>
                </a:cubicBezTo>
                <a:cubicBezTo>
                  <a:pt x="3721719" y="302904"/>
                  <a:pt x="3721158" y="296722"/>
                  <a:pt x="3720408" y="289979"/>
                </a:cubicBezTo>
                <a:cubicBezTo>
                  <a:pt x="3719659" y="283235"/>
                  <a:pt x="3719097" y="276210"/>
                  <a:pt x="3718722" y="268905"/>
                </a:cubicBezTo>
                <a:cubicBezTo>
                  <a:pt x="3718348" y="261599"/>
                  <a:pt x="3717786" y="254200"/>
                  <a:pt x="3717036" y="246707"/>
                </a:cubicBezTo>
                <a:lnTo>
                  <a:pt x="3713664" y="201187"/>
                </a:lnTo>
                <a:cubicBezTo>
                  <a:pt x="3712540" y="185826"/>
                  <a:pt x="3711978" y="172901"/>
                  <a:pt x="3711978" y="162410"/>
                </a:cubicBezTo>
                <a:cubicBezTo>
                  <a:pt x="3711978" y="149672"/>
                  <a:pt x="3712915" y="140868"/>
                  <a:pt x="3714788" y="135998"/>
                </a:cubicBezTo>
                <a:cubicBezTo>
                  <a:pt x="3727901" y="128879"/>
                  <a:pt x="3742512" y="123353"/>
                  <a:pt x="3758622" y="119419"/>
                </a:cubicBezTo>
                <a:cubicBezTo>
                  <a:pt x="3774732" y="115485"/>
                  <a:pt x="3790280" y="113519"/>
                  <a:pt x="3805266" y="113519"/>
                </a:cubicBezTo>
                <a:close/>
                <a:moveTo>
                  <a:pt x="2965571" y="113519"/>
                </a:moveTo>
                <a:cubicBezTo>
                  <a:pt x="2989548" y="113519"/>
                  <a:pt x="3011465" y="115954"/>
                  <a:pt x="3031322" y="120824"/>
                </a:cubicBezTo>
                <a:cubicBezTo>
                  <a:pt x="3051927" y="125695"/>
                  <a:pt x="3070098" y="134124"/>
                  <a:pt x="3085833" y="146113"/>
                </a:cubicBezTo>
                <a:cubicBezTo>
                  <a:pt x="3101569" y="157727"/>
                  <a:pt x="3113932" y="173463"/>
                  <a:pt x="3122924" y="193319"/>
                </a:cubicBezTo>
                <a:cubicBezTo>
                  <a:pt x="3131915" y="212801"/>
                  <a:pt x="3136411" y="237528"/>
                  <a:pt x="3136411" y="267500"/>
                </a:cubicBezTo>
                <a:cubicBezTo>
                  <a:pt x="3136411" y="297097"/>
                  <a:pt x="3133039" y="323697"/>
                  <a:pt x="3126295" y="347300"/>
                </a:cubicBezTo>
                <a:cubicBezTo>
                  <a:pt x="3119552" y="370903"/>
                  <a:pt x="3111122" y="391696"/>
                  <a:pt x="3101007" y="409679"/>
                </a:cubicBezTo>
                <a:cubicBezTo>
                  <a:pt x="3090891" y="427663"/>
                  <a:pt x="3079652" y="443398"/>
                  <a:pt x="3067288" y="456885"/>
                </a:cubicBezTo>
                <a:cubicBezTo>
                  <a:pt x="3054925" y="470373"/>
                  <a:pt x="3043498" y="481238"/>
                  <a:pt x="3033008" y="489480"/>
                </a:cubicBezTo>
                <a:cubicBezTo>
                  <a:pt x="3022143" y="498097"/>
                  <a:pt x="3012964" y="504279"/>
                  <a:pt x="3005471" y="508025"/>
                </a:cubicBezTo>
                <a:cubicBezTo>
                  <a:pt x="2997229" y="512146"/>
                  <a:pt x="2992546" y="514394"/>
                  <a:pt x="2991421" y="514769"/>
                </a:cubicBezTo>
                <a:cubicBezTo>
                  <a:pt x="2980557" y="515143"/>
                  <a:pt x="2969786" y="515331"/>
                  <a:pt x="2959108" y="515331"/>
                </a:cubicBezTo>
                <a:cubicBezTo>
                  <a:pt x="2948430" y="515331"/>
                  <a:pt x="2937847" y="514956"/>
                  <a:pt x="2927356" y="514207"/>
                </a:cubicBezTo>
                <a:cubicBezTo>
                  <a:pt x="2908999" y="513457"/>
                  <a:pt x="2890079" y="511772"/>
                  <a:pt x="2870597" y="509149"/>
                </a:cubicBezTo>
                <a:cubicBezTo>
                  <a:pt x="2851115" y="506152"/>
                  <a:pt x="2833694" y="501656"/>
                  <a:pt x="2818333" y="495662"/>
                </a:cubicBezTo>
                <a:cubicBezTo>
                  <a:pt x="2814587" y="473557"/>
                  <a:pt x="2811215" y="450516"/>
                  <a:pt x="2808218" y="426539"/>
                </a:cubicBezTo>
                <a:cubicBezTo>
                  <a:pt x="2805595" y="402186"/>
                  <a:pt x="2803347" y="378021"/>
                  <a:pt x="2801474" y="354044"/>
                </a:cubicBezTo>
                <a:cubicBezTo>
                  <a:pt x="2792857" y="353295"/>
                  <a:pt x="2787425" y="352171"/>
                  <a:pt x="2785177" y="350672"/>
                </a:cubicBezTo>
                <a:cubicBezTo>
                  <a:pt x="2782179" y="348799"/>
                  <a:pt x="2780119" y="343741"/>
                  <a:pt x="2778995" y="335499"/>
                </a:cubicBezTo>
                <a:cubicBezTo>
                  <a:pt x="2777871" y="326882"/>
                  <a:pt x="2777309" y="317515"/>
                  <a:pt x="2777309" y="307400"/>
                </a:cubicBezTo>
                <a:cubicBezTo>
                  <a:pt x="2777309" y="297284"/>
                  <a:pt x="2777871" y="288105"/>
                  <a:pt x="2778995" y="279863"/>
                </a:cubicBezTo>
                <a:cubicBezTo>
                  <a:pt x="2780119" y="271621"/>
                  <a:pt x="2781617" y="266563"/>
                  <a:pt x="2783491" y="264690"/>
                </a:cubicBezTo>
                <a:cubicBezTo>
                  <a:pt x="2784989" y="263940"/>
                  <a:pt x="2790609" y="263379"/>
                  <a:pt x="2800350" y="263004"/>
                </a:cubicBezTo>
                <a:cubicBezTo>
                  <a:pt x="2799976" y="254762"/>
                  <a:pt x="2799788" y="246894"/>
                  <a:pt x="2799788" y="239401"/>
                </a:cubicBezTo>
                <a:cubicBezTo>
                  <a:pt x="2799788" y="231908"/>
                  <a:pt x="2799788" y="224602"/>
                  <a:pt x="2799788" y="217484"/>
                </a:cubicBezTo>
                <a:cubicBezTo>
                  <a:pt x="2799788" y="210366"/>
                  <a:pt x="2799882" y="203716"/>
                  <a:pt x="2800069" y="197534"/>
                </a:cubicBezTo>
                <a:cubicBezTo>
                  <a:pt x="2800256" y="191352"/>
                  <a:pt x="2800537" y="185639"/>
                  <a:pt x="2800912" y="180394"/>
                </a:cubicBezTo>
                <a:cubicBezTo>
                  <a:pt x="2801287" y="173837"/>
                  <a:pt x="2801614" y="167796"/>
                  <a:pt x="2801896" y="162270"/>
                </a:cubicBezTo>
                <a:lnTo>
                  <a:pt x="2802540" y="148473"/>
                </a:lnTo>
                <a:lnTo>
                  <a:pt x="2847556" y="131923"/>
                </a:lnTo>
                <a:cubicBezTo>
                  <a:pt x="2862917" y="127146"/>
                  <a:pt x="2877715" y="123447"/>
                  <a:pt x="2891952" y="120824"/>
                </a:cubicBezTo>
                <a:cubicBezTo>
                  <a:pt x="2906189" y="118202"/>
                  <a:pt x="2919395" y="116328"/>
                  <a:pt x="2931571" y="115204"/>
                </a:cubicBezTo>
                <a:cubicBezTo>
                  <a:pt x="2943747" y="114081"/>
                  <a:pt x="2955081" y="113519"/>
                  <a:pt x="2965571" y="113519"/>
                </a:cubicBezTo>
                <a:close/>
                <a:moveTo>
                  <a:pt x="2233641" y="113519"/>
                </a:moveTo>
                <a:cubicBezTo>
                  <a:pt x="2249377" y="113519"/>
                  <a:pt x="2258930" y="115204"/>
                  <a:pt x="2262302" y="118576"/>
                </a:cubicBezTo>
                <a:cubicBezTo>
                  <a:pt x="2265674" y="122697"/>
                  <a:pt x="2268484" y="133562"/>
                  <a:pt x="2270732" y="151171"/>
                </a:cubicBezTo>
                <a:cubicBezTo>
                  <a:pt x="2275602" y="188636"/>
                  <a:pt x="2278599" y="226101"/>
                  <a:pt x="2279723" y="263566"/>
                </a:cubicBezTo>
                <a:cubicBezTo>
                  <a:pt x="2280847" y="301031"/>
                  <a:pt x="2281409" y="338496"/>
                  <a:pt x="2281409" y="375961"/>
                </a:cubicBezTo>
                <a:lnTo>
                  <a:pt x="2281409" y="416985"/>
                </a:lnTo>
                <a:cubicBezTo>
                  <a:pt x="2281409" y="418858"/>
                  <a:pt x="2281315" y="423541"/>
                  <a:pt x="2281128" y="431034"/>
                </a:cubicBezTo>
                <a:cubicBezTo>
                  <a:pt x="2280941" y="438527"/>
                  <a:pt x="2280660" y="446395"/>
                  <a:pt x="2280285" y="454637"/>
                </a:cubicBezTo>
                <a:cubicBezTo>
                  <a:pt x="2279911" y="462880"/>
                  <a:pt x="2279442" y="470466"/>
                  <a:pt x="2278880" y="477397"/>
                </a:cubicBezTo>
                <a:cubicBezTo>
                  <a:pt x="2278318" y="484328"/>
                  <a:pt x="2277663" y="488169"/>
                  <a:pt x="2276913" y="488918"/>
                </a:cubicBezTo>
                <a:cubicBezTo>
                  <a:pt x="2272792" y="493039"/>
                  <a:pt x="2266517" y="497160"/>
                  <a:pt x="2258087" y="501281"/>
                </a:cubicBezTo>
                <a:cubicBezTo>
                  <a:pt x="2249657" y="505402"/>
                  <a:pt x="2240572" y="509055"/>
                  <a:pt x="2230831" y="512240"/>
                </a:cubicBezTo>
                <a:cubicBezTo>
                  <a:pt x="2221090" y="515424"/>
                  <a:pt x="2211443" y="518047"/>
                  <a:pt x="2201890" y="520108"/>
                </a:cubicBezTo>
                <a:cubicBezTo>
                  <a:pt x="2192336" y="522168"/>
                  <a:pt x="2184187" y="523198"/>
                  <a:pt x="2177444" y="523198"/>
                </a:cubicBezTo>
                <a:cubicBezTo>
                  <a:pt x="2171075" y="523198"/>
                  <a:pt x="2163769" y="519920"/>
                  <a:pt x="2155527" y="513364"/>
                </a:cubicBezTo>
                <a:cubicBezTo>
                  <a:pt x="2147284" y="506807"/>
                  <a:pt x="2139042" y="499127"/>
                  <a:pt x="2130800" y="490323"/>
                </a:cubicBezTo>
                <a:cubicBezTo>
                  <a:pt x="2122557" y="481519"/>
                  <a:pt x="2114971" y="472433"/>
                  <a:pt x="2108040" y="463067"/>
                </a:cubicBezTo>
                <a:cubicBezTo>
                  <a:pt x="2101109" y="453701"/>
                  <a:pt x="2095583" y="446208"/>
                  <a:pt x="2091462" y="440588"/>
                </a:cubicBezTo>
                <a:cubicBezTo>
                  <a:pt x="2082470" y="428225"/>
                  <a:pt x="2075164" y="418671"/>
                  <a:pt x="2069545" y="411927"/>
                </a:cubicBezTo>
                <a:cubicBezTo>
                  <a:pt x="2070294" y="417922"/>
                  <a:pt x="2070856" y="425789"/>
                  <a:pt x="2071231" y="435530"/>
                </a:cubicBezTo>
                <a:lnTo>
                  <a:pt x="2072916" y="464191"/>
                </a:lnTo>
                <a:cubicBezTo>
                  <a:pt x="2073291" y="469061"/>
                  <a:pt x="2073478" y="473651"/>
                  <a:pt x="2073478" y="477959"/>
                </a:cubicBezTo>
                <a:cubicBezTo>
                  <a:pt x="2073478" y="482268"/>
                  <a:pt x="2073478" y="486483"/>
                  <a:pt x="2073478" y="490604"/>
                </a:cubicBezTo>
                <a:cubicBezTo>
                  <a:pt x="2073478" y="498471"/>
                  <a:pt x="2072916" y="503529"/>
                  <a:pt x="2071793" y="505777"/>
                </a:cubicBezTo>
                <a:cubicBezTo>
                  <a:pt x="2069170" y="507650"/>
                  <a:pt x="2065049" y="509149"/>
                  <a:pt x="2059429" y="510273"/>
                </a:cubicBezTo>
                <a:cubicBezTo>
                  <a:pt x="2053809" y="511397"/>
                  <a:pt x="2047721" y="512240"/>
                  <a:pt x="2041165" y="512802"/>
                </a:cubicBezTo>
                <a:cubicBezTo>
                  <a:pt x="2034608" y="513364"/>
                  <a:pt x="2028333" y="513645"/>
                  <a:pt x="2022339" y="513645"/>
                </a:cubicBezTo>
                <a:cubicBezTo>
                  <a:pt x="2016344" y="513645"/>
                  <a:pt x="2011661" y="513645"/>
                  <a:pt x="2008289" y="513645"/>
                </a:cubicBezTo>
                <a:cubicBezTo>
                  <a:pt x="2006041" y="513645"/>
                  <a:pt x="2002201" y="513551"/>
                  <a:pt x="1996769" y="513364"/>
                </a:cubicBezTo>
                <a:cubicBezTo>
                  <a:pt x="1991336" y="513176"/>
                  <a:pt x="1985529" y="512895"/>
                  <a:pt x="1979348" y="512521"/>
                </a:cubicBezTo>
                <a:cubicBezTo>
                  <a:pt x="1973166" y="512146"/>
                  <a:pt x="1967452" y="511584"/>
                  <a:pt x="1962207" y="510835"/>
                </a:cubicBezTo>
                <a:cubicBezTo>
                  <a:pt x="1956962" y="510086"/>
                  <a:pt x="1953590" y="508962"/>
                  <a:pt x="1952092" y="507463"/>
                </a:cubicBezTo>
                <a:cubicBezTo>
                  <a:pt x="1950218" y="491353"/>
                  <a:pt x="1948814" y="475430"/>
                  <a:pt x="1947877" y="459695"/>
                </a:cubicBezTo>
                <a:cubicBezTo>
                  <a:pt x="1946940" y="443960"/>
                  <a:pt x="1946097" y="428037"/>
                  <a:pt x="1945348" y="411927"/>
                </a:cubicBezTo>
                <a:cubicBezTo>
                  <a:pt x="1944599" y="393944"/>
                  <a:pt x="1944037" y="376148"/>
                  <a:pt x="1943662" y="358540"/>
                </a:cubicBezTo>
                <a:cubicBezTo>
                  <a:pt x="1943287" y="340931"/>
                  <a:pt x="1943100" y="323135"/>
                  <a:pt x="1943100" y="305152"/>
                </a:cubicBezTo>
                <a:lnTo>
                  <a:pt x="1943100" y="247831"/>
                </a:lnTo>
                <a:cubicBezTo>
                  <a:pt x="1943100" y="238839"/>
                  <a:pt x="1943194" y="230316"/>
                  <a:pt x="1943381" y="222261"/>
                </a:cubicBezTo>
                <a:cubicBezTo>
                  <a:pt x="1943569" y="214206"/>
                  <a:pt x="1943849" y="206619"/>
                  <a:pt x="1944224" y="199501"/>
                </a:cubicBezTo>
                <a:cubicBezTo>
                  <a:pt x="1944599" y="191258"/>
                  <a:pt x="1944880" y="183484"/>
                  <a:pt x="1945067" y="176179"/>
                </a:cubicBezTo>
                <a:cubicBezTo>
                  <a:pt x="1945254" y="168873"/>
                  <a:pt x="1945348" y="162036"/>
                  <a:pt x="1945348" y="155667"/>
                </a:cubicBezTo>
                <a:lnTo>
                  <a:pt x="1945910" y="155105"/>
                </a:lnTo>
                <a:cubicBezTo>
                  <a:pt x="1951155" y="151358"/>
                  <a:pt x="1957805" y="147331"/>
                  <a:pt x="1965860" y="143022"/>
                </a:cubicBezTo>
                <a:cubicBezTo>
                  <a:pt x="1973915" y="138714"/>
                  <a:pt x="1982626" y="134780"/>
                  <a:pt x="1991992" y="131221"/>
                </a:cubicBezTo>
                <a:cubicBezTo>
                  <a:pt x="2001358" y="127662"/>
                  <a:pt x="2010537" y="124664"/>
                  <a:pt x="2019529" y="122229"/>
                </a:cubicBezTo>
                <a:cubicBezTo>
                  <a:pt x="2028520" y="119794"/>
                  <a:pt x="2036388" y="118576"/>
                  <a:pt x="2043132" y="118576"/>
                </a:cubicBezTo>
                <a:cubicBezTo>
                  <a:pt x="2045005" y="118576"/>
                  <a:pt x="2047815" y="118951"/>
                  <a:pt x="2051561" y="119700"/>
                </a:cubicBezTo>
                <a:cubicBezTo>
                  <a:pt x="2054184" y="120450"/>
                  <a:pt x="2057087" y="123166"/>
                  <a:pt x="2060272" y="127849"/>
                </a:cubicBezTo>
                <a:cubicBezTo>
                  <a:pt x="2063456" y="132532"/>
                  <a:pt x="2066641" y="137683"/>
                  <a:pt x="2069826" y="143303"/>
                </a:cubicBezTo>
                <a:cubicBezTo>
                  <a:pt x="2073010" y="148923"/>
                  <a:pt x="2075820" y="154449"/>
                  <a:pt x="2078255" y="159882"/>
                </a:cubicBezTo>
                <a:cubicBezTo>
                  <a:pt x="2080690" y="165314"/>
                  <a:pt x="2082470" y="169154"/>
                  <a:pt x="2083594" y="171402"/>
                </a:cubicBezTo>
                <a:cubicBezTo>
                  <a:pt x="2086591" y="178520"/>
                  <a:pt x="2089776" y="185826"/>
                  <a:pt x="2093148" y="193319"/>
                </a:cubicBezTo>
                <a:cubicBezTo>
                  <a:pt x="2096519" y="200812"/>
                  <a:pt x="2099891" y="208680"/>
                  <a:pt x="2103263" y="216922"/>
                </a:cubicBezTo>
                <a:cubicBezTo>
                  <a:pt x="2106635" y="225164"/>
                  <a:pt x="2110007" y="233126"/>
                  <a:pt x="2113379" y="240806"/>
                </a:cubicBezTo>
                <a:cubicBezTo>
                  <a:pt x="2116750" y="248486"/>
                  <a:pt x="2119935" y="256073"/>
                  <a:pt x="2122932" y="263566"/>
                </a:cubicBezTo>
                <a:cubicBezTo>
                  <a:pt x="2125929" y="271059"/>
                  <a:pt x="2128833" y="277990"/>
                  <a:pt x="2131643" y="284359"/>
                </a:cubicBezTo>
                <a:cubicBezTo>
                  <a:pt x="2134453" y="290728"/>
                  <a:pt x="2137169" y="296535"/>
                  <a:pt x="2139791" y="301780"/>
                </a:cubicBezTo>
                <a:cubicBezTo>
                  <a:pt x="2145036" y="313020"/>
                  <a:pt x="2148970" y="320138"/>
                  <a:pt x="2151593" y="323135"/>
                </a:cubicBezTo>
                <a:cubicBezTo>
                  <a:pt x="2151218" y="319014"/>
                  <a:pt x="2150843" y="314144"/>
                  <a:pt x="2150469" y="308524"/>
                </a:cubicBezTo>
                <a:cubicBezTo>
                  <a:pt x="2150094" y="302904"/>
                  <a:pt x="2149532" y="296722"/>
                  <a:pt x="2148783" y="289979"/>
                </a:cubicBezTo>
                <a:cubicBezTo>
                  <a:pt x="2148034" y="283235"/>
                  <a:pt x="2147472" y="276210"/>
                  <a:pt x="2147097" y="268905"/>
                </a:cubicBezTo>
                <a:cubicBezTo>
                  <a:pt x="2146722" y="261599"/>
                  <a:pt x="2146161" y="254200"/>
                  <a:pt x="2145411" y="246707"/>
                </a:cubicBezTo>
                <a:lnTo>
                  <a:pt x="2142039" y="201187"/>
                </a:lnTo>
                <a:cubicBezTo>
                  <a:pt x="2140915" y="185826"/>
                  <a:pt x="2140353" y="172901"/>
                  <a:pt x="2140353" y="162410"/>
                </a:cubicBezTo>
                <a:cubicBezTo>
                  <a:pt x="2140353" y="149672"/>
                  <a:pt x="2141290" y="140868"/>
                  <a:pt x="2143163" y="135998"/>
                </a:cubicBezTo>
                <a:cubicBezTo>
                  <a:pt x="2156276" y="128879"/>
                  <a:pt x="2170887" y="123353"/>
                  <a:pt x="2186997" y="119419"/>
                </a:cubicBezTo>
                <a:cubicBezTo>
                  <a:pt x="2203107" y="115485"/>
                  <a:pt x="2218655" y="113519"/>
                  <a:pt x="2233641" y="113519"/>
                </a:cubicBezTo>
                <a:close/>
                <a:moveTo>
                  <a:pt x="2390470" y="112395"/>
                </a:moveTo>
                <a:cubicBezTo>
                  <a:pt x="2393468" y="112395"/>
                  <a:pt x="2397776" y="112488"/>
                  <a:pt x="2403396" y="112676"/>
                </a:cubicBezTo>
                <a:cubicBezTo>
                  <a:pt x="2409015" y="112863"/>
                  <a:pt x="2414823" y="113238"/>
                  <a:pt x="2420817" y="113800"/>
                </a:cubicBezTo>
                <a:cubicBezTo>
                  <a:pt x="2426811" y="114361"/>
                  <a:pt x="2432337" y="115392"/>
                  <a:pt x="2437395" y="116890"/>
                </a:cubicBezTo>
                <a:cubicBezTo>
                  <a:pt x="2442453" y="118389"/>
                  <a:pt x="2445919" y="120450"/>
                  <a:pt x="2447792" y="123072"/>
                </a:cubicBezTo>
                <a:cubicBezTo>
                  <a:pt x="2449665" y="127193"/>
                  <a:pt x="2450789" y="137496"/>
                  <a:pt x="2451163" y="153981"/>
                </a:cubicBezTo>
                <a:cubicBezTo>
                  <a:pt x="2451538" y="162598"/>
                  <a:pt x="2451819" y="171964"/>
                  <a:pt x="2452006" y="182079"/>
                </a:cubicBezTo>
                <a:cubicBezTo>
                  <a:pt x="2452194" y="192195"/>
                  <a:pt x="2452287" y="203247"/>
                  <a:pt x="2452287" y="215236"/>
                </a:cubicBezTo>
                <a:lnTo>
                  <a:pt x="2452287" y="252326"/>
                </a:lnTo>
                <a:cubicBezTo>
                  <a:pt x="2452287" y="258695"/>
                  <a:pt x="2452287" y="265252"/>
                  <a:pt x="2452287" y="271995"/>
                </a:cubicBezTo>
                <a:cubicBezTo>
                  <a:pt x="2452287" y="278739"/>
                  <a:pt x="2452100" y="285670"/>
                  <a:pt x="2451725" y="292789"/>
                </a:cubicBezTo>
                <a:cubicBezTo>
                  <a:pt x="2455472" y="292414"/>
                  <a:pt x="2458938" y="292133"/>
                  <a:pt x="2462122" y="291946"/>
                </a:cubicBezTo>
                <a:cubicBezTo>
                  <a:pt x="2465306" y="291758"/>
                  <a:pt x="2468398" y="291665"/>
                  <a:pt x="2471394" y="291665"/>
                </a:cubicBezTo>
                <a:cubicBezTo>
                  <a:pt x="2474392" y="291665"/>
                  <a:pt x="2477389" y="291665"/>
                  <a:pt x="2480386" y="291665"/>
                </a:cubicBezTo>
                <a:cubicBezTo>
                  <a:pt x="2483384" y="291665"/>
                  <a:pt x="2486568" y="291852"/>
                  <a:pt x="2489940" y="292227"/>
                </a:cubicBezTo>
                <a:cubicBezTo>
                  <a:pt x="2489940" y="266376"/>
                  <a:pt x="2490315" y="240525"/>
                  <a:pt x="2491064" y="214674"/>
                </a:cubicBezTo>
                <a:cubicBezTo>
                  <a:pt x="2491813" y="188823"/>
                  <a:pt x="2493686" y="162972"/>
                  <a:pt x="2496683" y="137121"/>
                </a:cubicBezTo>
                <a:cubicBezTo>
                  <a:pt x="2497433" y="132626"/>
                  <a:pt x="2497995" y="129067"/>
                  <a:pt x="2498369" y="126444"/>
                </a:cubicBezTo>
                <a:cubicBezTo>
                  <a:pt x="2498744" y="123821"/>
                  <a:pt x="2498931" y="122135"/>
                  <a:pt x="2498931" y="121386"/>
                </a:cubicBezTo>
                <a:lnTo>
                  <a:pt x="2499493" y="120824"/>
                </a:lnTo>
                <a:lnTo>
                  <a:pt x="2500617" y="120543"/>
                </a:lnTo>
                <a:cubicBezTo>
                  <a:pt x="2500992" y="120356"/>
                  <a:pt x="2501367" y="120262"/>
                  <a:pt x="2501741" y="120262"/>
                </a:cubicBezTo>
                <a:cubicBezTo>
                  <a:pt x="2511482" y="117640"/>
                  <a:pt x="2521223" y="115954"/>
                  <a:pt x="2530964" y="115204"/>
                </a:cubicBezTo>
                <a:cubicBezTo>
                  <a:pt x="2540705" y="114455"/>
                  <a:pt x="2550633" y="114081"/>
                  <a:pt x="2560749" y="114081"/>
                </a:cubicBezTo>
                <a:cubicBezTo>
                  <a:pt x="2568616" y="114081"/>
                  <a:pt x="2576578" y="114174"/>
                  <a:pt x="2584633" y="114361"/>
                </a:cubicBezTo>
                <a:cubicBezTo>
                  <a:pt x="2592688" y="114549"/>
                  <a:pt x="2600649" y="115392"/>
                  <a:pt x="2608517" y="116890"/>
                </a:cubicBezTo>
                <a:cubicBezTo>
                  <a:pt x="2616009" y="118014"/>
                  <a:pt x="2621629" y="119326"/>
                  <a:pt x="2625376" y="120824"/>
                </a:cubicBezTo>
                <a:cubicBezTo>
                  <a:pt x="2629871" y="122697"/>
                  <a:pt x="2632681" y="124571"/>
                  <a:pt x="2633805" y="126444"/>
                </a:cubicBezTo>
                <a:cubicBezTo>
                  <a:pt x="2634929" y="129816"/>
                  <a:pt x="2635491" y="138433"/>
                  <a:pt x="2635491" y="152295"/>
                </a:cubicBezTo>
                <a:cubicBezTo>
                  <a:pt x="2635491" y="166532"/>
                  <a:pt x="2634929" y="184889"/>
                  <a:pt x="2633805" y="207368"/>
                </a:cubicBezTo>
                <a:cubicBezTo>
                  <a:pt x="2633431" y="212988"/>
                  <a:pt x="2632775" y="223947"/>
                  <a:pt x="2631838" y="240244"/>
                </a:cubicBezTo>
                <a:cubicBezTo>
                  <a:pt x="2630902" y="256541"/>
                  <a:pt x="2629591" y="275367"/>
                  <a:pt x="2627905" y="296722"/>
                </a:cubicBezTo>
                <a:cubicBezTo>
                  <a:pt x="2626219" y="318077"/>
                  <a:pt x="2624439" y="340556"/>
                  <a:pt x="2622566" y="364159"/>
                </a:cubicBezTo>
                <a:cubicBezTo>
                  <a:pt x="2620693" y="387762"/>
                  <a:pt x="2618819" y="409679"/>
                  <a:pt x="2616946" y="429910"/>
                </a:cubicBezTo>
                <a:cubicBezTo>
                  <a:pt x="2615073" y="450142"/>
                  <a:pt x="2613200" y="467282"/>
                  <a:pt x="2611326" y="481331"/>
                </a:cubicBezTo>
                <a:cubicBezTo>
                  <a:pt x="2609453" y="495381"/>
                  <a:pt x="2607767" y="503529"/>
                  <a:pt x="2606269" y="505777"/>
                </a:cubicBezTo>
                <a:cubicBezTo>
                  <a:pt x="2604395" y="507650"/>
                  <a:pt x="2600930" y="509055"/>
                  <a:pt x="2595872" y="509992"/>
                </a:cubicBezTo>
                <a:cubicBezTo>
                  <a:pt x="2590814" y="510929"/>
                  <a:pt x="2587162" y="511584"/>
                  <a:pt x="2584913" y="511959"/>
                </a:cubicBezTo>
                <a:cubicBezTo>
                  <a:pt x="2578544" y="512708"/>
                  <a:pt x="2572082" y="513270"/>
                  <a:pt x="2565525" y="513645"/>
                </a:cubicBezTo>
                <a:cubicBezTo>
                  <a:pt x="2558969" y="514019"/>
                  <a:pt x="2552506" y="514207"/>
                  <a:pt x="2546137" y="514207"/>
                </a:cubicBezTo>
                <a:cubicBezTo>
                  <a:pt x="2542765" y="514207"/>
                  <a:pt x="2538644" y="514113"/>
                  <a:pt x="2533774" y="513926"/>
                </a:cubicBezTo>
                <a:cubicBezTo>
                  <a:pt x="2528903" y="513738"/>
                  <a:pt x="2523939" y="513270"/>
                  <a:pt x="2518881" y="512521"/>
                </a:cubicBezTo>
                <a:cubicBezTo>
                  <a:pt x="2513824" y="511772"/>
                  <a:pt x="2509047" y="510648"/>
                  <a:pt x="2504551" y="509149"/>
                </a:cubicBezTo>
                <a:cubicBezTo>
                  <a:pt x="2500055" y="507650"/>
                  <a:pt x="2496309" y="505777"/>
                  <a:pt x="2493312" y="503529"/>
                </a:cubicBezTo>
                <a:cubicBezTo>
                  <a:pt x="2492188" y="503154"/>
                  <a:pt x="2491251" y="501000"/>
                  <a:pt x="2490502" y="497066"/>
                </a:cubicBezTo>
                <a:cubicBezTo>
                  <a:pt x="2489752" y="493133"/>
                  <a:pt x="2489097" y="488824"/>
                  <a:pt x="2488535" y="484141"/>
                </a:cubicBezTo>
                <a:cubicBezTo>
                  <a:pt x="2487973" y="479458"/>
                  <a:pt x="2487505" y="475056"/>
                  <a:pt x="2487130" y="470935"/>
                </a:cubicBezTo>
                <a:cubicBezTo>
                  <a:pt x="2486755" y="466814"/>
                  <a:pt x="2486568" y="464191"/>
                  <a:pt x="2486568" y="463067"/>
                </a:cubicBezTo>
                <a:cubicBezTo>
                  <a:pt x="2485819" y="448081"/>
                  <a:pt x="2485257" y="433189"/>
                  <a:pt x="2484882" y="418390"/>
                </a:cubicBezTo>
                <a:cubicBezTo>
                  <a:pt x="2484507" y="403591"/>
                  <a:pt x="2484320" y="388699"/>
                  <a:pt x="2484320" y="373713"/>
                </a:cubicBezTo>
                <a:cubicBezTo>
                  <a:pt x="2481323" y="373338"/>
                  <a:pt x="2478232" y="373057"/>
                  <a:pt x="2475047" y="372870"/>
                </a:cubicBezTo>
                <a:cubicBezTo>
                  <a:pt x="2471863" y="372683"/>
                  <a:pt x="2468772" y="372589"/>
                  <a:pt x="2465775" y="372589"/>
                </a:cubicBezTo>
                <a:cubicBezTo>
                  <a:pt x="2462778" y="372589"/>
                  <a:pt x="2459406" y="372683"/>
                  <a:pt x="2455659" y="372870"/>
                </a:cubicBezTo>
                <a:cubicBezTo>
                  <a:pt x="2451913" y="373057"/>
                  <a:pt x="2447979" y="373338"/>
                  <a:pt x="2443858" y="373713"/>
                </a:cubicBezTo>
                <a:cubicBezTo>
                  <a:pt x="2443108" y="388699"/>
                  <a:pt x="2442547" y="403591"/>
                  <a:pt x="2442172" y="418390"/>
                </a:cubicBezTo>
                <a:cubicBezTo>
                  <a:pt x="2441797" y="433189"/>
                  <a:pt x="2441235" y="448081"/>
                  <a:pt x="2440486" y="463067"/>
                </a:cubicBezTo>
                <a:cubicBezTo>
                  <a:pt x="2440111" y="474681"/>
                  <a:pt x="2439549" y="484235"/>
                  <a:pt x="2438800" y="491728"/>
                </a:cubicBezTo>
                <a:cubicBezTo>
                  <a:pt x="2438426" y="498846"/>
                  <a:pt x="2437863" y="502967"/>
                  <a:pt x="2437114" y="504091"/>
                </a:cubicBezTo>
                <a:cubicBezTo>
                  <a:pt x="2435990" y="505964"/>
                  <a:pt x="2432993" y="507650"/>
                  <a:pt x="2428122" y="509149"/>
                </a:cubicBezTo>
                <a:cubicBezTo>
                  <a:pt x="2424001" y="510648"/>
                  <a:pt x="2417820" y="511959"/>
                  <a:pt x="2409577" y="513083"/>
                </a:cubicBezTo>
                <a:cubicBezTo>
                  <a:pt x="2402459" y="514207"/>
                  <a:pt x="2394592" y="515331"/>
                  <a:pt x="2385974" y="516455"/>
                </a:cubicBezTo>
                <a:cubicBezTo>
                  <a:pt x="2377732" y="517579"/>
                  <a:pt x="2369865" y="518140"/>
                  <a:pt x="2362371" y="518140"/>
                </a:cubicBezTo>
                <a:cubicBezTo>
                  <a:pt x="2356002" y="518140"/>
                  <a:pt x="2349353" y="517766"/>
                  <a:pt x="2342422" y="517017"/>
                </a:cubicBezTo>
                <a:cubicBezTo>
                  <a:pt x="2335490" y="516267"/>
                  <a:pt x="2329402" y="514019"/>
                  <a:pt x="2324157" y="510273"/>
                </a:cubicBezTo>
                <a:cubicBezTo>
                  <a:pt x="2322284" y="509149"/>
                  <a:pt x="2320598" y="502780"/>
                  <a:pt x="2319099" y="491166"/>
                </a:cubicBezTo>
                <a:cubicBezTo>
                  <a:pt x="2316477" y="473183"/>
                  <a:pt x="2314417" y="455199"/>
                  <a:pt x="2312918" y="437216"/>
                </a:cubicBezTo>
                <a:cubicBezTo>
                  <a:pt x="2311419" y="419233"/>
                  <a:pt x="2310295" y="401250"/>
                  <a:pt x="2309546" y="383267"/>
                </a:cubicBezTo>
                <a:cubicBezTo>
                  <a:pt x="2307672" y="349923"/>
                  <a:pt x="2306174" y="316673"/>
                  <a:pt x="2305050" y="283516"/>
                </a:cubicBezTo>
                <a:cubicBezTo>
                  <a:pt x="2303926" y="250359"/>
                  <a:pt x="2303364" y="217109"/>
                  <a:pt x="2303364" y="183765"/>
                </a:cubicBezTo>
                <a:cubicBezTo>
                  <a:pt x="2303364" y="181892"/>
                  <a:pt x="2303364" y="178146"/>
                  <a:pt x="2303364" y="172526"/>
                </a:cubicBezTo>
                <a:cubicBezTo>
                  <a:pt x="2303364" y="166906"/>
                  <a:pt x="2303552" y="160912"/>
                  <a:pt x="2303926" y="154543"/>
                </a:cubicBezTo>
                <a:cubicBezTo>
                  <a:pt x="2304301" y="148174"/>
                  <a:pt x="2304676" y="142367"/>
                  <a:pt x="2305050" y="137121"/>
                </a:cubicBezTo>
                <a:cubicBezTo>
                  <a:pt x="2305425" y="131876"/>
                  <a:pt x="2306174" y="128505"/>
                  <a:pt x="2307298" y="127006"/>
                </a:cubicBezTo>
                <a:cubicBezTo>
                  <a:pt x="2308047" y="124009"/>
                  <a:pt x="2311981" y="121574"/>
                  <a:pt x="2319099" y="119700"/>
                </a:cubicBezTo>
                <a:cubicBezTo>
                  <a:pt x="2326218" y="117827"/>
                  <a:pt x="2334460" y="116328"/>
                  <a:pt x="2343826" y="115204"/>
                </a:cubicBezTo>
                <a:cubicBezTo>
                  <a:pt x="2353192" y="114081"/>
                  <a:pt x="2362278" y="113331"/>
                  <a:pt x="2371082" y="112957"/>
                </a:cubicBezTo>
                <a:cubicBezTo>
                  <a:pt x="2379886" y="112582"/>
                  <a:pt x="2386349" y="112395"/>
                  <a:pt x="2390470" y="112395"/>
                </a:cubicBezTo>
                <a:close/>
                <a:moveTo>
                  <a:pt x="1736284" y="112395"/>
                </a:moveTo>
                <a:cubicBezTo>
                  <a:pt x="1741904" y="112395"/>
                  <a:pt x="1749865" y="112676"/>
                  <a:pt x="1760168" y="113238"/>
                </a:cubicBezTo>
                <a:cubicBezTo>
                  <a:pt x="1770471" y="113800"/>
                  <a:pt x="1781055" y="114642"/>
                  <a:pt x="1791919" y="115766"/>
                </a:cubicBezTo>
                <a:cubicBezTo>
                  <a:pt x="1802784" y="116890"/>
                  <a:pt x="1813181" y="118483"/>
                  <a:pt x="1823109" y="120543"/>
                </a:cubicBezTo>
                <a:cubicBezTo>
                  <a:pt x="1833037" y="122604"/>
                  <a:pt x="1840249" y="125320"/>
                  <a:pt x="1844745" y="128692"/>
                </a:cubicBezTo>
                <a:cubicBezTo>
                  <a:pt x="1848117" y="131314"/>
                  <a:pt x="1852051" y="140212"/>
                  <a:pt x="1856547" y="155386"/>
                </a:cubicBezTo>
                <a:cubicBezTo>
                  <a:pt x="1861042" y="170559"/>
                  <a:pt x="1865726" y="189198"/>
                  <a:pt x="1870596" y="211302"/>
                </a:cubicBezTo>
                <a:cubicBezTo>
                  <a:pt x="1875466" y="233407"/>
                  <a:pt x="1880337" y="257571"/>
                  <a:pt x="1885207" y="283797"/>
                </a:cubicBezTo>
                <a:cubicBezTo>
                  <a:pt x="1890078" y="310022"/>
                  <a:pt x="1894573" y="335405"/>
                  <a:pt x="1898695" y="359945"/>
                </a:cubicBezTo>
                <a:cubicBezTo>
                  <a:pt x="1902816" y="384484"/>
                  <a:pt x="1906281" y="406870"/>
                  <a:pt x="1909091" y="427101"/>
                </a:cubicBezTo>
                <a:cubicBezTo>
                  <a:pt x="1911901" y="447332"/>
                  <a:pt x="1913868" y="462505"/>
                  <a:pt x="1914992" y="472621"/>
                </a:cubicBezTo>
                <a:cubicBezTo>
                  <a:pt x="1916116" y="483860"/>
                  <a:pt x="1916116" y="490604"/>
                  <a:pt x="1914992" y="492852"/>
                </a:cubicBezTo>
                <a:cubicBezTo>
                  <a:pt x="1912744" y="496973"/>
                  <a:pt x="1907405" y="500438"/>
                  <a:pt x="1898976" y="503248"/>
                </a:cubicBezTo>
                <a:cubicBezTo>
                  <a:pt x="1890546" y="506058"/>
                  <a:pt x="1881180" y="508400"/>
                  <a:pt x="1870877" y="510273"/>
                </a:cubicBezTo>
                <a:cubicBezTo>
                  <a:pt x="1860574" y="512146"/>
                  <a:pt x="1850365" y="513457"/>
                  <a:pt x="1840249" y="514207"/>
                </a:cubicBezTo>
                <a:cubicBezTo>
                  <a:pt x="1830134" y="514956"/>
                  <a:pt x="1822266" y="515331"/>
                  <a:pt x="1816646" y="515331"/>
                </a:cubicBezTo>
                <a:cubicBezTo>
                  <a:pt x="1806905" y="515331"/>
                  <a:pt x="1798663" y="514769"/>
                  <a:pt x="1791919" y="513645"/>
                </a:cubicBezTo>
                <a:cubicBezTo>
                  <a:pt x="1785176" y="512521"/>
                  <a:pt x="1780680" y="510460"/>
                  <a:pt x="1778432" y="507463"/>
                </a:cubicBezTo>
                <a:cubicBezTo>
                  <a:pt x="1778057" y="506714"/>
                  <a:pt x="1777776" y="505122"/>
                  <a:pt x="1777589" y="502686"/>
                </a:cubicBezTo>
                <a:cubicBezTo>
                  <a:pt x="1777402" y="500251"/>
                  <a:pt x="1776934" y="496973"/>
                  <a:pt x="1776184" y="492852"/>
                </a:cubicBezTo>
                <a:cubicBezTo>
                  <a:pt x="1775435" y="488731"/>
                  <a:pt x="1774966" y="484609"/>
                  <a:pt x="1774779" y="480488"/>
                </a:cubicBezTo>
                <a:cubicBezTo>
                  <a:pt x="1774592" y="476367"/>
                  <a:pt x="1774311" y="472059"/>
                  <a:pt x="1773936" y="467563"/>
                </a:cubicBezTo>
                <a:cubicBezTo>
                  <a:pt x="1773187" y="462318"/>
                  <a:pt x="1772531" y="456698"/>
                  <a:pt x="1771969" y="450704"/>
                </a:cubicBezTo>
                <a:cubicBezTo>
                  <a:pt x="1771407" y="444709"/>
                  <a:pt x="1770752" y="438527"/>
                  <a:pt x="1770002" y="432158"/>
                </a:cubicBezTo>
                <a:cubicBezTo>
                  <a:pt x="1765132" y="432908"/>
                  <a:pt x="1760355" y="433470"/>
                  <a:pt x="1755672" y="433844"/>
                </a:cubicBezTo>
                <a:cubicBezTo>
                  <a:pt x="1750989" y="434219"/>
                  <a:pt x="1746025" y="434406"/>
                  <a:pt x="1740779" y="434406"/>
                </a:cubicBezTo>
                <a:cubicBezTo>
                  <a:pt x="1733661" y="434406"/>
                  <a:pt x="1726918" y="433657"/>
                  <a:pt x="1720548" y="432158"/>
                </a:cubicBezTo>
                <a:cubicBezTo>
                  <a:pt x="1719050" y="443773"/>
                  <a:pt x="1717926" y="456511"/>
                  <a:pt x="1717177" y="470373"/>
                </a:cubicBezTo>
                <a:cubicBezTo>
                  <a:pt x="1716802" y="483485"/>
                  <a:pt x="1715678" y="495474"/>
                  <a:pt x="1713805" y="506339"/>
                </a:cubicBezTo>
                <a:lnTo>
                  <a:pt x="1712681" y="508587"/>
                </a:lnTo>
                <a:cubicBezTo>
                  <a:pt x="1710058" y="510460"/>
                  <a:pt x="1706780" y="511865"/>
                  <a:pt x="1702846" y="512802"/>
                </a:cubicBezTo>
                <a:cubicBezTo>
                  <a:pt x="1698913" y="513738"/>
                  <a:pt x="1694885" y="514488"/>
                  <a:pt x="1690764" y="515050"/>
                </a:cubicBezTo>
                <a:cubicBezTo>
                  <a:pt x="1686643" y="515612"/>
                  <a:pt x="1682522" y="515986"/>
                  <a:pt x="1678400" y="516174"/>
                </a:cubicBezTo>
                <a:cubicBezTo>
                  <a:pt x="1674279" y="516361"/>
                  <a:pt x="1670720" y="516455"/>
                  <a:pt x="1667723" y="516455"/>
                </a:cubicBezTo>
                <a:cubicBezTo>
                  <a:pt x="1652737" y="516455"/>
                  <a:pt x="1637657" y="515518"/>
                  <a:pt x="1622484" y="513645"/>
                </a:cubicBezTo>
                <a:cubicBezTo>
                  <a:pt x="1607311" y="511772"/>
                  <a:pt x="1592606" y="508212"/>
                  <a:pt x="1578369" y="502967"/>
                </a:cubicBezTo>
                <a:cubicBezTo>
                  <a:pt x="1572374" y="500719"/>
                  <a:pt x="1569377" y="498097"/>
                  <a:pt x="1569377" y="495100"/>
                </a:cubicBezTo>
                <a:cubicBezTo>
                  <a:pt x="1569377" y="494350"/>
                  <a:pt x="1569471" y="492102"/>
                  <a:pt x="1569658" y="488356"/>
                </a:cubicBezTo>
                <a:cubicBezTo>
                  <a:pt x="1569846" y="484609"/>
                  <a:pt x="1570127" y="478990"/>
                  <a:pt x="1570501" y="471497"/>
                </a:cubicBezTo>
                <a:cubicBezTo>
                  <a:pt x="1571251" y="458009"/>
                  <a:pt x="1572187" y="441806"/>
                  <a:pt x="1573311" y="422886"/>
                </a:cubicBezTo>
                <a:cubicBezTo>
                  <a:pt x="1574435" y="403966"/>
                  <a:pt x="1576027" y="383829"/>
                  <a:pt x="1578088" y="362473"/>
                </a:cubicBezTo>
                <a:cubicBezTo>
                  <a:pt x="1580148" y="341118"/>
                  <a:pt x="1582677" y="319201"/>
                  <a:pt x="1585675" y="296722"/>
                </a:cubicBezTo>
                <a:cubicBezTo>
                  <a:pt x="1588672" y="274243"/>
                  <a:pt x="1592231" y="252514"/>
                  <a:pt x="1596352" y="231533"/>
                </a:cubicBezTo>
                <a:cubicBezTo>
                  <a:pt x="1600473" y="210553"/>
                  <a:pt x="1605156" y="191165"/>
                  <a:pt x="1610401" y="173369"/>
                </a:cubicBezTo>
                <a:cubicBezTo>
                  <a:pt x="1615647" y="155573"/>
                  <a:pt x="1621641" y="140681"/>
                  <a:pt x="1628385" y="128692"/>
                </a:cubicBezTo>
                <a:cubicBezTo>
                  <a:pt x="1635503" y="125320"/>
                  <a:pt x="1643652" y="122604"/>
                  <a:pt x="1652831" y="120543"/>
                </a:cubicBezTo>
                <a:cubicBezTo>
                  <a:pt x="1662010" y="118483"/>
                  <a:pt x="1671469" y="116797"/>
                  <a:pt x="1681210" y="115485"/>
                </a:cubicBezTo>
                <a:cubicBezTo>
                  <a:pt x="1690951" y="114174"/>
                  <a:pt x="1700598" y="113331"/>
                  <a:pt x="1710152" y="112957"/>
                </a:cubicBezTo>
                <a:cubicBezTo>
                  <a:pt x="1719705" y="112582"/>
                  <a:pt x="1728416" y="112395"/>
                  <a:pt x="1736284" y="112395"/>
                </a:cubicBezTo>
                <a:close/>
                <a:moveTo>
                  <a:pt x="1295096" y="112395"/>
                </a:moveTo>
                <a:cubicBezTo>
                  <a:pt x="1298092" y="112395"/>
                  <a:pt x="1302401" y="112488"/>
                  <a:pt x="1308021" y="112676"/>
                </a:cubicBezTo>
                <a:cubicBezTo>
                  <a:pt x="1313641" y="112863"/>
                  <a:pt x="1319448" y="113238"/>
                  <a:pt x="1325442" y="113800"/>
                </a:cubicBezTo>
                <a:cubicBezTo>
                  <a:pt x="1331436" y="114361"/>
                  <a:pt x="1336963" y="115392"/>
                  <a:pt x="1342021" y="116890"/>
                </a:cubicBezTo>
                <a:cubicBezTo>
                  <a:pt x="1347078" y="118389"/>
                  <a:pt x="1350544" y="120450"/>
                  <a:pt x="1352417" y="123072"/>
                </a:cubicBezTo>
                <a:cubicBezTo>
                  <a:pt x="1354290" y="127193"/>
                  <a:pt x="1355414" y="137496"/>
                  <a:pt x="1355789" y="153981"/>
                </a:cubicBezTo>
                <a:cubicBezTo>
                  <a:pt x="1356163" y="162598"/>
                  <a:pt x="1356444" y="171964"/>
                  <a:pt x="1356632" y="182079"/>
                </a:cubicBezTo>
                <a:cubicBezTo>
                  <a:pt x="1356819" y="192195"/>
                  <a:pt x="1356913" y="203247"/>
                  <a:pt x="1356913" y="215236"/>
                </a:cubicBezTo>
                <a:lnTo>
                  <a:pt x="1356913" y="252326"/>
                </a:lnTo>
                <a:cubicBezTo>
                  <a:pt x="1356913" y="258695"/>
                  <a:pt x="1356913" y="265252"/>
                  <a:pt x="1356913" y="271995"/>
                </a:cubicBezTo>
                <a:cubicBezTo>
                  <a:pt x="1356913" y="278739"/>
                  <a:pt x="1356725" y="285670"/>
                  <a:pt x="1356351" y="292789"/>
                </a:cubicBezTo>
                <a:cubicBezTo>
                  <a:pt x="1360097" y="292414"/>
                  <a:pt x="1363563" y="292133"/>
                  <a:pt x="1366747" y="291946"/>
                </a:cubicBezTo>
                <a:cubicBezTo>
                  <a:pt x="1369932" y="291758"/>
                  <a:pt x="1373023" y="291665"/>
                  <a:pt x="1376020" y="291665"/>
                </a:cubicBezTo>
                <a:cubicBezTo>
                  <a:pt x="1379017" y="291665"/>
                  <a:pt x="1382014" y="291665"/>
                  <a:pt x="1385012" y="291665"/>
                </a:cubicBezTo>
                <a:cubicBezTo>
                  <a:pt x="1388009" y="291665"/>
                  <a:pt x="1391193" y="291852"/>
                  <a:pt x="1394565" y="292227"/>
                </a:cubicBezTo>
                <a:cubicBezTo>
                  <a:pt x="1394565" y="266376"/>
                  <a:pt x="1394940" y="240525"/>
                  <a:pt x="1395689" y="214674"/>
                </a:cubicBezTo>
                <a:cubicBezTo>
                  <a:pt x="1396438" y="188823"/>
                  <a:pt x="1398312" y="162972"/>
                  <a:pt x="1401309" y="137121"/>
                </a:cubicBezTo>
                <a:cubicBezTo>
                  <a:pt x="1402058" y="132626"/>
                  <a:pt x="1402620" y="129067"/>
                  <a:pt x="1402995" y="126444"/>
                </a:cubicBezTo>
                <a:cubicBezTo>
                  <a:pt x="1403369" y="123821"/>
                  <a:pt x="1403557" y="122135"/>
                  <a:pt x="1403557" y="121386"/>
                </a:cubicBezTo>
                <a:lnTo>
                  <a:pt x="1404119" y="120824"/>
                </a:lnTo>
                <a:lnTo>
                  <a:pt x="1405243" y="120543"/>
                </a:lnTo>
                <a:cubicBezTo>
                  <a:pt x="1405617" y="120356"/>
                  <a:pt x="1405992" y="120262"/>
                  <a:pt x="1406367" y="120262"/>
                </a:cubicBezTo>
                <a:cubicBezTo>
                  <a:pt x="1416107" y="117640"/>
                  <a:pt x="1425848" y="115954"/>
                  <a:pt x="1435589" y="115204"/>
                </a:cubicBezTo>
                <a:cubicBezTo>
                  <a:pt x="1445330" y="114455"/>
                  <a:pt x="1455258" y="114081"/>
                  <a:pt x="1465374" y="114081"/>
                </a:cubicBezTo>
                <a:cubicBezTo>
                  <a:pt x="1473242" y="114081"/>
                  <a:pt x="1481203" y="114174"/>
                  <a:pt x="1489258" y="114361"/>
                </a:cubicBezTo>
                <a:cubicBezTo>
                  <a:pt x="1497313" y="114549"/>
                  <a:pt x="1505274" y="115392"/>
                  <a:pt x="1513142" y="116890"/>
                </a:cubicBezTo>
                <a:cubicBezTo>
                  <a:pt x="1520635" y="118014"/>
                  <a:pt x="1526254" y="119326"/>
                  <a:pt x="1530001" y="120824"/>
                </a:cubicBezTo>
                <a:cubicBezTo>
                  <a:pt x="1534497" y="122697"/>
                  <a:pt x="1537307" y="124571"/>
                  <a:pt x="1538431" y="126444"/>
                </a:cubicBezTo>
                <a:cubicBezTo>
                  <a:pt x="1539555" y="129816"/>
                  <a:pt x="1540117" y="138433"/>
                  <a:pt x="1540117" y="152295"/>
                </a:cubicBezTo>
                <a:cubicBezTo>
                  <a:pt x="1540117" y="166532"/>
                  <a:pt x="1539555" y="184889"/>
                  <a:pt x="1538431" y="207368"/>
                </a:cubicBezTo>
                <a:cubicBezTo>
                  <a:pt x="1538056" y="212988"/>
                  <a:pt x="1537400" y="223947"/>
                  <a:pt x="1536464" y="240244"/>
                </a:cubicBezTo>
                <a:cubicBezTo>
                  <a:pt x="1535527" y="256541"/>
                  <a:pt x="1534216" y="275367"/>
                  <a:pt x="1532530" y="296722"/>
                </a:cubicBezTo>
                <a:cubicBezTo>
                  <a:pt x="1530844" y="318077"/>
                  <a:pt x="1529064" y="340556"/>
                  <a:pt x="1527191" y="364159"/>
                </a:cubicBezTo>
                <a:cubicBezTo>
                  <a:pt x="1525318" y="387762"/>
                  <a:pt x="1523445" y="409679"/>
                  <a:pt x="1521571" y="429910"/>
                </a:cubicBezTo>
                <a:cubicBezTo>
                  <a:pt x="1519698" y="450142"/>
                  <a:pt x="1517825" y="467282"/>
                  <a:pt x="1515952" y="481331"/>
                </a:cubicBezTo>
                <a:cubicBezTo>
                  <a:pt x="1514078" y="495381"/>
                  <a:pt x="1512392" y="503529"/>
                  <a:pt x="1510894" y="505777"/>
                </a:cubicBezTo>
                <a:cubicBezTo>
                  <a:pt x="1509021" y="507650"/>
                  <a:pt x="1505555" y="509055"/>
                  <a:pt x="1500497" y="509992"/>
                </a:cubicBezTo>
                <a:cubicBezTo>
                  <a:pt x="1495440" y="510929"/>
                  <a:pt x="1491787" y="511584"/>
                  <a:pt x="1489539" y="511959"/>
                </a:cubicBezTo>
                <a:cubicBezTo>
                  <a:pt x="1483170" y="512708"/>
                  <a:pt x="1476707" y="513270"/>
                  <a:pt x="1470151" y="513645"/>
                </a:cubicBezTo>
                <a:cubicBezTo>
                  <a:pt x="1463594" y="514019"/>
                  <a:pt x="1457132" y="514207"/>
                  <a:pt x="1450763" y="514207"/>
                </a:cubicBezTo>
                <a:cubicBezTo>
                  <a:pt x="1447391" y="514207"/>
                  <a:pt x="1443270" y="514113"/>
                  <a:pt x="1438399" y="513926"/>
                </a:cubicBezTo>
                <a:cubicBezTo>
                  <a:pt x="1433529" y="513738"/>
                  <a:pt x="1428565" y="513270"/>
                  <a:pt x="1423507" y="512521"/>
                </a:cubicBezTo>
                <a:cubicBezTo>
                  <a:pt x="1418449" y="511772"/>
                  <a:pt x="1413672" y="510648"/>
                  <a:pt x="1409176" y="509149"/>
                </a:cubicBezTo>
                <a:cubicBezTo>
                  <a:pt x="1404681" y="507650"/>
                  <a:pt x="1400934" y="505777"/>
                  <a:pt x="1397937" y="503529"/>
                </a:cubicBezTo>
                <a:cubicBezTo>
                  <a:pt x="1396813" y="503154"/>
                  <a:pt x="1395876" y="501000"/>
                  <a:pt x="1395127" y="497066"/>
                </a:cubicBezTo>
                <a:cubicBezTo>
                  <a:pt x="1394378" y="493133"/>
                  <a:pt x="1393722" y="488824"/>
                  <a:pt x="1393160" y="484141"/>
                </a:cubicBezTo>
                <a:cubicBezTo>
                  <a:pt x="1392598" y="479458"/>
                  <a:pt x="1392130" y="475056"/>
                  <a:pt x="1391755" y="470935"/>
                </a:cubicBezTo>
                <a:cubicBezTo>
                  <a:pt x="1391380" y="466814"/>
                  <a:pt x="1391193" y="464191"/>
                  <a:pt x="1391193" y="463067"/>
                </a:cubicBezTo>
                <a:cubicBezTo>
                  <a:pt x="1390444" y="448081"/>
                  <a:pt x="1389882" y="433189"/>
                  <a:pt x="1389507" y="418390"/>
                </a:cubicBezTo>
                <a:cubicBezTo>
                  <a:pt x="1389133" y="403591"/>
                  <a:pt x="1388945" y="388699"/>
                  <a:pt x="1388945" y="373713"/>
                </a:cubicBezTo>
                <a:cubicBezTo>
                  <a:pt x="1385948" y="373338"/>
                  <a:pt x="1382857" y="373057"/>
                  <a:pt x="1379673" y="372870"/>
                </a:cubicBezTo>
                <a:cubicBezTo>
                  <a:pt x="1376488" y="372683"/>
                  <a:pt x="1373397" y="372589"/>
                  <a:pt x="1370400" y="372589"/>
                </a:cubicBezTo>
                <a:cubicBezTo>
                  <a:pt x="1367403" y="372589"/>
                  <a:pt x="1364031" y="372683"/>
                  <a:pt x="1360285" y="372870"/>
                </a:cubicBezTo>
                <a:cubicBezTo>
                  <a:pt x="1356538" y="373057"/>
                  <a:pt x="1352604" y="373338"/>
                  <a:pt x="1348483" y="373713"/>
                </a:cubicBezTo>
                <a:cubicBezTo>
                  <a:pt x="1347734" y="388699"/>
                  <a:pt x="1347172" y="403591"/>
                  <a:pt x="1346797" y="418390"/>
                </a:cubicBezTo>
                <a:cubicBezTo>
                  <a:pt x="1346422" y="433189"/>
                  <a:pt x="1345860" y="448081"/>
                  <a:pt x="1345111" y="463067"/>
                </a:cubicBezTo>
                <a:cubicBezTo>
                  <a:pt x="1344736" y="474681"/>
                  <a:pt x="1344175" y="484235"/>
                  <a:pt x="1343425" y="491728"/>
                </a:cubicBezTo>
                <a:cubicBezTo>
                  <a:pt x="1343051" y="498846"/>
                  <a:pt x="1342489" y="502967"/>
                  <a:pt x="1341739" y="504091"/>
                </a:cubicBezTo>
                <a:cubicBezTo>
                  <a:pt x="1340616" y="505964"/>
                  <a:pt x="1337618" y="507650"/>
                  <a:pt x="1332748" y="509149"/>
                </a:cubicBezTo>
                <a:cubicBezTo>
                  <a:pt x="1328627" y="510648"/>
                  <a:pt x="1322445" y="511959"/>
                  <a:pt x="1314203" y="513083"/>
                </a:cubicBezTo>
                <a:cubicBezTo>
                  <a:pt x="1307084" y="514207"/>
                  <a:pt x="1299217" y="515331"/>
                  <a:pt x="1290600" y="516455"/>
                </a:cubicBezTo>
                <a:cubicBezTo>
                  <a:pt x="1282357" y="517579"/>
                  <a:pt x="1274490" y="518140"/>
                  <a:pt x="1266997" y="518140"/>
                </a:cubicBezTo>
                <a:cubicBezTo>
                  <a:pt x="1260628" y="518140"/>
                  <a:pt x="1253978" y="517766"/>
                  <a:pt x="1247047" y="517017"/>
                </a:cubicBezTo>
                <a:cubicBezTo>
                  <a:pt x="1240115" y="516267"/>
                  <a:pt x="1234027" y="514019"/>
                  <a:pt x="1228782" y="510273"/>
                </a:cubicBezTo>
                <a:cubicBezTo>
                  <a:pt x="1226909" y="509149"/>
                  <a:pt x="1225223" y="502780"/>
                  <a:pt x="1223725" y="491166"/>
                </a:cubicBezTo>
                <a:cubicBezTo>
                  <a:pt x="1221102" y="473183"/>
                  <a:pt x="1219042" y="455199"/>
                  <a:pt x="1217543" y="437216"/>
                </a:cubicBezTo>
                <a:cubicBezTo>
                  <a:pt x="1216044" y="419233"/>
                  <a:pt x="1214920" y="401250"/>
                  <a:pt x="1214171" y="383267"/>
                </a:cubicBezTo>
                <a:cubicBezTo>
                  <a:pt x="1212298" y="349923"/>
                  <a:pt x="1210799" y="316673"/>
                  <a:pt x="1209675" y="283516"/>
                </a:cubicBezTo>
                <a:cubicBezTo>
                  <a:pt x="1208551" y="250359"/>
                  <a:pt x="1207990" y="217109"/>
                  <a:pt x="1207990" y="183765"/>
                </a:cubicBezTo>
                <a:cubicBezTo>
                  <a:pt x="1207990" y="181892"/>
                  <a:pt x="1207990" y="178146"/>
                  <a:pt x="1207990" y="172526"/>
                </a:cubicBezTo>
                <a:cubicBezTo>
                  <a:pt x="1207990" y="166906"/>
                  <a:pt x="1208177" y="160912"/>
                  <a:pt x="1208551" y="154543"/>
                </a:cubicBezTo>
                <a:cubicBezTo>
                  <a:pt x="1208926" y="148174"/>
                  <a:pt x="1209301" y="142367"/>
                  <a:pt x="1209675" y="137121"/>
                </a:cubicBezTo>
                <a:cubicBezTo>
                  <a:pt x="1210050" y="131876"/>
                  <a:pt x="1210799" y="128505"/>
                  <a:pt x="1211923" y="127006"/>
                </a:cubicBezTo>
                <a:cubicBezTo>
                  <a:pt x="1212673" y="124009"/>
                  <a:pt x="1216606" y="121574"/>
                  <a:pt x="1223725" y="119700"/>
                </a:cubicBezTo>
                <a:cubicBezTo>
                  <a:pt x="1230843" y="117827"/>
                  <a:pt x="1239085" y="116328"/>
                  <a:pt x="1248452" y="115204"/>
                </a:cubicBezTo>
                <a:cubicBezTo>
                  <a:pt x="1257818" y="114081"/>
                  <a:pt x="1266903" y="113331"/>
                  <a:pt x="1275707" y="112957"/>
                </a:cubicBezTo>
                <a:cubicBezTo>
                  <a:pt x="1284512" y="112582"/>
                  <a:pt x="1290974" y="112395"/>
                  <a:pt x="1295096" y="112395"/>
                </a:cubicBezTo>
                <a:close/>
                <a:moveTo>
                  <a:pt x="175898" y="112395"/>
                </a:moveTo>
                <a:cubicBezTo>
                  <a:pt x="197253" y="112395"/>
                  <a:pt x="219358" y="115204"/>
                  <a:pt x="242211" y="120824"/>
                </a:cubicBezTo>
                <a:cubicBezTo>
                  <a:pt x="265065" y="126444"/>
                  <a:pt x="285858" y="134686"/>
                  <a:pt x="304591" y="145551"/>
                </a:cubicBezTo>
                <a:cubicBezTo>
                  <a:pt x="305715" y="151920"/>
                  <a:pt x="305527" y="159600"/>
                  <a:pt x="304029" y="168592"/>
                </a:cubicBezTo>
                <a:cubicBezTo>
                  <a:pt x="301406" y="183578"/>
                  <a:pt x="297004" y="199126"/>
                  <a:pt x="290822" y="215236"/>
                </a:cubicBezTo>
                <a:cubicBezTo>
                  <a:pt x="284640" y="231346"/>
                  <a:pt x="275555" y="244459"/>
                  <a:pt x="263566" y="254574"/>
                </a:cubicBezTo>
                <a:cubicBezTo>
                  <a:pt x="257197" y="251577"/>
                  <a:pt x="250266" y="249423"/>
                  <a:pt x="242773" y="248112"/>
                </a:cubicBezTo>
                <a:cubicBezTo>
                  <a:pt x="235280" y="246800"/>
                  <a:pt x="228162" y="246145"/>
                  <a:pt x="221418" y="246145"/>
                </a:cubicBezTo>
                <a:cubicBezTo>
                  <a:pt x="215799" y="246145"/>
                  <a:pt x="209711" y="246613"/>
                  <a:pt x="203154" y="247550"/>
                </a:cubicBezTo>
                <a:cubicBezTo>
                  <a:pt x="196598" y="248486"/>
                  <a:pt x="191072" y="250828"/>
                  <a:pt x="186576" y="254574"/>
                </a:cubicBezTo>
                <a:cubicBezTo>
                  <a:pt x="182080" y="259070"/>
                  <a:pt x="178427" y="264783"/>
                  <a:pt x="175617" y="271715"/>
                </a:cubicBezTo>
                <a:cubicBezTo>
                  <a:pt x="172807" y="278645"/>
                  <a:pt x="170560" y="286138"/>
                  <a:pt x="168874" y="294194"/>
                </a:cubicBezTo>
                <a:cubicBezTo>
                  <a:pt x="167188" y="302248"/>
                  <a:pt x="165970" y="310303"/>
                  <a:pt x="165221" y="318358"/>
                </a:cubicBezTo>
                <a:cubicBezTo>
                  <a:pt x="164471" y="326413"/>
                  <a:pt x="164097" y="333625"/>
                  <a:pt x="164097" y="339994"/>
                </a:cubicBezTo>
                <a:cubicBezTo>
                  <a:pt x="164097" y="352358"/>
                  <a:pt x="164846" y="362567"/>
                  <a:pt x="166345" y="370622"/>
                </a:cubicBezTo>
                <a:cubicBezTo>
                  <a:pt x="167843" y="378677"/>
                  <a:pt x="170653" y="385140"/>
                  <a:pt x="174774" y="390010"/>
                </a:cubicBezTo>
                <a:cubicBezTo>
                  <a:pt x="178896" y="394881"/>
                  <a:pt x="184609" y="398253"/>
                  <a:pt x="191915" y="400126"/>
                </a:cubicBezTo>
                <a:cubicBezTo>
                  <a:pt x="199220" y="401999"/>
                  <a:pt x="208868" y="402936"/>
                  <a:pt x="220856" y="402936"/>
                </a:cubicBezTo>
                <a:cubicBezTo>
                  <a:pt x="238465" y="402936"/>
                  <a:pt x="255324" y="399189"/>
                  <a:pt x="271434" y="391696"/>
                </a:cubicBezTo>
                <a:cubicBezTo>
                  <a:pt x="275181" y="392071"/>
                  <a:pt x="278365" y="393944"/>
                  <a:pt x="280988" y="397316"/>
                </a:cubicBezTo>
                <a:cubicBezTo>
                  <a:pt x="283610" y="400688"/>
                  <a:pt x="285858" y="404622"/>
                  <a:pt x="287731" y="409117"/>
                </a:cubicBezTo>
                <a:cubicBezTo>
                  <a:pt x="289605" y="413613"/>
                  <a:pt x="291197" y="418109"/>
                  <a:pt x="292508" y="422605"/>
                </a:cubicBezTo>
                <a:cubicBezTo>
                  <a:pt x="293819" y="427101"/>
                  <a:pt x="294662" y="430847"/>
                  <a:pt x="295037" y="433844"/>
                </a:cubicBezTo>
                <a:cubicBezTo>
                  <a:pt x="297285" y="445084"/>
                  <a:pt x="298222" y="455761"/>
                  <a:pt x="297847" y="465877"/>
                </a:cubicBezTo>
                <a:cubicBezTo>
                  <a:pt x="297098" y="476742"/>
                  <a:pt x="295412" y="484984"/>
                  <a:pt x="292789" y="490604"/>
                </a:cubicBezTo>
                <a:cubicBezTo>
                  <a:pt x="287169" y="496224"/>
                  <a:pt x="279395" y="500813"/>
                  <a:pt x="269467" y="504372"/>
                </a:cubicBezTo>
                <a:cubicBezTo>
                  <a:pt x="259539" y="507931"/>
                  <a:pt x="249049" y="510741"/>
                  <a:pt x="237997" y="512802"/>
                </a:cubicBezTo>
                <a:cubicBezTo>
                  <a:pt x="226944" y="514862"/>
                  <a:pt x="216079" y="516267"/>
                  <a:pt x="205402" y="517017"/>
                </a:cubicBezTo>
                <a:cubicBezTo>
                  <a:pt x="194724" y="517766"/>
                  <a:pt x="185639" y="518140"/>
                  <a:pt x="178146" y="518140"/>
                </a:cubicBezTo>
                <a:cubicBezTo>
                  <a:pt x="160912" y="518140"/>
                  <a:pt x="144615" y="516736"/>
                  <a:pt x="129254" y="513926"/>
                </a:cubicBezTo>
                <a:cubicBezTo>
                  <a:pt x="113894" y="511116"/>
                  <a:pt x="98158" y="506714"/>
                  <a:pt x="82049" y="500719"/>
                </a:cubicBezTo>
                <a:cubicBezTo>
                  <a:pt x="66688" y="493976"/>
                  <a:pt x="53762" y="484047"/>
                  <a:pt x="43272" y="470935"/>
                </a:cubicBezTo>
                <a:cubicBezTo>
                  <a:pt x="32782" y="457822"/>
                  <a:pt x="24352" y="443117"/>
                  <a:pt x="17983" y="426820"/>
                </a:cubicBezTo>
                <a:cubicBezTo>
                  <a:pt x="11614" y="410522"/>
                  <a:pt x="7025" y="393569"/>
                  <a:pt x="4215" y="375961"/>
                </a:cubicBezTo>
                <a:cubicBezTo>
                  <a:pt x="1405" y="358352"/>
                  <a:pt x="0" y="341868"/>
                  <a:pt x="0" y="326507"/>
                </a:cubicBezTo>
                <a:cubicBezTo>
                  <a:pt x="0" y="311896"/>
                  <a:pt x="749" y="296254"/>
                  <a:pt x="2248" y="279582"/>
                </a:cubicBezTo>
                <a:cubicBezTo>
                  <a:pt x="3747" y="262910"/>
                  <a:pt x="6557" y="246613"/>
                  <a:pt x="10678" y="230690"/>
                </a:cubicBezTo>
                <a:cubicBezTo>
                  <a:pt x="14799" y="214768"/>
                  <a:pt x="20606" y="199688"/>
                  <a:pt x="28099" y="185451"/>
                </a:cubicBezTo>
                <a:cubicBezTo>
                  <a:pt x="31845" y="178333"/>
                  <a:pt x="36154" y="171730"/>
                  <a:pt x="41024" y="165642"/>
                </a:cubicBezTo>
                <a:lnTo>
                  <a:pt x="55734" y="150552"/>
                </a:lnTo>
                <a:lnTo>
                  <a:pt x="83734" y="134241"/>
                </a:lnTo>
                <a:cubicBezTo>
                  <a:pt x="93288" y="129511"/>
                  <a:pt x="103029" y="125507"/>
                  <a:pt x="112957" y="122229"/>
                </a:cubicBezTo>
                <a:cubicBezTo>
                  <a:pt x="132814" y="115673"/>
                  <a:pt x="153794" y="112395"/>
                  <a:pt x="175898" y="112395"/>
                </a:cubicBezTo>
                <a:close/>
                <a:moveTo>
                  <a:pt x="3324711" y="111271"/>
                </a:moveTo>
                <a:cubicBezTo>
                  <a:pt x="3354308" y="111271"/>
                  <a:pt x="3379410" y="115204"/>
                  <a:pt x="3400015" y="123072"/>
                </a:cubicBezTo>
                <a:cubicBezTo>
                  <a:pt x="3420996" y="130940"/>
                  <a:pt x="3438230" y="141992"/>
                  <a:pt x="3451717" y="156229"/>
                </a:cubicBezTo>
                <a:cubicBezTo>
                  <a:pt x="3465579" y="170465"/>
                  <a:pt x="3475508" y="187325"/>
                  <a:pt x="3481502" y="206806"/>
                </a:cubicBezTo>
                <a:cubicBezTo>
                  <a:pt x="3487871" y="227037"/>
                  <a:pt x="3491056" y="248393"/>
                  <a:pt x="3491056" y="270872"/>
                </a:cubicBezTo>
                <a:cubicBezTo>
                  <a:pt x="3491056" y="289604"/>
                  <a:pt x="3490587" y="306651"/>
                  <a:pt x="3489650" y="322011"/>
                </a:cubicBezTo>
                <a:cubicBezTo>
                  <a:pt x="3488714" y="337372"/>
                  <a:pt x="3487309" y="351421"/>
                  <a:pt x="3485436" y="364159"/>
                </a:cubicBezTo>
                <a:cubicBezTo>
                  <a:pt x="3481689" y="389261"/>
                  <a:pt x="3476631" y="410054"/>
                  <a:pt x="3470262" y="426539"/>
                </a:cubicBezTo>
                <a:cubicBezTo>
                  <a:pt x="3463893" y="443023"/>
                  <a:pt x="3457150" y="455761"/>
                  <a:pt x="3450031" y="464753"/>
                </a:cubicBezTo>
                <a:cubicBezTo>
                  <a:pt x="3442164" y="474119"/>
                  <a:pt x="3435420" y="481238"/>
                  <a:pt x="3429800" y="486108"/>
                </a:cubicBezTo>
                <a:cubicBezTo>
                  <a:pt x="3420434" y="493601"/>
                  <a:pt x="3406384" y="499595"/>
                  <a:pt x="3387652" y="504091"/>
                </a:cubicBezTo>
                <a:cubicBezTo>
                  <a:pt x="3368545" y="508587"/>
                  <a:pt x="3347377" y="510835"/>
                  <a:pt x="3324149" y="510835"/>
                </a:cubicBezTo>
                <a:lnTo>
                  <a:pt x="3323587" y="511397"/>
                </a:lnTo>
                <a:cubicBezTo>
                  <a:pt x="3300733" y="511397"/>
                  <a:pt x="3279940" y="509149"/>
                  <a:pt x="3261208" y="504653"/>
                </a:cubicBezTo>
                <a:cubicBezTo>
                  <a:pt x="3242850" y="500157"/>
                  <a:pt x="3228988" y="494163"/>
                  <a:pt x="3219621" y="486670"/>
                </a:cubicBezTo>
                <a:cubicBezTo>
                  <a:pt x="3214002" y="481800"/>
                  <a:pt x="3207258" y="474681"/>
                  <a:pt x="3199390" y="465315"/>
                </a:cubicBezTo>
                <a:cubicBezTo>
                  <a:pt x="3192272" y="456323"/>
                  <a:pt x="3185528" y="443585"/>
                  <a:pt x="3179159" y="427101"/>
                </a:cubicBezTo>
                <a:cubicBezTo>
                  <a:pt x="3173165" y="410616"/>
                  <a:pt x="3168107" y="389823"/>
                  <a:pt x="3163986" y="364721"/>
                </a:cubicBezTo>
                <a:cubicBezTo>
                  <a:pt x="3162113" y="351983"/>
                  <a:pt x="3160708" y="337840"/>
                  <a:pt x="3159771" y="322292"/>
                </a:cubicBezTo>
                <a:cubicBezTo>
                  <a:pt x="3158834" y="306744"/>
                  <a:pt x="3158366" y="289604"/>
                  <a:pt x="3158366" y="270872"/>
                </a:cubicBezTo>
                <a:cubicBezTo>
                  <a:pt x="3158366" y="248393"/>
                  <a:pt x="3161551" y="227037"/>
                  <a:pt x="3167920" y="206806"/>
                </a:cubicBezTo>
                <a:cubicBezTo>
                  <a:pt x="3173914" y="187325"/>
                  <a:pt x="3183843" y="170465"/>
                  <a:pt x="3197705" y="156229"/>
                </a:cubicBezTo>
                <a:cubicBezTo>
                  <a:pt x="3211192" y="141992"/>
                  <a:pt x="3228426" y="130940"/>
                  <a:pt x="3249406" y="123072"/>
                </a:cubicBezTo>
                <a:cubicBezTo>
                  <a:pt x="3270387" y="115204"/>
                  <a:pt x="3295488" y="111271"/>
                  <a:pt x="3324711" y="111271"/>
                </a:cubicBezTo>
                <a:close/>
                <a:moveTo>
                  <a:pt x="809968" y="110709"/>
                </a:moveTo>
                <a:cubicBezTo>
                  <a:pt x="821207" y="110709"/>
                  <a:pt x="829731" y="114268"/>
                  <a:pt x="835538" y="121386"/>
                </a:cubicBezTo>
                <a:cubicBezTo>
                  <a:pt x="841345" y="128505"/>
                  <a:pt x="846309" y="136560"/>
                  <a:pt x="850430" y="145551"/>
                </a:cubicBezTo>
                <a:cubicBezTo>
                  <a:pt x="855675" y="156416"/>
                  <a:pt x="860171" y="167281"/>
                  <a:pt x="863918" y="178146"/>
                </a:cubicBezTo>
                <a:cubicBezTo>
                  <a:pt x="867664" y="189010"/>
                  <a:pt x="871036" y="200063"/>
                  <a:pt x="874033" y="211302"/>
                </a:cubicBezTo>
                <a:cubicBezTo>
                  <a:pt x="877030" y="221418"/>
                  <a:pt x="879840" y="231533"/>
                  <a:pt x="882463" y="241649"/>
                </a:cubicBezTo>
                <a:cubicBezTo>
                  <a:pt x="885085" y="251764"/>
                  <a:pt x="887521" y="261880"/>
                  <a:pt x="889769" y="271995"/>
                </a:cubicBezTo>
                <a:cubicBezTo>
                  <a:pt x="900259" y="247269"/>
                  <a:pt x="911124" y="222823"/>
                  <a:pt x="922363" y="198658"/>
                </a:cubicBezTo>
                <a:cubicBezTo>
                  <a:pt x="933603" y="174493"/>
                  <a:pt x="945217" y="150422"/>
                  <a:pt x="957205" y="126444"/>
                </a:cubicBezTo>
                <a:cubicBezTo>
                  <a:pt x="960952" y="118951"/>
                  <a:pt x="963949" y="113893"/>
                  <a:pt x="966197" y="111271"/>
                </a:cubicBezTo>
                <a:lnTo>
                  <a:pt x="968445" y="112395"/>
                </a:lnTo>
                <a:cubicBezTo>
                  <a:pt x="974814" y="110521"/>
                  <a:pt x="983431" y="112395"/>
                  <a:pt x="994296" y="118014"/>
                </a:cubicBezTo>
                <a:cubicBezTo>
                  <a:pt x="1005910" y="124009"/>
                  <a:pt x="1017150" y="130940"/>
                  <a:pt x="1028014" y="138807"/>
                </a:cubicBezTo>
                <a:cubicBezTo>
                  <a:pt x="1038879" y="146675"/>
                  <a:pt x="1048433" y="155667"/>
                  <a:pt x="1056675" y="165782"/>
                </a:cubicBezTo>
                <a:cubicBezTo>
                  <a:pt x="1064543" y="175523"/>
                  <a:pt x="1068289" y="183391"/>
                  <a:pt x="1067915" y="189385"/>
                </a:cubicBezTo>
                <a:cubicBezTo>
                  <a:pt x="1067540" y="192008"/>
                  <a:pt x="1066135" y="196129"/>
                  <a:pt x="1063700" y="201749"/>
                </a:cubicBezTo>
                <a:cubicBezTo>
                  <a:pt x="1061265" y="207368"/>
                  <a:pt x="1058642" y="213175"/>
                  <a:pt x="1055832" y="219170"/>
                </a:cubicBezTo>
                <a:cubicBezTo>
                  <a:pt x="1053022" y="225164"/>
                  <a:pt x="1050119" y="230878"/>
                  <a:pt x="1047121" y="236310"/>
                </a:cubicBezTo>
                <a:cubicBezTo>
                  <a:pt x="1044124" y="241743"/>
                  <a:pt x="1041877" y="245770"/>
                  <a:pt x="1040378" y="248393"/>
                </a:cubicBezTo>
                <a:cubicBezTo>
                  <a:pt x="1036257" y="255511"/>
                  <a:pt x="1032135" y="262817"/>
                  <a:pt x="1028014" y="270310"/>
                </a:cubicBezTo>
                <a:cubicBezTo>
                  <a:pt x="1023893" y="277803"/>
                  <a:pt x="1019585" y="285483"/>
                  <a:pt x="1015089" y="293351"/>
                </a:cubicBezTo>
                <a:cubicBezTo>
                  <a:pt x="1006847" y="307587"/>
                  <a:pt x="998511" y="321730"/>
                  <a:pt x="990081" y="335780"/>
                </a:cubicBezTo>
                <a:cubicBezTo>
                  <a:pt x="981651" y="349829"/>
                  <a:pt x="972941" y="363785"/>
                  <a:pt x="963949" y="377647"/>
                </a:cubicBezTo>
                <a:cubicBezTo>
                  <a:pt x="960203" y="383267"/>
                  <a:pt x="956925" y="388137"/>
                  <a:pt x="954115" y="392258"/>
                </a:cubicBezTo>
                <a:cubicBezTo>
                  <a:pt x="951305" y="396379"/>
                  <a:pt x="948963" y="399751"/>
                  <a:pt x="947090" y="402374"/>
                </a:cubicBezTo>
                <a:cubicBezTo>
                  <a:pt x="946715" y="406495"/>
                  <a:pt x="946434" y="410710"/>
                  <a:pt x="946247" y="415018"/>
                </a:cubicBezTo>
                <a:cubicBezTo>
                  <a:pt x="946060" y="419327"/>
                  <a:pt x="945966" y="424103"/>
                  <a:pt x="945966" y="429349"/>
                </a:cubicBezTo>
                <a:lnTo>
                  <a:pt x="945966" y="458009"/>
                </a:lnTo>
                <a:cubicBezTo>
                  <a:pt x="945966" y="462505"/>
                  <a:pt x="945966" y="466720"/>
                  <a:pt x="945966" y="470654"/>
                </a:cubicBezTo>
                <a:cubicBezTo>
                  <a:pt x="945966" y="474587"/>
                  <a:pt x="945779" y="478428"/>
                  <a:pt x="945404" y="482174"/>
                </a:cubicBezTo>
                <a:cubicBezTo>
                  <a:pt x="945029" y="489293"/>
                  <a:pt x="943906" y="493976"/>
                  <a:pt x="942032" y="496224"/>
                </a:cubicBezTo>
                <a:cubicBezTo>
                  <a:pt x="940908" y="498097"/>
                  <a:pt x="937349" y="499783"/>
                  <a:pt x="931355" y="501281"/>
                </a:cubicBezTo>
                <a:cubicBezTo>
                  <a:pt x="918242" y="505028"/>
                  <a:pt x="904942" y="507838"/>
                  <a:pt x="891454" y="509711"/>
                </a:cubicBezTo>
                <a:cubicBezTo>
                  <a:pt x="877967" y="511584"/>
                  <a:pt x="864480" y="512895"/>
                  <a:pt x="850992" y="513645"/>
                </a:cubicBezTo>
                <a:cubicBezTo>
                  <a:pt x="841626" y="514394"/>
                  <a:pt x="833196" y="514394"/>
                  <a:pt x="825703" y="513645"/>
                </a:cubicBezTo>
                <a:cubicBezTo>
                  <a:pt x="818585" y="513270"/>
                  <a:pt x="813527" y="511772"/>
                  <a:pt x="810530" y="509149"/>
                </a:cubicBezTo>
                <a:cubicBezTo>
                  <a:pt x="810156" y="508025"/>
                  <a:pt x="809593" y="504840"/>
                  <a:pt x="808844" y="499595"/>
                </a:cubicBezTo>
                <a:cubicBezTo>
                  <a:pt x="808470" y="496973"/>
                  <a:pt x="808282" y="494163"/>
                  <a:pt x="808282" y="491166"/>
                </a:cubicBezTo>
                <a:cubicBezTo>
                  <a:pt x="808282" y="488169"/>
                  <a:pt x="808282" y="484797"/>
                  <a:pt x="808282" y="481050"/>
                </a:cubicBezTo>
                <a:lnTo>
                  <a:pt x="808282" y="457447"/>
                </a:lnTo>
                <a:lnTo>
                  <a:pt x="808282" y="433282"/>
                </a:lnTo>
                <a:lnTo>
                  <a:pt x="808282" y="413613"/>
                </a:lnTo>
                <a:lnTo>
                  <a:pt x="808282" y="402374"/>
                </a:lnTo>
                <a:cubicBezTo>
                  <a:pt x="805285" y="393757"/>
                  <a:pt x="801820" y="385046"/>
                  <a:pt x="797886" y="376242"/>
                </a:cubicBezTo>
                <a:cubicBezTo>
                  <a:pt x="793952" y="367438"/>
                  <a:pt x="789924" y="358914"/>
                  <a:pt x="785803" y="350672"/>
                </a:cubicBezTo>
                <a:cubicBezTo>
                  <a:pt x="782431" y="343928"/>
                  <a:pt x="778872" y="336810"/>
                  <a:pt x="775126" y="329317"/>
                </a:cubicBezTo>
                <a:cubicBezTo>
                  <a:pt x="771379" y="321824"/>
                  <a:pt x="767445" y="313956"/>
                  <a:pt x="763324" y="305714"/>
                </a:cubicBezTo>
                <a:cubicBezTo>
                  <a:pt x="755082" y="289979"/>
                  <a:pt x="746652" y="274431"/>
                  <a:pt x="738035" y="259070"/>
                </a:cubicBezTo>
                <a:cubicBezTo>
                  <a:pt x="729418" y="243709"/>
                  <a:pt x="720240" y="228536"/>
                  <a:pt x="710499" y="213550"/>
                </a:cubicBezTo>
                <a:cubicBezTo>
                  <a:pt x="701132" y="199313"/>
                  <a:pt x="693077" y="188636"/>
                  <a:pt x="686334" y="181518"/>
                </a:cubicBezTo>
                <a:cubicBezTo>
                  <a:pt x="691953" y="173650"/>
                  <a:pt x="699634" y="165501"/>
                  <a:pt x="709374" y="157072"/>
                </a:cubicBezTo>
                <a:cubicBezTo>
                  <a:pt x="719115" y="148642"/>
                  <a:pt x="729793" y="141055"/>
                  <a:pt x="741407" y="134312"/>
                </a:cubicBezTo>
                <a:cubicBezTo>
                  <a:pt x="753021" y="127568"/>
                  <a:pt x="764823" y="121948"/>
                  <a:pt x="776812" y="117452"/>
                </a:cubicBezTo>
                <a:cubicBezTo>
                  <a:pt x="788800" y="112957"/>
                  <a:pt x="799853" y="110709"/>
                  <a:pt x="809968" y="110709"/>
                </a:cubicBezTo>
                <a:close/>
                <a:moveTo>
                  <a:pt x="487947" y="110709"/>
                </a:moveTo>
                <a:cubicBezTo>
                  <a:pt x="493567" y="110709"/>
                  <a:pt x="501528" y="110990"/>
                  <a:pt x="511831" y="111552"/>
                </a:cubicBezTo>
                <a:cubicBezTo>
                  <a:pt x="522134" y="112114"/>
                  <a:pt x="532718" y="112957"/>
                  <a:pt x="543582" y="114081"/>
                </a:cubicBezTo>
                <a:cubicBezTo>
                  <a:pt x="554447" y="115204"/>
                  <a:pt x="564844" y="116797"/>
                  <a:pt x="574772" y="118857"/>
                </a:cubicBezTo>
                <a:cubicBezTo>
                  <a:pt x="584700" y="120918"/>
                  <a:pt x="591912" y="123634"/>
                  <a:pt x="596408" y="127006"/>
                </a:cubicBezTo>
                <a:cubicBezTo>
                  <a:pt x="599780" y="129628"/>
                  <a:pt x="603714" y="138526"/>
                  <a:pt x="608210" y="153700"/>
                </a:cubicBezTo>
                <a:cubicBezTo>
                  <a:pt x="612705" y="168873"/>
                  <a:pt x="617388" y="187512"/>
                  <a:pt x="622259" y="209616"/>
                </a:cubicBezTo>
                <a:cubicBezTo>
                  <a:pt x="627129" y="231721"/>
                  <a:pt x="632000" y="255886"/>
                  <a:pt x="636870" y="282111"/>
                </a:cubicBezTo>
                <a:cubicBezTo>
                  <a:pt x="641741" y="308337"/>
                  <a:pt x="646236" y="333719"/>
                  <a:pt x="650358" y="358259"/>
                </a:cubicBezTo>
                <a:cubicBezTo>
                  <a:pt x="654479" y="382798"/>
                  <a:pt x="657944" y="405184"/>
                  <a:pt x="660754" y="425415"/>
                </a:cubicBezTo>
                <a:cubicBezTo>
                  <a:pt x="663564" y="445646"/>
                  <a:pt x="665531" y="460819"/>
                  <a:pt x="666655" y="470935"/>
                </a:cubicBezTo>
                <a:cubicBezTo>
                  <a:pt x="667779" y="482174"/>
                  <a:pt x="667779" y="488918"/>
                  <a:pt x="666655" y="491166"/>
                </a:cubicBezTo>
                <a:cubicBezTo>
                  <a:pt x="664407" y="495287"/>
                  <a:pt x="659068" y="498752"/>
                  <a:pt x="650639" y="501562"/>
                </a:cubicBezTo>
                <a:cubicBezTo>
                  <a:pt x="642209" y="504372"/>
                  <a:pt x="632843" y="506714"/>
                  <a:pt x="622540" y="508587"/>
                </a:cubicBezTo>
                <a:cubicBezTo>
                  <a:pt x="612237" y="510460"/>
                  <a:pt x="602028" y="511772"/>
                  <a:pt x="591912" y="512521"/>
                </a:cubicBezTo>
                <a:cubicBezTo>
                  <a:pt x="581797" y="513270"/>
                  <a:pt x="573929" y="513645"/>
                  <a:pt x="568309" y="513645"/>
                </a:cubicBezTo>
                <a:cubicBezTo>
                  <a:pt x="558568" y="513645"/>
                  <a:pt x="550326" y="513083"/>
                  <a:pt x="543582" y="511959"/>
                </a:cubicBezTo>
                <a:cubicBezTo>
                  <a:pt x="536839" y="510835"/>
                  <a:pt x="532343" y="508774"/>
                  <a:pt x="530095" y="505777"/>
                </a:cubicBezTo>
                <a:cubicBezTo>
                  <a:pt x="529720" y="505028"/>
                  <a:pt x="529439" y="503436"/>
                  <a:pt x="529252" y="501000"/>
                </a:cubicBezTo>
                <a:cubicBezTo>
                  <a:pt x="529065" y="498565"/>
                  <a:pt x="528597" y="495287"/>
                  <a:pt x="527847" y="491166"/>
                </a:cubicBezTo>
                <a:cubicBezTo>
                  <a:pt x="527098" y="487045"/>
                  <a:pt x="526630" y="482923"/>
                  <a:pt x="526442" y="478802"/>
                </a:cubicBezTo>
                <a:cubicBezTo>
                  <a:pt x="526255" y="474681"/>
                  <a:pt x="525974" y="470373"/>
                  <a:pt x="525599" y="465877"/>
                </a:cubicBezTo>
                <a:cubicBezTo>
                  <a:pt x="524850" y="460632"/>
                  <a:pt x="524194" y="455012"/>
                  <a:pt x="523632" y="449018"/>
                </a:cubicBezTo>
                <a:cubicBezTo>
                  <a:pt x="523070" y="443023"/>
                  <a:pt x="522415" y="436842"/>
                  <a:pt x="521665" y="430472"/>
                </a:cubicBezTo>
                <a:cubicBezTo>
                  <a:pt x="516795" y="431222"/>
                  <a:pt x="512018" y="431784"/>
                  <a:pt x="507335" y="432158"/>
                </a:cubicBezTo>
                <a:cubicBezTo>
                  <a:pt x="502652" y="432533"/>
                  <a:pt x="497688" y="432720"/>
                  <a:pt x="492443" y="432720"/>
                </a:cubicBezTo>
                <a:cubicBezTo>
                  <a:pt x="485324" y="432720"/>
                  <a:pt x="478581" y="431971"/>
                  <a:pt x="472212" y="430472"/>
                </a:cubicBezTo>
                <a:cubicBezTo>
                  <a:pt x="470713" y="442087"/>
                  <a:pt x="469589" y="454825"/>
                  <a:pt x="468840" y="468687"/>
                </a:cubicBezTo>
                <a:cubicBezTo>
                  <a:pt x="468465" y="481800"/>
                  <a:pt x="467341" y="493788"/>
                  <a:pt x="465468" y="504653"/>
                </a:cubicBezTo>
                <a:lnTo>
                  <a:pt x="464344" y="506901"/>
                </a:lnTo>
                <a:cubicBezTo>
                  <a:pt x="461721" y="508774"/>
                  <a:pt x="458443" y="510179"/>
                  <a:pt x="454510" y="511116"/>
                </a:cubicBezTo>
                <a:cubicBezTo>
                  <a:pt x="450575" y="512052"/>
                  <a:pt x="446548" y="512802"/>
                  <a:pt x="442427" y="513364"/>
                </a:cubicBezTo>
                <a:cubicBezTo>
                  <a:pt x="438306" y="513926"/>
                  <a:pt x="434185" y="514300"/>
                  <a:pt x="430063" y="514488"/>
                </a:cubicBezTo>
                <a:cubicBezTo>
                  <a:pt x="425942" y="514675"/>
                  <a:pt x="422383" y="514769"/>
                  <a:pt x="419386" y="514769"/>
                </a:cubicBezTo>
                <a:cubicBezTo>
                  <a:pt x="404400" y="514769"/>
                  <a:pt x="389320" y="513832"/>
                  <a:pt x="374147" y="511959"/>
                </a:cubicBezTo>
                <a:cubicBezTo>
                  <a:pt x="358974" y="510086"/>
                  <a:pt x="344269" y="506526"/>
                  <a:pt x="330032" y="501281"/>
                </a:cubicBezTo>
                <a:cubicBezTo>
                  <a:pt x="324037" y="499033"/>
                  <a:pt x="321040" y="496411"/>
                  <a:pt x="321040" y="493414"/>
                </a:cubicBezTo>
                <a:cubicBezTo>
                  <a:pt x="321040" y="492664"/>
                  <a:pt x="321134" y="490416"/>
                  <a:pt x="321321" y="486670"/>
                </a:cubicBezTo>
                <a:cubicBezTo>
                  <a:pt x="321509" y="482923"/>
                  <a:pt x="321790" y="477304"/>
                  <a:pt x="322164" y="469811"/>
                </a:cubicBezTo>
                <a:cubicBezTo>
                  <a:pt x="322913" y="456323"/>
                  <a:pt x="323850" y="440120"/>
                  <a:pt x="324974" y="421200"/>
                </a:cubicBezTo>
                <a:cubicBezTo>
                  <a:pt x="326098" y="402280"/>
                  <a:pt x="327690" y="382143"/>
                  <a:pt x="329751" y="360788"/>
                </a:cubicBezTo>
                <a:cubicBezTo>
                  <a:pt x="331811" y="339433"/>
                  <a:pt x="334340" y="317515"/>
                  <a:pt x="337338" y="295036"/>
                </a:cubicBezTo>
                <a:cubicBezTo>
                  <a:pt x="340335" y="272557"/>
                  <a:pt x="343894" y="250828"/>
                  <a:pt x="348015" y="229847"/>
                </a:cubicBezTo>
                <a:cubicBezTo>
                  <a:pt x="352136" y="208867"/>
                  <a:pt x="356819" y="189479"/>
                  <a:pt x="362065" y="171683"/>
                </a:cubicBezTo>
                <a:cubicBezTo>
                  <a:pt x="367310" y="153887"/>
                  <a:pt x="373304" y="138995"/>
                  <a:pt x="380048" y="127006"/>
                </a:cubicBezTo>
                <a:cubicBezTo>
                  <a:pt x="387166" y="123634"/>
                  <a:pt x="395315" y="120918"/>
                  <a:pt x="404494" y="118857"/>
                </a:cubicBezTo>
                <a:cubicBezTo>
                  <a:pt x="413673" y="116797"/>
                  <a:pt x="423132" y="115111"/>
                  <a:pt x="432873" y="113800"/>
                </a:cubicBezTo>
                <a:cubicBezTo>
                  <a:pt x="442614" y="112488"/>
                  <a:pt x="452262" y="111645"/>
                  <a:pt x="461815" y="111271"/>
                </a:cubicBezTo>
                <a:cubicBezTo>
                  <a:pt x="471369" y="110896"/>
                  <a:pt x="480079" y="110709"/>
                  <a:pt x="487947" y="110709"/>
                </a:cubicBezTo>
                <a:close/>
                <a:moveTo>
                  <a:pt x="4055945" y="110147"/>
                </a:moveTo>
                <a:cubicBezTo>
                  <a:pt x="4075427" y="110147"/>
                  <a:pt x="4095752" y="113050"/>
                  <a:pt x="4116920" y="118857"/>
                </a:cubicBezTo>
                <a:cubicBezTo>
                  <a:pt x="4138087" y="124664"/>
                  <a:pt x="4156352" y="133937"/>
                  <a:pt x="4171712" y="146675"/>
                </a:cubicBezTo>
                <a:cubicBezTo>
                  <a:pt x="4178456" y="152295"/>
                  <a:pt x="4182390" y="156791"/>
                  <a:pt x="4183514" y="160162"/>
                </a:cubicBezTo>
                <a:cubicBezTo>
                  <a:pt x="4184638" y="164658"/>
                  <a:pt x="4182577" y="172713"/>
                  <a:pt x="4177332" y="184327"/>
                </a:cubicBezTo>
                <a:cubicBezTo>
                  <a:pt x="4170963" y="197815"/>
                  <a:pt x="4163938" y="211115"/>
                  <a:pt x="4156258" y="224228"/>
                </a:cubicBezTo>
                <a:cubicBezTo>
                  <a:pt x="4148578" y="237340"/>
                  <a:pt x="4140429" y="250078"/>
                  <a:pt x="4131812" y="262442"/>
                </a:cubicBezTo>
                <a:lnTo>
                  <a:pt x="4131812" y="268062"/>
                </a:lnTo>
                <a:cubicBezTo>
                  <a:pt x="4130688" y="266938"/>
                  <a:pt x="4127878" y="264690"/>
                  <a:pt x="4123382" y="261318"/>
                </a:cubicBezTo>
                <a:cubicBezTo>
                  <a:pt x="4115890" y="255698"/>
                  <a:pt x="4106710" y="250078"/>
                  <a:pt x="4095845" y="244459"/>
                </a:cubicBezTo>
                <a:cubicBezTo>
                  <a:pt x="4084980" y="238839"/>
                  <a:pt x="4074678" y="236029"/>
                  <a:pt x="4064937" y="236029"/>
                </a:cubicBezTo>
                <a:cubicBezTo>
                  <a:pt x="4057069" y="236029"/>
                  <a:pt x="4050606" y="238090"/>
                  <a:pt x="4045549" y="242211"/>
                </a:cubicBezTo>
                <a:cubicBezTo>
                  <a:pt x="4040491" y="246332"/>
                  <a:pt x="4036463" y="251483"/>
                  <a:pt x="4033466" y="257665"/>
                </a:cubicBezTo>
                <a:cubicBezTo>
                  <a:pt x="4030469" y="263847"/>
                  <a:pt x="4028409" y="270591"/>
                  <a:pt x="4027285" y="277896"/>
                </a:cubicBezTo>
                <a:cubicBezTo>
                  <a:pt x="4026160" y="285202"/>
                  <a:pt x="4025411" y="292039"/>
                  <a:pt x="4025037" y="298408"/>
                </a:cubicBezTo>
                <a:cubicBezTo>
                  <a:pt x="4024662" y="303653"/>
                  <a:pt x="4024475" y="308711"/>
                  <a:pt x="4024475" y="313582"/>
                </a:cubicBezTo>
                <a:cubicBezTo>
                  <a:pt x="4024475" y="318452"/>
                  <a:pt x="4024475" y="322948"/>
                  <a:pt x="4024475" y="327069"/>
                </a:cubicBezTo>
                <a:cubicBezTo>
                  <a:pt x="4024475" y="331190"/>
                  <a:pt x="4024756" y="337934"/>
                  <a:pt x="4025317" y="347300"/>
                </a:cubicBezTo>
                <a:cubicBezTo>
                  <a:pt x="4025880" y="356666"/>
                  <a:pt x="4027097" y="366033"/>
                  <a:pt x="4028970" y="375399"/>
                </a:cubicBezTo>
                <a:cubicBezTo>
                  <a:pt x="4030844" y="384765"/>
                  <a:pt x="4033653" y="393007"/>
                  <a:pt x="4037400" y="400126"/>
                </a:cubicBezTo>
                <a:cubicBezTo>
                  <a:pt x="4041146" y="407244"/>
                  <a:pt x="4046204" y="410803"/>
                  <a:pt x="4052573" y="410803"/>
                </a:cubicBezTo>
                <a:cubicBezTo>
                  <a:pt x="4056320" y="410803"/>
                  <a:pt x="4058755" y="409867"/>
                  <a:pt x="4059879" y="407993"/>
                </a:cubicBezTo>
                <a:cubicBezTo>
                  <a:pt x="4060628" y="406495"/>
                  <a:pt x="4061377" y="402561"/>
                  <a:pt x="4062127" y="396192"/>
                </a:cubicBezTo>
                <a:cubicBezTo>
                  <a:pt x="4062502" y="393195"/>
                  <a:pt x="4062689" y="390010"/>
                  <a:pt x="4062689" y="386638"/>
                </a:cubicBezTo>
                <a:cubicBezTo>
                  <a:pt x="4062689" y="383267"/>
                  <a:pt x="4062689" y="379520"/>
                  <a:pt x="4062689" y="375399"/>
                </a:cubicBezTo>
                <a:lnTo>
                  <a:pt x="4062689" y="352358"/>
                </a:lnTo>
                <a:cubicBezTo>
                  <a:pt x="4062689" y="348237"/>
                  <a:pt x="4062689" y="344678"/>
                  <a:pt x="4062689" y="341680"/>
                </a:cubicBezTo>
                <a:cubicBezTo>
                  <a:pt x="4062689" y="338683"/>
                  <a:pt x="4062876" y="335873"/>
                  <a:pt x="4063251" y="333251"/>
                </a:cubicBezTo>
                <a:cubicBezTo>
                  <a:pt x="4064000" y="330254"/>
                  <a:pt x="4065873" y="328006"/>
                  <a:pt x="4068871" y="326507"/>
                </a:cubicBezTo>
                <a:cubicBezTo>
                  <a:pt x="4077113" y="322386"/>
                  <a:pt x="4085823" y="319763"/>
                  <a:pt x="4095002" y="318639"/>
                </a:cubicBezTo>
                <a:cubicBezTo>
                  <a:pt x="4104182" y="317515"/>
                  <a:pt x="4113267" y="316953"/>
                  <a:pt x="4122258" y="316953"/>
                </a:cubicBezTo>
                <a:cubicBezTo>
                  <a:pt x="4126380" y="316953"/>
                  <a:pt x="4131531" y="317141"/>
                  <a:pt x="4137713" y="317515"/>
                </a:cubicBezTo>
                <a:cubicBezTo>
                  <a:pt x="4143894" y="317890"/>
                  <a:pt x="4150264" y="318733"/>
                  <a:pt x="4156820" y="320044"/>
                </a:cubicBezTo>
                <a:cubicBezTo>
                  <a:pt x="4163376" y="321356"/>
                  <a:pt x="4169277" y="323323"/>
                  <a:pt x="4174522" y="325945"/>
                </a:cubicBezTo>
                <a:cubicBezTo>
                  <a:pt x="4179767" y="328568"/>
                  <a:pt x="4183326" y="331940"/>
                  <a:pt x="4185200" y="336061"/>
                </a:cubicBezTo>
                <a:lnTo>
                  <a:pt x="4185200" y="348986"/>
                </a:lnTo>
                <a:lnTo>
                  <a:pt x="4185200" y="360788"/>
                </a:lnTo>
                <a:cubicBezTo>
                  <a:pt x="4185200" y="368281"/>
                  <a:pt x="4184918" y="378958"/>
                  <a:pt x="4184357" y="392820"/>
                </a:cubicBezTo>
                <a:cubicBezTo>
                  <a:pt x="4183795" y="406682"/>
                  <a:pt x="4182390" y="421013"/>
                  <a:pt x="4180142" y="435811"/>
                </a:cubicBezTo>
                <a:cubicBezTo>
                  <a:pt x="4177894" y="450610"/>
                  <a:pt x="4174709" y="464285"/>
                  <a:pt x="4170589" y="476835"/>
                </a:cubicBezTo>
                <a:cubicBezTo>
                  <a:pt x="4166467" y="489386"/>
                  <a:pt x="4160847" y="497909"/>
                  <a:pt x="4153729" y="502405"/>
                </a:cubicBezTo>
                <a:cubicBezTo>
                  <a:pt x="4136870" y="508400"/>
                  <a:pt x="4119354" y="512521"/>
                  <a:pt x="4101185" y="514769"/>
                </a:cubicBezTo>
                <a:cubicBezTo>
                  <a:pt x="4083014" y="517017"/>
                  <a:pt x="4065124" y="518140"/>
                  <a:pt x="4047516" y="518140"/>
                </a:cubicBezTo>
                <a:cubicBezTo>
                  <a:pt x="4016419" y="518140"/>
                  <a:pt x="3990007" y="513364"/>
                  <a:pt x="3968277" y="503810"/>
                </a:cubicBezTo>
                <a:cubicBezTo>
                  <a:pt x="3946548" y="494257"/>
                  <a:pt x="3928845" y="480957"/>
                  <a:pt x="3915170" y="463910"/>
                </a:cubicBezTo>
                <a:cubicBezTo>
                  <a:pt x="3901496" y="446863"/>
                  <a:pt x="3891568" y="426632"/>
                  <a:pt x="3885386" y="403217"/>
                </a:cubicBezTo>
                <a:cubicBezTo>
                  <a:pt x="3879204" y="379801"/>
                  <a:pt x="3876113" y="354231"/>
                  <a:pt x="3876113" y="326507"/>
                </a:cubicBezTo>
                <a:cubicBezTo>
                  <a:pt x="3876113" y="297284"/>
                  <a:pt x="3879672" y="269654"/>
                  <a:pt x="3886791" y="243616"/>
                </a:cubicBezTo>
                <a:cubicBezTo>
                  <a:pt x="3893909" y="217578"/>
                  <a:pt x="3904774" y="194630"/>
                  <a:pt x="3919385" y="174774"/>
                </a:cubicBezTo>
                <a:cubicBezTo>
                  <a:pt x="3933997" y="154917"/>
                  <a:pt x="3952635" y="139182"/>
                  <a:pt x="3975302" y="127568"/>
                </a:cubicBezTo>
                <a:cubicBezTo>
                  <a:pt x="3997968" y="115954"/>
                  <a:pt x="4024849" y="110147"/>
                  <a:pt x="4055945" y="110147"/>
                </a:cubicBezTo>
                <a:close/>
                <a:moveTo>
                  <a:pt x="1710516" y="588"/>
                </a:moveTo>
                <a:lnTo>
                  <a:pt x="1717528" y="2809"/>
                </a:lnTo>
                <a:cubicBezTo>
                  <a:pt x="1720572" y="4121"/>
                  <a:pt x="1724295" y="5994"/>
                  <a:pt x="1728697" y="8429"/>
                </a:cubicBezTo>
                <a:cubicBezTo>
                  <a:pt x="1737501" y="13300"/>
                  <a:pt x="1746493" y="19013"/>
                  <a:pt x="1755672" y="25569"/>
                </a:cubicBezTo>
                <a:cubicBezTo>
                  <a:pt x="1764851" y="32126"/>
                  <a:pt x="1773000" y="38495"/>
                  <a:pt x="1780118" y="44677"/>
                </a:cubicBezTo>
                <a:cubicBezTo>
                  <a:pt x="1787236" y="50858"/>
                  <a:pt x="1790795" y="55635"/>
                  <a:pt x="1790795" y="59007"/>
                </a:cubicBezTo>
                <a:cubicBezTo>
                  <a:pt x="1790795" y="60506"/>
                  <a:pt x="1790046" y="63128"/>
                  <a:pt x="1788547" y="66875"/>
                </a:cubicBezTo>
                <a:cubicBezTo>
                  <a:pt x="1787049" y="70621"/>
                  <a:pt x="1785269" y="74555"/>
                  <a:pt x="1783209" y="78676"/>
                </a:cubicBezTo>
                <a:cubicBezTo>
                  <a:pt x="1781148" y="82797"/>
                  <a:pt x="1778994" y="86544"/>
                  <a:pt x="1776746" y="89916"/>
                </a:cubicBezTo>
                <a:cubicBezTo>
                  <a:pt x="1774498" y="93287"/>
                  <a:pt x="1772438" y="95348"/>
                  <a:pt x="1770564" y="96097"/>
                </a:cubicBezTo>
                <a:cubicBezTo>
                  <a:pt x="1769441" y="96472"/>
                  <a:pt x="1764945" y="95910"/>
                  <a:pt x="1757077" y="94411"/>
                </a:cubicBezTo>
                <a:cubicBezTo>
                  <a:pt x="1751832" y="93287"/>
                  <a:pt x="1745463" y="91789"/>
                  <a:pt x="1737970" y="89916"/>
                </a:cubicBezTo>
                <a:cubicBezTo>
                  <a:pt x="1730477" y="88042"/>
                  <a:pt x="1722984" y="85888"/>
                  <a:pt x="1715491" y="83453"/>
                </a:cubicBezTo>
                <a:cubicBezTo>
                  <a:pt x="1707998" y="81018"/>
                  <a:pt x="1700786" y="78208"/>
                  <a:pt x="1693855" y="75023"/>
                </a:cubicBezTo>
                <a:cubicBezTo>
                  <a:pt x="1686924" y="71839"/>
                  <a:pt x="1681398" y="68373"/>
                  <a:pt x="1677276" y="64627"/>
                </a:cubicBezTo>
                <a:cubicBezTo>
                  <a:pt x="1676902" y="62379"/>
                  <a:pt x="1677464" y="57883"/>
                  <a:pt x="1678962" y="51139"/>
                </a:cubicBezTo>
                <a:cubicBezTo>
                  <a:pt x="1679712" y="48142"/>
                  <a:pt x="1681117" y="43927"/>
                  <a:pt x="1683177" y="38495"/>
                </a:cubicBezTo>
                <a:cubicBezTo>
                  <a:pt x="1685238" y="33062"/>
                  <a:pt x="1687861" y="27536"/>
                  <a:pt x="1691045" y="21917"/>
                </a:cubicBezTo>
                <a:cubicBezTo>
                  <a:pt x="1694229" y="16297"/>
                  <a:pt x="1697601" y="11333"/>
                  <a:pt x="1701160" y="7024"/>
                </a:cubicBezTo>
                <a:cubicBezTo>
                  <a:pt x="1702940" y="4870"/>
                  <a:pt x="1704743" y="3208"/>
                  <a:pt x="1706569" y="2037"/>
                </a:cubicBezTo>
                <a:close/>
                <a:moveTo>
                  <a:pt x="3322463" y="562"/>
                </a:moveTo>
                <a:cubicBezTo>
                  <a:pt x="3325085" y="936"/>
                  <a:pt x="3329207" y="2622"/>
                  <a:pt x="3334826" y="5619"/>
                </a:cubicBezTo>
                <a:cubicBezTo>
                  <a:pt x="3337449" y="7118"/>
                  <a:pt x="3340165" y="8616"/>
                  <a:pt x="3342975" y="10115"/>
                </a:cubicBezTo>
                <a:cubicBezTo>
                  <a:pt x="3345785" y="11614"/>
                  <a:pt x="3348688" y="13300"/>
                  <a:pt x="3351686" y="15173"/>
                </a:cubicBezTo>
                <a:cubicBezTo>
                  <a:pt x="3354683" y="17046"/>
                  <a:pt x="3357867" y="19107"/>
                  <a:pt x="3361239" y="21355"/>
                </a:cubicBezTo>
                <a:cubicBezTo>
                  <a:pt x="3364611" y="23602"/>
                  <a:pt x="3367983" y="26038"/>
                  <a:pt x="3371355" y="28660"/>
                </a:cubicBezTo>
                <a:cubicBezTo>
                  <a:pt x="3374727" y="30908"/>
                  <a:pt x="3377911" y="33062"/>
                  <a:pt x="3380908" y="35123"/>
                </a:cubicBezTo>
                <a:cubicBezTo>
                  <a:pt x="3383906" y="37184"/>
                  <a:pt x="3386715" y="39151"/>
                  <a:pt x="3389338" y="41024"/>
                </a:cubicBezTo>
                <a:cubicBezTo>
                  <a:pt x="3391960" y="42897"/>
                  <a:pt x="3394396" y="44770"/>
                  <a:pt x="3396644" y="46644"/>
                </a:cubicBezTo>
                <a:cubicBezTo>
                  <a:pt x="3398892" y="48517"/>
                  <a:pt x="3400952" y="50390"/>
                  <a:pt x="3402825" y="52263"/>
                </a:cubicBezTo>
                <a:cubicBezTo>
                  <a:pt x="3406572" y="55260"/>
                  <a:pt x="3408445" y="57321"/>
                  <a:pt x="3408445" y="58445"/>
                </a:cubicBezTo>
                <a:cubicBezTo>
                  <a:pt x="3408070" y="60318"/>
                  <a:pt x="3406384" y="63877"/>
                  <a:pt x="3403387" y="69123"/>
                </a:cubicBezTo>
                <a:cubicBezTo>
                  <a:pt x="3401889" y="71370"/>
                  <a:pt x="3400015" y="73618"/>
                  <a:pt x="3397768" y="75866"/>
                </a:cubicBezTo>
                <a:cubicBezTo>
                  <a:pt x="3395520" y="78114"/>
                  <a:pt x="3393272" y="80362"/>
                  <a:pt x="3391024" y="82610"/>
                </a:cubicBezTo>
                <a:cubicBezTo>
                  <a:pt x="3386528" y="87480"/>
                  <a:pt x="3382032" y="91414"/>
                  <a:pt x="3377537" y="94411"/>
                </a:cubicBezTo>
                <a:cubicBezTo>
                  <a:pt x="3373041" y="97409"/>
                  <a:pt x="3369107" y="98907"/>
                  <a:pt x="3365735" y="98907"/>
                </a:cubicBezTo>
                <a:cubicBezTo>
                  <a:pt x="3364236" y="98532"/>
                  <a:pt x="3362644" y="98064"/>
                  <a:pt x="3360958" y="97502"/>
                </a:cubicBezTo>
                <a:cubicBezTo>
                  <a:pt x="3359272" y="96940"/>
                  <a:pt x="3357118" y="95910"/>
                  <a:pt x="3354496" y="94411"/>
                </a:cubicBezTo>
                <a:cubicBezTo>
                  <a:pt x="3352248" y="93287"/>
                  <a:pt x="3350000" y="91976"/>
                  <a:pt x="3347752" y="90478"/>
                </a:cubicBezTo>
                <a:cubicBezTo>
                  <a:pt x="3345504" y="88979"/>
                  <a:pt x="3343256" y="87668"/>
                  <a:pt x="3341008" y="86544"/>
                </a:cubicBezTo>
                <a:cubicBezTo>
                  <a:pt x="3338011" y="84670"/>
                  <a:pt x="3335014" y="82985"/>
                  <a:pt x="3332016" y="81486"/>
                </a:cubicBezTo>
                <a:cubicBezTo>
                  <a:pt x="3329019" y="79987"/>
                  <a:pt x="3326022" y="78301"/>
                  <a:pt x="3323025" y="76428"/>
                </a:cubicBezTo>
                <a:cubicBezTo>
                  <a:pt x="3320028" y="78676"/>
                  <a:pt x="3316937" y="80737"/>
                  <a:pt x="3313752" y="82610"/>
                </a:cubicBezTo>
                <a:cubicBezTo>
                  <a:pt x="3310568" y="84483"/>
                  <a:pt x="3307477" y="86356"/>
                  <a:pt x="3304480" y="88230"/>
                </a:cubicBezTo>
                <a:cubicBezTo>
                  <a:pt x="3302232" y="90103"/>
                  <a:pt x="3299984" y="91602"/>
                  <a:pt x="3297736" y="92725"/>
                </a:cubicBezTo>
                <a:cubicBezTo>
                  <a:pt x="3295488" y="93849"/>
                  <a:pt x="3293053" y="95161"/>
                  <a:pt x="3290430" y="96659"/>
                </a:cubicBezTo>
                <a:cubicBezTo>
                  <a:pt x="3285935" y="98907"/>
                  <a:pt x="3282937" y="100031"/>
                  <a:pt x="3281439" y="100031"/>
                </a:cubicBezTo>
                <a:cubicBezTo>
                  <a:pt x="3278067" y="100031"/>
                  <a:pt x="3273759" y="98532"/>
                  <a:pt x="3268513" y="95535"/>
                </a:cubicBezTo>
                <a:cubicBezTo>
                  <a:pt x="3266265" y="94037"/>
                  <a:pt x="3264018" y="92257"/>
                  <a:pt x="3261769" y="90197"/>
                </a:cubicBezTo>
                <a:cubicBezTo>
                  <a:pt x="3259522" y="88136"/>
                  <a:pt x="3257274" y="86169"/>
                  <a:pt x="3255026" y="84296"/>
                </a:cubicBezTo>
                <a:cubicBezTo>
                  <a:pt x="3250530" y="80175"/>
                  <a:pt x="3246784" y="75866"/>
                  <a:pt x="3243786" y="71370"/>
                </a:cubicBezTo>
                <a:cubicBezTo>
                  <a:pt x="3240789" y="66875"/>
                  <a:pt x="3239291" y="62753"/>
                  <a:pt x="3239291" y="59007"/>
                </a:cubicBezTo>
                <a:lnTo>
                  <a:pt x="3237043" y="58445"/>
                </a:lnTo>
                <a:cubicBezTo>
                  <a:pt x="3243037" y="53949"/>
                  <a:pt x="3248657" y="49641"/>
                  <a:pt x="3253902" y="45520"/>
                </a:cubicBezTo>
                <a:cubicBezTo>
                  <a:pt x="3259147" y="41398"/>
                  <a:pt x="3264579" y="37465"/>
                  <a:pt x="3270199" y="33718"/>
                </a:cubicBezTo>
                <a:cubicBezTo>
                  <a:pt x="3274320" y="30346"/>
                  <a:pt x="3278723" y="27068"/>
                  <a:pt x="3283406" y="23884"/>
                </a:cubicBezTo>
                <a:cubicBezTo>
                  <a:pt x="3288089" y="20699"/>
                  <a:pt x="3293053" y="17608"/>
                  <a:pt x="3298298" y="14611"/>
                </a:cubicBezTo>
                <a:cubicBezTo>
                  <a:pt x="3303168" y="11614"/>
                  <a:pt x="3307664" y="8991"/>
                  <a:pt x="3311785" y="6743"/>
                </a:cubicBezTo>
                <a:cubicBezTo>
                  <a:pt x="3315907" y="4495"/>
                  <a:pt x="3319466" y="2435"/>
                  <a:pt x="3322463" y="562"/>
                </a:cubicBezTo>
                <a:close/>
                <a:moveTo>
                  <a:pt x="487947" y="562"/>
                </a:moveTo>
                <a:cubicBezTo>
                  <a:pt x="490944" y="936"/>
                  <a:pt x="494691" y="2341"/>
                  <a:pt x="499186" y="4776"/>
                </a:cubicBezTo>
                <a:cubicBezTo>
                  <a:pt x="503682" y="7212"/>
                  <a:pt x="508272" y="9834"/>
                  <a:pt x="512955" y="12644"/>
                </a:cubicBezTo>
                <a:cubicBezTo>
                  <a:pt x="517638" y="15454"/>
                  <a:pt x="522134" y="18357"/>
                  <a:pt x="526442" y="21355"/>
                </a:cubicBezTo>
                <a:cubicBezTo>
                  <a:pt x="530751" y="24352"/>
                  <a:pt x="534216" y="26787"/>
                  <a:pt x="536839" y="28660"/>
                </a:cubicBezTo>
                <a:cubicBezTo>
                  <a:pt x="540211" y="30908"/>
                  <a:pt x="543395" y="33062"/>
                  <a:pt x="546392" y="35123"/>
                </a:cubicBezTo>
                <a:cubicBezTo>
                  <a:pt x="549389" y="37184"/>
                  <a:pt x="552199" y="39151"/>
                  <a:pt x="554822" y="41024"/>
                </a:cubicBezTo>
                <a:cubicBezTo>
                  <a:pt x="557445" y="42897"/>
                  <a:pt x="559880" y="44770"/>
                  <a:pt x="562128" y="46644"/>
                </a:cubicBezTo>
                <a:cubicBezTo>
                  <a:pt x="564376" y="48517"/>
                  <a:pt x="566436" y="50390"/>
                  <a:pt x="568309" y="52263"/>
                </a:cubicBezTo>
                <a:cubicBezTo>
                  <a:pt x="572056" y="55260"/>
                  <a:pt x="573929" y="57321"/>
                  <a:pt x="573929" y="58445"/>
                </a:cubicBezTo>
                <a:cubicBezTo>
                  <a:pt x="573554" y="60318"/>
                  <a:pt x="571869" y="63877"/>
                  <a:pt x="568871" y="69123"/>
                </a:cubicBezTo>
                <a:cubicBezTo>
                  <a:pt x="567373" y="71370"/>
                  <a:pt x="565500" y="73618"/>
                  <a:pt x="563251" y="75866"/>
                </a:cubicBezTo>
                <a:cubicBezTo>
                  <a:pt x="561004" y="78114"/>
                  <a:pt x="558756" y="80362"/>
                  <a:pt x="556508" y="82610"/>
                </a:cubicBezTo>
                <a:cubicBezTo>
                  <a:pt x="553511" y="85607"/>
                  <a:pt x="549577" y="89073"/>
                  <a:pt x="544706" y="93006"/>
                </a:cubicBezTo>
                <a:cubicBezTo>
                  <a:pt x="539836" y="96940"/>
                  <a:pt x="535340" y="98907"/>
                  <a:pt x="531219" y="98907"/>
                </a:cubicBezTo>
                <a:cubicBezTo>
                  <a:pt x="529720" y="98532"/>
                  <a:pt x="528128" y="98064"/>
                  <a:pt x="526442" y="97502"/>
                </a:cubicBezTo>
                <a:cubicBezTo>
                  <a:pt x="524756" y="96940"/>
                  <a:pt x="522602" y="95910"/>
                  <a:pt x="519979" y="94411"/>
                </a:cubicBezTo>
                <a:cubicBezTo>
                  <a:pt x="517732" y="93287"/>
                  <a:pt x="515484" y="91976"/>
                  <a:pt x="513236" y="90478"/>
                </a:cubicBezTo>
                <a:cubicBezTo>
                  <a:pt x="510988" y="88979"/>
                  <a:pt x="508740" y="87668"/>
                  <a:pt x="506492" y="86544"/>
                </a:cubicBezTo>
                <a:cubicBezTo>
                  <a:pt x="503495" y="84670"/>
                  <a:pt x="500498" y="82985"/>
                  <a:pt x="497500" y="81486"/>
                </a:cubicBezTo>
                <a:cubicBezTo>
                  <a:pt x="494503" y="79987"/>
                  <a:pt x="491506" y="78301"/>
                  <a:pt x="488509" y="76428"/>
                </a:cubicBezTo>
                <a:cubicBezTo>
                  <a:pt x="485512" y="78676"/>
                  <a:pt x="482421" y="80737"/>
                  <a:pt x="479236" y="82610"/>
                </a:cubicBezTo>
                <a:cubicBezTo>
                  <a:pt x="476052" y="84483"/>
                  <a:pt x="472961" y="86356"/>
                  <a:pt x="469964" y="88230"/>
                </a:cubicBezTo>
                <a:cubicBezTo>
                  <a:pt x="468840" y="88979"/>
                  <a:pt x="467248" y="90009"/>
                  <a:pt x="465187" y="91321"/>
                </a:cubicBezTo>
                <a:cubicBezTo>
                  <a:pt x="463126" y="92632"/>
                  <a:pt x="460972" y="93943"/>
                  <a:pt x="458724" y="95254"/>
                </a:cubicBezTo>
                <a:cubicBezTo>
                  <a:pt x="456476" y="96566"/>
                  <a:pt x="454228" y="97690"/>
                  <a:pt x="451980" y="98626"/>
                </a:cubicBezTo>
                <a:cubicBezTo>
                  <a:pt x="449733" y="99563"/>
                  <a:pt x="448047" y="100031"/>
                  <a:pt x="446923" y="100031"/>
                </a:cubicBezTo>
                <a:cubicBezTo>
                  <a:pt x="443551" y="100031"/>
                  <a:pt x="439242" y="98532"/>
                  <a:pt x="433997" y="95535"/>
                </a:cubicBezTo>
                <a:cubicBezTo>
                  <a:pt x="431749" y="94037"/>
                  <a:pt x="428940" y="91882"/>
                  <a:pt x="425568" y="89073"/>
                </a:cubicBezTo>
                <a:cubicBezTo>
                  <a:pt x="422196" y="86263"/>
                  <a:pt x="418918" y="83172"/>
                  <a:pt x="415733" y="79800"/>
                </a:cubicBezTo>
                <a:cubicBezTo>
                  <a:pt x="412549" y="76428"/>
                  <a:pt x="409926" y="72869"/>
                  <a:pt x="407866" y="69123"/>
                </a:cubicBezTo>
                <a:cubicBezTo>
                  <a:pt x="405805" y="65376"/>
                  <a:pt x="404775" y="62004"/>
                  <a:pt x="404775" y="59007"/>
                </a:cubicBezTo>
                <a:lnTo>
                  <a:pt x="402527" y="58445"/>
                </a:lnTo>
                <a:cubicBezTo>
                  <a:pt x="408521" y="53949"/>
                  <a:pt x="414141" y="49641"/>
                  <a:pt x="419386" y="45520"/>
                </a:cubicBezTo>
                <a:cubicBezTo>
                  <a:pt x="424631" y="41398"/>
                  <a:pt x="430063" y="37465"/>
                  <a:pt x="435683" y="33718"/>
                </a:cubicBezTo>
                <a:cubicBezTo>
                  <a:pt x="439804" y="30346"/>
                  <a:pt x="444207" y="27068"/>
                  <a:pt x="448890" y="23884"/>
                </a:cubicBezTo>
                <a:cubicBezTo>
                  <a:pt x="453573" y="20699"/>
                  <a:pt x="458537" y="17608"/>
                  <a:pt x="463782" y="14611"/>
                </a:cubicBezTo>
                <a:cubicBezTo>
                  <a:pt x="468653" y="11614"/>
                  <a:pt x="473148" y="8991"/>
                  <a:pt x="477269" y="6743"/>
                </a:cubicBezTo>
                <a:cubicBezTo>
                  <a:pt x="481391" y="4495"/>
                  <a:pt x="484950" y="2435"/>
                  <a:pt x="487947" y="562"/>
                </a:cubicBezTo>
                <a:close/>
                <a:moveTo>
                  <a:pt x="1712119" y="0"/>
                </a:moveTo>
                <a:lnTo>
                  <a:pt x="1710516" y="588"/>
                </a:lnTo>
                <a:lnTo>
                  <a:pt x="1710433" y="562"/>
                </a:lnTo>
                <a:close/>
              </a:path>
            </a:pathLst>
          </a:custGeom>
          <a:solidFill>
            <a:schemeClr val="bg1"/>
          </a:solidFill>
          <a:ln w="12700">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4400" b="0" i="0" u="none" strike="noStrike" kern="1200" cap="none" spc="0" normalizeH="0" baseline="0" noProof="0">
              <a:ln w="12700">
                <a:solidFill>
                  <a:schemeClr val="tx1"/>
                </a:solidFill>
              </a:ln>
              <a:solidFill>
                <a:schemeClr val="bg1"/>
              </a:solidFill>
              <a:effectLst/>
              <a:uLnTx/>
              <a:uFillTx/>
              <a:latin typeface="SVN-DUMPLING" panose="02000000000000000000" pitchFamily="2" charset="0"/>
            </a:endParaRPr>
          </a:p>
        </p:txBody>
      </p:sp>
    </p:spTree>
    <p:extLst>
      <p:ext uri="{BB962C8B-B14F-4D97-AF65-F5344CB8AC3E}">
        <p14:creationId xmlns:p14="http://schemas.microsoft.com/office/powerpoint/2010/main" val="456133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12D5D9A9-CE55-83B6-AC0F-AC1A2AF98220}"/>
              </a:ext>
            </a:extLst>
          </p:cNvPr>
          <p:cNvGraphicFramePr>
            <a:graphicFrameLocks noGrp="1"/>
          </p:cNvGraphicFramePr>
          <p:nvPr>
            <p:extLst>
              <p:ext uri="{D42A27DB-BD31-4B8C-83A1-F6EECF244321}">
                <p14:modId xmlns:p14="http://schemas.microsoft.com/office/powerpoint/2010/main" val="3975148456"/>
              </p:ext>
            </p:extLst>
          </p:nvPr>
        </p:nvGraphicFramePr>
        <p:xfrm>
          <a:off x="152400" y="2705100"/>
          <a:ext cx="17907003" cy="7406640"/>
        </p:xfrm>
        <a:graphic>
          <a:graphicData uri="http://schemas.openxmlformats.org/drawingml/2006/table">
            <a:tbl>
              <a:tblPr firstRow="1" bandRow="1">
                <a:tableStyleId>{93296810-A885-4BE3-A3E7-6D5BEEA58F35}</a:tableStyleId>
              </a:tblPr>
              <a:tblGrid>
                <a:gridCol w="990600">
                  <a:extLst>
                    <a:ext uri="{9D8B030D-6E8A-4147-A177-3AD203B41FA5}">
                      <a16:colId xmlns:a16="http://schemas.microsoft.com/office/drawing/2014/main" val="217090524"/>
                    </a:ext>
                  </a:extLst>
                </a:gridCol>
                <a:gridCol w="2988734">
                  <a:extLst>
                    <a:ext uri="{9D8B030D-6E8A-4147-A177-3AD203B41FA5}">
                      <a16:colId xmlns:a16="http://schemas.microsoft.com/office/drawing/2014/main" val="907266604"/>
                    </a:ext>
                  </a:extLst>
                </a:gridCol>
                <a:gridCol w="1989667">
                  <a:extLst>
                    <a:ext uri="{9D8B030D-6E8A-4147-A177-3AD203B41FA5}">
                      <a16:colId xmlns:a16="http://schemas.microsoft.com/office/drawing/2014/main" val="20312030"/>
                    </a:ext>
                  </a:extLst>
                </a:gridCol>
                <a:gridCol w="1989667">
                  <a:extLst>
                    <a:ext uri="{9D8B030D-6E8A-4147-A177-3AD203B41FA5}">
                      <a16:colId xmlns:a16="http://schemas.microsoft.com/office/drawing/2014/main" val="3764163777"/>
                    </a:ext>
                  </a:extLst>
                </a:gridCol>
                <a:gridCol w="1989667">
                  <a:extLst>
                    <a:ext uri="{9D8B030D-6E8A-4147-A177-3AD203B41FA5}">
                      <a16:colId xmlns:a16="http://schemas.microsoft.com/office/drawing/2014/main" val="2884683688"/>
                    </a:ext>
                  </a:extLst>
                </a:gridCol>
                <a:gridCol w="1989667">
                  <a:extLst>
                    <a:ext uri="{9D8B030D-6E8A-4147-A177-3AD203B41FA5}">
                      <a16:colId xmlns:a16="http://schemas.microsoft.com/office/drawing/2014/main" val="3951741823"/>
                    </a:ext>
                  </a:extLst>
                </a:gridCol>
                <a:gridCol w="1989667">
                  <a:extLst>
                    <a:ext uri="{9D8B030D-6E8A-4147-A177-3AD203B41FA5}">
                      <a16:colId xmlns:a16="http://schemas.microsoft.com/office/drawing/2014/main" val="3863508008"/>
                    </a:ext>
                  </a:extLst>
                </a:gridCol>
                <a:gridCol w="1989667">
                  <a:extLst>
                    <a:ext uri="{9D8B030D-6E8A-4147-A177-3AD203B41FA5}">
                      <a16:colId xmlns:a16="http://schemas.microsoft.com/office/drawing/2014/main" val="3002737306"/>
                    </a:ext>
                  </a:extLst>
                </a:gridCol>
                <a:gridCol w="1989667">
                  <a:extLst>
                    <a:ext uri="{9D8B030D-6E8A-4147-A177-3AD203B41FA5}">
                      <a16:colId xmlns:a16="http://schemas.microsoft.com/office/drawing/2014/main" val="2625566501"/>
                    </a:ext>
                  </a:extLst>
                </a:gridCol>
              </a:tblGrid>
              <a:tr h="1234440">
                <a:tc>
                  <a:txBody>
                    <a:bodyPr/>
                    <a:lstStyle/>
                    <a:p>
                      <a:pPr algn="ctr"/>
                      <a:r>
                        <a:rPr lang="vi-VN" sz="3200"/>
                        <a:t>STT</a:t>
                      </a:r>
                      <a:endParaRPr lang="en-US" sz="3200"/>
                    </a:p>
                  </a:txBody>
                  <a:tcPr anchor="ctr"/>
                </a:tc>
                <a:tc>
                  <a:txBody>
                    <a:bodyPr/>
                    <a:lstStyle/>
                    <a:p>
                      <a:pPr algn="ctr"/>
                      <a:r>
                        <a:rPr lang="vi-VN" sz="3200"/>
                        <a:t>Tên công việc</a:t>
                      </a:r>
                      <a:endParaRPr lang="en-US" sz="3200"/>
                    </a:p>
                  </a:txBody>
                  <a:tcPr anchor="ctr"/>
                </a:tc>
                <a:tc>
                  <a:txBody>
                    <a:bodyPr/>
                    <a:lstStyle/>
                    <a:p>
                      <a:pPr algn="ctr"/>
                      <a:r>
                        <a:rPr lang="vi-VN" sz="3200"/>
                        <a:t>Thứ Hai</a:t>
                      </a:r>
                      <a:endParaRPr lang="en-US" sz="3200"/>
                    </a:p>
                  </a:txBody>
                  <a:tcPr anchor="ctr"/>
                </a:tc>
                <a:tc>
                  <a:txBody>
                    <a:bodyPr/>
                    <a:lstStyle/>
                    <a:p>
                      <a:pPr algn="ctr"/>
                      <a:r>
                        <a:rPr lang="vi-VN" sz="3200"/>
                        <a:t>Thứ Ba</a:t>
                      </a:r>
                      <a:endParaRPr lang="en-US" sz="3200"/>
                    </a:p>
                  </a:txBody>
                  <a:tcPr anchor="ctr"/>
                </a:tc>
                <a:tc>
                  <a:txBody>
                    <a:bodyPr/>
                    <a:lstStyle/>
                    <a:p>
                      <a:pPr algn="ctr"/>
                      <a:r>
                        <a:rPr lang="vi-VN" sz="3200"/>
                        <a:t>Thứ Tư</a:t>
                      </a:r>
                      <a:endParaRPr lang="en-US" sz="3200"/>
                    </a:p>
                  </a:txBody>
                  <a:tcPr anchor="ctr"/>
                </a:tc>
                <a:tc>
                  <a:txBody>
                    <a:bodyPr/>
                    <a:lstStyle/>
                    <a:p>
                      <a:pPr algn="ctr"/>
                      <a:r>
                        <a:rPr lang="vi-VN" sz="3200"/>
                        <a:t>Thứ Năm</a:t>
                      </a:r>
                      <a:endParaRPr lang="en-US" sz="3200"/>
                    </a:p>
                  </a:txBody>
                  <a:tcPr anchor="ctr"/>
                </a:tc>
                <a:tc>
                  <a:txBody>
                    <a:bodyPr/>
                    <a:lstStyle/>
                    <a:p>
                      <a:pPr algn="ctr"/>
                      <a:r>
                        <a:rPr lang="vi-VN" sz="3200"/>
                        <a:t>Thứ Sáu</a:t>
                      </a:r>
                      <a:endParaRPr lang="en-US" sz="3200"/>
                    </a:p>
                  </a:txBody>
                  <a:tcPr anchor="ctr"/>
                </a:tc>
                <a:tc>
                  <a:txBody>
                    <a:bodyPr/>
                    <a:lstStyle/>
                    <a:p>
                      <a:pPr algn="ctr"/>
                      <a:r>
                        <a:rPr lang="vi-VN" sz="3200"/>
                        <a:t>Thứ Bảy</a:t>
                      </a:r>
                      <a:endParaRPr lang="en-US" sz="3200"/>
                    </a:p>
                  </a:txBody>
                  <a:tcPr anchor="ctr"/>
                </a:tc>
                <a:tc>
                  <a:txBody>
                    <a:bodyPr/>
                    <a:lstStyle/>
                    <a:p>
                      <a:pPr algn="ctr"/>
                      <a:r>
                        <a:rPr lang="vi-VN" sz="3200"/>
                        <a:t>Chủ Nhật</a:t>
                      </a:r>
                      <a:endParaRPr lang="en-US" sz="3200"/>
                    </a:p>
                  </a:txBody>
                  <a:tcPr anchor="ctr"/>
                </a:tc>
                <a:extLst>
                  <a:ext uri="{0D108BD9-81ED-4DB2-BD59-A6C34878D82A}">
                    <a16:rowId xmlns:a16="http://schemas.microsoft.com/office/drawing/2014/main" val="996104657"/>
                  </a:ext>
                </a:extLst>
              </a:tr>
              <a:tr h="1234440">
                <a:tc>
                  <a:txBody>
                    <a:bodyPr/>
                    <a:lstStyle/>
                    <a:p>
                      <a:r>
                        <a:rPr lang="vi-VN" sz="3200"/>
                        <a:t>1</a:t>
                      </a:r>
                      <a:endParaRPr lang="en-US" sz="3200"/>
                    </a:p>
                  </a:txBody>
                  <a:tcPr anchor="ctr"/>
                </a:tc>
                <a:tc>
                  <a:txBody>
                    <a:bodyPr/>
                    <a:lstStyle/>
                    <a:p>
                      <a:r>
                        <a:rPr lang="vi-VN" sz="3200"/>
                        <a:t>Ví dụ: Làm bữa sáng cho em</a:t>
                      </a:r>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extLst>
                  <a:ext uri="{0D108BD9-81ED-4DB2-BD59-A6C34878D82A}">
                    <a16:rowId xmlns:a16="http://schemas.microsoft.com/office/drawing/2014/main" val="4202286172"/>
                  </a:ext>
                </a:extLst>
              </a:tr>
              <a:tr h="1234440">
                <a:tc>
                  <a:txBody>
                    <a:bodyPr/>
                    <a:lstStyle/>
                    <a:p>
                      <a:r>
                        <a:rPr lang="vi-VN" sz="3200"/>
                        <a:t>2</a:t>
                      </a:r>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extLst>
                  <a:ext uri="{0D108BD9-81ED-4DB2-BD59-A6C34878D82A}">
                    <a16:rowId xmlns:a16="http://schemas.microsoft.com/office/drawing/2014/main" val="1198385540"/>
                  </a:ext>
                </a:extLst>
              </a:tr>
              <a:tr h="1234440">
                <a:tc>
                  <a:txBody>
                    <a:bodyPr/>
                    <a:lstStyle/>
                    <a:p>
                      <a:r>
                        <a:rPr lang="vi-VN" sz="3200"/>
                        <a:t>3</a:t>
                      </a:r>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extLst>
                  <a:ext uri="{0D108BD9-81ED-4DB2-BD59-A6C34878D82A}">
                    <a16:rowId xmlns:a16="http://schemas.microsoft.com/office/drawing/2014/main" val="2918654601"/>
                  </a:ext>
                </a:extLst>
              </a:tr>
              <a:tr h="1234440">
                <a:tc>
                  <a:txBody>
                    <a:bodyPr/>
                    <a:lstStyle/>
                    <a:p>
                      <a:r>
                        <a:rPr lang="vi-VN" sz="3200"/>
                        <a:t>4</a:t>
                      </a:r>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extLst>
                  <a:ext uri="{0D108BD9-81ED-4DB2-BD59-A6C34878D82A}">
                    <a16:rowId xmlns:a16="http://schemas.microsoft.com/office/drawing/2014/main" val="2563537216"/>
                  </a:ext>
                </a:extLst>
              </a:tr>
              <a:tr h="1234440">
                <a:tc>
                  <a:txBody>
                    <a:bodyPr/>
                    <a:lstStyle/>
                    <a:p>
                      <a:r>
                        <a:rPr lang="vi-VN" sz="3200"/>
                        <a:t>5</a:t>
                      </a:r>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tc>
                  <a:txBody>
                    <a:bodyPr/>
                    <a:lstStyle/>
                    <a:p>
                      <a:endParaRPr lang="en-US" sz="3200"/>
                    </a:p>
                  </a:txBody>
                  <a:tcPr anchor="ctr"/>
                </a:tc>
                <a:extLst>
                  <a:ext uri="{0D108BD9-81ED-4DB2-BD59-A6C34878D82A}">
                    <a16:rowId xmlns:a16="http://schemas.microsoft.com/office/drawing/2014/main" val="3110470677"/>
                  </a:ext>
                </a:extLst>
              </a:tr>
            </a:tbl>
          </a:graphicData>
        </a:graphic>
      </p:graphicFrame>
      <p:sp>
        <p:nvSpPr>
          <p:cNvPr id="4" name="Hình chữ nhật 3">
            <a:extLst>
              <a:ext uri="{FF2B5EF4-FFF2-40B4-BE49-F238E27FC236}">
                <a16:creationId xmlns:a16="http://schemas.microsoft.com/office/drawing/2014/main" id="{9CC349B1-11B9-D47D-2CF1-98F3F8919B05}"/>
              </a:ext>
            </a:extLst>
          </p:cNvPr>
          <p:cNvSpPr/>
          <p:nvPr/>
        </p:nvSpPr>
        <p:spPr>
          <a:xfrm>
            <a:off x="2204946" y="183121"/>
            <a:ext cx="13108077" cy="923330"/>
          </a:xfrm>
          <a:prstGeom prst="rect">
            <a:avLst/>
          </a:prstGeom>
          <a:noFill/>
        </p:spPr>
        <p:txBody>
          <a:bodyPr wrap="none" lIns="91440" tIns="45720" rIns="91440" bIns="45720">
            <a:spAutoFit/>
          </a:bodyPr>
          <a:lstStyle/>
          <a:p>
            <a:pPr algn="ctr"/>
            <a:r>
              <a:rPr lang="vi-VN" sz="5400" b="1" cap="none" spc="0">
                <a:ln w="0"/>
                <a:solidFill>
                  <a:srgbClr val="C00000"/>
                </a:solidFill>
              </a:rPr>
              <a:t>BẢNG THEO DÕI KẾT QUẢ THỰC HIỆN</a:t>
            </a:r>
          </a:p>
        </p:txBody>
      </p:sp>
      <p:sp>
        <p:nvSpPr>
          <p:cNvPr id="5" name="Hình chữ nhật 4">
            <a:extLst>
              <a:ext uri="{FF2B5EF4-FFF2-40B4-BE49-F238E27FC236}">
                <a16:creationId xmlns:a16="http://schemas.microsoft.com/office/drawing/2014/main" id="{80707092-2184-5D82-7DF2-6CBB278A4BEC}"/>
              </a:ext>
            </a:extLst>
          </p:cNvPr>
          <p:cNvSpPr/>
          <p:nvPr/>
        </p:nvSpPr>
        <p:spPr>
          <a:xfrm>
            <a:off x="381000" y="1100435"/>
            <a:ext cx="17449800" cy="1554913"/>
          </a:xfrm>
          <a:prstGeom prst="rect">
            <a:avLst/>
          </a:prstGeom>
          <a:noFill/>
        </p:spPr>
        <p:txBody>
          <a:bodyPr wrap="square" lIns="91440" tIns="45720" rIns="91440" bIns="45720">
            <a:spAutoFit/>
          </a:bodyPr>
          <a:lstStyle/>
          <a:p>
            <a:pPr algn="ctr">
              <a:lnSpc>
                <a:spcPct val="88000"/>
              </a:lnSpc>
            </a:pPr>
            <a:r>
              <a:rPr lang="vi-VN" sz="5400" b="1" i="1">
                <a:ln w="0"/>
                <a:latin typeface="+mj-lt"/>
              </a:rPr>
              <a:t>Việc làm thể hiện trách nhiệm, lòng biết ơn với các thành viên trong gia đình.</a:t>
            </a:r>
            <a:endParaRPr lang="vi-VN" sz="5400" b="1" i="1" cap="none" spc="0">
              <a:ln w="0"/>
              <a:latin typeface="+mj-lt"/>
            </a:endParaRPr>
          </a:p>
        </p:txBody>
      </p:sp>
    </p:spTree>
    <p:extLst>
      <p:ext uri="{BB962C8B-B14F-4D97-AF65-F5344CB8AC3E}">
        <p14:creationId xmlns:p14="http://schemas.microsoft.com/office/powerpoint/2010/main" val="74647809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71E0-DFC0-8702-8A5B-24782C5047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63B1615-52D2-B64D-EA08-9B1ADB9E87DE}"/>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D92A9477-90C7-4F24-4274-485E7C965212}"/>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3F05722D-7617-254C-2E90-21B052E53974}"/>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a:extLst>
              <a:ext uri="{FF2B5EF4-FFF2-40B4-BE49-F238E27FC236}">
                <a16:creationId xmlns:a16="http://schemas.microsoft.com/office/drawing/2014/main" id="{B6A61A91-B51C-41AA-2A7E-C55CFE45C765}"/>
              </a:ext>
            </a:extLst>
          </p:cNvPr>
          <p:cNvGrpSpPr/>
          <p:nvPr/>
        </p:nvGrpSpPr>
        <p:grpSpPr>
          <a:xfrm>
            <a:off x="2743200" y="1455773"/>
            <a:ext cx="11945816" cy="6289248"/>
            <a:chOff x="0" y="0"/>
            <a:chExt cx="12778154" cy="8385664"/>
          </a:xfrm>
        </p:grpSpPr>
        <p:sp>
          <p:nvSpPr>
            <p:cNvPr id="6" name="Freeform 6">
              <a:extLst>
                <a:ext uri="{FF2B5EF4-FFF2-40B4-BE49-F238E27FC236}">
                  <a16:creationId xmlns:a16="http://schemas.microsoft.com/office/drawing/2014/main" id="{6CEADD08-70B1-A94E-C3AC-2448593669D6}"/>
                </a:ext>
              </a:extLst>
            </p:cNvPr>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F834B76B-FBD6-EFD5-040B-747C5AE5F5CD}"/>
                </a:ext>
              </a:extLst>
            </p:cNvPr>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9E838D92-9100-9512-6CF1-E0FDF6F228DD}"/>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9C278559-399E-6AA7-77B6-CB088DF1F50F}"/>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280D3E0E-42C0-7C14-F22B-06DA423B3321}"/>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BF9651FB-74BF-3C77-3706-777604572C7B}"/>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2CF6FF4C-2C5E-72F8-D5EF-98626129A51C}"/>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4B8C120B-6DED-1266-BE50-80FAA1B6C247}"/>
              </a:ext>
            </a:extLst>
          </p:cNvPr>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CBB8860D-FA09-16E4-AEFF-B64E44DEAC7E}"/>
              </a:ext>
            </a:extLst>
          </p:cNvPr>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7CB3BB0D-81A8-3D74-F573-547CF2A139F5}"/>
              </a:ext>
            </a:extLst>
          </p:cNvPr>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51889E35-B0A2-AFBA-6AC0-01BFB778D9ED}"/>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C24740DF-DA39-F34C-871D-80C82ED93D76}"/>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Hộp Văn bản 19">
            <a:extLst>
              <a:ext uri="{FF2B5EF4-FFF2-40B4-BE49-F238E27FC236}">
                <a16:creationId xmlns:a16="http://schemas.microsoft.com/office/drawing/2014/main" id="{F2A196A6-0358-0479-CE46-C7BE7F0B5302}"/>
              </a:ext>
            </a:extLst>
          </p:cNvPr>
          <p:cNvSpPr txBox="1">
            <a:spLocks noChangeAspect="1"/>
          </p:cNvSpPr>
          <p:nvPr/>
        </p:nvSpPr>
        <p:spPr>
          <a:xfrm>
            <a:off x="3757237" y="3026276"/>
            <a:ext cx="9603495" cy="2313423"/>
          </a:xfrm>
          <a:custGeom>
            <a:avLst/>
            <a:gdLst/>
            <a:ahLst/>
            <a:cxnLst/>
            <a:rect l="l" t="t" r="r" b="b"/>
            <a:pathLst>
              <a:path w="9603495" h="2313423">
                <a:moveTo>
                  <a:pt x="1962797" y="1178815"/>
                </a:moveTo>
                <a:cubicBezTo>
                  <a:pt x="1940343" y="1178815"/>
                  <a:pt x="1922802" y="1183025"/>
                  <a:pt x="1910171" y="1191445"/>
                </a:cubicBezTo>
                <a:cubicBezTo>
                  <a:pt x="1904559" y="1199865"/>
                  <a:pt x="1900348" y="1224423"/>
                  <a:pt x="1897541" y="1265120"/>
                </a:cubicBezTo>
                <a:cubicBezTo>
                  <a:pt x="1896138" y="1284767"/>
                  <a:pt x="1895436" y="1306519"/>
                  <a:pt x="1895436" y="1330376"/>
                </a:cubicBezTo>
                <a:cubicBezTo>
                  <a:pt x="1895436" y="1354233"/>
                  <a:pt x="1895436" y="1380195"/>
                  <a:pt x="1895436" y="1408262"/>
                </a:cubicBezTo>
                <a:cubicBezTo>
                  <a:pt x="1895436" y="1436329"/>
                  <a:pt x="1895787" y="1464747"/>
                  <a:pt x="1896489" y="1493516"/>
                </a:cubicBezTo>
                <a:cubicBezTo>
                  <a:pt x="1897190" y="1522284"/>
                  <a:pt x="1898243" y="1552807"/>
                  <a:pt x="1899646" y="1585084"/>
                </a:cubicBezTo>
                <a:cubicBezTo>
                  <a:pt x="1901050" y="1617361"/>
                  <a:pt x="1902453" y="1647533"/>
                  <a:pt x="1903856" y="1675600"/>
                </a:cubicBezTo>
                <a:cubicBezTo>
                  <a:pt x="1905261" y="1703667"/>
                  <a:pt x="1907366" y="1731033"/>
                  <a:pt x="1910171" y="1757696"/>
                </a:cubicBezTo>
                <a:cubicBezTo>
                  <a:pt x="1914382" y="1809620"/>
                  <a:pt x="1918592" y="1853826"/>
                  <a:pt x="1922802" y="1890313"/>
                </a:cubicBezTo>
                <a:cubicBezTo>
                  <a:pt x="1927012" y="1926800"/>
                  <a:pt x="1929819" y="1945745"/>
                  <a:pt x="1931222" y="1947149"/>
                </a:cubicBezTo>
                <a:lnTo>
                  <a:pt x="1995010" y="1947149"/>
                </a:lnTo>
                <a:lnTo>
                  <a:pt x="1995688" y="1944912"/>
                </a:lnTo>
                <a:cubicBezTo>
                  <a:pt x="1997267" y="1937281"/>
                  <a:pt x="1999635" y="1919783"/>
                  <a:pt x="2002793" y="1892418"/>
                </a:cubicBezTo>
                <a:cubicBezTo>
                  <a:pt x="2007003" y="1855931"/>
                  <a:pt x="2011213" y="1811725"/>
                  <a:pt x="2015423" y="1759801"/>
                </a:cubicBezTo>
                <a:cubicBezTo>
                  <a:pt x="2018229" y="1733138"/>
                  <a:pt x="2020334" y="1705422"/>
                  <a:pt x="2021738" y="1676653"/>
                </a:cubicBezTo>
                <a:cubicBezTo>
                  <a:pt x="2023141" y="1647884"/>
                  <a:pt x="2024544" y="1617361"/>
                  <a:pt x="2025949" y="1585084"/>
                </a:cubicBezTo>
                <a:cubicBezTo>
                  <a:pt x="2027352" y="1552807"/>
                  <a:pt x="2028404" y="1522284"/>
                  <a:pt x="2029106" y="1493516"/>
                </a:cubicBezTo>
                <a:cubicBezTo>
                  <a:pt x="2029808" y="1464747"/>
                  <a:pt x="2030159" y="1436329"/>
                  <a:pt x="2030159" y="1408262"/>
                </a:cubicBezTo>
                <a:cubicBezTo>
                  <a:pt x="2030159" y="1380195"/>
                  <a:pt x="2030159" y="1354233"/>
                  <a:pt x="2030159" y="1330376"/>
                </a:cubicBezTo>
                <a:cubicBezTo>
                  <a:pt x="2030159" y="1306519"/>
                  <a:pt x="2029457" y="1284767"/>
                  <a:pt x="2028054" y="1265120"/>
                </a:cubicBezTo>
                <a:cubicBezTo>
                  <a:pt x="2025246" y="1224423"/>
                  <a:pt x="2021036" y="1199865"/>
                  <a:pt x="2015423" y="1191445"/>
                </a:cubicBezTo>
                <a:cubicBezTo>
                  <a:pt x="2002793" y="1183025"/>
                  <a:pt x="1985251" y="1178815"/>
                  <a:pt x="1962797" y="1178815"/>
                </a:cubicBezTo>
                <a:close/>
                <a:moveTo>
                  <a:pt x="5827984" y="884111"/>
                </a:moveTo>
                <a:lnTo>
                  <a:pt x="5827984" y="886216"/>
                </a:lnTo>
                <a:cubicBezTo>
                  <a:pt x="5825178" y="887619"/>
                  <a:pt x="5820968" y="891127"/>
                  <a:pt x="5815354" y="896741"/>
                </a:cubicBezTo>
                <a:close/>
                <a:moveTo>
                  <a:pt x="6204784" y="791490"/>
                </a:moveTo>
                <a:cubicBezTo>
                  <a:pt x="6213204" y="791490"/>
                  <a:pt x="6223730" y="791840"/>
                  <a:pt x="6236360" y="792542"/>
                </a:cubicBezTo>
                <a:cubicBezTo>
                  <a:pt x="6248990" y="793244"/>
                  <a:pt x="6261970" y="794647"/>
                  <a:pt x="6275303" y="796752"/>
                </a:cubicBezTo>
                <a:cubicBezTo>
                  <a:pt x="6288634" y="798857"/>
                  <a:pt x="6300914" y="802366"/>
                  <a:pt x="6312140" y="807277"/>
                </a:cubicBezTo>
                <a:cubicBezTo>
                  <a:pt x="6323368" y="812189"/>
                  <a:pt x="6331086" y="818855"/>
                  <a:pt x="6335296" y="827275"/>
                </a:cubicBezTo>
                <a:cubicBezTo>
                  <a:pt x="6333892" y="839905"/>
                  <a:pt x="6331787" y="863060"/>
                  <a:pt x="6328981" y="896741"/>
                </a:cubicBezTo>
                <a:cubicBezTo>
                  <a:pt x="6327578" y="913581"/>
                  <a:pt x="6326524" y="931474"/>
                  <a:pt x="6325823" y="950419"/>
                </a:cubicBezTo>
                <a:cubicBezTo>
                  <a:pt x="6325122" y="969364"/>
                  <a:pt x="6323368" y="990064"/>
                  <a:pt x="6320560" y="1012517"/>
                </a:cubicBezTo>
                <a:cubicBezTo>
                  <a:pt x="6316351" y="1060231"/>
                  <a:pt x="6312491" y="1107244"/>
                  <a:pt x="6308984" y="1153554"/>
                </a:cubicBezTo>
                <a:cubicBezTo>
                  <a:pt x="6305474" y="1199865"/>
                  <a:pt x="6302317" y="1246877"/>
                  <a:pt x="6299510" y="1294591"/>
                </a:cubicBezTo>
                <a:cubicBezTo>
                  <a:pt x="6296703" y="1342305"/>
                  <a:pt x="6294598" y="1381599"/>
                  <a:pt x="6293196" y="1412472"/>
                </a:cubicBezTo>
                <a:cubicBezTo>
                  <a:pt x="6291792" y="1429312"/>
                  <a:pt x="6291090" y="1443346"/>
                  <a:pt x="6291090" y="1454573"/>
                </a:cubicBezTo>
                <a:cubicBezTo>
                  <a:pt x="6291090" y="1465800"/>
                  <a:pt x="6291090" y="1474921"/>
                  <a:pt x="6291090" y="1481938"/>
                </a:cubicBezTo>
                <a:cubicBezTo>
                  <a:pt x="6327578" y="1389317"/>
                  <a:pt x="6366520" y="1298099"/>
                  <a:pt x="6407919" y="1208285"/>
                </a:cubicBezTo>
                <a:cubicBezTo>
                  <a:pt x="6449318" y="1118470"/>
                  <a:pt x="6493172" y="1029358"/>
                  <a:pt x="6539483" y="940946"/>
                </a:cubicBezTo>
                <a:cubicBezTo>
                  <a:pt x="6571760" y="879199"/>
                  <a:pt x="6601230" y="831485"/>
                  <a:pt x="6627894" y="797805"/>
                </a:cubicBezTo>
                <a:cubicBezTo>
                  <a:pt x="6678415" y="793595"/>
                  <a:pt x="6726129" y="806926"/>
                  <a:pt x="6771036" y="837800"/>
                </a:cubicBezTo>
                <a:cubicBezTo>
                  <a:pt x="6814540" y="867270"/>
                  <a:pt x="6853834" y="900951"/>
                  <a:pt x="6888918" y="938841"/>
                </a:cubicBezTo>
                <a:cubicBezTo>
                  <a:pt x="6924001" y="976732"/>
                  <a:pt x="6955576" y="1018131"/>
                  <a:pt x="6983644" y="1063038"/>
                </a:cubicBezTo>
                <a:cubicBezTo>
                  <a:pt x="7006096" y="1100929"/>
                  <a:pt x="7018727" y="1125487"/>
                  <a:pt x="7021534" y="1136714"/>
                </a:cubicBezTo>
                <a:cubicBezTo>
                  <a:pt x="7024341" y="1147941"/>
                  <a:pt x="7015218" y="1169693"/>
                  <a:pt x="6994169" y="1201970"/>
                </a:cubicBezTo>
                <a:cubicBezTo>
                  <a:pt x="6945051" y="1280557"/>
                  <a:pt x="6888918" y="1353532"/>
                  <a:pt x="6825767" y="1420892"/>
                </a:cubicBezTo>
                <a:cubicBezTo>
                  <a:pt x="6762616" y="1488253"/>
                  <a:pt x="6694554" y="1550702"/>
                  <a:pt x="6621580" y="1608240"/>
                </a:cubicBezTo>
                <a:cubicBezTo>
                  <a:pt x="6652452" y="1630693"/>
                  <a:pt x="6689642" y="1663321"/>
                  <a:pt x="6733146" y="1706123"/>
                </a:cubicBezTo>
                <a:cubicBezTo>
                  <a:pt x="6776649" y="1748925"/>
                  <a:pt x="6819802" y="1795587"/>
                  <a:pt x="6862604" y="1846107"/>
                </a:cubicBezTo>
                <a:cubicBezTo>
                  <a:pt x="6905407" y="1896628"/>
                  <a:pt x="6944700" y="1947499"/>
                  <a:pt x="6980486" y="1998722"/>
                </a:cubicBezTo>
                <a:cubicBezTo>
                  <a:pt x="7016272" y="2049944"/>
                  <a:pt x="7041180" y="2094500"/>
                  <a:pt x="7055214" y="2132391"/>
                </a:cubicBezTo>
                <a:cubicBezTo>
                  <a:pt x="7055214" y="2163264"/>
                  <a:pt x="7039426" y="2188525"/>
                  <a:pt x="7007851" y="2208172"/>
                </a:cubicBezTo>
                <a:cubicBezTo>
                  <a:pt x="6976276" y="2227819"/>
                  <a:pt x="6939088" y="2243606"/>
                  <a:pt x="6896285" y="2255535"/>
                </a:cubicBezTo>
                <a:cubicBezTo>
                  <a:pt x="6853482" y="2267463"/>
                  <a:pt x="6809979" y="2275883"/>
                  <a:pt x="6765774" y="2280795"/>
                </a:cubicBezTo>
                <a:cubicBezTo>
                  <a:pt x="6721568" y="2285707"/>
                  <a:pt x="6687536" y="2288163"/>
                  <a:pt x="6663680" y="2288163"/>
                </a:cubicBezTo>
                <a:cubicBezTo>
                  <a:pt x="6658066" y="2288163"/>
                  <a:pt x="6649295" y="2287812"/>
                  <a:pt x="6637366" y="2287110"/>
                </a:cubicBezTo>
                <a:cubicBezTo>
                  <a:pt x="6625438" y="2286408"/>
                  <a:pt x="6613159" y="2285356"/>
                  <a:pt x="6600529" y="2283953"/>
                </a:cubicBezTo>
                <a:cubicBezTo>
                  <a:pt x="6587899" y="2282549"/>
                  <a:pt x="6576321" y="2280093"/>
                  <a:pt x="6565796" y="2276585"/>
                </a:cubicBezTo>
                <a:cubicBezTo>
                  <a:pt x="6555271" y="2273077"/>
                  <a:pt x="6547904" y="2268516"/>
                  <a:pt x="6543694" y="2262902"/>
                </a:cubicBezTo>
                <a:cubicBezTo>
                  <a:pt x="6497383" y="2198348"/>
                  <a:pt x="6455632" y="2131338"/>
                  <a:pt x="6418444" y="2061872"/>
                </a:cubicBezTo>
                <a:cubicBezTo>
                  <a:pt x="6381256" y="1992407"/>
                  <a:pt x="6345821" y="1921888"/>
                  <a:pt x="6312140" y="1850317"/>
                </a:cubicBezTo>
                <a:cubicBezTo>
                  <a:pt x="6312140" y="1857334"/>
                  <a:pt x="6312140" y="1867158"/>
                  <a:pt x="6312140" y="1879788"/>
                </a:cubicBezTo>
                <a:cubicBezTo>
                  <a:pt x="6312140" y="1892418"/>
                  <a:pt x="6312842" y="1907855"/>
                  <a:pt x="6314246" y="1926098"/>
                </a:cubicBezTo>
                <a:cubicBezTo>
                  <a:pt x="6315648" y="1944342"/>
                  <a:pt x="6316701" y="1962936"/>
                  <a:pt x="6317403" y="1981882"/>
                </a:cubicBezTo>
                <a:cubicBezTo>
                  <a:pt x="6318105" y="2000827"/>
                  <a:pt x="6318456" y="2020123"/>
                  <a:pt x="6318456" y="2039770"/>
                </a:cubicBezTo>
                <a:lnTo>
                  <a:pt x="6318456" y="2153441"/>
                </a:lnTo>
                <a:cubicBezTo>
                  <a:pt x="6318456" y="2171685"/>
                  <a:pt x="6318105" y="2187121"/>
                  <a:pt x="6317403" y="2199752"/>
                </a:cubicBezTo>
                <a:cubicBezTo>
                  <a:pt x="6316701" y="2212382"/>
                  <a:pt x="6315648" y="2222907"/>
                  <a:pt x="6314246" y="2231327"/>
                </a:cubicBezTo>
                <a:cubicBezTo>
                  <a:pt x="6312842" y="2239747"/>
                  <a:pt x="6301616" y="2246413"/>
                  <a:pt x="6280566" y="2251325"/>
                </a:cubicBezTo>
                <a:cubicBezTo>
                  <a:pt x="6259515" y="2256236"/>
                  <a:pt x="6236008" y="2260096"/>
                  <a:pt x="6210047" y="2262902"/>
                </a:cubicBezTo>
                <a:cubicBezTo>
                  <a:pt x="6184084" y="2265709"/>
                  <a:pt x="6159175" y="2267463"/>
                  <a:pt x="6135318" y="2268165"/>
                </a:cubicBezTo>
                <a:cubicBezTo>
                  <a:pt x="6111461" y="2268867"/>
                  <a:pt x="6094621" y="2269217"/>
                  <a:pt x="6084798" y="2269217"/>
                </a:cubicBezTo>
                <a:cubicBezTo>
                  <a:pt x="6053924" y="2269217"/>
                  <a:pt x="6021998" y="2268516"/>
                  <a:pt x="5989019" y="2267112"/>
                </a:cubicBezTo>
                <a:cubicBezTo>
                  <a:pt x="5956040" y="2265709"/>
                  <a:pt x="5924114" y="2260797"/>
                  <a:pt x="5893240" y="2252377"/>
                </a:cubicBezTo>
                <a:cubicBezTo>
                  <a:pt x="5870787" y="2245360"/>
                  <a:pt x="5858156" y="2236940"/>
                  <a:pt x="5855350" y="2227117"/>
                </a:cubicBezTo>
                <a:cubicBezTo>
                  <a:pt x="5841316" y="2082572"/>
                  <a:pt x="5831844" y="1938027"/>
                  <a:pt x="5826932" y="1793482"/>
                </a:cubicBezTo>
                <a:cubicBezTo>
                  <a:pt x="5822020" y="1648937"/>
                  <a:pt x="5819565" y="1503690"/>
                  <a:pt x="5819565" y="1357742"/>
                </a:cubicBezTo>
                <a:cubicBezTo>
                  <a:pt x="5819565" y="1277751"/>
                  <a:pt x="5820266" y="1199163"/>
                  <a:pt x="5821670" y="1121979"/>
                </a:cubicBezTo>
                <a:cubicBezTo>
                  <a:pt x="5823073" y="1044795"/>
                  <a:pt x="5825178" y="966207"/>
                  <a:pt x="5827984" y="886216"/>
                </a:cubicBezTo>
                <a:cubicBezTo>
                  <a:pt x="5851842" y="869375"/>
                  <a:pt x="5879207" y="854640"/>
                  <a:pt x="5910081" y="842010"/>
                </a:cubicBezTo>
                <a:cubicBezTo>
                  <a:pt x="5940954" y="829380"/>
                  <a:pt x="5973232" y="819556"/>
                  <a:pt x="6006912" y="812540"/>
                </a:cubicBezTo>
                <a:cubicBezTo>
                  <a:pt x="6040592" y="805523"/>
                  <a:pt x="6074623" y="800261"/>
                  <a:pt x="6109006" y="796752"/>
                </a:cubicBezTo>
                <a:cubicBezTo>
                  <a:pt x="6143388" y="793244"/>
                  <a:pt x="6175314" y="791490"/>
                  <a:pt x="6204784" y="791490"/>
                </a:cubicBezTo>
                <a:close/>
                <a:moveTo>
                  <a:pt x="3774138" y="778859"/>
                </a:moveTo>
                <a:cubicBezTo>
                  <a:pt x="3833079" y="778859"/>
                  <a:pt x="3868864" y="785174"/>
                  <a:pt x="3881494" y="797805"/>
                </a:cubicBezTo>
                <a:cubicBezTo>
                  <a:pt x="3894125" y="813241"/>
                  <a:pt x="3904649" y="853939"/>
                  <a:pt x="3913070" y="919896"/>
                </a:cubicBezTo>
                <a:cubicBezTo>
                  <a:pt x="3931314" y="1060231"/>
                  <a:pt x="3942540" y="1200566"/>
                  <a:pt x="3946750" y="1340901"/>
                </a:cubicBezTo>
                <a:cubicBezTo>
                  <a:pt x="3950960" y="1481236"/>
                  <a:pt x="3953065" y="1621571"/>
                  <a:pt x="3953065" y="1761906"/>
                </a:cubicBezTo>
                <a:lnTo>
                  <a:pt x="3953065" y="1915573"/>
                </a:lnTo>
                <a:cubicBezTo>
                  <a:pt x="3953065" y="1922590"/>
                  <a:pt x="3952714" y="1940132"/>
                  <a:pt x="3952013" y="1968199"/>
                </a:cubicBezTo>
                <a:cubicBezTo>
                  <a:pt x="3951311" y="1996266"/>
                  <a:pt x="3950258" y="2025736"/>
                  <a:pt x="3948855" y="2056610"/>
                </a:cubicBezTo>
                <a:cubicBezTo>
                  <a:pt x="3947452" y="2087484"/>
                  <a:pt x="3945698" y="2115901"/>
                  <a:pt x="3943592" y="2141863"/>
                </a:cubicBezTo>
                <a:cubicBezTo>
                  <a:pt x="3941488" y="2167825"/>
                  <a:pt x="3939032" y="2182210"/>
                  <a:pt x="3936225" y="2185016"/>
                </a:cubicBezTo>
                <a:cubicBezTo>
                  <a:pt x="3920788" y="2200453"/>
                  <a:pt x="3897282" y="2215890"/>
                  <a:pt x="3865707" y="2231327"/>
                </a:cubicBezTo>
                <a:cubicBezTo>
                  <a:pt x="3834131" y="2246764"/>
                  <a:pt x="3800100" y="2260446"/>
                  <a:pt x="3763613" y="2272375"/>
                </a:cubicBezTo>
                <a:cubicBezTo>
                  <a:pt x="3727126" y="2284303"/>
                  <a:pt x="3690990" y="2294127"/>
                  <a:pt x="3655204" y="2301845"/>
                </a:cubicBezTo>
                <a:cubicBezTo>
                  <a:pt x="3619419" y="2309564"/>
                  <a:pt x="3588896" y="2313423"/>
                  <a:pt x="3563635" y="2313423"/>
                </a:cubicBezTo>
                <a:cubicBezTo>
                  <a:pt x="3539778" y="2313423"/>
                  <a:pt x="3512413" y="2301144"/>
                  <a:pt x="3481540" y="2276585"/>
                </a:cubicBezTo>
                <a:cubicBezTo>
                  <a:pt x="3450666" y="2252026"/>
                  <a:pt x="3419792" y="2223258"/>
                  <a:pt x="3388918" y="2190279"/>
                </a:cubicBezTo>
                <a:cubicBezTo>
                  <a:pt x="3358044" y="2157300"/>
                  <a:pt x="3329627" y="2123269"/>
                  <a:pt x="3303665" y="2088185"/>
                </a:cubicBezTo>
                <a:cubicBezTo>
                  <a:pt x="3277703" y="2053102"/>
                  <a:pt x="3257003" y="2025034"/>
                  <a:pt x="3241567" y="2003984"/>
                </a:cubicBezTo>
                <a:cubicBezTo>
                  <a:pt x="3207886" y="1957674"/>
                  <a:pt x="3180521" y="1921888"/>
                  <a:pt x="3159471" y="1896628"/>
                </a:cubicBezTo>
                <a:cubicBezTo>
                  <a:pt x="3162277" y="1919082"/>
                  <a:pt x="3164382" y="1948552"/>
                  <a:pt x="3165785" y="1985039"/>
                </a:cubicBezTo>
                <a:lnTo>
                  <a:pt x="3172100" y="2092395"/>
                </a:lnTo>
                <a:cubicBezTo>
                  <a:pt x="3173504" y="2110639"/>
                  <a:pt x="3174206" y="2127830"/>
                  <a:pt x="3174206" y="2143968"/>
                </a:cubicBezTo>
                <a:cubicBezTo>
                  <a:pt x="3174206" y="2160107"/>
                  <a:pt x="3174206" y="2175895"/>
                  <a:pt x="3174206" y="2191331"/>
                </a:cubicBezTo>
                <a:cubicBezTo>
                  <a:pt x="3174206" y="2220802"/>
                  <a:pt x="3172100" y="2239747"/>
                  <a:pt x="3167890" y="2248167"/>
                </a:cubicBezTo>
                <a:cubicBezTo>
                  <a:pt x="3158067" y="2255184"/>
                  <a:pt x="3142630" y="2260797"/>
                  <a:pt x="3121580" y="2265007"/>
                </a:cubicBezTo>
                <a:cubicBezTo>
                  <a:pt x="3100530" y="2269217"/>
                  <a:pt x="3077725" y="2272375"/>
                  <a:pt x="3053167" y="2274480"/>
                </a:cubicBezTo>
                <a:cubicBezTo>
                  <a:pt x="3028608" y="2276585"/>
                  <a:pt x="3005102" y="2277638"/>
                  <a:pt x="2982648" y="2277638"/>
                </a:cubicBezTo>
                <a:cubicBezTo>
                  <a:pt x="2960195" y="2277638"/>
                  <a:pt x="2942653" y="2277638"/>
                  <a:pt x="2930023" y="2277638"/>
                </a:cubicBezTo>
                <a:cubicBezTo>
                  <a:pt x="2921603" y="2277638"/>
                  <a:pt x="2907218" y="2277287"/>
                  <a:pt x="2886870" y="2276585"/>
                </a:cubicBezTo>
                <a:cubicBezTo>
                  <a:pt x="2866521" y="2275883"/>
                  <a:pt x="2844769" y="2274831"/>
                  <a:pt x="2821615" y="2273428"/>
                </a:cubicBezTo>
                <a:cubicBezTo>
                  <a:pt x="2798459" y="2272024"/>
                  <a:pt x="2777058" y="2269919"/>
                  <a:pt x="2757411" y="2267112"/>
                </a:cubicBezTo>
                <a:cubicBezTo>
                  <a:pt x="2737764" y="2264306"/>
                  <a:pt x="2725134" y="2260096"/>
                  <a:pt x="2719520" y="2254482"/>
                </a:cubicBezTo>
                <a:cubicBezTo>
                  <a:pt x="2712504" y="2194138"/>
                  <a:pt x="2707241" y="2134496"/>
                  <a:pt x="2703733" y="2075555"/>
                </a:cubicBezTo>
                <a:cubicBezTo>
                  <a:pt x="2700225" y="2016614"/>
                  <a:pt x="2697067" y="1956972"/>
                  <a:pt x="2694260" y="1896628"/>
                </a:cubicBezTo>
                <a:cubicBezTo>
                  <a:pt x="2691453" y="1829267"/>
                  <a:pt x="2689348" y="1762608"/>
                  <a:pt x="2687945" y="1696651"/>
                </a:cubicBezTo>
                <a:cubicBezTo>
                  <a:pt x="2686542" y="1630693"/>
                  <a:pt x="2685840" y="1564034"/>
                  <a:pt x="2685840" y="1496673"/>
                </a:cubicBezTo>
                <a:lnTo>
                  <a:pt x="2685840" y="1281961"/>
                </a:lnTo>
                <a:cubicBezTo>
                  <a:pt x="2685840" y="1248280"/>
                  <a:pt x="2686190" y="1216354"/>
                  <a:pt x="2686893" y="1186182"/>
                </a:cubicBezTo>
                <a:cubicBezTo>
                  <a:pt x="2687594" y="1156010"/>
                  <a:pt x="2688646" y="1127592"/>
                  <a:pt x="2690050" y="1100929"/>
                </a:cubicBezTo>
                <a:cubicBezTo>
                  <a:pt x="2691453" y="1070055"/>
                  <a:pt x="2692506" y="1040935"/>
                  <a:pt x="2693208" y="1013570"/>
                </a:cubicBezTo>
                <a:cubicBezTo>
                  <a:pt x="2693909" y="986204"/>
                  <a:pt x="2694260" y="960593"/>
                  <a:pt x="2694260" y="936736"/>
                </a:cubicBezTo>
                <a:lnTo>
                  <a:pt x="2696365" y="934631"/>
                </a:lnTo>
                <a:cubicBezTo>
                  <a:pt x="2716012" y="920598"/>
                  <a:pt x="2740921" y="905512"/>
                  <a:pt x="2771094" y="889373"/>
                </a:cubicBezTo>
                <a:cubicBezTo>
                  <a:pt x="2801266" y="873235"/>
                  <a:pt x="2833893" y="858499"/>
                  <a:pt x="2868977" y="845168"/>
                </a:cubicBezTo>
                <a:cubicBezTo>
                  <a:pt x="2904060" y="831836"/>
                  <a:pt x="2938443" y="820609"/>
                  <a:pt x="2972123" y="811487"/>
                </a:cubicBezTo>
                <a:cubicBezTo>
                  <a:pt x="3005803" y="802366"/>
                  <a:pt x="3035274" y="797805"/>
                  <a:pt x="3060534" y="797805"/>
                </a:cubicBezTo>
                <a:cubicBezTo>
                  <a:pt x="3067551" y="797805"/>
                  <a:pt x="3078076" y="799208"/>
                  <a:pt x="3092110" y="802015"/>
                </a:cubicBezTo>
                <a:cubicBezTo>
                  <a:pt x="3101933" y="804821"/>
                  <a:pt x="3112809" y="814996"/>
                  <a:pt x="3124738" y="832538"/>
                </a:cubicBezTo>
                <a:cubicBezTo>
                  <a:pt x="3136666" y="850079"/>
                  <a:pt x="3148594" y="869375"/>
                  <a:pt x="3160523" y="890426"/>
                </a:cubicBezTo>
                <a:cubicBezTo>
                  <a:pt x="3172452" y="911476"/>
                  <a:pt x="3182977" y="932175"/>
                  <a:pt x="3192099" y="952524"/>
                </a:cubicBezTo>
                <a:cubicBezTo>
                  <a:pt x="3201220" y="972873"/>
                  <a:pt x="3207886" y="987257"/>
                  <a:pt x="3212096" y="995677"/>
                </a:cubicBezTo>
                <a:cubicBezTo>
                  <a:pt x="3223323" y="1022341"/>
                  <a:pt x="3235252" y="1049706"/>
                  <a:pt x="3247882" y="1077773"/>
                </a:cubicBezTo>
                <a:cubicBezTo>
                  <a:pt x="3260511" y="1105840"/>
                  <a:pt x="3273142" y="1135311"/>
                  <a:pt x="3285772" y="1166184"/>
                </a:cubicBezTo>
                <a:cubicBezTo>
                  <a:pt x="3298402" y="1197058"/>
                  <a:pt x="3311032" y="1226879"/>
                  <a:pt x="3323662" y="1255648"/>
                </a:cubicBezTo>
                <a:cubicBezTo>
                  <a:pt x="3336293" y="1284417"/>
                  <a:pt x="3348221" y="1312834"/>
                  <a:pt x="3359448" y="1340901"/>
                </a:cubicBezTo>
                <a:cubicBezTo>
                  <a:pt x="3370675" y="1368968"/>
                  <a:pt x="3381551" y="1394930"/>
                  <a:pt x="3392076" y="1418787"/>
                </a:cubicBezTo>
                <a:cubicBezTo>
                  <a:pt x="3402601" y="1442644"/>
                  <a:pt x="3412775" y="1464396"/>
                  <a:pt x="3422599" y="1484043"/>
                </a:cubicBezTo>
                <a:cubicBezTo>
                  <a:pt x="3442245" y="1526144"/>
                  <a:pt x="3456981" y="1552807"/>
                  <a:pt x="3466804" y="1564034"/>
                </a:cubicBezTo>
                <a:cubicBezTo>
                  <a:pt x="3465401" y="1548597"/>
                  <a:pt x="3463997" y="1530354"/>
                  <a:pt x="3462594" y="1509303"/>
                </a:cubicBezTo>
                <a:cubicBezTo>
                  <a:pt x="3461191" y="1488253"/>
                  <a:pt x="3459085" y="1465098"/>
                  <a:pt x="3456279" y="1439838"/>
                </a:cubicBezTo>
                <a:cubicBezTo>
                  <a:pt x="3453472" y="1414577"/>
                  <a:pt x="3451367" y="1388264"/>
                  <a:pt x="3449964" y="1360899"/>
                </a:cubicBezTo>
                <a:cubicBezTo>
                  <a:pt x="3448560" y="1333534"/>
                  <a:pt x="3446456" y="1305818"/>
                  <a:pt x="3443649" y="1277751"/>
                </a:cubicBezTo>
                <a:lnTo>
                  <a:pt x="3431019" y="1107244"/>
                </a:lnTo>
                <a:cubicBezTo>
                  <a:pt x="3426809" y="1049706"/>
                  <a:pt x="3424704" y="1001290"/>
                  <a:pt x="3424704" y="961996"/>
                </a:cubicBezTo>
                <a:cubicBezTo>
                  <a:pt x="3424704" y="914283"/>
                  <a:pt x="3428212" y="881304"/>
                  <a:pt x="3435229" y="863060"/>
                </a:cubicBezTo>
                <a:cubicBezTo>
                  <a:pt x="3484346" y="836397"/>
                  <a:pt x="3539077" y="815697"/>
                  <a:pt x="3599421" y="800962"/>
                </a:cubicBezTo>
                <a:cubicBezTo>
                  <a:pt x="3659765" y="786227"/>
                  <a:pt x="3718004" y="778859"/>
                  <a:pt x="3774138" y="778859"/>
                </a:cubicBezTo>
                <a:close/>
                <a:moveTo>
                  <a:pt x="8732014" y="776754"/>
                </a:moveTo>
                <a:cubicBezTo>
                  <a:pt x="8856913" y="776754"/>
                  <a:pt x="8985670" y="780614"/>
                  <a:pt x="9118286" y="788332"/>
                </a:cubicBezTo>
                <a:cubicBezTo>
                  <a:pt x="9250903" y="796050"/>
                  <a:pt x="9378959" y="811838"/>
                  <a:pt x="9502453" y="835695"/>
                </a:cubicBezTo>
                <a:cubicBezTo>
                  <a:pt x="9559991" y="845519"/>
                  <a:pt x="9591567" y="856044"/>
                  <a:pt x="9597179" y="867270"/>
                </a:cubicBezTo>
                <a:cubicBezTo>
                  <a:pt x="9601389" y="872884"/>
                  <a:pt x="9603495" y="889022"/>
                  <a:pt x="9603495" y="915686"/>
                </a:cubicBezTo>
                <a:cubicBezTo>
                  <a:pt x="9603495" y="940946"/>
                  <a:pt x="9601389" y="971820"/>
                  <a:pt x="9597179" y="1008307"/>
                </a:cubicBezTo>
                <a:cubicBezTo>
                  <a:pt x="9592969" y="1043391"/>
                  <a:pt x="9588759" y="1077072"/>
                  <a:pt x="9584550" y="1109349"/>
                </a:cubicBezTo>
                <a:cubicBezTo>
                  <a:pt x="9581743" y="1128995"/>
                  <a:pt x="9579287" y="1148993"/>
                  <a:pt x="9577181" y="1169342"/>
                </a:cubicBezTo>
                <a:cubicBezTo>
                  <a:pt x="9575077" y="1189690"/>
                  <a:pt x="9572621" y="1209688"/>
                  <a:pt x="9569814" y="1229335"/>
                </a:cubicBezTo>
                <a:lnTo>
                  <a:pt x="9565604" y="1248280"/>
                </a:lnTo>
                <a:cubicBezTo>
                  <a:pt x="9537537" y="1263717"/>
                  <a:pt x="9490525" y="1276347"/>
                  <a:pt x="9424568" y="1286171"/>
                </a:cubicBezTo>
                <a:cubicBezTo>
                  <a:pt x="9390887" y="1291784"/>
                  <a:pt x="9353347" y="1297748"/>
                  <a:pt x="9311949" y="1304063"/>
                </a:cubicBezTo>
                <a:cubicBezTo>
                  <a:pt x="9270550" y="1310379"/>
                  <a:pt x="9225292" y="1317044"/>
                  <a:pt x="9176175" y="1324061"/>
                </a:cubicBezTo>
                <a:cubicBezTo>
                  <a:pt x="9174771" y="1349322"/>
                  <a:pt x="9173719" y="1375985"/>
                  <a:pt x="9173017" y="1404052"/>
                </a:cubicBezTo>
                <a:cubicBezTo>
                  <a:pt x="9172315" y="1432119"/>
                  <a:pt x="9170561" y="1462291"/>
                  <a:pt x="9167754" y="1494568"/>
                </a:cubicBezTo>
                <a:cubicBezTo>
                  <a:pt x="9163544" y="1557719"/>
                  <a:pt x="9159334" y="1622975"/>
                  <a:pt x="9155125" y="1690336"/>
                </a:cubicBezTo>
                <a:cubicBezTo>
                  <a:pt x="9150914" y="1757696"/>
                  <a:pt x="9146704" y="1822952"/>
                  <a:pt x="9142494" y="1886103"/>
                </a:cubicBezTo>
                <a:cubicBezTo>
                  <a:pt x="9138284" y="1949254"/>
                  <a:pt x="9134074" y="2006089"/>
                  <a:pt x="9129863" y="2056610"/>
                </a:cubicBezTo>
                <a:cubicBezTo>
                  <a:pt x="9129863" y="2060820"/>
                  <a:pt x="9128811" y="2071696"/>
                  <a:pt x="9126707" y="2089238"/>
                </a:cubicBezTo>
                <a:cubicBezTo>
                  <a:pt x="9124601" y="2106780"/>
                  <a:pt x="9122496" y="2125725"/>
                  <a:pt x="9120391" y="2146073"/>
                </a:cubicBezTo>
                <a:cubicBezTo>
                  <a:pt x="9118286" y="2166422"/>
                  <a:pt x="9116182" y="2185016"/>
                  <a:pt x="9114076" y="2201857"/>
                </a:cubicBezTo>
                <a:cubicBezTo>
                  <a:pt x="9111972" y="2218697"/>
                  <a:pt x="9110218" y="2227819"/>
                  <a:pt x="9108814" y="2229222"/>
                </a:cubicBezTo>
                <a:cubicBezTo>
                  <a:pt x="9103200" y="2240449"/>
                  <a:pt x="9083905" y="2250272"/>
                  <a:pt x="9050925" y="2258692"/>
                </a:cubicBezTo>
                <a:cubicBezTo>
                  <a:pt x="9017947" y="2267112"/>
                  <a:pt x="8981460" y="2273778"/>
                  <a:pt x="8941464" y="2278690"/>
                </a:cubicBezTo>
                <a:cubicBezTo>
                  <a:pt x="8901468" y="2283602"/>
                  <a:pt x="8863227" y="2287110"/>
                  <a:pt x="8826740" y="2289215"/>
                </a:cubicBezTo>
                <a:cubicBezTo>
                  <a:pt x="8790254" y="2291320"/>
                  <a:pt x="8764292" y="2292373"/>
                  <a:pt x="8748854" y="2292373"/>
                </a:cubicBezTo>
                <a:cubicBezTo>
                  <a:pt x="8741838" y="2292373"/>
                  <a:pt x="8731313" y="2290969"/>
                  <a:pt x="8717279" y="2288163"/>
                </a:cubicBezTo>
                <a:cubicBezTo>
                  <a:pt x="8707455" y="2254482"/>
                  <a:pt x="8699036" y="2210277"/>
                  <a:pt x="8692018" y="2155546"/>
                </a:cubicBezTo>
                <a:cubicBezTo>
                  <a:pt x="8680792" y="2057312"/>
                  <a:pt x="8673775" y="1959077"/>
                  <a:pt x="8670968" y="1860843"/>
                </a:cubicBezTo>
                <a:cubicBezTo>
                  <a:pt x="8668162" y="1762608"/>
                  <a:pt x="8666758" y="1664374"/>
                  <a:pt x="8666758" y="1566139"/>
                </a:cubicBezTo>
                <a:lnTo>
                  <a:pt x="8666758" y="1465098"/>
                </a:lnTo>
                <a:lnTo>
                  <a:pt x="8666758" y="1376687"/>
                </a:lnTo>
                <a:cubicBezTo>
                  <a:pt x="8641498" y="1379494"/>
                  <a:pt x="8617291" y="1381599"/>
                  <a:pt x="8594135" y="1383002"/>
                </a:cubicBezTo>
                <a:cubicBezTo>
                  <a:pt x="8570980" y="1384405"/>
                  <a:pt x="8548175" y="1385809"/>
                  <a:pt x="8525722" y="1387212"/>
                </a:cubicBezTo>
                <a:cubicBezTo>
                  <a:pt x="8482218" y="1388615"/>
                  <a:pt x="8444327" y="1390720"/>
                  <a:pt x="8412050" y="1393527"/>
                </a:cubicBezTo>
                <a:cubicBezTo>
                  <a:pt x="8396614" y="1394930"/>
                  <a:pt x="8382580" y="1395632"/>
                  <a:pt x="8369950" y="1395632"/>
                </a:cubicBezTo>
                <a:cubicBezTo>
                  <a:pt x="8357320" y="1395632"/>
                  <a:pt x="8346093" y="1395632"/>
                  <a:pt x="8336269" y="1395632"/>
                </a:cubicBezTo>
                <a:cubicBezTo>
                  <a:pt x="8316623" y="1395632"/>
                  <a:pt x="8306097" y="1394930"/>
                  <a:pt x="8304694" y="1393527"/>
                </a:cubicBezTo>
                <a:cubicBezTo>
                  <a:pt x="8299080" y="1392124"/>
                  <a:pt x="8296274" y="1371073"/>
                  <a:pt x="8296274" y="1330376"/>
                </a:cubicBezTo>
                <a:cubicBezTo>
                  <a:pt x="8296274" y="1307923"/>
                  <a:pt x="8298028" y="1272839"/>
                  <a:pt x="8301537" y="1225125"/>
                </a:cubicBezTo>
                <a:cubicBezTo>
                  <a:pt x="8305045" y="1177411"/>
                  <a:pt x="8309957" y="1127241"/>
                  <a:pt x="8316272" y="1074616"/>
                </a:cubicBezTo>
                <a:cubicBezTo>
                  <a:pt x="8322587" y="1021990"/>
                  <a:pt x="8329955" y="972171"/>
                  <a:pt x="8338375" y="925159"/>
                </a:cubicBezTo>
                <a:cubicBezTo>
                  <a:pt x="8346795" y="878146"/>
                  <a:pt x="8356618" y="845519"/>
                  <a:pt x="8367845" y="827275"/>
                </a:cubicBezTo>
                <a:cubicBezTo>
                  <a:pt x="8379071" y="814645"/>
                  <a:pt x="8401174" y="805172"/>
                  <a:pt x="8434153" y="798857"/>
                </a:cubicBezTo>
                <a:cubicBezTo>
                  <a:pt x="8467132" y="792542"/>
                  <a:pt x="8503268" y="787630"/>
                  <a:pt x="8542562" y="784122"/>
                </a:cubicBezTo>
                <a:cubicBezTo>
                  <a:pt x="8581856" y="780614"/>
                  <a:pt x="8619395" y="778509"/>
                  <a:pt x="8655180" y="777807"/>
                </a:cubicBezTo>
                <a:cubicBezTo>
                  <a:pt x="8690966" y="777105"/>
                  <a:pt x="8716578" y="776754"/>
                  <a:pt x="8732014" y="776754"/>
                </a:cubicBezTo>
                <a:close/>
                <a:moveTo>
                  <a:pt x="435740" y="776754"/>
                </a:moveTo>
                <a:cubicBezTo>
                  <a:pt x="560638" y="776754"/>
                  <a:pt x="689396" y="780614"/>
                  <a:pt x="822012" y="788332"/>
                </a:cubicBezTo>
                <a:cubicBezTo>
                  <a:pt x="954629" y="796050"/>
                  <a:pt x="1082684" y="811838"/>
                  <a:pt x="1206179" y="835695"/>
                </a:cubicBezTo>
                <a:cubicBezTo>
                  <a:pt x="1263716" y="845519"/>
                  <a:pt x="1295292" y="856044"/>
                  <a:pt x="1300905" y="867270"/>
                </a:cubicBezTo>
                <a:cubicBezTo>
                  <a:pt x="1305115" y="872884"/>
                  <a:pt x="1307220" y="889022"/>
                  <a:pt x="1307220" y="915686"/>
                </a:cubicBezTo>
                <a:cubicBezTo>
                  <a:pt x="1307220" y="940946"/>
                  <a:pt x="1305115" y="971820"/>
                  <a:pt x="1300905" y="1008307"/>
                </a:cubicBezTo>
                <a:cubicBezTo>
                  <a:pt x="1296695" y="1043391"/>
                  <a:pt x="1292485" y="1077072"/>
                  <a:pt x="1288275" y="1109349"/>
                </a:cubicBezTo>
                <a:cubicBezTo>
                  <a:pt x="1285468" y="1128995"/>
                  <a:pt x="1283012" y="1148993"/>
                  <a:pt x="1280907" y="1169342"/>
                </a:cubicBezTo>
                <a:cubicBezTo>
                  <a:pt x="1278802" y="1189690"/>
                  <a:pt x="1276346" y="1209688"/>
                  <a:pt x="1273540" y="1229335"/>
                </a:cubicBezTo>
                <a:lnTo>
                  <a:pt x="1269330" y="1248280"/>
                </a:lnTo>
                <a:cubicBezTo>
                  <a:pt x="1241262" y="1263717"/>
                  <a:pt x="1194250" y="1276347"/>
                  <a:pt x="1128294" y="1286171"/>
                </a:cubicBezTo>
                <a:cubicBezTo>
                  <a:pt x="1094612" y="1291784"/>
                  <a:pt x="1057073" y="1297748"/>
                  <a:pt x="1015674" y="1304063"/>
                </a:cubicBezTo>
                <a:cubicBezTo>
                  <a:pt x="974275" y="1310379"/>
                  <a:pt x="929018" y="1317044"/>
                  <a:pt x="879901" y="1324061"/>
                </a:cubicBezTo>
                <a:cubicBezTo>
                  <a:pt x="878496" y="1349322"/>
                  <a:pt x="877444" y="1375985"/>
                  <a:pt x="876742" y="1404052"/>
                </a:cubicBezTo>
                <a:cubicBezTo>
                  <a:pt x="876041" y="1432119"/>
                  <a:pt x="874287" y="1462291"/>
                  <a:pt x="871480" y="1494568"/>
                </a:cubicBezTo>
                <a:cubicBezTo>
                  <a:pt x="867270" y="1557719"/>
                  <a:pt x="863060" y="1622975"/>
                  <a:pt x="858850" y="1690336"/>
                </a:cubicBezTo>
                <a:cubicBezTo>
                  <a:pt x="854640" y="1757696"/>
                  <a:pt x="850429" y="1822952"/>
                  <a:pt x="846219" y="1886103"/>
                </a:cubicBezTo>
                <a:cubicBezTo>
                  <a:pt x="842009" y="1949254"/>
                  <a:pt x="837799" y="2006089"/>
                  <a:pt x="833590" y="2056610"/>
                </a:cubicBezTo>
                <a:cubicBezTo>
                  <a:pt x="833590" y="2060820"/>
                  <a:pt x="832537" y="2071696"/>
                  <a:pt x="830432" y="2089238"/>
                </a:cubicBezTo>
                <a:cubicBezTo>
                  <a:pt x="828327" y="2106780"/>
                  <a:pt x="826222" y="2125725"/>
                  <a:pt x="824117" y="2146073"/>
                </a:cubicBezTo>
                <a:cubicBezTo>
                  <a:pt x="822012" y="2166422"/>
                  <a:pt x="819907" y="2185016"/>
                  <a:pt x="817802" y="2201857"/>
                </a:cubicBezTo>
                <a:cubicBezTo>
                  <a:pt x="815697" y="2218697"/>
                  <a:pt x="813942" y="2227819"/>
                  <a:pt x="812540" y="2229222"/>
                </a:cubicBezTo>
                <a:cubicBezTo>
                  <a:pt x="806926" y="2240449"/>
                  <a:pt x="787630" y="2250272"/>
                  <a:pt x="754651" y="2258692"/>
                </a:cubicBezTo>
                <a:cubicBezTo>
                  <a:pt x="721672" y="2267112"/>
                  <a:pt x="685185" y="2273778"/>
                  <a:pt x="645190" y="2278690"/>
                </a:cubicBezTo>
                <a:cubicBezTo>
                  <a:pt x="605194" y="2283602"/>
                  <a:pt x="566953" y="2287110"/>
                  <a:pt x="530466" y="2289215"/>
                </a:cubicBezTo>
                <a:cubicBezTo>
                  <a:pt x="493979" y="2291320"/>
                  <a:pt x="468017" y="2292373"/>
                  <a:pt x="452580" y="2292373"/>
                </a:cubicBezTo>
                <a:cubicBezTo>
                  <a:pt x="445564" y="2292373"/>
                  <a:pt x="435038" y="2290969"/>
                  <a:pt x="421004" y="2288163"/>
                </a:cubicBezTo>
                <a:cubicBezTo>
                  <a:pt x="411181" y="2254482"/>
                  <a:pt x="402761" y="2210277"/>
                  <a:pt x="395744" y="2155546"/>
                </a:cubicBezTo>
                <a:cubicBezTo>
                  <a:pt x="384517" y="2057312"/>
                  <a:pt x="377501" y="1959077"/>
                  <a:pt x="374694" y="1860843"/>
                </a:cubicBezTo>
                <a:cubicBezTo>
                  <a:pt x="371887" y="1762608"/>
                  <a:pt x="370484" y="1664374"/>
                  <a:pt x="370484" y="1566139"/>
                </a:cubicBezTo>
                <a:lnTo>
                  <a:pt x="370484" y="1465098"/>
                </a:lnTo>
                <a:lnTo>
                  <a:pt x="370484" y="1376687"/>
                </a:lnTo>
                <a:cubicBezTo>
                  <a:pt x="345224" y="1379494"/>
                  <a:pt x="321016" y="1381599"/>
                  <a:pt x="297861" y="1383002"/>
                </a:cubicBezTo>
                <a:cubicBezTo>
                  <a:pt x="274705" y="1384405"/>
                  <a:pt x="251901" y="1385809"/>
                  <a:pt x="229447" y="1387212"/>
                </a:cubicBezTo>
                <a:cubicBezTo>
                  <a:pt x="185943" y="1388615"/>
                  <a:pt x="148053" y="1390720"/>
                  <a:pt x="115776" y="1393527"/>
                </a:cubicBezTo>
                <a:cubicBezTo>
                  <a:pt x="100339" y="1394930"/>
                  <a:pt x="86306" y="1395632"/>
                  <a:pt x="73675" y="1395632"/>
                </a:cubicBezTo>
                <a:cubicBezTo>
                  <a:pt x="61045" y="1395632"/>
                  <a:pt x="49818" y="1395632"/>
                  <a:pt x="39995" y="1395632"/>
                </a:cubicBezTo>
                <a:cubicBezTo>
                  <a:pt x="20348" y="1395632"/>
                  <a:pt x="9823" y="1394930"/>
                  <a:pt x="8420" y="1393527"/>
                </a:cubicBezTo>
                <a:cubicBezTo>
                  <a:pt x="2806" y="1392124"/>
                  <a:pt x="0" y="1371073"/>
                  <a:pt x="0" y="1330376"/>
                </a:cubicBezTo>
                <a:cubicBezTo>
                  <a:pt x="0" y="1307923"/>
                  <a:pt x="1754" y="1272839"/>
                  <a:pt x="5262" y="1225125"/>
                </a:cubicBezTo>
                <a:cubicBezTo>
                  <a:pt x="8771" y="1177411"/>
                  <a:pt x="13682" y="1127241"/>
                  <a:pt x="19997" y="1074616"/>
                </a:cubicBezTo>
                <a:cubicBezTo>
                  <a:pt x="26312" y="1021990"/>
                  <a:pt x="33680" y="972171"/>
                  <a:pt x="42100" y="925159"/>
                </a:cubicBezTo>
                <a:cubicBezTo>
                  <a:pt x="50520" y="878146"/>
                  <a:pt x="60344" y="845519"/>
                  <a:pt x="71570" y="827275"/>
                </a:cubicBezTo>
                <a:cubicBezTo>
                  <a:pt x="82797" y="814645"/>
                  <a:pt x="104900" y="805172"/>
                  <a:pt x="137879" y="798857"/>
                </a:cubicBezTo>
                <a:cubicBezTo>
                  <a:pt x="170857" y="792542"/>
                  <a:pt x="206994" y="787630"/>
                  <a:pt x="246287" y="784122"/>
                </a:cubicBezTo>
                <a:cubicBezTo>
                  <a:pt x="285581" y="780614"/>
                  <a:pt x="323121" y="778509"/>
                  <a:pt x="358906" y="777807"/>
                </a:cubicBezTo>
                <a:cubicBezTo>
                  <a:pt x="394692" y="777105"/>
                  <a:pt x="420303" y="776754"/>
                  <a:pt x="435740" y="776754"/>
                </a:cubicBezTo>
                <a:close/>
                <a:moveTo>
                  <a:pt x="7762207" y="770439"/>
                </a:moveTo>
                <a:cubicBezTo>
                  <a:pt x="7798694" y="770439"/>
                  <a:pt x="7832375" y="771141"/>
                  <a:pt x="7863248" y="772544"/>
                </a:cubicBezTo>
                <a:cubicBezTo>
                  <a:pt x="7894123" y="773948"/>
                  <a:pt x="7923593" y="776053"/>
                  <a:pt x="7951660" y="778859"/>
                </a:cubicBezTo>
                <a:cubicBezTo>
                  <a:pt x="8007794" y="785876"/>
                  <a:pt x="8049192" y="792191"/>
                  <a:pt x="8075856" y="797805"/>
                </a:cubicBezTo>
                <a:cubicBezTo>
                  <a:pt x="8139007" y="814645"/>
                  <a:pt x="8183212" y="842712"/>
                  <a:pt x="8208473" y="882006"/>
                </a:cubicBezTo>
                <a:cubicBezTo>
                  <a:pt x="8233733" y="921299"/>
                  <a:pt x="8246363" y="965505"/>
                  <a:pt x="8246363" y="1014622"/>
                </a:cubicBezTo>
                <a:cubicBezTo>
                  <a:pt x="8246363" y="1046899"/>
                  <a:pt x="8240750" y="1083387"/>
                  <a:pt x="8229523" y="1124084"/>
                </a:cubicBezTo>
                <a:cubicBezTo>
                  <a:pt x="8219699" y="1161974"/>
                  <a:pt x="8207069" y="1195655"/>
                  <a:pt x="8191632" y="1225125"/>
                </a:cubicBezTo>
                <a:cubicBezTo>
                  <a:pt x="8176195" y="1255999"/>
                  <a:pt x="8161460" y="1280557"/>
                  <a:pt x="8147427" y="1298801"/>
                </a:cubicBezTo>
                <a:cubicBezTo>
                  <a:pt x="8131990" y="1318448"/>
                  <a:pt x="8120763" y="1328973"/>
                  <a:pt x="8113746" y="1330376"/>
                </a:cubicBezTo>
                <a:cubicBezTo>
                  <a:pt x="8063226" y="1302309"/>
                  <a:pt x="8014109" y="1283364"/>
                  <a:pt x="7966395" y="1273541"/>
                </a:cubicBezTo>
                <a:cubicBezTo>
                  <a:pt x="7921488" y="1263717"/>
                  <a:pt x="7876580" y="1258805"/>
                  <a:pt x="7831673" y="1258805"/>
                </a:cubicBezTo>
                <a:cubicBezTo>
                  <a:pt x="7795186" y="1258805"/>
                  <a:pt x="7762207" y="1260910"/>
                  <a:pt x="7732737" y="1265120"/>
                </a:cubicBezTo>
                <a:cubicBezTo>
                  <a:pt x="7717300" y="1267927"/>
                  <a:pt x="7703267" y="1270734"/>
                  <a:pt x="7690636" y="1273541"/>
                </a:cubicBezTo>
                <a:cubicBezTo>
                  <a:pt x="7678006" y="1276347"/>
                  <a:pt x="7666078" y="1279154"/>
                  <a:pt x="7654851" y="1281961"/>
                </a:cubicBezTo>
                <a:cubicBezTo>
                  <a:pt x="7642221" y="1284767"/>
                  <a:pt x="7630292" y="1288276"/>
                  <a:pt x="7619066" y="1292486"/>
                </a:cubicBezTo>
                <a:cubicBezTo>
                  <a:pt x="7607839" y="1296696"/>
                  <a:pt x="7596612" y="1300906"/>
                  <a:pt x="7585385" y="1305116"/>
                </a:cubicBezTo>
                <a:cubicBezTo>
                  <a:pt x="7583982" y="1312133"/>
                  <a:pt x="7583280" y="1318448"/>
                  <a:pt x="7583280" y="1324061"/>
                </a:cubicBezTo>
                <a:cubicBezTo>
                  <a:pt x="7583280" y="1329675"/>
                  <a:pt x="7583280" y="1335288"/>
                  <a:pt x="7583280" y="1340901"/>
                </a:cubicBezTo>
                <a:lnTo>
                  <a:pt x="7583280" y="1370372"/>
                </a:lnTo>
                <a:cubicBezTo>
                  <a:pt x="7583280" y="1383002"/>
                  <a:pt x="7583982" y="1391422"/>
                  <a:pt x="7585385" y="1395632"/>
                </a:cubicBezTo>
                <a:cubicBezTo>
                  <a:pt x="7627486" y="1380195"/>
                  <a:pt x="7667481" y="1370372"/>
                  <a:pt x="7705372" y="1366162"/>
                </a:cubicBezTo>
                <a:cubicBezTo>
                  <a:pt x="7746069" y="1361952"/>
                  <a:pt x="7783959" y="1359847"/>
                  <a:pt x="7819043" y="1359847"/>
                </a:cubicBezTo>
                <a:cubicBezTo>
                  <a:pt x="7885000" y="1359847"/>
                  <a:pt x="7937626" y="1364758"/>
                  <a:pt x="7976920" y="1374582"/>
                </a:cubicBezTo>
                <a:cubicBezTo>
                  <a:pt x="8019020" y="1384405"/>
                  <a:pt x="8042176" y="1392825"/>
                  <a:pt x="8046385" y="1399842"/>
                </a:cubicBezTo>
                <a:cubicBezTo>
                  <a:pt x="8050596" y="1405455"/>
                  <a:pt x="8056911" y="1424401"/>
                  <a:pt x="8065331" y="1456678"/>
                </a:cubicBezTo>
                <a:cubicBezTo>
                  <a:pt x="8073751" y="1487551"/>
                  <a:pt x="8077961" y="1524039"/>
                  <a:pt x="8077961" y="1566139"/>
                </a:cubicBezTo>
                <a:cubicBezTo>
                  <a:pt x="8077961" y="1589996"/>
                  <a:pt x="8075856" y="1614555"/>
                  <a:pt x="8071646" y="1639815"/>
                </a:cubicBezTo>
                <a:cubicBezTo>
                  <a:pt x="8067436" y="1663672"/>
                  <a:pt x="8059717" y="1688231"/>
                  <a:pt x="8048490" y="1713491"/>
                </a:cubicBezTo>
                <a:cubicBezTo>
                  <a:pt x="8013407" y="1734541"/>
                  <a:pt x="7972009" y="1749276"/>
                  <a:pt x="7924294" y="1757696"/>
                </a:cubicBezTo>
                <a:cubicBezTo>
                  <a:pt x="7877983" y="1766116"/>
                  <a:pt x="7833077" y="1770326"/>
                  <a:pt x="7789573" y="1770326"/>
                </a:cubicBezTo>
                <a:cubicBezTo>
                  <a:pt x="7775539" y="1770326"/>
                  <a:pt x="7761856" y="1769976"/>
                  <a:pt x="7748524" y="1769274"/>
                </a:cubicBezTo>
                <a:cubicBezTo>
                  <a:pt x="7735193" y="1768572"/>
                  <a:pt x="7722212" y="1767520"/>
                  <a:pt x="7709582" y="1766116"/>
                </a:cubicBezTo>
                <a:cubicBezTo>
                  <a:pt x="7681515" y="1763310"/>
                  <a:pt x="7659061" y="1761205"/>
                  <a:pt x="7642221" y="1759801"/>
                </a:cubicBezTo>
                <a:cubicBezTo>
                  <a:pt x="7630994" y="1758398"/>
                  <a:pt x="7620118" y="1756995"/>
                  <a:pt x="7609593" y="1755591"/>
                </a:cubicBezTo>
                <a:cubicBezTo>
                  <a:pt x="7599068" y="1754188"/>
                  <a:pt x="7588894" y="1752083"/>
                  <a:pt x="7579070" y="1749276"/>
                </a:cubicBezTo>
                <a:lnTo>
                  <a:pt x="7579070" y="1774537"/>
                </a:lnTo>
                <a:lnTo>
                  <a:pt x="7579070" y="1797692"/>
                </a:lnTo>
                <a:cubicBezTo>
                  <a:pt x="7579070" y="1801902"/>
                  <a:pt x="7579421" y="1806112"/>
                  <a:pt x="7580123" y="1810322"/>
                </a:cubicBezTo>
                <a:cubicBezTo>
                  <a:pt x="7580824" y="1814532"/>
                  <a:pt x="7581877" y="1819444"/>
                  <a:pt x="7583280" y="1825057"/>
                </a:cubicBezTo>
                <a:cubicBezTo>
                  <a:pt x="7612751" y="1836284"/>
                  <a:pt x="7644326" y="1844002"/>
                  <a:pt x="7678006" y="1848212"/>
                </a:cubicBezTo>
                <a:cubicBezTo>
                  <a:pt x="7714493" y="1852422"/>
                  <a:pt x="7752384" y="1854528"/>
                  <a:pt x="7791678" y="1854528"/>
                </a:cubicBezTo>
                <a:cubicBezTo>
                  <a:pt x="7856232" y="1854528"/>
                  <a:pt x="7917979" y="1848212"/>
                  <a:pt x="7976920" y="1835582"/>
                </a:cubicBezTo>
                <a:cubicBezTo>
                  <a:pt x="8035860" y="1822952"/>
                  <a:pt x="8079365" y="1804709"/>
                  <a:pt x="8107432" y="1780852"/>
                </a:cubicBezTo>
                <a:cubicBezTo>
                  <a:pt x="8138305" y="1824356"/>
                  <a:pt x="8160057" y="1867158"/>
                  <a:pt x="8172687" y="1909258"/>
                </a:cubicBezTo>
                <a:cubicBezTo>
                  <a:pt x="8185318" y="1951359"/>
                  <a:pt x="8191632" y="1989951"/>
                  <a:pt x="8191632" y="2025034"/>
                </a:cubicBezTo>
                <a:cubicBezTo>
                  <a:pt x="8191632" y="2081168"/>
                  <a:pt x="8179704" y="2129584"/>
                  <a:pt x="8155847" y="2170281"/>
                </a:cubicBezTo>
                <a:cubicBezTo>
                  <a:pt x="8133393" y="2209575"/>
                  <a:pt x="8106028" y="2236940"/>
                  <a:pt x="8073751" y="2252377"/>
                </a:cubicBezTo>
                <a:cubicBezTo>
                  <a:pt x="8056911" y="2259394"/>
                  <a:pt x="8020424" y="2266411"/>
                  <a:pt x="7964290" y="2273428"/>
                </a:cubicBezTo>
                <a:cubicBezTo>
                  <a:pt x="7936223" y="2276234"/>
                  <a:pt x="7906401" y="2278339"/>
                  <a:pt x="7874826" y="2279743"/>
                </a:cubicBezTo>
                <a:cubicBezTo>
                  <a:pt x="7843251" y="2281146"/>
                  <a:pt x="7809220" y="2281847"/>
                  <a:pt x="7772732" y="2281847"/>
                </a:cubicBezTo>
                <a:cubicBezTo>
                  <a:pt x="7709582" y="2281847"/>
                  <a:pt x="7644326" y="2279743"/>
                  <a:pt x="7576965" y="2275532"/>
                </a:cubicBezTo>
                <a:cubicBezTo>
                  <a:pt x="7543285" y="2272726"/>
                  <a:pt x="7510657" y="2269568"/>
                  <a:pt x="7479082" y="2266060"/>
                </a:cubicBezTo>
                <a:cubicBezTo>
                  <a:pt x="7447506" y="2262551"/>
                  <a:pt x="7416983" y="2257991"/>
                  <a:pt x="7387513" y="2252377"/>
                </a:cubicBezTo>
                <a:cubicBezTo>
                  <a:pt x="7328572" y="2241150"/>
                  <a:pt x="7278052" y="2228520"/>
                  <a:pt x="7235951" y="2214487"/>
                </a:cubicBezTo>
                <a:cubicBezTo>
                  <a:pt x="7195254" y="2200453"/>
                  <a:pt x="7169292" y="2181508"/>
                  <a:pt x="7158065" y="2157651"/>
                </a:cubicBezTo>
                <a:cubicBezTo>
                  <a:pt x="7145435" y="2129584"/>
                  <a:pt x="7134910" y="2081168"/>
                  <a:pt x="7126490" y="2012404"/>
                </a:cubicBezTo>
                <a:cubicBezTo>
                  <a:pt x="7118070" y="1943640"/>
                  <a:pt x="7111754" y="1864351"/>
                  <a:pt x="7107544" y="1774537"/>
                </a:cubicBezTo>
                <a:cubicBezTo>
                  <a:pt x="7104738" y="1729629"/>
                  <a:pt x="7102984" y="1683670"/>
                  <a:pt x="7102282" y="1636657"/>
                </a:cubicBezTo>
                <a:cubicBezTo>
                  <a:pt x="7101580" y="1589645"/>
                  <a:pt x="7100528" y="1541581"/>
                  <a:pt x="7099124" y="1492463"/>
                </a:cubicBezTo>
                <a:cubicBezTo>
                  <a:pt x="7097720" y="1443346"/>
                  <a:pt x="7097020" y="1395983"/>
                  <a:pt x="7097020" y="1350374"/>
                </a:cubicBezTo>
                <a:cubicBezTo>
                  <a:pt x="7097020" y="1304765"/>
                  <a:pt x="7097020" y="1260910"/>
                  <a:pt x="7097020" y="1218810"/>
                </a:cubicBezTo>
                <a:lnTo>
                  <a:pt x="7097020" y="980942"/>
                </a:lnTo>
                <a:cubicBezTo>
                  <a:pt x="7097020" y="962698"/>
                  <a:pt x="7097020" y="945858"/>
                  <a:pt x="7097020" y="930421"/>
                </a:cubicBezTo>
                <a:cubicBezTo>
                  <a:pt x="7097020" y="914984"/>
                  <a:pt x="7097720" y="900249"/>
                  <a:pt x="7099124" y="886216"/>
                </a:cubicBezTo>
                <a:lnTo>
                  <a:pt x="7099124" y="892531"/>
                </a:lnTo>
                <a:cubicBezTo>
                  <a:pt x="7141225" y="870077"/>
                  <a:pt x="7190342" y="850430"/>
                  <a:pt x="7246476" y="833590"/>
                </a:cubicBezTo>
                <a:cubicBezTo>
                  <a:pt x="7301207" y="816750"/>
                  <a:pt x="7358042" y="804120"/>
                  <a:pt x="7416983" y="795700"/>
                </a:cubicBezTo>
                <a:cubicBezTo>
                  <a:pt x="7475924" y="787280"/>
                  <a:pt x="7534865" y="780964"/>
                  <a:pt x="7593805" y="776754"/>
                </a:cubicBezTo>
                <a:cubicBezTo>
                  <a:pt x="7652746" y="772544"/>
                  <a:pt x="7708880" y="770439"/>
                  <a:pt x="7762207" y="770439"/>
                </a:cubicBezTo>
                <a:close/>
                <a:moveTo>
                  <a:pt x="1960692" y="770439"/>
                </a:moveTo>
                <a:cubicBezTo>
                  <a:pt x="2071557" y="770439"/>
                  <a:pt x="2165581" y="785174"/>
                  <a:pt x="2242766" y="814645"/>
                </a:cubicBezTo>
                <a:cubicBezTo>
                  <a:pt x="2321354" y="844115"/>
                  <a:pt x="2385907" y="885514"/>
                  <a:pt x="2436428" y="938841"/>
                </a:cubicBezTo>
                <a:cubicBezTo>
                  <a:pt x="2488352" y="992168"/>
                  <a:pt x="2525540" y="1055320"/>
                  <a:pt x="2547994" y="1128294"/>
                </a:cubicBezTo>
                <a:cubicBezTo>
                  <a:pt x="2571851" y="1204075"/>
                  <a:pt x="2583780" y="1284066"/>
                  <a:pt x="2583780" y="1368267"/>
                </a:cubicBezTo>
                <a:cubicBezTo>
                  <a:pt x="2583780" y="1438434"/>
                  <a:pt x="2582025" y="1502287"/>
                  <a:pt x="2578517" y="1559824"/>
                </a:cubicBezTo>
                <a:cubicBezTo>
                  <a:pt x="2575008" y="1617361"/>
                  <a:pt x="2569746" y="1669987"/>
                  <a:pt x="2562730" y="1717701"/>
                </a:cubicBezTo>
                <a:cubicBezTo>
                  <a:pt x="2548696" y="1811725"/>
                  <a:pt x="2529750" y="1889611"/>
                  <a:pt x="2505894" y="1951359"/>
                </a:cubicBezTo>
                <a:cubicBezTo>
                  <a:pt x="2482036" y="2013106"/>
                  <a:pt x="2456776" y="2060820"/>
                  <a:pt x="2430113" y="2094500"/>
                </a:cubicBezTo>
                <a:cubicBezTo>
                  <a:pt x="2400642" y="2129584"/>
                  <a:pt x="2375382" y="2156248"/>
                  <a:pt x="2354332" y="2174491"/>
                </a:cubicBezTo>
                <a:cubicBezTo>
                  <a:pt x="2319249" y="2202558"/>
                  <a:pt x="2266622" y="2225012"/>
                  <a:pt x="2196456" y="2241852"/>
                </a:cubicBezTo>
                <a:cubicBezTo>
                  <a:pt x="2124885" y="2258692"/>
                  <a:pt x="2045595" y="2267112"/>
                  <a:pt x="1958587" y="2267112"/>
                </a:cubicBezTo>
                <a:lnTo>
                  <a:pt x="1956483" y="2269217"/>
                </a:lnTo>
                <a:cubicBezTo>
                  <a:pt x="1870878" y="2269217"/>
                  <a:pt x="1792992" y="2260797"/>
                  <a:pt x="1722824" y="2243957"/>
                </a:cubicBezTo>
                <a:cubicBezTo>
                  <a:pt x="1654060" y="2227117"/>
                  <a:pt x="1602136" y="2204663"/>
                  <a:pt x="1567053" y="2176596"/>
                </a:cubicBezTo>
                <a:cubicBezTo>
                  <a:pt x="1546002" y="2158353"/>
                  <a:pt x="1520743" y="2131689"/>
                  <a:pt x="1491272" y="2096605"/>
                </a:cubicBezTo>
                <a:cubicBezTo>
                  <a:pt x="1464608" y="2062925"/>
                  <a:pt x="1439348" y="2015211"/>
                  <a:pt x="1415491" y="1953464"/>
                </a:cubicBezTo>
                <a:cubicBezTo>
                  <a:pt x="1393037" y="1891716"/>
                  <a:pt x="1374092" y="1813830"/>
                  <a:pt x="1358655" y="1719806"/>
                </a:cubicBezTo>
                <a:cubicBezTo>
                  <a:pt x="1351638" y="1672092"/>
                  <a:pt x="1346376" y="1619116"/>
                  <a:pt x="1342867" y="1560876"/>
                </a:cubicBezTo>
                <a:cubicBezTo>
                  <a:pt x="1339359" y="1502638"/>
                  <a:pt x="1337605" y="1438434"/>
                  <a:pt x="1337605" y="1368267"/>
                </a:cubicBezTo>
                <a:cubicBezTo>
                  <a:pt x="1337605" y="1284066"/>
                  <a:pt x="1349534" y="1204075"/>
                  <a:pt x="1373391" y="1128294"/>
                </a:cubicBezTo>
                <a:cubicBezTo>
                  <a:pt x="1395844" y="1055320"/>
                  <a:pt x="1433032" y="992168"/>
                  <a:pt x="1484956" y="938841"/>
                </a:cubicBezTo>
                <a:cubicBezTo>
                  <a:pt x="1535477" y="885514"/>
                  <a:pt x="1600031" y="844115"/>
                  <a:pt x="1678619" y="814645"/>
                </a:cubicBezTo>
                <a:cubicBezTo>
                  <a:pt x="1757206" y="785174"/>
                  <a:pt x="1851231" y="770439"/>
                  <a:pt x="1960692" y="770439"/>
                </a:cubicBezTo>
                <a:close/>
                <a:moveTo>
                  <a:pt x="4719418" y="766229"/>
                </a:moveTo>
                <a:cubicBezTo>
                  <a:pt x="4792392" y="766229"/>
                  <a:pt x="4868524" y="777105"/>
                  <a:pt x="4947812" y="798857"/>
                </a:cubicBezTo>
                <a:cubicBezTo>
                  <a:pt x="5027102" y="820609"/>
                  <a:pt x="5095516" y="855342"/>
                  <a:pt x="5153052" y="903056"/>
                </a:cubicBezTo>
                <a:cubicBezTo>
                  <a:pt x="5178313" y="924106"/>
                  <a:pt x="5193048" y="940946"/>
                  <a:pt x="5197258" y="953576"/>
                </a:cubicBezTo>
                <a:cubicBezTo>
                  <a:pt x="5201468" y="970417"/>
                  <a:pt x="5193750" y="1000589"/>
                  <a:pt x="5174102" y="1044093"/>
                </a:cubicBezTo>
                <a:cubicBezTo>
                  <a:pt x="5150246" y="1094613"/>
                  <a:pt x="5123933" y="1144432"/>
                  <a:pt x="5095164" y="1193550"/>
                </a:cubicBezTo>
                <a:cubicBezTo>
                  <a:pt x="5066396" y="1242667"/>
                  <a:pt x="5035873" y="1290381"/>
                  <a:pt x="5003596" y="1336691"/>
                </a:cubicBezTo>
                <a:lnTo>
                  <a:pt x="5003596" y="1357742"/>
                </a:lnTo>
                <a:cubicBezTo>
                  <a:pt x="4999386" y="1353532"/>
                  <a:pt x="4988860" y="1345111"/>
                  <a:pt x="4972020" y="1332481"/>
                </a:cubicBezTo>
                <a:cubicBezTo>
                  <a:pt x="4943953" y="1311431"/>
                  <a:pt x="4909572" y="1290381"/>
                  <a:pt x="4868874" y="1269331"/>
                </a:cubicBezTo>
                <a:cubicBezTo>
                  <a:pt x="4828177" y="1248280"/>
                  <a:pt x="4789586" y="1237755"/>
                  <a:pt x="4753098" y="1237755"/>
                </a:cubicBezTo>
                <a:cubicBezTo>
                  <a:pt x="4723628" y="1237755"/>
                  <a:pt x="4699420" y="1245474"/>
                  <a:pt x="4680474" y="1260910"/>
                </a:cubicBezTo>
                <a:cubicBezTo>
                  <a:pt x="4661530" y="1276347"/>
                  <a:pt x="4646444" y="1295643"/>
                  <a:pt x="4635216" y="1318799"/>
                </a:cubicBezTo>
                <a:cubicBezTo>
                  <a:pt x="4623990" y="1341954"/>
                  <a:pt x="4616272" y="1367214"/>
                  <a:pt x="4612062" y="1394580"/>
                </a:cubicBezTo>
                <a:cubicBezTo>
                  <a:pt x="4607851" y="1421945"/>
                  <a:pt x="4605045" y="1447556"/>
                  <a:pt x="4603641" y="1471413"/>
                </a:cubicBezTo>
                <a:cubicBezTo>
                  <a:pt x="4602239" y="1491060"/>
                  <a:pt x="4601536" y="1510005"/>
                  <a:pt x="4601536" y="1528249"/>
                </a:cubicBezTo>
                <a:cubicBezTo>
                  <a:pt x="4601536" y="1546492"/>
                  <a:pt x="4601536" y="1563332"/>
                  <a:pt x="4601536" y="1578769"/>
                </a:cubicBezTo>
                <a:cubicBezTo>
                  <a:pt x="4601536" y="1594206"/>
                  <a:pt x="4602589" y="1619466"/>
                  <a:pt x="4604694" y="1654550"/>
                </a:cubicBezTo>
                <a:cubicBezTo>
                  <a:pt x="4606799" y="1689634"/>
                  <a:pt x="4611360" y="1724718"/>
                  <a:pt x="4618376" y="1759801"/>
                </a:cubicBezTo>
                <a:cubicBezTo>
                  <a:pt x="4625394" y="1794885"/>
                  <a:pt x="4635918" y="1825759"/>
                  <a:pt x="4649952" y="1852422"/>
                </a:cubicBezTo>
                <a:cubicBezTo>
                  <a:pt x="4663986" y="1879086"/>
                  <a:pt x="4682931" y="1892418"/>
                  <a:pt x="4706788" y="1892418"/>
                </a:cubicBezTo>
                <a:cubicBezTo>
                  <a:pt x="4720821" y="1892418"/>
                  <a:pt x="4729942" y="1888910"/>
                  <a:pt x="4734152" y="1881893"/>
                </a:cubicBezTo>
                <a:cubicBezTo>
                  <a:pt x="4736960" y="1876279"/>
                  <a:pt x="4739766" y="1861544"/>
                  <a:pt x="4742572" y="1837687"/>
                </a:cubicBezTo>
                <a:cubicBezTo>
                  <a:pt x="4743976" y="1826460"/>
                  <a:pt x="4744678" y="1814532"/>
                  <a:pt x="4744678" y="1801902"/>
                </a:cubicBezTo>
                <a:cubicBezTo>
                  <a:pt x="4744678" y="1789272"/>
                  <a:pt x="4744678" y="1775238"/>
                  <a:pt x="4744678" y="1759801"/>
                </a:cubicBezTo>
                <a:lnTo>
                  <a:pt x="4744678" y="1673495"/>
                </a:lnTo>
                <a:cubicBezTo>
                  <a:pt x="4744678" y="1658058"/>
                  <a:pt x="4744678" y="1644727"/>
                  <a:pt x="4744678" y="1633500"/>
                </a:cubicBezTo>
                <a:cubicBezTo>
                  <a:pt x="4744678" y="1622273"/>
                  <a:pt x="4745380" y="1611748"/>
                  <a:pt x="4746782" y="1601924"/>
                </a:cubicBezTo>
                <a:cubicBezTo>
                  <a:pt x="4749590" y="1590698"/>
                  <a:pt x="4756606" y="1582278"/>
                  <a:pt x="4767833" y="1576664"/>
                </a:cubicBezTo>
                <a:cubicBezTo>
                  <a:pt x="4798707" y="1561227"/>
                  <a:pt x="4831334" y="1551404"/>
                  <a:pt x="4865716" y="1547194"/>
                </a:cubicBezTo>
                <a:cubicBezTo>
                  <a:pt x="4900099" y="1542984"/>
                  <a:pt x="4934130" y="1540879"/>
                  <a:pt x="4967810" y="1540879"/>
                </a:cubicBezTo>
                <a:cubicBezTo>
                  <a:pt x="4983248" y="1540879"/>
                  <a:pt x="5002544" y="1541581"/>
                  <a:pt x="5025698" y="1542984"/>
                </a:cubicBezTo>
                <a:cubicBezTo>
                  <a:pt x="5048854" y="1544387"/>
                  <a:pt x="5072711" y="1547545"/>
                  <a:pt x="5097270" y="1552456"/>
                </a:cubicBezTo>
                <a:cubicBezTo>
                  <a:pt x="5121828" y="1557368"/>
                  <a:pt x="5143930" y="1564736"/>
                  <a:pt x="5163578" y="1574559"/>
                </a:cubicBezTo>
                <a:cubicBezTo>
                  <a:pt x="5183224" y="1584383"/>
                  <a:pt x="5196556" y="1597013"/>
                  <a:pt x="5203573" y="1612450"/>
                </a:cubicBezTo>
                <a:lnTo>
                  <a:pt x="5203573" y="1660865"/>
                </a:lnTo>
                <a:lnTo>
                  <a:pt x="5203573" y="1705071"/>
                </a:lnTo>
                <a:cubicBezTo>
                  <a:pt x="5203573" y="1733138"/>
                  <a:pt x="5202520" y="1773133"/>
                  <a:pt x="5200416" y="1825057"/>
                </a:cubicBezTo>
                <a:cubicBezTo>
                  <a:pt x="5198310" y="1876981"/>
                  <a:pt x="5193048" y="1930659"/>
                  <a:pt x="5184628" y="1986092"/>
                </a:cubicBezTo>
                <a:cubicBezTo>
                  <a:pt x="5176208" y="2041524"/>
                  <a:pt x="5164280" y="2092746"/>
                  <a:pt x="5148842" y="2139758"/>
                </a:cubicBezTo>
                <a:cubicBezTo>
                  <a:pt x="5133406" y="2186771"/>
                  <a:pt x="5112356" y="2218697"/>
                  <a:pt x="5085692" y="2235537"/>
                </a:cubicBezTo>
                <a:cubicBezTo>
                  <a:pt x="5022541" y="2257991"/>
                  <a:pt x="4956934" y="2273428"/>
                  <a:pt x="4888872" y="2281847"/>
                </a:cubicBezTo>
                <a:cubicBezTo>
                  <a:pt x="4820810" y="2290268"/>
                  <a:pt x="4753800" y="2294478"/>
                  <a:pt x="4687842" y="2294478"/>
                </a:cubicBezTo>
                <a:cubicBezTo>
                  <a:pt x="4571365" y="2294478"/>
                  <a:pt x="4472428" y="2276585"/>
                  <a:pt x="4391034" y="2240800"/>
                </a:cubicBezTo>
                <a:cubicBezTo>
                  <a:pt x="4309640" y="2205014"/>
                  <a:pt x="4243332" y="2155195"/>
                  <a:pt x="4192109" y="2091343"/>
                </a:cubicBezTo>
                <a:cubicBezTo>
                  <a:pt x="4140887" y="2027490"/>
                  <a:pt x="4103698" y="1951710"/>
                  <a:pt x="4080543" y="1864000"/>
                </a:cubicBezTo>
                <a:cubicBezTo>
                  <a:pt x="4057388" y="1776291"/>
                  <a:pt x="4045810" y="1680512"/>
                  <a:pt x="4045810" y="1576664"/>
                </a:cubicBezTo>
                <a:cubicBezTo>
                  <a:pt x="4045810" y="1467203"/>
                  <a:pt x="4059142" y="1363706"/>
                  <a:pt x="4085805" y="1266173"/>
                </a:cubicBezTo>
                <a:cubicBezTo>
                  <a:pt x="4112469" y="1168640"/>
                  <a:pt x="4153166" y="1082685"/>
                  <a:pt x="4207897" y="1008307"/>
                </a:cubicBezTo>
                <a:cubicBezTo>
                  <a:pt x="4262628" y="933930"/>
                  <a:pt x="4332444" y="874989"/>
                  <a:pt x="4417347" y="831485"/>
                </a:cubicBezTo>
                <a:cubicBezTo>
                  <a:pt x="4502250" y="787981"/>
                  <a:pt x="4602940" y="766229"/>
                  <a:pt x="4719418" y="766229"/>
                </a:cubicBezTo>
                <a:close/>
                <a:moveTo>
                  <a:pt x="7646431" y="355749"/>
                </a:moveTo>
                <a:cubicBezTo>
                  <a:pt x="7656255" y="357153"/>
                  <a:pt x="7671691" y="363468"/>
                  <a:pt x="7692741" y="374695"/>
                </a:cubicBezTo>
                <a:cubicBezTo>
                  <a:pt x="7702565" y="380308"/>
                  <a:pt x="7712739" y="385921"/>
                  <a:pt x="7723264" y="391535"/>
                </a:cubicBezTo>
                <a:cubicBezTo>
                  <a:pt x="7733789" y="397148"/>
                  <a:pt x="7744665" y="403463"/>
                  <a:pt x="7755892" y="410480"/>
                </a:cubicBezTo>
                <a:cubicBezTo>
                  <a:pt x="7767119" y="417497"/>
                  <a:pt x="7779048" y="425215"/>
                  <a:pt x="7791678" y="433635"/>
                </a:cubicBezTo>
                <a:cubicBezTo>
                  <a:pt x="7804308" y="442055"/>
                  <a:pt x="7816938" y="451177"/>
                  <a:pt x="7829568" y="461001"/>
                </a:cubicBezTo>
                <a:cubicBezTo>
                  <a:pt x="7842198" y="469421"/>
                  <a:pt x="7854127" y="477490"/>
                  <a:pt x="7865353" y="485208"/>
                </a:cubicBezTo>
                <a:cubicBezTo>
                  <a:pt x="7876580" y="492927"/>
                  <a:pt x="7887105" y="500294"/>
                  <a:pt x="7896929" y="507311"/>
                </a:cubicBezTo>
                <a:cubicBezTo>
                  <a:pt x="7906753" y="514328"/>
                  <a:pt x="7915874" y="521345"/>
                  <a:pt x="7924294" y="528361"/>
                </a:cubicBezTo>
                <a:cubicBezTo>
                  <a:pt x="7932714" y="535378"/>
                  <a:pt x="7940433" y="542395"/>
                  <a:pt x="7947450" y="549412"/>
                </a:cubicBezTo>
                <a:cubicBezTo>
                  <a:pt x="7961483" y="560638"/>
                  <a:pt x="7968500" y="568357"/>
                  <a:pt x="7968500" y="572567"/>
                </a:cubicBezTo>
                <a:cubicBezTo>
                  <a:pt x="7967096" y="579584"/>
                  <a:pt x="7960781" y="592916"/>
                  <a:pt x="7949555" y="612562"/>
                </a:cubicBezTo>
                <a:cubicBezTo>
                  <a:pt x="7943941" y="620983"/>
                  <a:pt x="7936925" y="629403"/>
                  <a:pt x="7928504" y="637823"/>
                </a:cubicBezTo>
                <a:cubicBezTo>
                  <a:pt x="7920084" y="646243"/>
                  <a:pt x="7911664" y="654663"/>
                  <a:pt x="7903244" y="663083"/>
                </a:cubicBezTo>
                <a:cubicBezTo>
                  <a:pt x="7886404" y="681327"/>
                  <a:pt x="7869564" y="696062"/>
                  <a:pt x="7852723" y="707288"/>
                </a:cubicBezTo>
                <a:cubicBezTo>
                  <a:pt x="7835883" y="718515"/>
                  <a:pt x="7821148" y="724129"/>
                  <a:pt x="7808518" y="724129"/>
                </a:cubicBezTo>
                <a:cubicBezTo>
                  <a:pt x="7802904" y="722725"/>
                  <a:pt x="7796940" y="720971"/>
                  <a:pt x="7790625" y="718866"/>
                </a:cubicBezTo>
                <a:cubicBezTo>
                  <a:pt x="7784310" y="716761"/>
                  <a:pt x="7776241" y="712902"/>
                  <a:pt x="7766418" y="707288"/>
                </a:cubicBezTo>
                <a:cubicBezTo>
                  <a:pt x="7757997" y="703078"/>
                  <a:pt x="7749577" y="698167"/>
                  <a:pt x="7741157" y="692553"/>
                </a:cubicBezTo>
                <a:cubicBezTo>
                  <a:pt x="7732737" y="686940"/>
                  <a:pt x="7724317" y="682028"/>
                  <a:pt x="7715897" y="677818"/>
                </a:cubicBezTo>
                <a:cubicBezTo>
                  <a:pt x="7704670" y="670801"/>
                  <a:pt x="7693443" y="664486"/>
                  <a:pt x="7682216" y="658873"/>
                </a:cubicBezTo>
                <a:cubicBezTo>
                  <a:pt x="7670990" y="653259"/>
                  <a:pt x="7659762" y="646944"/>
                  <a:pt x="7648536" y="639928"/>
                </a:cubicBezTo>
                <a:cubicBezTo>
                  <a:pt x="7637309" y="648348"/>
                  <a:pt x="7625731" y="656066"/>
                  <a:pt x="7613803" y="663083"/>
                </a:cubicBezTo>
                <a:cubicBezTo>
                  <a:pt x="7601874" y="670100"/>
                  <a:pt x="7590297" y="677116"/>
                  <a:pt x="7579070" y="684133"/>
                </a:cubicBezTo>
                <a:cubicBezTo>
                  <a:pt x="7570650" y="691150"/>
                  <a:pt x="7562230" y="696763"/>
                  <a:pt x="7553810" y="700973"/>
                </a:cubicBezTo>
                <a:cubicBezTo>
                  <a:pt x="7545390" y="705184"/>
                  <a:pt x="7536268" y="710095"/>
                  <a:pt x="7526444" y="715709"/>
                </a:cubicBezTo>
                <a:cubicBezTo>
                  <a:pt x="7509604" y="724129"/>
                  <a:pt x="7498378" y="728339"/>
                  <a:pt x="7492764" y="728339"/>
                </a:cubicBezTo>
                <a:cubicBezTo>
                  <a:pt x="7480134" y="728339"/>
                  <a:pt x="7463995" y="722725"/>
                  <a:pt x="7444348" y="711499"/>
                </a:cubicBezTo>
                <a:cubicBezTo>
                  <a:pt x="7435928" y="705885"/>
                  <a:pt x="7427508" y="699219"/>
                  <a:pt x="7419088" y="691501"/>
                </a:cubicBezTo>
                <a:cubicBezTo>
                  <a:pt x="7410668" y="683782"/>
                  <a:pt x="7402248" y="676415"/>
                  <a:pt x="7393828" y="669398"/>
                </a:cubicBezTo>
                <a:cubicBezTo>
                  <a:pt x="7376988" y="653961"/>
                  <a:pt x="7362954" y="637823"/>
                  <a:pt x="7351727" y="620983"/>
                </a:cubicBezTo>
                <a:cubicBezTo>
                  <a:pt x="7340500" y="604142"/>
                  <a:pt x="7334887" y="588705"/>
                  <a:pt x="7334887" y="574672"/>
                </a:cubicBezTo>
                <a:lnTo>
                  <a:pt x="7326467" y="572567"/>
                </a:lnTo>
                <a:cubicBezTo>
                  <a:pt x="7348921" y="555727"/>
                  <a:pt x="7369971" y="539588"/>
                  <a:pt x="7389618" y="524151"/>
                </a:cubicBezTo>
                <a:cubicBezTo>
                  <a:pt x="7409264" y="508715"/>
                  <a:pt x="7429613" y="493979"/>
                  <a:pt x="7450664" y="479946"/>
                </a:cubicBezTo>
                <a:cubicBezTo>
                  <a:pt x="7466100" y="467316"/>
                  <a:pt x="7482590" y="455036"/>
                  <a:pt x="7500132" y="443108"/>
                </a:cubicBezTo>
                <a:cubicBezTo>
                  <a:pt x="7517673" y="431179"/>
                  <a:pt x="7536268" y="419602"/>
                  <a:pt x="7555915" y="408375"/>
                </a:cubicBezTo>
                <a:cubicBezTo>
                  <a:pt x="7574158" y="397148"/>
                  <a:pt x="7590999" y="387325"/>
                  <a:pt x="7606435" y="378905"/>
                </a:cubicBezTo>
                <a:cubicBezTo>
                  <a:pt x="7621872" y="370484"/>
                  <a:pt x="7635204" y="362766"/>
                  <a:pt x="7646431" y="355749"/>
                </a:cubicBezTo>
                <a:close/>
                <a:moveTo>
                  <a:pt x="1952272" y="355749"/>
                </a:moveTo>
                <a:cubicBezTo>
                  <a:pt x="1962096" y="357153"/>
                  <a:pt x="1977533" y="363468"/>
                  <a:pt x="1998583" y="374695"/>
                </a:cubicBezTo>
                <a:cubicBezTo>
                  <a:pt x="2008406" y="380308"/>
                  <a:pt x="2018580" y="385921"/>
                  <a:pt x="2029106" y="391535"/>
                </a:cubicBezTo>
                <a:cubicBezTo>
                  <a:pt x="2039630" y="397148"/>
                  <a:pt x="2050507" y="403463"/>
                  <a:pt x="2061733" y="410480"/>
                </a:cubicBezTo>
                <a:cubicBezTo>
                  <a:pt x="2072960" y="417497"/>
                  <a:pt x="2084889" y="425215"/>
                  <a:pt x="2097519" y="433635"/>
                </a:cubicBezTo>
                <a:cubicBezTo>
                  <a:pt x="2110149" y="442055"/>
                  <a:pt x="2122780" y="451177"/>
                  <a:pt x="2135409" y="461001"/>
                </a:cubicBezTo>
                <a:cubicBezTo>
                  <a:pt x="2148040" y="469421"/>
                  <a:pt x="2159968" y="477490"/>
                  <a:pt x="2171195" y="485208"/>
                </a:cubicBezTo>
                <a:cubicBezTo>
                  <a:pt x="2182421" y="492927"/>
                  <a:pt x="2192947" y="500294"/>
                  <a:pt x="2202770" y="507311"/>
                </a:cubicBezTo>
                <a:cubicBezTo>
                  <a:pt x="2212593" y="514328"/>
                  <a:pt x="2221716" y="521345"/>
                  <a:pt x="2230135" y="528361"/>
                </a:cubicBezTo>
                <a:cubicBezTo>
                  <a:pt x="2238555" y="535378"/>
                  <a:pt x="2246275" y="542395"/>
                  <a:pt x="2253291" y="549412"/>
                </a:cubicBezTo>
                <a:cubicBezTo>
                  <a:pt x="2267324" y="560638"/>
                  <a:pt x="2274341" y="568357"/>
                  <a:pt x="2274341" y="572567"/>
                </a:cubicBezTo>
                <a:cubicBezTo>
                  <a:pt x="2272938" y="579584"/>
                  <a:pt x="2266622" y="592916"/>
                  <a:pt x="2255396" y="612562"/>
                </a:cubicBezTo>
                <a:cubicBezTo>
                  <a:pt x="2249783" y="620983"/>
                  <a:pt x="2242766" y="629403"/>
                  <a:pt x="2234345" y="637823"/>
                </a:cubicBezTo>
                <a:cubicBezTo>
                  <a:pt x="2225925" y="646243"/>
                  <a:pt x="2217505" y="654663"/>
                  <a:pt x="2209085" y="663083"/>
                </a:cubicBezTo>
                <a:cubicBezTo>
                  <a:pt x="2192245" y="681327"/>
                  <a:pt x="2175405" y="696062"/>
                  <a:pt x="2158565" y="707288"/>
                </a:cubicBezTo>
                <a:cubicBezTo>
                  <a:pt x="2141724" y="718515"/>
                  <a:pt x="2126990" y="724129"/>
                  <a:pt x="2114359" y="724129"/>
                </a:cubicBezTo>
                <a:cubicBezTo>
                  <a:pt x="2108745" y="722725"/>
                  <a:pt x="2102782" y="720971"/>
                  <a:pt x="2096466" y="718866"/>
                </a:cubicBezTo>
                <a:cubicBezTo>
                  <a:pt x="2090151" y="716761"/>
                  <a:pt x="2082082" y="712902"/>
                  <a:pt x="2072258" y="707288"/>
                </a:cubicBezTo>
                <a:cubicBezTo>
                  <a:pt x="2063838" y="703078"/>
                  <a:pt x="2055419" y="698167"/>
                  <a:pt x="2046998" y="692553"/>
                </a:cubicBezTo>
                <a:cubicBezTo>
                  <a:pt x="2038578" y="686940"/>
                  <a:pt x="2030159" y="682028"/>
                  <a:pt x="2021738" y="677818"/>
                </a:cubicBezTo>
                <a:cubicBezTo>
                  <a:pt x="2010511" y="670801"/>
                  <a:pt x="1999284" y="664486"/>
                  <a:pt x="1988057" y="658873"/>
                </a:cubicBezTo>
                <a:cubicBezTo>
                  <a:pt x="1976831" y="653259"/>
                  <a:pt x="1965604" y="646944"/>
                  <a:pt x="1954378" y="639928"/>
                </a:cubicBezTo>
                <a:cubicBezTo>
                  <a:pt x="1943150" y="648348"/>
                  <a:pt x="1931573" y="656066"/>
                  <a:pt x="1919644" y="663083"/>
                </a:cubicBezTo>
                <a:cubicBezTo>
                  <a:pt x="1907716" y="670100"/>
                  <a:pt x="1896138" y="677116"/>
                  <a:pt x="1884912" y="684133"/>
                </a:cubicBezTo>
                <a:cubicBezTo>
                  <a:pt x="1876491" y="691150"/>
                  <a:pt x="1868071" y="696763"/>
                  <a:pt x="1859652" y="700973"/>
                </a:cubicBezTo>
                <a:cubicBezTo>
                  <a:pt x="1851231" y="705184"/>
                  <a:pt x="1842109" y="710095"/>
                  <a:pt x="1832286" y="715709"/>
                </a:cubicBezTo>
                <a:cubicBezTo>
                  <a:pt x="1815445" y="724129"/>
                  <a:pt x="1804219" y="728339"/>
                  <a:pt x="1798605" y="728339"/>
                </a:cubicBezTo>
                <a:cubicBezTo>
                  <a:pt x="1785976" y="728339"/>
                  <a:pt x="1769836" y="722725"/>
                  <a:pt x="1750190" y="711499"/>
                </a:cubicBezTo>
                <a:cubicBezTo>
                  <a:pt x="1741769" y="705885"/>
                  <a:pt x="1733349" y="699219"/>
                  <a:pt x="1724929" y="691501"/>
                </a:cubicBezTo>
                <a:cubicBezTo>
                  <a:pt x="1716509" y="683782"/>
                  <a:pt x="1708089" y="676415"/>
                  <a:pt x="1699669" y="669398"/>
                </a:cubicBezTo>
                <a:cubicBezTo>
                  <a:pt x="1682829" y="653961"/>
                  <a:pt x="1668795" y="637823"/>
                  <a:pt x="1657568" y="620983"/>
                </a:cubicBezTo>
                <a:cubicBezTo>
                  <a:pt x="1646342" y="604142"/>
                  <a:pt x="1640729" y="588705"/>
                  <a:pt x="1640729" y="574672"/>
                </a:cubicBezTo>
                <a:lnTo>
                  <a:pt x="1632308" y="572567"/>
                </a:lnTo>
                <a:cubicBezTo>
                  <a:pt x="1654762" y="555727"/>
                  <a:pt x="1675812" y="539588"/>
                  <a:pt x="1695459" y="524151"/>
                </a:cubicBezTo>
                <a:cubicBezTo>
                  <a:pt x="1715106" y="508715"/>
                  <a:pt x="1735455" y="493979"/>
                  <a:pt x="1756505" y="479946"/>
                </a:cubicBezTo>
                <a:cubicBezTo>
                  <a:pt x="1771941" y="467316"/>
                  <a:pt x="1788431" y="455036"/>
                  <a:pt x="1805973" y="443108"/>
                </a:cubicBezTo>
                <a:cubicBezTo>
                  <a:pt x="1823514" y="431179"/>
                  <a:pt x="1842109" y="419602"/>
                  <a:pt x="1861756" y="408375"/>
                </a:cubicBezTo>
                <a:cubicBezTo>
                  <a:pt x="1880000" y="397148"/>
                  <a:pt x="1896840" y="387325"/>
                  <a:pt x="1912276" y="378905"/>
                </a:cubicBezTo>
                <a:cubicBezTo>
                  <a:pt x="1927713" y="370484"/>
                  <a:pt x="1941045" y="362766"/>
                  <a:pt x="1952272" y="355749"/>
                </a:cubicBezTo>
                <a:close/>
                <a:moveTo>
                  <a:pt x="8093855" y="66072"/>
                </a:moveTo>
                <a:lnTo>
                  <a:pt x="8103221" y="68413"/>
                </a:lnTo>
                <a:cubicBezTo>
                  <a:pt x="8115851" y="73676"/>
                  <a:pt x="8128482" y="85254"/>
                  <a:pt x="8141112" y="103146"/>
                </a:cubicBezTo>
                <a:cubicBezTo>
                  <a:pt x="8157952" y="125600"/>
                  <a:pt x="8172687" y="150860"/>
                  <a:pt x="8185318" y="178927"/>
                </a:cubicBezTo>
                <a:cubicBezTo>
                  <a:pt x="8192334" y="192961"/>
                  <a:pt x="8198298" y="206293"/>
                  <a:pt x="8203210" y="218923"/>
                </a:cubicBezTo>
                <a:cubicBezTo>
                  <a:pt x="8208121" y="231553"/>
                  <a:pt x="8211981" y="244183"/>
                  <a:pt x="8214788" y="256813"/>
                </a:cubicBezTo>
                <a:cubicBezTo>
                  <a:pt x="8221804" y="282073"/>
                  <a:pt x="8223909" y="298914"/>
                  <a:pt x="8221103" y="307334"/>
                </a:cubicBezTo>
                <a:cubicBezTo>
                  <a:pt x="8200053" y="325577"/>
                  <a:pt x="8171986" y="341716"/>
                  <a:pt x="8136902" y="355749"/>
                </a:cubicBezTo>
                <a:cubicBezTo>
                  <a:pt x="8099011" y="369783"/>
                  <a:pt x="8061121" y="382413"/>
                  <a:pt x="8023230" y="393640"/>
                </a:cubicBezTo>
                <a:cubicBezTo>
                  <a:pt x="7985340" y="403463"/>
                  <a:pt x="7951660" y="411883"/>
                  <a:pt x="7922189" y="418900"/>
                </a:cubicBezTo>
                <a:cubicBezTo>
                  <a:pt x="7892719" y="424514"/>
                  <a:pt x="7875879" y="426619"/>
                  <a:pt x="7871669" y="425215"/>
                </a:cubicBezTo>
                <a:cubicBezTo>
                  <a:pt x="7867459" y="423812"/>
                  <a:pt x="7860442" y="416093"/>
                  <a:pt x="7850618" y="402060"/>
                </a:cubicBezTo>
                <a:cubicBezTo>
                  <a:pt x="7846408" y="395043"/>
                  <a:pt x="7842198" y="388026"/>
                  <a:pt x="7837988" y="381010"/>
                </a:cubicBezTo>
                <a:cubicBezTo>
                  <a:pt x="7833778" y="373993"/>
                  <a:pt x="7829568" y="366976"/>
                  <a:pt x="7825358" y="359959"/>
                </a:cubicBezTo>
                <a:cubicBezTo>
                  <a:pt x="7821148" y="352943"/>
                  <a:pt x="7817289" y="345575"/>
                  <a:pt x="7813780" y="337857"/>
                </a:cubicBezTo>
                <a:cubicBezTo>
                  <a:pt x="7810272" y="330138"/>
                  <a:pt x="7807115" y="322770"/>
                  <a:pt x="7804308" y="315754"/>
                </a:cubicBezTo>
                <a:cubicBezTo>
                  <a:pt x="7798694" y="303124"/>
                  <a:pt x="7795888" y="292599"/>
                  <a:pt x="7795888" y="284179"/>
                </a:cubicBezTo>
                <a:cubicBezTo>
                  <a:pt x="7795888" y="272952"/>
                  <a:pt x="7808518" y="256111"/>
                  <a:pt x="7833778" y="233658"/>
                </a:cubicBezTo>
                <a:cubicBezTo>
                  <a:pt x="7846408" y="222431"/>
                  <a:pt x="7860091" y="210853"/>
                  <a:pt x="7874826" y="198925"/>
                </a:cubicBezTo>
                <a:cubicBezTo>
                  <a:pt x="7889561" y="186996"/>
                  <a:pt x="7905349" y="174717"/>
                  <a:pt x="7922189" y="162087"/>
                </a:cubicBezTo>
                <a:cubicBezTo>
                  <a:pt x="7939029" y="149457"/>
                  <a:pt x="7955869" y="137879"/>
                  <a:pt x="7972710" y="127354"/>
                </a:cubicBezTo>
                <a:cubicBezTo>
                  <a:pt x="7989550" y="116829"/>
                  <a:pt x="8006390" y="106655"/>
                  <a:pt x="8023230" y="96831"/>
                </a:cubicBezTo>
                <a:cubicBezTo>
                  <a:pt x="8048490" y="83149"/>
                  <a:pt x="8068620" y="73808"/>
                  <a:pt x="8083619" y="68808"/>
                </a:cubicBezTo>
                <a:close/>
                <a:moveTo>
                  <a:pt x="8090591" y="65256"/>
                </a:moveTo>
                <a:lnTo>
                  <a:pt x="8096906" y="65256"/>
                </a:lnTo>
                <a:lnTo>
                  <a:pt x="8093855" y="66072"/>
                </a:lnTo>
                <a:close/>
                <a:moveTo>
                  <a:pt x="2310126" y="0"/>
                </a:moveTo>
                <a:cubicBezTo>
                  <a:pt x="2317144" y="0"/>
                  <a:pt x="2326615" y="351"/>
                  <a:pt x="2338544" y="1053"/>
                </a:cubicBezTo>
                <a:cubicBezTo>
                  <a:pt x="2350472" y="1754"/>
                  <a:pt x="2357138" y="2105"/>
                  <a:pt x="2358542" y="2105"/>
                </a:cubicBezTo>
                <a:cubicBezTo>
                  <a:pt x="2366963" y="10525"/>
                  <a:pt x="2374330" y="19296"/>
                  <a:pt x="2380645" y="28418"/>
                </a:cubicBezTo>
                <a:cubicBezTo>
                  <a:pt x="2386960" y="37540"/>
                  <a:pt x="2393626" y="46311"/>
                  <a:pt x="2400642" y="54731"/>
                </a:cubicBezTo>
                <a:cubicBezTo>
                  <a:pt x="2407659" y="65958"/>
                  <a:pt x="2413273" y="78237"/>
                  <a:pt x="2417483" y="91569"/>
                </a:cubicBezTo>
                <a:cubicBezTo>
                  <a:pt x="2421693" y="104901"/>
                  <a:pt x="2425201" y="117180"/>
                  <a:pt x="2428008" y="128407"/>
                </a:cubicBezTo>
                <a:cubicBezTo>
                  <a:pt x="2430814" y="136827"/>
                  <a:pt x="2434323" y="148054"/>
                  <a:pt x="2438534" y="162087"/>
                </a:cubicBezTo>
                <a:cubicBezTo>
                  <a:pt x="2442743" y="176121"/>
                  <a:pt x="2445549" y="188751"/>
                  <a:pt x="2446953" y="199977"/>
                </a:cubicBezTo>
                <a:cubicBezTo>
                  <a:pt x="2448356" y="209801"/>
                  <a:pt x="2448356" y="221028"/>
                  <a:pt x="2446953" y="233658"/>
                </a:cubicBezTo>
                <a:cubicBezTo>
                  <a:pt x="2445549" y="246288"/>
                  <a:pt x="2445549" y="256813"/>
                  <a:pt x="2446953" y="265233"/>
                </a:cubicBezTo>
                <a:cubicBezTo>
                  <a:pt x="2439937" y="273653"/>
                  <a:pt x="2430113" y="281372"/>
                  <a:pt x="2417483" y="288389"/>
                </a:cubicBezTo>
                <a:cubicBezTo>
                  <a:pt x="2404853" y="295405"/>
                  <a:pt x="2395029" y="301720"/>
                  <a:pt x="2388012" y="307334"/>
                </a:cubicBezTo>
                <a:cubicBezTo>
                  <a:pt x="2380996" y="311544"/>
                  <a:pt x="2374680" y="316806"/>
                  <a:pt x="2369068" y="323121"/>
                </a:cubicBezTo>
                <a:cubicBezTo>
                  <a:pt x="2363453" y="329437"/>
                  <a:pt x="2358542" y="333997"/>
                  <a:pt x="2354332" y="336804"/>
                </a:cubicBezTo>
                <a:cubicBezTo>
                  <a:pt x="2351525" y="339611"/>
                  <a:pt x="2348718" y="341716"/>
                  <a:pt x="2345912" y="343119"/>
                </a:cubicBezTo>
                <a:cubicBezTo>
                  <a:pt x="2340298" y="348733"/>
                  <a:pt x="2337492" y="352241"/>
                  <a:pt x="2337492" y="353644"/>
                </a:cubicBezTo>
                <a:lnTo>
                  <a:pt x="2337492" y="391535"/>
                </a:lnTo>
                <a:lnTo>
                  <a:pt x="2337492" y="404165"/>
                </a:lnTo>
                <a:cubicBezTo>
                  <a:pt x="2336088" y="413988"/>
                  <a:pt x="2334685" y="419602"/>
                  <a:pt x="2333282" y="421005"/>
                </a:cubicBezTo>
                <a:cubicBezTo>
                  <a:pt x="2329072" y="421005"/>
                  <a:pt x="2324861" y="421707"/>
                  <a:pt x="2320652" y="423110"/>
                </a:cubicBezTo>
                <a:cubicBezTo>
                  <a:pt x="2315038" y="423110"/>
                  <a:pt x="2306267" y="424163"/>
                  <a:pt x="2294339" y="426268"/>
                </a:cubicBezTo>
                <a:cubicBezTo>
                  <a:pt x="2282410" y="428373"/>
                  <a:pt x="2272938" y="429425"/>
                  <a:pt x="2265921" y="429425"/>
                </a:cubicBezTo>
                <a:cubicBezTo>
                  <a:pt x="2258904" y="429425"/>
                  <a:pt x="2252940" y="429776"/>
                  <a:pt x="2248029" y="430478"/>
                </a:cubicBezTo>
                <a:cubicBezTo>
                  <a:pt x="2243116" y="431179"/>
                  <a:pt x="2237152" y="431530"/>
                  <a:pt x="2230135" y="431530"/>
                </a:cubicBezTo>
                <a:lnTo>
                  <a:pt x="2192245" y="431530"/>
                </a:lnTo>
                <a:cubicBezTo>
                  <a:pt x="2185228" y="431530"/>
                  <a:pt x="2179966" y="431179"/>
                  <a:pt x="2176458" y="430478"/>
                </a:cubicBezTo>
                <a:cubicBezTo>
                  <a:pt x="2172949" y="429776"/>
                  <a:pt x="2169791" y="429425"/>
                  <a:pt x="2166984" y="429425"/>
                </a:cubicBezTo>
                <a:cubicBezTo>
                  <a:pt x="2157161" y="428022"/>
                  <a:pt x="2152250" y="425917"/>
                  <a:pt x="2152250" y="423110"/>
                </a:cubicBezTo>
                <a:cubicBezTo>
                  <a:pt x="2152250" y="420303"/>
                  <a:pt x="2152250" y="416795"/>
                  <a:pt x="2152250" y="412585"/>
                </a:cubicBezTo>
                <a:cubicBezTo>
                  <a:pt x="2152250" y="408375"/>
                  <a:pt x="2151548" y="402762"/>
                  <a:pt x="2150145" y="395745"/>
                </a:cubicBezTo>
                <a:cubicBezTo>
                  <a:pt x="2150145" y="388728"/>
                  <a:pt x="2150145" y="385571"/>
                  <a:pt x="2150145" y="386272"/>
                </a:cubicBezTo>
                <a:cubicBezTo>
                  <a:pt x="2150145" y="386974"/>
                  <a:pt x="2149443" y="383816"/>
                  <a:pt x="2148040" y="376800"/>
                </a:cubicBezTo>
                <a:lnTo>
                  <a:pt x="2148040" y="334699"/>
                </a:lnTo>
                <a:cubicBezTo>
                  <a:pt x="2148040" y="327682"/>
                  <a:pt x="2148040" y="321718"/>
                  <a:pt x="2148040" y="316806"/>
                </a:cubicBezTo>
                <a:cubicBezTo>
                  <a:pt x="2148040" y="311895"/>
                  <a:pt x="2148742" y="308035"/>
                  <a:pt x="2150145" y="305229"/>
                </a:cubicBezTo>
                <a:cubicBezTo>
                  <a:pt x="2150145" y="301019"/>
                  <a:pt x="2156460" y="296107"/>
                  <a:pt x="2169090" y="290494"/>
                </a:cubicBezTo>
                <a:cubicBezTo>
                  <a:pt x="2177510" y="280670"/>
                  <a:pt x="2189438" y="270145"/>
                  <a:pt x="2204875" y="258918"/>
                </a:cubicBezTo>
                <a:cubicBezTo>
                  <a:pt x="2211892" y="254708"/>
                  <a:pt x="2218207" y="250147"/>
                  <a:pt x="2223821" y="245236"/>
                </a:cubicBezTo>
                <a:cubicBezTo>
                  <a:pt x="2229434" y="240324"/>
                  <a:pt x="2235047" y="236465"/>
                  <a:pt x="2240661" y="233658"/>
                </a:cubicBezTo>
                <a:cubicBezTo>
                  <a:pt x="2244871" y="230851"/>
                  <a:pt x="2249081" y="228746"/>
                  <a:pt x="2253291" y="227343"/>
                </a:cubicBezTo>
                <a:cubicBezTo>
                  <a:pt x="2257501" y="225939"/>
                  <a:pt x="2260307" y="223834"/>
                  <a:pt x="2261711" y="221028"/>
                </a:cubicBezTo>
                <a:lnTo>
                  <a:pt x="2251186" y="193662"/>
                </a:lnTo>
                <a:cubicBezTo>
                  <a:pt x="2248380" y="193662"/>
                  <a:pt x="2239959" y="197171"/>
                  <a:pt x="2225925" y="204187"/>
                </a:cubicBezTo>
                <a:cubicBezTo>
                  <a:pt x="2218908" y="209801"/>
                  <a:pt x="2212593" y="214362"/>
                  <a:pt x="2206980" y="217870"/>
                </a:cubicBezTo>
                <a:cubicBezTo>
                  <a:pt x="2201367" y="221379"/>
                  <a:pt x="2195051" y="225939"/>
                  <a:pt x="2188035" y="231553"/>
                </a:cubicBezTo>
                <a:cubicBezTo>
                  <a:pt x="2174002" y="239973"/>
                  <a:pt x="2159266" y="249095"/>
                  <a:pt x="2143829" y="258918"/>
                </a:cubicBezTo>
                <a:cubicBezTo>
                  <a:pt x="2138216" y="264532"/>
                  <a:pt x="2132953" y="269443"/>
                  <a:pt x="2128042" y="273653"/>
                </a:cubicBezTo>
                <a:cubicBezTo>
                  <a:pt x="2123131" y="277863"/>
                  <a:pt x="2119271" y="282073"/>
                  <a:pt x="2116464" y="286283"/>
                </a:cubicBezTo>
                <a:lnTo>
                  <a:pt x="2114359" y="292599"/>
                </a:lnTo>
                <a:cubicBezTo>
                  <a:pt x="2111552" y="292599"/>
                  <a:pt x="2105237" y="288389"/>
                  <a:pt x="2095414" y="279968"/>
                </a:cubicBezTo>
                <a:cubicBezTo>
                  <a:pt x="2091204" y="274355"/>
                  <a:pt x="2086643" y="268040"/>
                  <a:pt x="2081731" y="261023"/>
                </a:cubicBezTo>
                <a:cubicBezTo>
                  <a:pt x="2076820" y="254007"/>
                  <a:pt x="2070855" y="246990"/>
                  <a:pt x="2063838" y="239973"/>
                </a:cubicBezTo>
                <a:cubicBezTo>
                  <a:pt x="2059628" y="232956"/>
                  <a:pt x="2055068" y="224536"/>
                  <a:pt x="2050156" y="214713"/>
                </a:cubicBezTo>
                <a:cubicBezTo>
                  <a:pt x="2045244" y="204889"/>
                  <a:pt x="2039981" y="194364"/>
                  <a:pt x="2034368" y="183137"/>
                </a:cubicBezTo>
                <a:cubicBezTo>
                  <a:pt x="2030159" y="171911"/>
                  <a:pt x="2027352" y="158579"/>
                  <a:pt x="2025949" y="143142"/>
                </a:cubicBezTo>
                <a:cubicBezTo>
                  <a:pt x="2024544" y="127705"/>
                  <a:pt x="2023141" y="114373"/>
                  <a:pt x="2021738" y="103146"/>
                </a:cubicBezTo>
                <a:cubicBezTo>
                  <a:pt x="2024544" y="97533"/>
                  <a:pt x="2028755" y="91218"/>
                  <a:pt x="2034368" y="84201"/>
                </a:cubicBezTo>
                <a:cubicBezTo>
                  <a:pt x="2039981" y="77184"/>
                  <a:pt x="2046998" y="71571"/>
                  <a:pt x="2055419" y="67361"/>
                </a:cubicBezTo>
                <a:cubicBezTo>
                  <a:pt x="2063838" y="60344"/>
                  <a:pt x="2073311" y="55081"/>
                  <a:pt x="2083836" y="51573"/>
                </a:cubicBezTo>
                <a:cubicBezTo>
                  <a:pt x="2094361" y="48065"/>
                  <a:pt x="2105237" y="43504"/>
                  <a:pt x="2116464" y="37891"/>
                </a:cubicBezTo>
                <a:cubicBezTo>
                  <a:pt x="2127691" y="35084"/>
                  <a:pt x="2138918" y="31926"/>
                  <a:pt x="2150145" y="28418"/>
                </a:cubicBezTo>
                <a:cubicBezTo>
                  <a:pt x="2161371" y="24910"/>
                  <a:pt x="2174002" y="21752"/>
                  <a:pt x="2188035" y="18945"/>
                </a:cubicBezTo>
                <a:cubicBezTo>
                  <a:pt x="2199262" y="14735"/>
                  <a:pt x="2210489" y="11928"/>
                  <a:pt x="2221716" y="10525"/>
                </a:cubicBezTo>
                <a:cubicBezTo>
                  <a:pt x="2232942" y="9122"/>
                  <a:pt x="2243467" y="7017"/>
                  <a:pt x="2253291" y="4210"/>
                </a:cubicBezTo>
                <a:cubicBezTo>
                  <a:pt x="2264517" y="2807"/>
                  <a:pt x="2275042" y="1754"/>
                  <a:pt x="2284866" y="1053"/>
                </a:cubicBezTo>
                <a:cubicBezTo>
                  <a:pt x="2294690" y="351"/>
                  <a:pt x="2303110" y="0"/>
                  <a:pt x="2310126" y="0"/>
                </a:cubicBezTo>
                <a:close/>
              </a:path>
            </a:pathLst>
          </a:custGeom>
          <a:solidFill>
            <a:srgbClr val="EF6A4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Tree>
    <p:extLst>
      <p:ext uri="{BB962C8B-B14F-4D97-AF65-F5344CB8AC3E}">
        <p14:creationId xmlns:p14="http://schemas.microsoft.com/office/powerpoint/2010/main" val="5608460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ộng tác khởi động tiết học cho học sinh_2023">
            <a:hlinkClick r:id="" action="ppaction://media"/>
            <a:extLst>
              <a:ext uri="{FF2B5EF4-FFF2-40B4-BE49-F238E27FC236}">
                <a16:creationId xmlns:a16="http://schemas.microsoft.com/office/drawing/2014/main" id="{14F925A3-211E-6F28-EC1A-DD81C7ED6C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4471"/>
            <a:ext cx="18288000" cy="10287000"/>
          </a:xfrm>
          <a:prstGeom prst="rect">
            <a:avLst/>
          </a:prstGeom>
        </p:spPr>
      </p:pic>
    </p:spTree>
    <p:extLst>
      <p:ext uri="{BB962C8B-B14F-4D97-AF65-F5344CB8AC3E}">
        <p14:creationId xmlns:p14="http://schemas.microsoft.com/office/powerpoint/2010/main" val="2674996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B4858371-9B8E-55EA-1513-9C2523DB2768}"/>
                  </a:ext>
                </a:extLst>
              </p:cNvPr>
              <p:cNvGraphicFramePr>
                <a:graphicFrameLocks noChangeAspect="1"/>
              </p:cNvGraphicFramePr>
              <p:nvPr>
                <p:extLst>
                  <p:ext uri="{D42A27DB-BD31-4B8C-83A1-F6EECF244321}">
                    <p14:modId xmlns:p14="http://schemas.microsoft.com/office/powerpoint/2010/main" val="2296794351"/>
                  </p:ext>
                </p:extLst>
              </p:nvPr>
            </p:nvGraphicFramePr>
            <p:xfrm>
              <a:off x="-21771" y="0"/>
              <a:ext cx="18358558" cy="10096500"/>
            </p:xfrm>
            <a:graphic>
              <a:graphicData uri="http://schemas.microsoft.com/office/powerpoint/2016/summaryzoom">
                <psuz:summaryZm>
                  <psuz:summaryZmObj sectionId="{5F31159B-B053-4CA9-9292-0E7B539E18BB}">
                    <psuz:zmPr id="{3817CCCA-AEF6-4F62-8166-0C61F3637CE0}" transitionDur="1000">
                      <p166:blipFill xmlns:p166="http://schemas.microsoft.com/office/powerpoint/2016/6/main">
                        <a:blip r:embed="rId2"/>
                        <a:stretch>
                          <a:fillRect/>
                        </a:stretch>
                      </p166:blipFill>
                      <p166:spPr xmlns:p166="http://schemas.microsoft.com/office/powerpoint/2016/6/main">
                        <a:xfrm>
                          <a:off x="950632" y="353377"/>
                          <a:ext cx="8077199" cy="4543425"/>
                        </a:xfrm>
                        <a:prstGeom prst="rect">
                          <a:avLst/>
                        </a:prstGeom>
                        <a:ln w="3175">
                          <a:solidFill>
                            <a:prstClr val="ltGray"/>
                          </a:solidFill>
                        </a:ln>
                      </p166:spPr>
                    </psuz:zmPr>
                  </psuz:summaryZmObj>
                  <psuz:summaryZmObj sectionId="{BF33B3C2-4E1D-48D8-BA3B-06E6C01DB356}">
                    <psuz:zmPr id="{89F1213F-E655-43C9-B872-450C9DF46056}" transitionDur="1000">
                      <p166:blipFill xmlns:p166="http://schemas.microsoft.com/office/powerpoint/2016/6/main">
                        <a:blip r:embed="rId3"/>
                        <a:stretch>
                          <a:fillRect/>
                        </a:stretch>
                      </p166:blipFill>
                      <p166:spPr xmlns:p166="http://schemas.microsoft.com/office/powerpoint/2016/6/main">
                        <a:xfrm>
                          <a:off x="9330726" y="353377"/>
                          <a:ext cx="8077199" cy="4543425"/>
                        </a:xfrm>
                        <a:prstGeom prst="rect">
                          <a:avLst/>
                        </a:prstGeom>
                        <a:ln w="3175">
                          <a:solidFill>
                            <a:prstClr val="ltGray"/>
                          </a:solidFill>
                        </a:ln>
                      </p166:spPr>
                    </psuz:zmPr>
                  </psuz:summaryZmObj>
                  <psuz:summaryZmObj sectionId="{9AE56EDE-2400-48BD-9B5E-F65F279354C5}" offsetFactorX="51708">
                    <psuz:zmPr id="{BF9B8327-657D-4814-A1C8-D8BDBE8F2266}" transitionDur="1000">
                      <p166:blipFill xmlns:p166="http://schemas.microsoft.com/office/powerpoint/2016/6/main">
                        <a:blip r:embed="rId4"/>
                        <a:stretch>
                          <a:fillRect/>
                        </a:stretch>
                      </p166:blipFill>
                      <p166:spPr xmlns:p166="http://schemas.microsoft.com/office/powerpoint/2016/6/main">
                        <a:xfrm>
                          <a:off x="5127190" y="5199697"/>
                          <a:ext cx="8077199" cy="4543425"/>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B4858371-9B8E-55EA-1513-9C2523DB2768}"/>
                  </a:ext>
                </a:extLst>
              </p:cNvPr>
              <p:cNvGrpSpPr>
                <a:grpSpLocks noGrp="1" noUngrp="1" noRot="1" noChangeAspect="1" noMove="1" noResize="1"/>
              </p:cNvGrpSpPr>
              <p:nvPr/>
            </p:nvGrpSpPr>
            <p:grpSpPr>
              <a:xfrm>
                <a:off x="-21771" y="0"/>
                <a:ext cx="18358558" cy="10096500"/>
                <a:chOff x="-21771" y="0"/>
                <a:chExt cx="18358558" cy="10096500"/>
              </a:xfrm>
            </p:grpSpPr>
            <p:pic>
              <p:nvPicPr>
                <p:cNvPr id="2" name="Hình ảnh 2">
                  <a:hlinkClick r:id="rId5"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928861" y="353377"/>
                  <a:ext cx="8077199" cy="4543425"/>
                </a:xfrm>
                <a:prstGeom prst="rect">
                  <a:avLst/>
                </a:prstGeom>
                <a:ln w="3175">
                  <a:solidFill>
                    <a:prstClr val="ltGray"/>
                  </a:solidFill>
                </a:ln>
              </p:spPr>
            </p:pic>
            <p:pic>
              <p:nvPicPr>
                <p:cNvPr id="3" name="Hình ảnh 3">
                  <a:hlinkClick r:id="rId6"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9308955" y="353377"/>
                  <a:ext cx="8077199" cy="4543425"/>
                </a:xfrm>
                <a:prstGeom prst="rect">
                  <a:avLst/>
                </a:prstGeom>
                <a:ln w="3175">
                  <a:solidFill>
                    <a:prstClr val="ltGray"/>
                  </a:solidFill>
                </a:ln>
              </p:spPr>
            </p:pic>
            <p:pic>
              <p:nvPicPr>
                <p:cNvPr id="4" name="Hình ảnh 4">
                  <a:hlinkClick r:id="rId7"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5105419" y="5199697"/>
                  <a:ext cx="8077199" cy="4543425"/>
                </a:xfrm>
                <a:prstGeom prst="rect">
                  <a:avLst/>
                </a:prstGeom>
                <a:ln w="3175">
                  <a:solidFill>
                    <a:prstClr val="ltGray"/>
                  </a:solidFill>
                </a:ln>
              </p:spPr>
            </p:pic>
          </p:grpSp>
        </mc:Fallback>
      </mc:AlternateContent>
    </p:spTree>
    <p:extLst>
      <p:ext uri="{BB962C8B-B14F-4D97-AF65-F5344CB8AC3E}">
        <p14:creationId xmlns:p14="http://schemas.microsoft.com/office/powerpoint/2010/main" val="1798414523"/>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08268" y="0"/>
            <a:ext cx="20896268" cy="10448134"/>
            <a:chOff x="0" y="0"/>
            <a:chExt cx="27861691" cy="13930845"/>
          </a:xfrm>
        </p:grpSpPr>
        <p:sp>
          <p:nvSpPr>
            <p:cNvPr id="3" name="Freeform 3"/>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 name="Group 5"/>
          <p:cNvGrpSpPr/>
          <p:nvPr/>
        </p:nvGrpSpPr>
        <p:grpSpPr>
          <a:xfrm>
            <a:off x="2743200" y="1455773"/>
            <a:ext cx="11945816" cy="6289248"/>
            <a:chOff x="0" y="0"/>
            <a:chExt cx="12778154" cy="8385664"/>
          </a:xfrm>
        </p:grpSpPr>
        <p:sp>
          <p:nvSpPr>
            <p:cNvPr id="6" name="Freeform 6"/>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8" name="Group 8"/>
          <p:cNvGrpSpPr/>
          <p:nvPr/>
        </p:nvGrpSpPr>
        <p:grpSpPr>
          <a:xfrm>
            <a:off x="0" y="8982070"/>
            <a:ext cx="18288000" cy="1304930"/>
            <a:chOff x="0" y="0"/>
            <a:chExt cx="4816593" cy="343685"/>
          </a:xfrm>
        </p:grpSpPr>
        <p:sp>
          <p:nvSpPr>
            <p:cNvPr id="9" name="Freeform 9"/>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3" name="Hộp Văn bản 22">
            <a:extLst>
              <a:ext uri="{FF2B5EF4-FFF2-40B4-BE49-F238E27FC236}">
                <a16:creationId xmlns:a16="http://schemas.microsoft.com/office/drawing/2014/main" id="{21D2A04F-0E30-23A9-59B1-1FE03ADC2489}"/>
              </a:ext>
            </a:extLst>
          </p:cNvPr>
          <p:cNvSpPr txBox="1">
            <a:spLocks noChangeAspect="1"/>
          </p:cNvSpPr>
          <p:nvPr>
            <p:custDataLst>
              <p:tags r:id="rId1"/>
            </p:custDataLst>
          </p:nvPr>
        </p:nvSpPr>
        <p:spPr>
          <a:xfrm>
            <a:off x="3765537" y="3331909"/>
            <a:ext cx="10154383" cy="2263124"/>
          </a:xfrm>
          <a:custGeom>
            <a:avLst/>
            <a:gdLst/>
            <a:ahLst/>
            <a:cxnLst/>
            <a:rect l="l" t="t" r="r" b="b"/>
            <a:pathLst>
              <a:path w="10380069" h="2313423">
                <a:moveTo>
                  <a:pt x="7000360" y="2060820"/>
                </a:moveTo>
                <a:lnTo>
                  <a:pt x="7000360" y="2063978"/>
                </a:lnTo>
                <a:lnTo>
                  <a:pt x="6998255" y="2065030"/>
                </a:lnTo>
                <a:close/>
                <a:moveTo>
                  <a:pt x="7104033" y="2046085"/>
                </a:moveTo>
                <a:cubicBezTo>
                  <a:pt x="7114206" y="2046085"/>
                  <a:pt x="7124556" y="2046787"/>
                  <a:pt x="7135082" y="2048190"/>
                </a:cubicBezTo>
                <a:cubicBezTo>
                  <a:pt x="7143502" y="2048190"/>
                  <a:pt x="7152624" y="2048541"/>
                  <a:pt x="7162448" y="2049243"/>
                </a:cubicBezTo>
                <a:cubicBezTo>
                  <a:pt x="7172270" y="2049944"/>
                  <a:pt x="7181392" y="2050295"/>
                  <a:pt x="7189812" y="2050295"/>
                </a:cubicBezTo>
                <a:cubicBezTo>
                  <a:pt x="7198232" y="2051698"/>
                  <a:pt x="7206302" y="2052751"/>
                  <a:pt x="7214020" y="2053453"/>
                </a:cubicBezTo>
                <a:cubicBezTo>
                  <a:pt x="7221738" y="2054154"/>
                  <a:pt x="7229106" y="2055207"/>
                  <a:pt x="7236123" y="2056610"/>
                </a:cubicBezTo>
                <a:cubicBezTo>
                  <a:pt x="7247350" y="2059417"/>
                  <a:pt x="7252964" y="2061522"/>
                  <a:pt x="7252964" y="2062925"/>
                </a:cubicBezTo>
                <a:cubicBezTo>
                  <a:pt x="7252964" y="2064329"/>
                  <a:pt x="7254366" y="2072749"/>
                  <a:pt x="7257174" y="2088186"/>
                </a:cubicBezTo>
                <a:lnTo>
                  <a:pt x="7257174" y="2134496"/>
                </a:lnTo>
                <a:lnTo>
                  <a:pt x="7257174" y="2187122"/>
                </a:lnTo>
                <a:cubicBezTo>
                  <a:pt x="7255770" y="2195542"/>
                  <a:pt x="7255068" y="2203962"/>
                  <a:pt x="7255068" y="2212382"/>
                </a:cubicBezTo>
                <a:cubicBezTo>
                  <a:pt x="7255068" y="2220802"/>
                  <a:pt x="7254366" y="2229924"/>
                  <a:pt x="7252964" y="2239747"/>
                </a:cubicBezTo>
                <a:cubicBezTo>
                  <a:pt x="7252964" y="2257991"/>
                  <a:pt x="7252261" y="2269919"/>
                  <a:pt x="7250858" y="2275533"/>
                </a:cubicBezTo>
                <a:cubicBezTo>
                  <a:pt x="7246648" y="2290970"/>
                  <a:pt x="7243842" y="2299390"/>
                  <a:pt x="7242438" y="2300793"/>
                </a:cubicBezTo>
                <a:cubicBezTo>
                  <a:pt x="7239631" y="2302196"/>
                  <a:pt x="7234368" y="2303600"/>
                  <a:pt x="7226650" y="2305003"/>
                </a:cubicBezTo>
                <a:cubicBezTo>
                  <a:pt x="7218932" y="2306406"/>
                  <a:pt x="7209459" y="2307810"/>
                  <a:pt x="7198232" y="2309213"/>
                </a:cubicBezTo>
                <a:cubicBezTo>
                  <a:pt x="7187006" y="2310617"/>
                  <a:pt x="7175428" y="2311669"/>
                  <a:pt x="7163500" y="2312371"/>
                </a:cubicBezTo>
                <a:cubicBezTo>
                  <a:pt x="7151572" y="2313072"/>
                  <a:pt x="7139292" y="2313423"/>
                  <a:pt x="7126662" y="2313423"/>
                </a:cubicBezTo>
                <a:cubicBezTo>
                  <a:pt x="7114032" y="2313423"/>
                  <a:pt x="7101752" y="2313072"/>
                  <a:pt x="7089824" y="2312371"/>
                </a:cubicBezTo>
                <a:cubicBezTo>
                  <a:pt x="7077895" y="2311669"/>
                  <a:pt x="7066318" y="2310617"/>
                  <a:pt x="7055091" y="2309213"/>
                </a:cubicBezTo>
                <a:cubicBezTo>
                  <a:pt x="7045268" y="2307810"/>
                  <a:pt x="7036496" y="2306056"/>
                  <a:pt x="7028778" y="2303951"/>
                </a:cubicBezTo>
                <a:cubicBezTo>
                  <a:pt x="7021060" y="2301846"/>
                  <a:pt x="7015797" y="2299390"/>
                  <a:pt x="7012990" y="2296583"/>
                </a:cubicBezTo>
                <a:cubicBezTo>
                  <a:pt x="7011587" y="2289566"/>
                  <a:pt x="7010184" y="2281497"/>
                  <a:pt x="7008780" y="2272375"/>
                </a:cubicBezTo>
                <a:cubicBezTo>
                  <a:pt x="7007376" y="2263253"/>
                  <a:pt x="7005973" y="2253079"/>
                  <a:pt x="7004570" y="2241852"/>
                </a:cubicBezTo>
                <a:cubicBezTo>
                  <a:pt x="7003167" y="2227819"/>
                  <a:pt x="7002114" y="2214838"/>
                  <a:pt x="7001413" y="2202909"/>
                </a:cubicBezTo>
                <a:cubicBezTo>
                  <a:pt x="7000711" y="2190981"/>
                  <a:pt x="7000360" y="2178000"/>
                  <a:pt x="7000360" y="2163966"/>
                </a:cubicBezTo>
                <a:lnTo>
                  <a:pt x="7000360" y="2063978"/>
                </a:lnTo>
                <a:lnTo>
                  <a:pt x="7007728" y="2060294"/>
                </a:lnTo>
                <a:cubicBezTo>
                  <a:pt x="7012639" y="2058540"/>
                  <a:pt x="7019305" y="2056610"/>
                  <a:pt x="7027726" y="2054505"/>
                </a:cubicBezTo>
                <a:cubicBezTo>
                  <a:pt x="7040356" y="2050295"/>
                  <a:pt x="7055792" y="2048190"/>
                  <a:pt x="7074036" y="2048190"/>
                </a:cubicBezTo>
                <a:cubicBezTo>
                  <a:pt x="7083860" y="2046787"/>
                  <a:pt x="7093858" y="2046085"/>
                  <a:pt x="7104033" y="2046085"/>
                </a:cubicBezTo>
                <a:close/>
                <a:moveTo>
                  <a:pt x="3254092" y="900952"/>
                </a:moveTo>
                <a:cubicBezTo>
                  <a:pt x="3231639" y="900952"/>
                  <a:pt x="3214097" y="905162"/>
                  <a:pt x="3201467" y="913582"/>
                </a:cubicBezTo>
                <a:cubicBezTo>
                  <a:pt x="3195854" y="922002"/>
                  <a:pt x="3191643" y="946560"/>
                  <a:pt x="3188837" y="987258"/>
                </a:cubicBezTo>
                <a:cubicBezTo>
                  <a:pt x="3187433" y="1006905"/>
                  <a:pt x="3186731" y="1028656"/>
                  <a:pt x="3186731" y="1052513"/>
                </a:cubicBezTo>
                <a:cubicBezTo>
                  <a:pt x="3186731" y="1076370"/>
                  <a:pt x="3186731" y="1102332"/>
                  <a:pt x="3186731" y="1130399"/>
                </a:cubicBezTo>
                <a:cubicBezTo>
                  <a:pt x="3186731" y="1158466"/>
                  <a:pt x="3187082" y="1186884"/>
                  <a:pt x="3187784" y="1215653"/>
                </a:cubicBezTo>
                <a:cubicBezTo>
                  <a:pt x="3188485" y="1244421"/>
                  <a:pt x="3189538" y="1274944"/>
                  <a:pt x="3190942" y="1307221"/>
                </a:cubicBezTo>
                <a:cubicBezTo>
                  <a:pt x="3192345" y="1339498"/>
                  <a:pt x="3193748" y="1369670"/>
                  <a:pt x="3195152" y="1397737"/>
                </a:cubicBezTo>
                <a:cubicBezTo>
                  <a:pt x="3196555" y="1425804"/>
                  <a:pt x="3198660" y="1453170"/>
                  <a:pt x="3201467" y="1479833"/>
                </a:cubicBezTo>
                <a:cubicBezTo>
                  <a:pt x="3205677" y="1531757"/>
                  <a:pt x="3209887" y="1575963"/>
                  <a:pt x="3214097" y="1612450"/>
                </a:cubicBezTo>
                <a:cubicBezTo>
                  <a:pt x="3218307" y="1648937"/>
                  <a:pt x="3221114" y="1667882"/>
                  <a:pt x="3222516" y="1669286"/>
                </a:cubicBezTo>
                <a:lnTo>
                  <a:pt x="3285667" y="1669286"/>
                </a:lnTo>
                <a:cubicBezTo>
                  <a:pt x="3287071" y="1667882"/>
                  <a:pt x="3289878" y="1649639"/>
                  <a:pt x="3294088" y="1614555"/>
                </a:cubicBezTo>
                <a:cubicBezTo>
                  <a:pt x="3298298" y="1578068"/>
                  <a:pt x="3302508" y="1533862"/>
                  <a:pt x="3306719" y="1481938"/>
                </a:cubicBezTo>
                <a:cubicBezTo>
                  <a:pt x="3309524" y="1455275"/>
                  <a:pt x="3311630" y="1427559"/>
                  <a:pt x="3313034" y="1398790"/>
                </a:cubicBezTo>
                <a:cubicBezTo>
                  <a:pt x="3314436" y="1370021"/>
                  <a:pt x="3315840" y="1339498"/>
                  <a:pt x="3317243" y="1307221"/>
                </a:cubicBezTo>
                <a:cubicBezTo>
                  <a:pt x="3318647" y="1274944"/>
                  <a:pt x="3319699" y="1244421"/>
                  <a:pt x="3320400" y="1215653"/>
                </a:cubicBezTo>
                <a:cubicBezTo>
                  <a:pt x="3321102" y="1186884"/>
                  <a:pt x="3321453" y="1158466"/>
                  <a:pt x="3321453" y="1130399"/>
                </a:cubicBezTo>
                <a:cubicBezTo>
                  <a:pt x="3321453" y="1102332"/>
                  <a:pt x="3321453" y="1076370"/>
                  <a:pt x="3321453" y="1052513"/>
                </a:cubicBezTo>
                <a:cubicBezTo>
                  <a:pt x="3321453" y="1028656"/>
                  <a:pt x="3320751" y="1006905"/>
                  <a:pt x="3319349" y="987258"/>
                </a:cubicBezTo>
                <a:cubicBezTo>
                  <a:pt x="3316541" y="946560"/>
                  <a:pt x="3312332" y="922002"/>
                  <a:pt x="3306719" y="913582"/>
                </a:cubicBezTo>
                <a:cubicBezTo>
                  <a:pt x="3294088" y="905162"/>
                  <a:pt x="3276547" y="900952"/>
                  <a:pt x="3254092" y="900952"/>
                </a:cubicBezTo>
                <a:close/>
                <a:moveTo>
                  <a:pt x="7139292" y="896742"/>
                </a:moveTo>
                <a:cubicBezTo>
                  <a:pt x="7116838" y="896742"/>
                  <a:pt x="7099296" y="900952"/>
                  <a:pt x="7086666" y="909372"/>
                </a:cubicBezTo>
                <a:cubicBezTo>
                  <a:pt x="7081053" y="917792"/>
                  <a:pt x="7076842" y="942350"/>
                  <a:pt x="7074036" y="983047"/>
                </a:cubicBezTo>
                <a:cubicBezTo>
                  <a:pt x="7072632" y="1002694"/>
                  <a:pt x="7071932" y="1024446"/>
                  <a:pt x="7071932" y="1048303"/>
                </a:cubicBezTo>
                <a:cubicBezTo>
                  <a:pt x="7071932" y="1072160"/>
                  <a:pt x="7071932" y="1098122"/>
                  <a:pt x="7071932" y="1126189"/>
                </a:cubicBezTo>
                <a:cubicBezTo>
                  <a:pt x="7071932" y="1154256"/>
                  <a:pt x="7072282" y="1182674"/>
                  <a:pt x="7072984" y="1211443"/>
                </a:cubicBezTo>
                <a:cubicBezTo>
                  <a:pt x="7073686" y="1240211"/>
                  <a:pt x="7074738" y="1270734"/>
                  <a:pt x="7076141" y="1303011"/>
                </a:cubicBezTo>
                <a:cubicBezTo>
                  <a:pt x="7077544" y="1335288"/>
                  <a:pt x="7078948" y="1365460"/>
                  <a:pt x="7080351" y="1393527"/>
                </a:cubicBezTo>
                <a:cubicBezTo>
                  <a:pt x="7081754" y="1421594"/>
                  <a:pt x="7083859" y="1448960"/>
                  <a:pt x="7086666" y="1475623"/>
                </a:cubicBezTo>
                <a:cubicBezTo>
                  <a:pt x="7090876" y="1527547"/>
                  <a:pt x="7095086" y="1571753"/>
                  <a:pt x="7099296" y="1608240"/>
                </a:cubicBezTo>
                <a:cubicBezTo>
                  <a:pt x="7103507" y="1644727"/>
                  <a:pt x="7106313" y="1663672"/>
                  <a:pt x="7107716" y="1665076"/>
                </a:cubicBezTo>
                <a:lnTo>
                  <a:pt x="7171505" y="1665076"/>
                </a:lnTo>
                <a:lnTo>
                  <a:pt x="7172183" y="1662839"/>
                </a:lnTo>
                <a:cubicBezTo>
                  <a:pt x="7173761" y="1655208"/>
                  <a:pt x="7176130" y="1637710"/>
                  <a:pt x="7179288" y="1610345"/>
                </a:cubicBezTo>
                <a:cubicBezTo>
                  <a:pt x="7183498" y="1573858"/>
                  <a:pt x="7187708" y="1529652"/>
                  <a:pt x="7191918" y="1477728"/>
                </a:cubicBezTo>
                <a:cubicBezTo>
                  <a:pt x="7194724" y="1451065"/>
                  <a:pt x="7196829" y="1423349"/>
                  <a:pt x="7198232" y="1394580"/>
                </a:cubicBezTo>
                <a:cubicBezTo>
                  <a:pt x="7199636" y="1365811"/>
                  <a:pt x="7201039" y="1335288"/>
                  <a:pt x="7202442" y="1303011"/>
                </a:cubicBezTo>
                <a:cubicBezTo>
                  <a:pt x="7203846" y="1270734"/>
                  <a:pt x="7204898" y="1240211"/>
                  <a:pt x="7205600" y="1211443"/>
                </a:cubicBezTo>
                <a:cubicBezTo>
                  <a:pt x="7206302" y="1182674"/>
                  <a:pt x="7206653" y="1154256"/>
                  <a:pt x="7206653" y="1126189"/>
                </a:cubicBezTo>
                <a:cubicBezTo>
                  <a:pt x="7206653" y="1098122"/>
                  <a:pt x="7206653" y="1072160"/>
                  <a:pt x="7206653" y="1048303"/>
                </a:cubicBezTo>
                <a:cubicBezTo>
                  <a:pt x="7206653" y="1024446"/>
                  <a:pt x="7205950" y="1002694"/>
                  <a:pt x="7204548" y="983047"/>
                </a:cubicBezTo>
                <a:cubicBezTo>
                  <a:pt x="7201741" y="942350"/>
                  <a:pt x="7197530" y="917792"/>
                  <a:pt x="7191918" y="909372"/>
                </a:cubicBezTo>
                <a:cubicBezTo>
                  <a:pt x="7179288" y="900952"/>
                  <a:pt x="7161745" y="896742"/>
                  <a:pt x="7139292" y="896742"/>
                </a:cubicBezTo>
                <a:close/>
                <a:moveTo>
                  <a:pt x="5704646" y="879901"/>
                </a:moveTo>
                <a:cubicBezTo>
                  <a:pt x="5699032" y="879901"/>
                  <a:pt x="5694822" y="880603"/>
                  <a:pt x="5692016" y="882006"/>
                </a:cubicBezTo>
                <a:cubicBezTo>
                  <a:pt x="5686402" y="883410"/>
                  <a:pt x="5682192" y="885515"/>
                  <a:pt x="5679386" y="888321"/>
                </a:cubicBezTo>
                <a:lnTo>
                  <a:pt x="5675176" y="896742"/>
                </a:lnTo>
                <a:cubicBezTo>
                  <a:pt x="5675176" y="903758"/>
                  <a:pt x="5675176" y="911477"/>
                  <a:pt x="5675176" y="919897"/>
                </a:cubicBezTo>
                <a:cubicBezTo>
                  <a:pt x="5675176" y="928317"/>
                  <a:pt x="5674474" y="937439"/>
                  <a:pt x="5673071" y="947262"/>
                </a:cubicBezTo>
                <a:cubicBezTo>
                  <a:pt x="5671667" y="955682"/>
                  <a:pt x="5670966" y="964804"/>
                  <a:pt x="5670966" y="974627"/>
                </a:cubicBezTo>
                <a:cubicBezTo>
                  <a:pt x="5670966" y="984451"/>
                  <a:pt x="5670966" y="994976"/>
                  <a:pt x="5670966" y="1006203"/>
                </a:cubicBezTo>
                <a:cubicBezTo>
                  <a:pt x="5670966" y="1017430"/>
                  <a:pt x="5670966" y="1029358"/>
                  <a:pt x="5670966" y="1041988"/>
                </a:cubicBezTo>
                <a:cubicBezTo>
                  <a:pt x="5670966" y="1054618"/>
                  <a:pt x="5670264" y="1067950"/>
                  <a:pt x="5668860" y="1081984"/>
                </a:cubicBezTo>
                <a:cubicBezTo>
                  <a:pt x="5696928" y="1086194"/>
                  <a:pt x="5713768" y="1091106"/>
                  <a:pt x="5719382" y="1096719"/>
                </a:cubicBezTo>
                <a:cubicBezTo>
                  <a:pt x="5726398" y="1102332"/>
                  <a:pt x="5730608" y="1121277"/>
                  <a:pt x="5732012" y="1153555"/>
                </a:cubicBezTo>
                <a:cubicBezTo>
                  <a:pt x="5733414" y="1168991"/>
                  <a:pt x="5734116" y="1184779"/>
                  <a:pt x="5734116" y="1200918"/>
                </a:cubicBezTo>
                <a:cubicBezTo>
                  <a:pt x="5734116" y="1217056"/>
                  <a:pt x="5734116" y="1233545"/>
                  <a:pt x="5734116" y="1250386"/>
                </a:cubicBezTo>
                <a:cubicBezTo>
                  <a:pt x="5734116" y="1284066"/>
                  <a:pt x="5732012" y="1315641"/>
                  <a:pt x="5727801" y="1345112"/>
                </a:cubicBezTo>
                <a:cubicBezTo>
                  <a:pt x="5723591" y="1373179"/>
                  <a:pt x="5719382" y="1388616"/>
                  <a:pt x="5715171" y="1391422"/>
                </a:cubicBezTo>
                <a:cubicBezTo>
                  <a:pt x="5712364" y="1394229"/>
                  <a:pt x="5693419" y="1397737"/>
                  <a:pt x="5658335" y="1401947"/>
                </a:cubicBezTo>
                <a:lnTo>
                  <a:pt x="5658335" y="1509304"/>
                </a:lnTo>
                <a:lnTo>
                  <a:pt x="5658335" y="1599820"/>
                </a:lnTo>
                <a:lnTo>
                  <a:pt x="5658335" y="1669286"/>
                </a:lnTo>
                <a:cubicBezTo>
                  <a:pt x="5658335" y="1686126"/>
                  <a:pt x="5659738" y="1698756"/>
                  <a:pt x="5662546" y="1707176"/>
                </a:cubicBezTo>
                <a:cubicBezTo>
                  <a:pt x="5666756" y="1708579"/>
                  <a:pt x="5675176" y="1710684"/>
                  <a:pt x="5687806" y="1713491"/>
                </a:cubicBezTo>
                <a:cubicBezTo>
                  <a:pt x="5700436" y="1716298"/>
                  <a:pt x="5708154" y="1716298"/>
                  <a:pt x="5710961" y="1713491"/>
                </a:cubicBezTo>
                <a:cubicBezTo>
                  <a:pt x="5717978" y="1696651"/>
                  <a:pt x="5727099" y="1666479"/>
                  <a:pt x="5738326" y="1622975"/>
                </a:cubicBezTo>
                <a:cubicBezTo>
                  <a:pt x="5743939" y="1601925"/>
                  <a:pt x="5748852" y="1579471"/>
                  <a:pt x="5753062" y="1555614"/>
                </a:cubicBezTo>
                <a:cubicBezTo>
                  <a:pt x="5757272" y="1531757"/>
                  <a:pt x="5761482" y="1506497"/>
                  <a:pt x="5765692" y="1479833"/>
                </a:cubicBezTo>
                <a:cubicBezTo>
                  <a:pt x="5769902" y="1453170"/>
                  <a:pt x="5773760" y="1425804"/>
                  <a:pt x="5777269" y="1397737"/>
                </a:cubicBezTo>
                <a:cubicBezTo>
                  <a:pt x="5780777" y="1369670"/>
                  <a:pt x="5783935" y="1340902"/>
                  <a:pt x="5786742" y="1311431"/>
                </a:cubicBezTo>
                <a:cubicBezTo>
                  <a:pt x="5789548" y="1281961"/>
                  <a:pt x="5791654" y="1253192"/>
                  <a:pt x="5793057" y="1225125"/>
                </a:cubicBezTo>
                <a:cubicBezTo>
                  <a:pt x="5794460" y="1197058"/>
                  <a:pt x="5795162" y="1168991"/>
                  <a:pt x="5795162" y="1140924"/>
                </a:cubicBezTo>
                <a:cubicBezTo>
                  <a:pt x="5795162" y="1074967"/>
                  <a:pt x="5789548" y="1016026"/>
                  <a:pt x="5778322" y="964102"/>
                </a:cubicBezTo>
                <a:cubicBezTo>
                  <a:pt x="5768498" y="914985"/>
                  <a:pt x="5749553" y="887620"/>
                  <a:pt x="5721486" y="882006"/>
                </a:cubicBezTo>
                <a:cubicBezTo>
                  <a:pt x="5717276" y="880603"/>
                  <a:pt x="5711662" y="879901"/>
                  <a:pt x="5704646" y="879901"/>
                </a:cubicBezTo>
                <a:close/>
                <a:moveTo>
                  <a:pt x="5184704" y="623088"/>
                </a:moveTo>
                <a:lnTo>
                  <a:pt x="5184512" y="627432"/>
                </a:lnTo>
                <a:lnTo>
                  <a:pt x="5174180" y="631508"/>
                </a:lnTo>
                <a:close/>
                <a:moveTo>
                  <a:pt x="12630" y="602038"/>
                </a:moveTo>
                <a:lnTo>
                  <a:pt x="12630" y="604143"/>
                </a:lnTo>
                <a:cubicBezTo>
                  <a:pt x="9823" y="605546"/>
                  <a:pt x="5613" y="609054"/>
                  <a:pt x="0" y="614668"/>
                </a:cubicBezTo>
                <a:close/>
                <a:moveTo>
                  <a:pt x="4004500" y="593618"/>
                </a:moveTo>
                <a:cubicBezTo>
                  <a:pt x="4003097" y="595021"/>
                  <a:pt x="4002395" y="596073"/>
                  <a:pt x="4002395" y="596775"/>
                </a:cubicBezTo>
                <a:cubicBezTo>
                  <a:pt x="4002395" y="597477"/>
                  <a:pt x="4001693" y="598529"/>
                  <a:pt x="4000290" y="599933"/>
                </a:cubicBezTo>
                <a:cubicBezTo>
                  <a:pt x="3998887" y="601336"/>
                  <a:pt x="3997484" y="602389"/>
                  <a:pt x="3996080" y="603090"/>
                </a:cubicBezTo>
                <a:cubicBezTo>
                  <a:pt x="3994677" y="603792"/>
                  <a:pt x="3993273" y="604844"/>
                  <a:pt x="3991870" y="606248"/>
                </a:cubicBezTo>
                <a:close/>
                <a:moveTo>
                  <a:pt x="2020529" y="522047"/>
                </a:moveTo>
                <a:lnTo>
                  <a:pt x="2018424" y="524151"/>
                </a:lnTo>
                <a:lnTo>
                  <a:pt x="2018423" y="524152"/>
                </a:lnTo>
                <a:cubicBezTo>
                  <a:pt x="2019827" y="524152"/>
                  <a:pt x="2020529" y="523450"/>
                  <a:pt x="2020529" y="522047"/>
                </a:cubicBezTo>
                <a:close/>
                <a:moveTo>
                  <a:pt x="389429" y="509417"/>
                </a:moveTo>
                <a:cubicBezTo>
                  <a:pt x="397850" y="509417"/>
                  <a:pt x="408375" y="509767"/>
                  <a:pt x="421005" y="510469"/>
                </a:cubicBezTo>
                <a:cubicBezTo>
                  <a:pt x="433635" y="511171"/>
                  <a:pt x="446616" y="512574"/>
                  <a:pt x="459948" y="514679"/>
                </a:cubicBezTo>
                <a:cubicBezTo>
                  <a:pt x="473280" y="516784"/>
                  <a:pt x="485559" y="520293"/>
                  <a:pt x="496786" y="525204"/>
                </a:cubicBezTo>
                <a:cubicBezTo>
                  <a:pt x="508013" y="530116"/>
                  <a:pt x="515731" y="536782"/>
                  <a:pt x="519941" y="545202"/>
                </a:cubicBezTo>
                <a:cubicBezTo>
                  <a:pt x="518538" y="557832"/>
                  <a:pt x="516433" y="580987"/>
                  <a:pt x="513626" y="614668"/>
                </a:cubicBezTo>
                <a:cubicBezTo>
                  <a:pt x="512223" y="631508"/>
                  <a:pt x="511170" y="649401"/>
                  <a:pt x="510468" y="668346"/>
                </a:cubicBezTo>
                <a:cubicBezTo>
                  <a:pt x="509767" y="687291"/>
                  <a:pt x="508013" y="707991"/>
                  <a:pt x="505206" y="730444"/>
                </a:cubicBezTo>
                <a:cubicBezTo>
                  <a:pt x="500996" y="778159"/>
                  <a:pt x="497137" y="825171"/>
                  <a:pt x="493628" y="871481"/>
                </a:cubicBezTo>
                <a:cubicBezTo>
                  <a:pt x="490120" y="917792"/>
                  <a:pt x="486962" y="964804"/>
                  <a:pt x="484156" y="1012518"/>
                </a:cubicBezTo>
                <a:cubicBezTo>
                  <a:pt x="481349" y="1060232"/>
                  <a:pt x="479244" y="1099526"/>
                  <a:pt x="477841" y="1130399"/>
                </a:cubicBezTo>
                <a:cubicBezTo>
                  <a:pt x="476437" y="1147239"/>
                  <a:pt x="475736" y="1161273"/>
                  <a:pt x="475736" y="1172500"/>
                </a:cubicBezTo>
                <a:cubicBezTo>
                  <a:pt x="475736" y="1183727"/>
                  <a:pt x="475736" y="1192848"/>
                  <a:pt x="475736" y="1199865"/>
                </a:cubicBezTo>
                <a:cubicBezTo>
                  <a:pt x="512223" y="1107244"/>
                  <a:pt x="551166" y="1016026"/>
                  <a:pt x="592564" y="926212"/>
                </a:cubicBezTo>
                <a:cubicBezTo>
                  <a:pt x="633963" y="836397"/>
                  <a:pt x="677819" y="747285"/>
                  <a:pt x="724128" y="658873"/>
                </a:cubicBezTo>
                <a:cubicBezTo>
                  <a:pt x="756406" y="597126"/>
                  <a:pt x="785876" y="549412"/>
                  <a:pt x="812539" y="515732"/>
                </a:cubicBezTo>
                <a:cubicBezTo>
                  <a:pt x="863060" y="511522"/>
                  <a:pt x="910774" y="524853"/>
                  <a:pt x="955681" y="555727"/>
                </a:cubicBezTo>
                <a:cubicBezTo>
                  <a:pt x="999185" y="585197"/>
                  <a:pt x="1038480" y="618878"/>
                  <a:pt x="1073563" y="656768"/>
                </a:cubicBezTo>
                <a:cubicBezTo>
                  <a:pt x="1108646" y="694659"/>
                  <a:pt x="1140222" y="736057"/>
                  <a:pt x="1168289" y="780965"/>
                </a:cubicBezTo>
                <a:cubicBezTo>
                  <a:pt x="1190742" y="818856"/>
                  <a:pt x="1203373" y="843414"/>
                  <a:pt x="1206179" y="854641"/>
                </a:cubicBezTo>
                <a:cubicBezTo>
                  <a:pt x="1208986" y="865868"/>
                  <a:pt x="1199864" y="887620"/>
                  <a:pt x="1178814" y="919897"/>
                </a:cubicBezTo>
                <a:cubicBezTo>
                  <a:pt x="1129697" y="998484"/>
                  <a:pt x="1073563" y="1071459"/>
                  <a:pt x="1010412" y="1138819"/>
                </a:cubicBezTo>
                <a:cubicBezTo>
                  <a:pt x="947261" y="1206180"/>
                  <a:pt x="879199" y="1268629"/>
                  <a:pt x="806224" y="1326167"/>
                </a:cubicBezTo>
                <a:cubicBezTo>
                  <a:pt x="837098" y="1348620"/>
                  <a:pt x="874287" y="1381248"/>
                  <a:pt x="917791" y="1424050"/>
                </a:cubicBezTo>
                <a:cubicBezTo>
                  <a:pt x="961295" y="1466852"/>
                  <a:pt x="1004448" y="1513514"/>
                  <a:pt x="1047250" y="1564034"/>
                </a:cubicBezTo>
                <a:cubicBezTo>
                  <a:pt x="1090052" y="1614555"/>
                  <a:pt x="1129346" y="1665426"/>
                  <a:pt x="1165132" y="1716649"/>
                </a:cubicBezTo>
                <a:cubicBezTo>
                  <a:pt x="1200917" y="1767871"/>
                  <a:pt x="1225827" y="1812427"/>
                  <a:pt x="1239860" y="1850318"/>
                </a:cubicBezTo>
                <a:cubicBezTo>
                  <a:pt x="1239860" y="1881191"/>
                  <a:pt x="1224072" y="1906452"/>
                  <a:pt x="1192496" y="1926099"/>
                </a:cubicBezTo>
                <a:cubicBezTo>
                  <a:pt x="1160921" y="1945746"/>
                  <a:pt x="1123732" y="1961533"/>
                  <a:pt x="1080931" y="1973462"/>
                </a:cubicBezTo>
                <a:cubicBezTo>
                  <a:pt x="1038129" y="1985390"/>
                  <a:pt x="994625" y="1993810"/>
                  <a:pt x="950419" y="1998722"/>
                </a:cubicBezTo>
                <a:cubicBezTo>
                  <a:pt x="906213" y="2003634"/>
                  <a:pt x="872182" y="2006090"/>
                  <a:pt x="848325" y="2006090"/>
                </a:cubicBezTo>
                <a:cubicBezTo>
                  <a:pt x="842712" y="2006090"/>
                  <a:pt x="833941" y="2005739"/>
                  <a:pt x="822012" y="2005037"/>
                </a:cubicBezTo>
                <a:cubicBezTo>
                  <a:pt x="810084" y="2004335"/>
                  <a:pt x="797804" y="2003283"/>
                  <a:pt x="785174" y="2001880"/>
                </a:cubicBezTo>
                <a:cubicBezTo>
                  <a:pt x="772544" y="2000476"/>
                  <a:pt x="760966" y="1998020"/>
                  <a:pt x="750442" y="1994512"/>
                </a:cubicBezTo>
                <a:cubicBezTo>
                  <a:pt x="739916" y="1991004"/>
                  <a:pt x="732549" y="1986443"/>
                  <a:pt x="728339" y="1980829"/>
                </a:cubicBezTo>
                <a:cubicBezTo>
                  <a:pt x="682028" y="1916275"/>
                  <a:pt x="640278" y="1849265"/>
                  <a:pt x="603090" y="1779799"/>
                </a:cubicBezTo>
                <a:cubicBezTo>
                  <a:pt x="565901" y="1710334"/>
                  <a:pt x="530466" y="1639815"/>
                  <a:pt x="496786" y="1568244"/>
                </a:cubicBezTo>
                <a:cubicBezTo>
                  <a:pt x="496786" y="1575261"/>
                  <a:pt x="496786" y="1585085"/>
                  <a:pt x="496786" y="1597715"/>
                </a:cubicBezTo>
                <a:cubicBezTo>
                  <a:pt x="496786" y="1610345"/>
                  <a:pt x="497488" y="1625782"/>
                  <a:pt x="498891" y="1644025"/>
                </a:cubicBezTo>
                <a:cubicBezTo>
                  <a:pt x="500294" y="1662269"/>
                  <a:pt x="501347" y="1680863"/>
                  <a:pt x="502048" y="1699809"/>
                </a:cubicBezTo>
                <a:cubicBezTo>
                  <a:pt x="502750" y="1718754"/>
                  <a:pt x="503101" y="1738050"/>
                  <a:pt x="503101" y="1757697"/>
                </a:cubicBezTo>
                <a:lnTo>
                  <a:pt x="503101" y="1871368"/>
                </a:lnTo>
                <a:cubicBezTo>
                  <a:pt x="503101" y="1889612"/>
                  <a:pt x="502750" y="1905048"/>
                  <a:pt x="502048" y="1917679"/>
                </a:cubicBezTo>
                <a:cubicBezTo>
                  <a:pt x="501347" y="1930309"/>
                  <a:pt x="500294" y="1940834"/>
                  <a:pt x="498891" y="1949254"/>
                </a:cubicBezTo>
                <a:cubicBezTo>
                  <a:pt x="497488" y="1957674"/>
                  <a:pt x="486261" y="1964340"/>
                  <a:pt x="465210" y="1969252"/>
                </a:cubicBezTo>
                <a:cubicBezTo>
                  <a:pt x="444160" y="1974163"/>
                  <a:pt x="420654" y="1978023"/>
                  <a:pt x="394692" y="1980829"/>
                </a:cubicBezTo>
                <a:cubicBezTo>
                  <a:pt x="368730" y="1983636"/>
                  <a:pt x="343821" y="1985390"/>
                  <a:pt x="319964" y="1986092"/>
                </a:cubicBezTo>
                <a:cubicBezTo>
                  <a:pt x="296107" y="1986794"/>
                  <a:pt x="279267" y="1987144"/>
                  <a:pt x="269443" y="1987144"/>
                </a:cubicBezTo>
                <a:cubicBezTo>
                  <a:pt x="238569" y="1987144"/>
                  <a:pt x="206643" y="1986443"/>
                  <a:pt x="173665" y="1985039"/>
                </a:cubicBezTo>
                <a:cubicBezTo>
                  <a:pt x="140686" y="1983636"/>
                  <a:pt x="108760" y="1978724"/>
                  <a:pt x="77886" y="1970304"/>
                </a:cubicBezTo>
                <a:cubicBezTo>
                  <a:pt x="55432" y="1963287"/>
                  <a:pt x="42802" y="1954867"/>
                  <a:pt x="39995" y="1945044"/>
                </a:cubicBezTo>
                <a:cubicBezTo>
                  <a:pt x="25962" y="1800499"/>
                  <a:pt x="16489" y="1655954"/>
                  <a:pt x="11578" y="1511409"/>
                </a:cubicBezTo>
                <a:cubicBezTo>
                  <a:pt x="6666" y="1366864"/>
                  <a:pt x="4210" y="1221617"/>
                  <a:pt x="4210" y="1075669"/>
                </a:cubicBezTo>
                <a:cubicBezTo>
                  <a:pt x="4210" y="995678"/>
                  <a:pt x="4912" y="917090"/>
                  <a:pt x="6315" y="839906"/>
                </a:cubicBezTo>
                <a:cubicBezTo>
                  <a:pt x="7718" y="762722"/>
                  <a:pt x="9823" y="684134"/>
                  <a:pt x="12630" y="604143"/>
                </a:cubicBezTo>
                <a:cubicBezTo>
                  <a:pt x="36487" y="587302"/>
                  <a:pt x="63852" y="572567"/>
                  <a:pt x="94726" y="559937"/>
                </a:cubicBezTo>
                <a:cubicBezTo>
                  <a:pt x="125600" y="547307"/>
                  <a:pt x="157877" y="537483"/>
                  <a:pt x="191557" y="530467"/>
                </a:cubicBezTo>
                <a:cubicBezTo>
                  <a:pt x="225238" y="523450"/>
                  <a:pt x="259269" y="518188"/>
                  <a:pt x="293651" y="514679"/>
                </a:cubicBezTo>
                <a:cubicBezTo>
                  <a:pt x="328033" y="511171"/>
                  <a:pt x="359959" y="509417"/>
                  <a:pt x="389429" y="509417"/>
                </a:cubicBezTo>
                <a:close/>
                <a:moveTo>
                  <a:pt x="4438136" y="505207"/>
                </a:moveTo>
                <a:cubicBezTo>
                  <a:pt x="4447959" y="505207"/>
                  <a:pt x="4457081" y="505207"/>
                  <a:pt x="4465501" y="505207"/>
                </a:cubicBezTo>
                <a:cubicBezTo>
                  <a:pt x="4473922" y="505207"/>
                  <a:pt x="4481639" y="505908"/>
                  <a:pt x="4488657" y="507311"/>
                </a:cubicBezTo>
                <a:cubicBezTo>
                  <a:pt x="4504093" y="508715"/>
                  <a:pt x="4514618" y="512925"/>
                  <a:pt x="4520232" y="519942"/>
                </a:cubicBezTo>
                <a:cubicBezTo>
                  <a:pt x="4521634" y="524152"/>
                  <a:pt x="4522337" y="532572"/>
                  <a:pt x="4522337" y="545202"/>
                </a:cubicBezTo>
                <a:lnTo>
                  <a:pt x="4522337" y="583092"/>
                </a:lnTo>
                <a:cubicBezTo>
                  <a:pt x="4522337" y="601336"/>
                  <a:pt x="4522337" y="622035"/>
                  <a:pt x="4522337" y="645191"/>
                </a:cubicBezTo>
                <a:cubicBezTo>
                  <a:pt x="4522337" y="668346"/>
                  <a:pt x="4521634" y="693957"/>
                  <a:pt x="4520232" y="722024"/>
                </a:cubicBezTo>
                <a:cubicBezTo>
                  <a:pt x="4518828" y="778159"/>
                  <a:pt x="4516723" y="841309"/>
                  <a:pt x="4513916" y="911477"/>
                </a:cubicBezTo>
                <a:cubicBezTo>
                  <a:pt x="4512513" y="946560"/>
                  <a:pt x="4511110" y="982346"/>
                  <a:pt x="4509707" y="1018833"/>
                </a:cubicBezTo>
                <a:cubicBezTo>
                  <a:pt x="4508303" y="1055320"/>
                  <a:pt x="4506198" y="1093211"/>
                  <a:pt x="4503391" y="1132504"/>
                </a:cubicBezTo>
                <a:cubicBezTo>
                  <a:pt x="4500585" y="1171798"/>
                  <a:pt x="4498479" y="1210741"/>
                  <a:pt x="4497077" y="1249333"/>
                </a:cubicBezTo>
                <a:cubicBezTo>
                  <a:pt x="4495673" y="1287925"/>
                  <a:pt x="4493568" y="1326167"/>
                  <a:pt x="4490761" y="1364057"/>
                </a:cubicBezTo>
                <a:cubicBezTo>
                  <a:pt x="4487954" y="1401947"/>
                  <a:pt x="4485849" y="1439136"/>
                  <a:pt x="4484446" y="1475623"/>
                </a:cubicBezTo>
                <a:cubicBezTo>
                  <a:pt x="4483043" y="1512110"/>
                  <a:pt x="4480938" y="1547896"/>
                  <a:pt x="4478131" y="1582980"/>
                </a:cubicBezTo>
                <a:cubicBezTo>
                  <a:pt x="4473922" y="1648937"/>
                  <a:pt x="4469711" y="1710684"/>
                  <a:pt x="4465501" y="1768222"/>
                </a:cubicBezTo>
                <a:cubicBezTo>
                  <a:pt x="4465501" y="1775239"/>
                  <a:pt x="4464799" y="1787869"/>
                  <a:pt x="4463396" y="1806112"/>
                </a:cubicBezTo>
                <a:cubicBezTo>
                  <a:pt x="4461993" y="1824356"/>
                  <a:pt x="4460239" y="1844003"/>
                  <a:pt x="4458134" y="1865053"/>
                </a:cubicBezTo>
                <a:cubicBezTo>
                  <a:pt x="4456029" y="1886103"/>
                  <a:pt x="4453572" y="1905399"/>
                  <a:pt x="4450766" y="1922941"/>
                </a:cubicBezTo>
                <a:cubicBezTo>
                  <a:pt x="4447959" y="1940483"/>
                  <a:pt x="4445152" y="1952061"/>
                  <a:pt x="4442346" y="1957674"/>
                </a:cubicBezTo>
                <a:cubicBezTo>
                  <a:pt x="4438136" y="1963287"/>
                  <a:pt x="4429014" y="1968199"/>
                  <a:pt x="4414980" y="1972409"/>
                </a:cubicBezTo>
                <a:cubicBezTo>
                  <a:pt x="4382703" y="1982233"/>
                  <a:pt x="4349373" y="1988548"/>
                  <a:pt x="4314992" y="1991355"/>
                </a:cubicBezTo>
                <a:cubicBezTo>
                  <a:pt x="4280609" y="1994161"/>
                  <a:pt x="4246578" y="1995565"/>
                  <a:pt x="4212898" y="1995565"/>
                </a:cubicBezTo>
                <a:cubicBezTo>
                  <a:pt x="4200268" y="1995565"/>
                  <a:pt x="4185884" y="1995214"/>
                  <a:pt x="4169745" y="1994512"/>
                </a:cubicBezTo>
                <a:cubicBezTo>
                  <a:pt x="4153606" y="1993810"/>
                  <a:pt x="4137117" y="1992056"/>
                  <a:pt x="4120277" y="1989249"/>
                </a:cubicBezTo>
                <a:cubicBezTo>
                  <a:pt x="4103437" y="1986443"/>
                  <a:pt x="4087649" y="1982233"/>
                  <a:pt x="4072914" y="1976619"/>
                </a:cubicBezTo>
                <a:cubicBezTo>
                  <a:pt x="4058178" y="1971006"/>
                  <a:pt x="4046601" y="1963989"/>
                  <a:pt x="4038180" y="1955569"/>
                </a:cubicBezTo>
                <a:cubicBezTo>
                  <a:pt x="4033971" y="1954166"/>
                  <a:pt x="4029761" y="1935922"/>
                  <a:pt x="4025550" y="1900838"/>
                </a:cubicBezTo>
                <a:cubicBezTo>
                  <a:pt x="4018534" y="1847511"/>
                  <a:pt x="4013622" y="1794535"/>
                  <a:pt x="4010816" y="1741909"/>
                </a:cubicBezTo>
                <a:cubicBezTo>
                  <a:pt x="4008009" y="1689283"/>
                  <a:pt x="4005202" y="1636307"/>
                  <a:pt x="4002395" y="1582980"/>
                </a:cubicBezTo>
                <a:cubicBezTo>
                  <a:pt x="4000992" y="1547896"/>
                  <a:pt x="3999940" y="1512461"/>
                  <a:pt x="3999238" y="1476676"/>
                </a:cubicBezTo>
                <a:cubicBezTo>
                  <a:pt x="3998536" y="1440890"/>
                  <a:pt x="3997484" y="1404052"/>
                  <a:pt x="3996080" y="1366162"/>
                </a:cubicBezTo>
                <a:lnTo>
                  <a:pt x="3989765" y="1138819"/>
                </a:lnTo>
                <a:cubicBezTo>
                  <a:pt x="3988362" y="1100929"/>
                  <a:pt x="3987660" y="1064091"/>
                  <a:pt x="3987660" y="1028306"/>
                </a:cubicBezTo>
                <a:cubicBezTo>
                  <a:pt x="3987660" y="992520"/>
                  <a:pt x="3987660" y="958489"/>
                  <a:pt x="3987660" y="926212"/>
                </a:cubicBezTo>
                <a:cubicBezTo>
                  <a:pt x="3987660" y="879901"/>
                  <a:pt x="3988011" y="837450"/>
                  <a:pt x="3988713" y="798858"/>
                </a:cubicBezTo>
                <a:cubicBezTo>
                  <a:pt x="3989415" y="760266"/>
                  <a:pt x="3990467" y="725532"/>
                  <a:pt x="3991870" y="694659"/>
                </a:cubicBezTo>
                <a:cubicBezTo>
                  <a:pt x="3994677" y="641332"/>
                  <a:pt x="3997484" y="609756"/>
                  <a:pt x="4000290" y="599933"/>
                </a:cubicBezTo>
                <a:cubicBezTo>
                  <a:pt x="4026954" y="585899"/>
                  <a:pt x="4058880" y="573269"/>
                  <a:pt x="4096069" y="562042"/>
                </a:cubicBezTo>
                <a:cubicBezTo>
                  <a:pt x="4133258" y="550815"/>
                  <a:pt x="4171850" y="540992"/>
                  <a:pt x="4211845" y="532572"/>
                </a:cubicBezTo>
                <a:cubicBezTo>
                  <a:pt x="4251840" y="524152"/>
                  <a:pt x="4291837" y="517486"/>
                  <a:pt x="4331832" y="512574"/>
                </a:cubicBezTo>
                <a:cubicBezTo>
                  <a:pt x="4371828" y="507662"/>
                  <a:pt x="4407262" y="505207"/>
                  <a:pt x="4438136" y="505207"/>
                </a:cubicBezTo>
                <a:close/>
                <a:moveTo>
                  <a:pt x="8950632" y="496786"/>
                </a:moveTo>
                <a:cubicBezTo>
                  <a:pt x="9009573" y="496786"/>
                  <a:pt x="9045359" y="503101"/>
                  <a:pt x="9057989" y="515732"/>
                </a:cubicBezTo>
                <a:cubicBezTo>
                  <a:pt x="9070619" y="531168"/>
                  <a:pt x="9081144" y="571866"/>
                  <a:pt x="9089564" y="637823"/>
                </a:cubicBezTo>
                <a:cubicBezTo>
                  <a:pt x="9107807" y="778159"/>
                  <a:pt x="9119034" y="918493"/>
                  <a:pt x="9123245" y="1058828"/>
                </a:cubicBezTo>
                <a:cubicBezTo>
                  <a:pt x="9127455" y="1199163"/>
                  <a:pt x="9129560" y="1339498"/>
                  <a:pt x="9129560" y="1479833"/>
                </a:cubicBezTo>
                <a:lnTo>
                  <a:pt x="9129560" y="1633500"/>
                </a:lnTo>
                <a:cubicBezTo>
                  <a:pt x="9129560" y="1640517"/>
                  <a:pt x="9129209" y="1658059"/>
                  <a:pt x="9128507" y="1686126"/>
                </a:cubicBezTo>
                <a:cubicBezTo>
                  <a:pt x="9127806" y="1714193"/>
                  <a:pt x="9126752" y="1743663"/>
                  <a:pt x="9125350" y="1774537"/>
                </a:cubicBezTo>
                <a:cubicBezTo>
                  <a:pt x="9123947" y="1805411"/>
                  <a:pt x="9122192" y="1833828"/>
                  <a:pt x="9120087" y="1859790"/>
                </a:cubicBezTo>
                <a:cubicBezTo>
                  <a:pt x="9117982" y="1885752"/>
                  <a:pt x="9115526" y="1900137"/>
                  <a:pt x="9112720" y="1902943"/>
                </a:cubicBezTo>
                <a:cubicBezTo>
                  <a:pt x="9097282" y="1918380"/>
                  <a:pt x="9073777" y="1933817"/>
                  <a:pt x="9042201" y="1949254"/>
                </a:cubicBezTo>
                <a:cubicBezTo>
                  <a:pt x="9010626" y="1964691"/>
                  <a:pt x="8976595" y="1978373"/>
                  <a:pt x="8940107" y="1990302"/>
                </a:cubicBezTo>
                <a:cubicBezTo>
                  <a:pt x="8903620" y="2002230"/>
                  <a:pt x="8867484" y="2012054"/>
                  <a:pt x="8831698" y="2019772"/>
                </a:cubicBezTo>
                <a:cubicBezTo>
                  <a:pt x="8795913" y="2027491"/>
                  <a:pt x="8765390" y="2031350"/>
                  <a:pt x="8740130" y="2031350"/>
                </a:cubicBezTo>
                <a:cubicBezTo>
                  <a:pt x="8716273" y="2031350"/>
                  <a:pt x="8688908" y="2019071"/>
                  <a:pt x="8658034" y="1994512"/>
                </a:cubicBezTo>
                <a:cubicBezTo>
                  <a:pt x="8627161" y="1969953"/>
                  <a:pt x="8596287" y="1941185"/>
                  <a:pt x="8565413" y="1908206"/>
                </a:cubicBezTo>
                <a:cubicBezTo>
                  <a:pt x="8534539" y="1875227"/>
                  <a:pt x="8506121" y="1841196"/>
                  <a:pt x="8480159" y="1806112"/>
                </a:cubicBezTo>
                <a:cubicBezTo>
                  <a:pt x="8454197" y="1771029"/>
                  <a:pt x="8433498" y="1742961"/>
                  <a:pt x="8418061" y="1721911"/>
                </a:cubicBezTo>
                <a:cubicBezTo>
                  <a:pt x="8384381" y="1675601"/>
                  <a:pt x="8357016" y="1639815"/>
                  <a:pt x="8335965" y="1614555"/>
                </a:cubicBezTo>
                <a:cubicBezTo>
                  <a:pt x="8338772" y="1637009"/>
                  <a:pt x="8340877" y="1666479"/>
                  <a:pt x="8342281" y="1702966"/>
                </a:cubicBezTo>
                <a:lnTo>
                  <a:pt x="8348595" y="1810322"/>
                </a:lnTo>
                <a:cubicBezTo>
                  <a:pt x="8349998" y="1828566"/>
                  <a:pt x="8350700" y="1845757"/>
                  <a:pt x="8350700" y="1861895"/>
                </a:cubicBezTo>
                <a:cubicBezTo>
                  <a:pt x="8350700" y="1878034"/>
                  <a:pt x="8350700" y="1893822"/>
                  <a:pt x="8350700" y="1909258"/>
                </a:cubicBezTo>
                <a:cubicBezTo>
                  <a:pt x="8350700" y="1938729"/>
                  <a:pt x="8348595" y="1957674"/>
                  <a:pt x="8344385" y="1966094"/>
                </a:cubicBezTo>
                <a:cubicBezTo>
                  <a:pt x="8334562" y="1973111"/>
                  <a:pt x="8319125" y="1978724"/>
                  <a:pt x="8298075" y="1982934"/>
                </a:cubicBezTo>
                <a:cubicBezTo>
                  <a:pt x="8277025" y="1987144"/>
                  <a:pt x="8254220" y="1990302"/>
                  <a:pt x="8229661" y="1992407"/>
                </a:cubicBezTo>
                <a:cubicBezTo>
                  <a:pt x="8205103" y="1994512"/>
                  <a:pt x="8181596" y="1995565"/>
                  <a:pt x="8159143" y="1995565"/>
                </a:cubicBezTo>
                <a:cubicBezTo>
                  <a:pt x="8136689" y="1995565"/>
                  <a:pt x="8119148" y="1995565"/>
                  <a:pt x="8106518" y="1995565"/>
                </a:cubicBezTo>
                <a:cubicBezTo>
                  <a:pt x="8098097" y="1995565"/>
                  <a:pt x="8083713" y="1995214"/>
                  <a:pt x="8063364" y="1994512"/>
                </a:cubicBezTo>
                <a:cubicBezTo>
                  <a:pt x="8043016" y="1993810"/>
                  <a:pt x="8021264" y="1992758"/>
                  <a:pt x="7998109" y="1991355"/>
                </a:cubicBezTo>
                <a:cubicBezTo>
                  <a:pt x="7974954" y="1989951"/>
                  <a:pt x="7953552" y="1987846"/>
                  <a:pt x="7933906" y="1985039"/>
                </a:cubicBezTo>
                <a:cubicBezTo>
                  <a:pt x="7914258" y="1982233"/>
                  <a:pt x="7901628" y="1978023"/>
                  <a:pt x="7896015" y="1972409"/>
                </a:cubicBezTo>
                <a:cubicBezTo>
                  <a:pt x="7888998" y="1912065"/>
                  <a:pt x="7883735" y="1852423"/>
                  <a:pt x="7880227" y="1793482"/>
                </a:cubicBezTo>
                <a:cubicBezTo>
                  <a:pt x="7876719" y="1734541"/>
                  <a:pt x="7873561" y="1674899"/>
                  <a:pt x="7870755" y="1614555"/>
                </a:cubicBezTo>
                <a:cubicBezTo>
                  <a:pt x="7867948" y="1547194"/>
                  <a:pt x="7865843" y="1480535"/>
                  <a:pt x="7864439" y="1414578"/>
                </a:cubicBezTo>
                <a:cubicBezTo>
                  <a:pt x="7863036" y="1348620"/>
                  <a:pt x="7862335" y="1281961"/>
                  <a:pt x="7862335" y="1214600"/>
                </a:cubicBezTo>
                <a:lnTo>
                  <a:pt x="7862335" y="999888"/>
                </a:lnTo>
                <a:cubicBezTo>
                  <a:pt x="7862335" y="966207"/>
                  <a:pt x="7862685" y="934281"/>
                  <a:pt x="7863387" y="904109"/>
                </a:cubicBezTo>
                <a:cubicBezTo>
                  <a:pt x="7864089" y="873937"/>
                  <a:pt x="7865141" y="845519"/>
                  <a:pt x="7866545" y="818856"/>
                </a:cubicBezTo>
                <a:cubicBezTo>
                  <a:pt x="7867948" y="787982"/>
                  <a:pt x="7869000" y="758862"/>
                  <a:pt x="7869702" y="731497"/>
                </a:cubicBezTo>
                <a:cubicBezTo>
                  <a:pt x="7870404" y="704131"/>
                  <a:pt x="7870755" y="678520"/>
                  <a:pt x="7870755" y="654663"/>
                </a:cubicBezTo>
                <a:lnTo>
                  <a:pt x="7872860" y="652558"/>
                </a:lnTo>
                <a:cubicBezTo>
                  <a:pt x="7892506" y="638525"/>
                  <a:pt x="7917416" y="623439"/>
                  <a:pt x="7947588" y="607300"/>
                </a:cubicBezTo>
                <a:cubicBezTo>
                  <a:pt x="7977760" y="591162"/>
                  <a:pt x="8010388" y="576426"/>
                  <a:pt x="8045472" y="563095"/>
                </a:cubicBezTo>
                <a:cubicBezTo>
                  <a:pt x="8080555" y="549763"/>
                  <a:pt x="8114938" y="538536"/>
                  <a:pt x="8148618" y="529414"/>
                </a:cubicBezTo>
                <a:cubicBezTo>
                  <a:pt x="8182299" y="520293"/>
                  <a:pt x="8211769" y="515732"/>
                  <a:pt x="8237029" y="515732"/>
                </a:cubicBezTo>
                <a:cubicBezTo>
                  <a:pt x="8244046" y="515732"/>
                  <a:pt x="8254571" y="517135"/>
                  <a:pt x="8268604" y="519942"/>
                </a:cubicBezTo>
                <a:cubicBezTo>
                  <a:pt x="8278428" y="522748"/>
                  <a:pt x="8289304" y="532923"/>
                  <a:pt x="8301233" y="550465"/>
                </a:cubicBezTo>
                <a:cubicBezTo>
                  <a:pt x="8313160" y="568006"/>
                  <a:pt x="8325089" y="587302"/>
                  <a:pt x="8337018" y="608353"/>
                </a:cubicBezTo>
                <a:cubicBezTo>
                  <a:pt x="8348946" y="629403"/>
                  <a:pt x="8359471" y="650102"/>
                  <a:pt x="8368593" y="670451"/>
                </a:cubicBezTo>
                <a:cubicBezTo>
                  <a:pt x="8377714" y="690800"/>
                  <a:pt x="8384381" y="705184"/>
                  <a:pt x="8388591" y="713604"/>
                </a:cubicBezTo>
                <a:cubicBezTo>
                  <a:pt x="8399817" y="740267"/>
                  <a:pt x="8411746" y="767633"/>
                  <a:pt x="8424376" y="795700"/>
                </a:cubicBezTo>
                <a:cubicBezTo>
                  <a:pt x="8437006" y="823767"/>
                  <a:pt x="8449637" y="853238"/>
                  <a:pt x="8462267" y="884111"/>
                </a:cubicBezTo>
                <a:cubicBezTo>
                  <a:pt x="8474897" y="914985"/>
                  <a:pt x="8487527" y="944806"/>
                  <a:pt x="8500157" y="973575"/>
                </a:cubicBezTo>
                <a:cubicBezTo>
                  <a:pt x="8512787" y="1002344"/>
                  <a:pt x="8524715" y="1030761"/>
                  <a:pt x="8535943" y="1058828"/>
                </a:cubicBezTo>
                <a:cubicBezTo>
                  <a:pt x="8547169" y="1086896"/>
                  <a:pt x="8558045" y="1112857"/>
                  <a:pt x="8568570" y="1136714"/>
                </a:cubicBezTo>
                <a:cubicBezTo>
                  <a:pt x="8579096" y="1160571"/>
                  <a:pt x="8589270" y="1182323"/>
                  <a:pt x="8599093" y="1201970"/>
                </a:cubicBezTo>
                <a:cubicBezTo>
                  <a:pt x="8618740" y="1244071"/>
                  <a:pt x="8633476" y="1270734"/>
                  <a:pt x="8643299" y="1281961"/>
                </a:cubicBezTo>
                <a:cubicBezTo>
                  <a:pt x="8641896" y="1266524"/>
                  <a:pt x="8640492" y="1248281"/>
                  <a:pt x="8639089" y="1227230"/>
                </a:cubicBezTo>
                <a:cubicBezTo>
                  <a:pt x="8637686" y="1206180"/>
                  <a:pt x="8635581" y="1183025"/>
                  <a:pt x="8632774" y="1157765"/>
                </a:cubicBezTo>
                <a:cubicBezTo>
                  <a:pt x="8629967" y="1132504"/>
                  <a:pt x="8627861" y="1106191"/>
                  <a:pt x="8626459" y="1078826"/>
                </a:cubicBezTo>
                <a:cubicBezTo>
                  <a:pt x="8625056" y="1051461"/>
                  <a:pt x="8622951" y="1023745"/>
                  <a:pt x="8620144" y="995678"/>
                </a:cubicBezTo>
                <a:lnTo>
                  <a:pt x="8607513" y="825171"/>
                </a:lnTo>
                <a:cubicBezTo>
                  <a:pt x="8603304" y="767633"/>
                  <a:pt x="8601199" y="719217"/>
                  <a:pt x="8601199" y="679923"/>
                </a:cubicBezTo>
                <a:cubicBezTo>
                  <a:pt x="8601199" y="632210"/>
                  <a:pt x="8604706" y="599231"/>
                  <a:pt x="8611723" y="580987"/>
                </a:cubicBezTo>
                <a:cubicBezTo>
                  <a:pt x="8660841" y="554324"/>
                  <a:pt x="8715572" y="533624"/>
                  <a:pt x="8775915" y="518889"/>
                </a:cubicBezTo>
                <a:cubicBezTo>
                  <a:pt x="8836259" y="504154"/>
                  <a:pt x="8894499" y="496786"/>
                  <a:pt x="8950632" y="496786"/>
                </a:cubicBezTo>
                <a:close/>
                <a:moveTo>
                  <a:pt x="5795162" y="496786"/>
                </a:moveTo>
                <a:cubicBezTo>
                  <a:pt x="5884976" y="496786"/>
                  <a:pt x="5967072" y="505908"/>
                  <a:pt x="6041450" y="524152"/>
                </a:cubicBezTo>
                <a:cubicBezTo>
                  <a:pt x="6118634" y="542395"/>
                  <a:pt x="6186696" y="573971"/>
                  <a:pt x="6245638" y="618878"/>
                </a:cubicBezTo>
                <a:cubicBezTo>
                  <a:pt x="6304578" y="662382"/>
                  <a:pt x="6350889" y="721322"/>
                  <a:pt x="6384570" y="795700"/>
                </a:cubicBezTo>
                <a:cubicBezTo>
                  <a:pt x="6418249" y="868675"/>
                  <a:pt x="6435090" y="961296"/>
                  <a:pt x="6435090" y="1073564"/>
                </a:cubicBezTo>
                <a:cubicBezTo>
                  <a:pt x="6435090" y="1184428"/>
                  <a:pt x="6422460" y="1284066"/>
                  <a:pt x="6397200" y="1372477"/>
                </a:cubicBezTo>
                <a:cubicBezTo>
                  <a:pt x="6371938" y="1460888"/>
                  <a:pt x="6340364" y="1538774"/>
                  <a:pt x="6302473" y="1606135"/>
                </a:cubicBezTo>
                <a:cubicBezTo>
                  <a:pt x="6264582" y="1673496"/>
                  <a:pt x="6222482" y="1732436"/>
                  <a:pt x="6176172" y="1782957"/>
                </a:cubicBezTo>
                <a:cubicBezTo>
                  <a:pt x="6129861" y="1833478"/>
                  <a:pt x="6087058" y="1874175"/>
                  <a:pt x="6047765" y="1905048"/>
                </a:cubicBezTo>
                <a:cubicBezTo>
                  <a:pt x="6007068" y="1937325"/>
                  <a:pt x="5972686" y="1960481"/>
                  <a:pt x="5944619" y="1974514"/>
                </a:cubicBezTo>
                <a:cubicBezTo>
                  <a:pt x="5913745" y="1989951"/>
                  <a:pt x="5896203" y="1998371"/>
                  <a:pt x="5891993" y="1999774"/>
                </a:cubicBezTo>
                <a:cubicBezTo>
                  <a:pt x="5851296" y="2001178"/>
                  <a:pt x="5810950" y="2001880"/>
                  <a:pt x="5770954" y="2001880"/>
                </a:cubicBezTo>
                <a:cubicBezTo>
                  <a:pt x="5730958" y="2001880"/>
                  <a:pt x="5691314" y="2000476"/>
                  <a:pt x="5652020" y="1997670"/>
                </a:cubicBezTo>
                <a:cubicBezTo>
                  <a:pt x="5583256" y="1994863"/>
                  <a:pt x="5512386" y="1988548"/>
                  <a:pt x="5439413" y="1978724"/>
                </a:cubicBezTo>
                <a:cubicBezTo>
                  <a:pt x="5366438" y="1967498"/>
                  <a:pt x="5301182" y="1950657"/>
                  <a:pt x="5243646" y="1928204"/>
                </a:cubicBezTo>
                <a:cubicBezTo>
                  <a:pt x="5229612" y="1845406"/>
                  <a:pt x="5216982" y="1759100"/>
                  <a:pt x="5205755" y="1669286"/>
                </a:cubicBezTo>
                <a:cubicBezTo>
                  <a:pt x="5195932" y="1578068"/>
                  <a:pt x="5187512" y="1487552"/>
                  <a:pt x="5180494" y="1397737"/>
                </a:cubicBezTo>
                <a:cubicBezTo>
                  <a:pt x="5148218" y="1394931"/>
                  <a:pt x="5127870" y="1390721"/>
                  <a:pt x="5119449" y="1385107"/>
                </a:cubicBezTo>
                <a:cubicBezTo>
                  <a:pt x="5108222" y="1378091"/>
                  <a:pt x="5100504" y="1359145"/>
                  <a:pt x="5096294" y="1328272"/>
                </a:cubicBezTo>
                <a:cubicBezTo>
                  <a:pt x="5092084" y="1295995"/>
                  <a:pt x="5089978" y="1260911"/>
                  <a:pt x="5089978" y="1223020"/>
                </a:cubicBezTo>
                <a:cubicBezTo>
                  <a:pt x="5089978" y="1185130"/>
                  <a:pt x="5092084" y="1150748"/>
                  <a:pt x="5096294" y="1119874"/>
                </a:cubicBezTo>
                <a:cubicBezTo>
                  <a:pt x="5100504" y="1089001"/>
                  <a:pt x="5106117" y="1070055"/>
                  <a:pt x="5113134" y="1063038"/>
                </a:cubicBezTo>
                <a:cubicBezTo>
                  <a:pt x="5118747" y="1060232"/>
                  <a:pt x="5139797" y="1058127"/>
                  <a:pt x="5176285" y="1056723"/>
                </a:cubicBezTo>
                <a:cubicBezTo>
                  <a:pt x="5174881" y="1025850"/>
                  <a:pt x="5174180" y="996379"/>
                  <a:pt x="5174180" y="968312"/>
                </a:cubicBezTo>
                <a:cubicBezTo>
                  <a:pt x="5174180" y="940245"/>
                  <a:pt x="5174180" y="912880"/>
                  <a:pt x="5174180" y="886216"/>
                </a:cubicBezTo>
                <a:cubicBezTo>
                  <a:pt x="5174180" y="859553"/>
                  <a:pt x="5174530" y="834643"/>
                  <a:pt x="5175232" y="811488"/>
                </a:cubicBezTo>
                <a:cubicBezTo>
                  <a:pt x="5175934" y="788333"/>
                  <a:pt x="5176986" y="766932"/>
                  <a:pt x="5178390" y="747285"/>
                </a:cubicBezTo>
                <a:cubicBezTo>
                  <a:pt x="5180494" y="710446"/>
                  <a:pt x="5182205" y="677950"/>
                  <a:pt x="5183520" y="649795"/>
                </a:cubicBezTo>
                <a:lnTo>
                  <a:pt x="5184512" y="627432"/>
                </a:lnTo>
                <a:lnTo>
                  <a:pt x="5265222" y="595591"/>
                </a:lnTo>
                <a:cubicBezTo>
                  <a:pt x="5354685" y="562700"/>
                  <a:pt x="5439412" y="538887"/>
                  <a:pt x="5519404" y="524152"/>
                </a:cubicBezTo>
                <a:cubicBezTo>
                  <a:pt x="5572731" y="514328"/>
                  <a:pt x="5622199" y="507311"/>
                  <a:pt x="5667808" y="503101"/>
                </a:cubicBezTo>
                <a:cubicBezTo>
                  <a:pt x="5713416" y="498891"/>
                  <a:pt x="5755868" y="496786"/>
                  <a:pt x="5795162" y="496786"/>
                </a:cubicBezTo>
                <a:close/>
                <a:moveTo>
                  <a:pt x="1610049" y="492576"/>
                </a:moveTo>
                <a:cubicBezTo>
                  <a:pt x="1621276" y="492576"/>
                  <a:pt x="1637414" y="492927"/>
                  <a:pt x="1658464" y="493629"/>
                </a:cubicBezTo>
                <a:cubicBezTo>
                  <a:pt x="1679514" y="494330"/>
                  <a:pt x="1701266" y="495734"/>
                  <a:pt x="1723720" y="497839"/>
                </a:cubicBezTo>
                <a:cubicBezTo>
                  <a:pt x="1746174" y="499944"/>
                  <a:pt x="1766874" y="503803"/>
                  <a:pt x="1785819" y="509417"/>
                </a:cubicBezTo>
                <a:cubicBezTo>
                  <a:pt x="1804763" y="515030"/>
                  <a:pt x="1817744" y="522748"/>
                  <a:pt x="1824761" y="532572"/>
                </a:cubicBezTo>
                <a:cubicBezTo>
                  <a:pt x="1831778" y="548009"/>
                  <a:pt x="1835988" y="586601"/>
                  <a:pt x="1837391" y="648348"/>
                </a:cubicBezTo>
                <a:cubicBezTo>
                  <a:pt x="1838795" y="680625"/>
                  <a:pt x="1839848" y="715709"/>
                  <a:pt x="1840550" y="753600"/>
                </a:cubicBezTo>
                <a:cubicBezTo>
                  <a:pt x="1841251" y="791490"/>
                  <a:pt x="1841601" y="832889"/>
                  <a:pt x="1841601" y="877796"/>
                </a:cubicBezTo>
                <a:lnTo>
                  <a:pt x="1841601" y="1016728"/>
                </a:lnTo>
                <a:cubicBezTo>
                  <a:pt x="1841601" y="1040585"/>
                  <a:pt x="1841601" y="1065143"/>
                  <a:pt x="1841601" y="1090404"/>
                </a:cubicBezTo>
                <a:cubicBezTo>
                  <a:pt x="1841601" y="1115664"/>
                  <a:pt x="1840900" y="1141626"/>
                  <a:pt x="1839497" y="1168290"/>
                </a:cubicBezTo>
                <a:cubicBezTo>
                  <a:pt x="1853531" y="1166886"/>
                  <a:pt x="1866511" y="1165834"/>
                  <a:pt x="1878439" y="1165132"/>
                </a:cubicBezTo>
                <a:cubicBezTo>
                  <a:pt x="1890369" y="1164430"/>
                  <a:pt x="1901946" y="1164080"/>
                  <a:pt x="1913173" y="1164080"/>
                </a:cubicBezTo>
                <a:cubicBezTo>
                  <a:pt x="1924399" y="1164080"/>
                  <a:pt x="1935626" y="1164080"/>
                  <a:pt x="1946853" y="1164080"/>
                </a:cubicBezTo>
                <a:cubicBezTo>
                  <a:pt x="1958079" y="1164080"/>
                  <a:pt x="1970008" y="1164781"/>
                  <a:pt x="1982638" y="1166185"/>
                </a:cubicBezTo>
                <a:cubicBezTo>
                  <a:pt x="1982638" y="1069354"/>
                  <a:pt x="1984041" y="972522"/>
                  <a:pt x="1986849" y="875691"/>
                </a:cubicBezTo>
                <a:cubicBezTo>
                  <a:pt x="1989655" y="778860"/>
                  <a:pt x="1996672" y="682029"/>
                  <a:pt x="2007898" y="585197"/>
                </a:cubicBezTo>
                <a:cubicBezTo>
                  <a:pt x="2010706" y="568357"/>
                  <a:pt x="2012810" y="555025"/>
                  <a:pt x="2014214" y="545202"/>
                </a:cubicBezTo>
                <a:cubicBezTo>
                  <a:pt x="2015617" y="535379"/>
                  <a:pt x="2016319" y="529063"/>
                  <a:pt x="2016319" y="526257"/>
                </a:cubicBezTo>
                <a:lnTo>
                  <a:pt x="2018424" y="524151"/>
                </a:lnTo>
                <a:lnTo>
                  <a:pt x="2022634" y="523099"/>
                </a:lnTo>
                <a:cubicBezTo>
                  <a:pt x="2024038" y="522397"/>
                  <a:pt x="2025440" y="522047"/>
                  <a:pt x="2026844" y="522047"/>
                </a:cubicBezTo>
                <a:cubicBezTo>
                  <a:pt x="2063331" y="512223"/>
                  <a:pt x="2099818" y="505908"/>
                  <a:pt x="2136305" y="503101"/>
                </a:cubicBezTo>
                <a:cubicBezTo>
                  <a:pt x="2172792" y="500295"/>
                  <a:pt x="2209981" y="498891"/>
                  <a:pt x="2247871" y="498891"/>
                </a:cubicBezTo>
                <a:cubicBezTo>
                  <a:pt x="2277342" y="498891"/>
                  <a:pt x="2307163" y="499242"/>
                  <a:pt x="2337335" y="499944"/>
                </a:cubicBezTo>
                <a:cubicBezTo>
                  <a:pt x="2367507" y="500646"/>
                  <a:pt x="2397328" y="503803"/>
                  <a:pt x="2426798" y="509417"/>
                </a:cubicBezTo>
                <a:cubicBezTo>
                  <a:pt x="2454865" y="513627"/>
                  <a:pt x="2475917" y="518538"/>
                  <a:pt x="2489949" y="524152"/>
                </a:cubicBezTo>
                <a:cubicBezTo>
                  <a:pt x="2506789" y="531168"/>
                  <a:pt x="2517315" y="538185"/>
                  <a:pt x="2521525" y="545202"/>
                </a:cubicBezTo>
                <a:cubicBezTo>
                  <a:pt x="2525735" y="557832"/>
                  <a:pt x="2527840" y="590109"/>
                  <a:pt x="2527840" y="642033"/>
                </a:cubicBezTo>
                <a:cubicBezTo>
                  <a:pt x="2527840" y="695360"/>
                  <a:pt x="2525735" y="764125"/>
                  <a:pt x="2521525" y="848326"/>
                </a:cubicBezTo>
                <a:cubicBezTo>
                  <a:pt x="2520121" y="869376"/>
                  <a:pt x="2517666" y="910424"/>
                  <a:pt x="2514157" y="971470"/>
                </a:cubicBezTo>
                <a:cubicBezTo>
                  <a:pt x="2510649" y="1032516"/>
                  <a:pt x="2505738" y="1103034"/>
                  <a:pt x="2499422" y="1183025"/>
                </a:cubicBezTo>
                <a:cubicBezTo>
                  <a:pt x="2493107" y="1263016"/>
                  <a:pt x="2486441" y="1347217"/>
                  <a:pt x="2479424" y="1435628"/>
                </a:cubicBezTo>
                <a:cubicBezTo>
                  <a:pt x="2472407" y="1524039"/>
                  <a:pt x="2465391" y="1606135"/>
                  <a:pt x="2458374" y="1681916"/>
                </a:cubicBezTo>
                <a:cubicBezTo>
                  <a:pt x="2451358" y="1757697"/>
                  <a:pt x="2444341" y="1821900"/>
                  <a:pt x="2437324" y="1874526"/>
                </a:cubicBezTo>
                <a:cubicBezTo>
                  <a:pt x="2430306" y="1927151"/>
                  <a:pt x="2423991" y="1957674"/>
                  <a:pt x="2418378" y="1966094"/>
                </a:cubicBezTo>
                <a:cubicBezTo>
                  <a:pt x="2411361" y="1973111"/>
                  <a:pt x="2398380" y="1978373"/>
                  <a:pt x="2379435" y="1981882"/>
                </a:cubicBezTo>
                <a:cubicBezTo>
                  <a:pt x="2360490" y="1985390"/>
                  <a:pt x="2346808" y="1987846"/>
                  <a:pt x="2338387" y="1989249"/>
                </a:cubicBezTo>
                <a:cubicBezTo>
                  <a:pt x="2314530" y="1992056"/>
                  <a:pt x="2290323" y="1994161"/>
                  <a:pt x="2265764" y="1995565"/>
                </a:cubicBezTo>
                <a:cubicBezTo>
                  <a:pt x="2241205" y="1996968"/>
                  <a:pt x="2216998" y="1997670"/>
                  <a:pt x="2193141" y="1997670"/>
                </a:cubicBezTo>
                <a:cubicBezTo>
                  <a:pt x="2180510" y="1997670"/>
                  <a:pt x="2165075" y="1997319"/>
                  <a:pt x="2146830" y="1996617"/>
                </a:cubicBezTo>
                <a:cubicBezTo>
                  <a:pt x="2128588" y="1995915"/>
                  <a:pt x="2109992" y="1994161"/>
                  <a:pt x="2091048" y="1991355"/>
                </a:cubicBezTo>
                <a:cubicBezTo>
                  <a:pt x="2072102" y="1988548"/>
                  <a:pt x="2054210" y="1984338"/>
                  <a:pt x="2037369" y="1978724"/>
                </a:cubicBezTo>
                <a:cubicBezTo>
                  <a:pt x="2020529" y="1973111"/>
                  <a:pt x="2006495" y="1966094"/>
                  <a:pt x="1995268" y="1957674"/>
                </a:cubicBezTo>
                <a:cubicBezTo>
                  <a:pt x="1991058" y="1956271"/>
                  <a:pt x="1987550" y="1948201"/>
                  <a:pt x="1984743" y="1933466"/>
                </a:cubicBezTo>
                <a:cubicBezTo>
                  <a:pt x="1981936" y="1918731"/>
                  <a:pt x="1979481" y="1902593"/>
                  <a:pt x="1977376" y="1885051"/>
                </a:cubicBezTo>
                <a:cubicBezTo>
                  <a:pt x="1975271" y="1867509"/>
                  <a:pt x="1973516" y="1851019"/>
                  <a:pt x="1972113" y="1835583"/>
                </a:cubicBezTo>
                <a:cubicBezTo>
                  <a:pt x="1970709" y="1820146"/>
                  <a:pt x="1970008" y="1810322"/>
                  <a:pt x="1970008" y="1806112"/>
                </a:cubicBezTo>
                <a:cubicBezTo>
                  <a:pt x="1967202" y="1749978"/>
                  <a:pt x="1965096" y="1694195"/>
                  <a:pt x="1963693" y="1638763"/>
                </a:cubicBezTo>
                <a:cubicBezTo>
                  <a:pt x="1962290" y="1583330"/>
                  <a:pt x="1961588" y="1527547"/>
                  <a:pt x="1961588" y="1471413"/>
                </a:cubicBezTo>
                <a:cubicBezTo>
                  <a:pt x="1950362" y="1470010"/>
                  <a:pt x="1938784" y="1468957"/>
                  <a:pt x="1926856" y="1468256"/>
                </a:cubicBezTo>
                <a:cubicBezTo>
                  <a:pt x="1914927" y="1467554"/>
                  <a:pt x="1903349" y="1467203"/>
                  <a:pt x="1892122" y="1467203"/>
                </a:cubicBezTo>
                <a:cubicBezTo>
                  <a:pt x="1880895" y="1467203"/>
                  <a:pt x="1868265" y="1467554"/>
                  <a:pt x="1854232" y="1468256"/>
                </a:cubicBezTo>
                <a:cubicBezTo>
                  <a:pt x="1840199" y="1468957"/>
                  <a:pt x="1825463" y="1470010"/>
                  <a:pt x="1810027" y="1471413"/>
                </a:cubicBezTo>
                <a:cubicBezTo>
                  <a:pt x="1807219" y="1527547"/>
                  <a:pt x="1805114" y="1583330"/>
                  <a:pt x="1803712" y="1638763"/>
                </a:cubicBezTo>
                <a:cubicBezTo>
                  <a:pt x="1802308" y="1694195"/>
                  <a:pt x="1800202" y="1749978"/>
                  <a:pt x="1797397" y="1806112"/>
                </a:cubicBezTo>
                <a:cubicBezTo>
                  <a:pt x="1795992" y="1849616"/>
                  <a:pt x="1793887" y="1885402"/>
                  <a:pt x="1791081" y="1913469"/>
                </a:cubicBezTo>
                <a:cubicBezTo>
                  <a:pt x="1789677" y="1940132"/>
                  <a:pt x="1787572" y="1955569"/>
                  <a:pt x="1784766" y="1959779"/>
                </a:cubicBezTo>
                <a:cubicBezTo>
                  <a:pt x="1780556" y="1966796"/>
                  <a:pt x="1769329" y="1973111"/>
                  <a:pt x="1751085" y="1978724"/>
                </a:cubicBezTo>
                <a:cubicBezTo>
                  <a:pt x="1735649" y="1984338"/>
                  <a:pt x="1712494" y="1989249"/>
                  <a:pt x="1681620" y="1993459"/>
                </a:cubicBezTo>
                <a:cubicBezTo>
                  <a:pt x="1654956" y="1997670"/>
                  <a:pt x="1625485" y="2001880"/>
                  <a:pt x="1593208" y="2006090"/>
                </a:cubicBezTo>
                <a:cubicBezTo>
                  <a:pt x="1562335" y="2010300"/>
                  <a:pt x="1532864" y="2012405"/>
                  <a:pt x="1504798" y="2012405"/>
                </a:cubicBezTo>
                <a:cubicBezTo>
                  <a:pt x="1480941" y="2012405"/>
                  <a:pt x="1456032" y="2011001"/>
                  <a:pt x="1430069" y="2008195"/>
                </a:cubicBezTo>
                <a:cubicBezTo>
                  <a:pt x="1404107" y="2005388"/>
                  <a:pt x="1381302" y="1996968"/>
                  <a:pt x="1361656" y="1982934"/>
                </a:cubicBezTo>
                <a:cubicBezTo>
                  <a:pt x="1354639" y="1978724"/>
                  <a:pt x="1348324" y="1954867"/>
                  <a:pt x="1342711" y="1911363"/>
                </a:cubicBezTo>
                <a:cubicBezTo>
                  <a:pt x="1332887" y="1844003"/>
                  <a:pt x="1325169" y="1776642"/>
                  <a:pt x="1319555" y="1709281"/>
                </a:cubicBezTo>
                <a:cubicBezTo>
                  <a:pt x="1313942" y="1641920"/>
                  <a:pt x="1309732" y="1574559"/>
                  <a:pt x="1306925" y="1507199"/>
                </a:cubicBezTo>
                <a:cubicBezTo>
                  <a:pt x="1299908" y="1382301"/>
                  <a:pt x="1294295" y="1257753"/>
                  <a:pt x="1290085" y="1133557"/>
                </a:cubicBezTo>
                <a:cubicBezTo>
                  <a:pt x="1285875" y="1009360"/>
                  <a:pt x="1283770" y="884813"/>
                  <a:pt x="1283770" y="759915"/>
                </a:cubicBezTo>
                <a:cubicBezTo>
                  <a:pt x="1283770" y="752898"/>
                  <a:pt x="1283770" y="738864"/>
                  <a:pt x="1283770" y="717814"/>
                </a:cubicBezTo>
                <a:cubicBezTo>
                  <a:pt x="1283770" y="696764"/>
                  <a:pt x="1284472" y="674310"/>
                  <a:pt x="1285875" y="650453"/>
                </a:cubicBezTo>
                <a:cubicBezTo>
                  <a:pt x="1287278" y="626596"/>
                  <a:pt x="1288681" y="604844"/>
                  <a:pt x="1290085" y="585197"/>
                </a:cubicBezTo>
                <a:cubicBezTo>
                  <a:pt x="1291489" y="565551"/>
                  <a:pt x="1294295" y="552920"/>
                  <a:pt x="1298506" y="547307"/>
                </a:cubicBezTo>
                <a:cubicBezTo>
                  <a:pt x="1301312" y="536080"/>
                  <a:pt x="1316048" y="526958"/>
                  <a:pt x="1342711" y="519942"/>
                </a:cubicBezTo>
                <a:cubicBezTo>
                  <a:pt x="1369374" y="512925"/>
                  <a:pt x="1400248" y="507311"/>
                  <a:pt x="1435332" y="503101"/>
                </a:cubicBezTo>
                <a:cubicBezTo>
                  <a:pt x="1470415" y="498891"/>
                  <a:pt x="1504447" y="496085"/>
                  <a:pt x="1537425" y="494681"/>
                </a:cubicBezTo>
                <a:cubicBezTo>
                  <a:pt x="1570404" y="493278"/>
                  <a:pt x="1594612" y="492576"/>
                  <a:pt x="1610049" y="492576"/>
                </a:cubicBezTo>
                <a:close/>
                <a:moveTo>
                  <a:pt x="7137186" y="488366"/>
                </a:moveTo>
                <a:cubicBezTo>
                  <a:pt x="7248052" y="488366"/>
                  <a:pt x="7342076" y="503101"/>
                  <a:pt x="7419260" y="532572"/>
                </a:cubicBezTo>
                <a:cubicBezTo>
                  <a:pt x="7497848" y="562042"/>
                  <a:pt x="7562402" y="603441"/>
                  <a:pt x="7612923" y="656768"/>
                </a:cubicBezTo>
                <a:cubicBezTo>
                  <a:pt x="7664846" y="710095"/>
                  <a:pt x="7702036" y="773247"/>
                  <a:pt x="7724488" y="846221"/>
                </a:cubicBezTo>
                <a:cubicBezTo>
                  <a:pt x="7748346" y="922002"/>
                  <a:pt x="7760274" y="1001993"/>
                  <a:pt x="7760274" y="1086194"/>
                </a:cubicBezTo>
                <a:cubicBezTo>
                  <a:pt x="7760274" y="1156361"/>
                  <a:pt x="7758520" y="1220214"/>
                  <a:pt x="7755012" y="1277751"/>
                </a:cubicBezTo>
                <a:cubicBezTo>
                  <a:pt x="7751504" y="1335288"/>
                  <a:pt x="7746241" y="1387914"/>
                  <a:pt x="7739224" y="1435628"/>
                </a:cubicBezTo>
                <a:cubicBezTo>
                  <a:pt x="7725190" y="1529652"/>
                  <a:pt x="7706245" y="1607538"/>
                  <a:pt x="7682388" y="1669286"/>
                </a:cubicBezTo>
                <a:cubicBezTo>
                  <a:pt x="7658531" y="1731033"/>
                  <a:pt x="7633271" y="1778747"/>
                  <a:pt x="7606608" y="1812427"/>
                </a:cubicBezTo>
                <a:cubicBezTo>
                  <a:pt x="7577137" y="1847511"/>
                  <a:pt x="7551877" y="1874175"/>
                  <a:pt x="7530826" y="1892418"/>
                </a:cubicBezTo>
                <a:cubicBezTo>
                  <a:pt x="7495742" y="1920485"/>
                  <a:pt x="7443117" y="1942939"/>
                  <a:pt x="7372950" y="1959779"/>
                </a:cubicBezTo>
                <a:cubicBezTo>
                  <a:pt x="7301379" y="1976619"/>
                  <a:pt x="7222090" y="1985039"/>
                  <a:pt x="7135082" y="1985039"/>
                </a:cubicBezTo>
                <a:lnTo>
                  <a:pt x="7132977" y="1987144"/>
                </a:lnTo>
                <a:cubicBezTo>
                  <a:pt x="7047372" y="1987144"/>
                  <a:pt x="6969486" y="1978724"/>
                  <a:pt x="6899320" y="1961884"/>
                </a:cubicBezTo>
                <a:cubicBezTo>
                  <a:pt x="6830555" y="1945044"/>
                  <a:pt x="6778630" y="1922590"/>
                  <a:pt x="6743548" y="1894523"/>
                </a:cubicBezTo>
                <a:cubicBezTo>
                  <a:pt x="6722497" y="1876280"/>
                  <a:pt x="6697237" y="1849616"/>
                  <a:pt x="6667766" y="1814532"/>
                </a:cubicBezTo>
                <a:cubicBezTo>
                  <a:pt x="6641102" y="1780852"/>
                  <a:pt x="6615842" y="1733138"/>
                  <a:pt x="6591986" y="1671391"/>
                </a:cubicBezTo>
                <a:cubicBezTo>
                  <a:pt x="6569532" y="1609643"/>
                  <a:pt x="6550586" y="1531757"/>
                  <a:pt x="6535150" y="1437733"/>
                </a:cubicBezTo>
                <a:cubicBezTo>
                  <a:pt x="6528132" y="1390019"/>
                  <a:pt x="6522870" y="1337043"/>
                  <a:pt x="6519362" y="1278803"/>
                </a:cubicBezTo>
                <a:cubicBezTo>
                  <a:pt x="6515854" y="1220565"/>
                  <a:pt x="6514100" y="1156361"/>
                  <a:pt x="6514100" y="1086194"/>
                </a:cubicBezTo>
                <a:cubicBezTo>
                  <a:pt x="6514100" y="1001993"/>
                  <a:pt x="6526028" y="922002"/>
                  <a:pt x="6549885" y="846221"/>
                </a:cubicBezTo>
                <a:cubicBezTo>
                  <a:pt x="6572338" y="773247"/>
                  <a:pt x="6609527" y="710095"/>
                  <a:pt x="6661451" y="656768"/>
                </a:cubicBezTo>
                <a:cubicBezTo>
                  <a:pt x="6711972" y="603441"/>
                  <a:pt x="6776526" y="562042"/>
                  <a:pt x="6855114" y="532572"/>
                </a:cubicBezTo>
                <a:cubicBezTo>
                  <a:pt x="6933701" y="503101"/>
                  <a:pt x="7027726" y="488366"/>
                  <a:pt x="7137186" y="488366"/>
                </a:cubicBezTo>
                <a:close/>
                <a:moveTo>
                  <a:pt x="9895913" y="484156"/>
                </a:moveTo>
                <a:cubicBezTo>
                  <a:pt x="9968887" y="484156"/>
                  <a:pt x="10045019" y="495032"/>
                  <a:pt x="10124308" y="516784"/>
                </a:cubicBezTo>
                <a:cubicBezTo>
                  <a:pt x="10203598" y="538536"/>
                  <a:pt x="10272012" y="573269"/>
                  <a:pt x="10329548" y="620983"/>
                </a:cubicBezTo>
                <a:cubicBezTo>
                  <a:pt x="10354808" y="642033"/>
                  <a:pt x="10369543" y="658873"/>
                  <a:pt x="10373753" y="671503"/>
                </a:cubicBezTo>
                <a:cubicBezTo>
                  <a:pt x="10377963" y="688344"/>
                  <a:pt x="10370245" y="718515"/>
                  <a:pt x="10350598" y="762020"/>
                </a:cubicBezTo>
                <a:cubicBezTo>
                  <a:pt x="10326742" y="812541"/>
                  <a:pt x="10300429" y="862359"/>
                  <a:pt x="10271659" y="911477"/>
                </a:cubicBezTo>
                <a:cubicBezTo>
                  <a:pt x="10242891" y="960594"/>
                  <a:pt x="10212369" y="1008308"/>
                  <a:pt x="10180091" y="1054618"/>
                </a:cubicBezTo>
                <a:lnTo>
                  <a:pt x="10180091" y="1075669"/>
                </a:lnTo>
                <a:cubicBezTo>
                  <a:pt x="10175881" y="1071459"/>
                  <a:pt x="10165355" y="1063038"/>
                  <a:pt x="10148516" y="1050408"/>
                </a:cubicBezTo>
                <a:cubicBezTo>
                  <a:pt x="10120449" y="1029358"/>
                  <a:pt x="10086067" y="1008308"/>
                  <a:pt x="10045370" y="987258"/>
                </a:cubicBezTo>
                <a:cubicBezTo>
                  <a:pt x="10004673" y="966207"/>
                  <a:pt x="9966080" y="955682"/>
                  <a:pt x="9929593" y="955682"/>
                </a:cubicBezTo>
                <a:cubicBezTo>
                  <a:pt x="9900123" y="955682"/>
                  <a:pt x="9875915" y="963401"/>
                  <a:pt x="9856970" y="978838"/>
                </a:cubicBezTo>
                <a:cubicBezTo>
                  <a:pt x="9838024" y="994274"/>
                  <a:pt x="9822939" y="1013570"/>
                  <a:pt x="9811712" y="1036726"/>
                </a:cubicBezTo>
                <a:cubicBezTo>
                  <a:pt x="9800486" y="1059881"/>
                  <a:pt x="9792766" y="1085141"/>
                  <a:pt x="9788556" y="1112507"/>
                </a:cubicBezTo>
                <a:cubicBezTo>
                  <a:pt x="9784346" y="1139872"/>
                  <a:pt x="9781540" y="1165483"/>
                  <a:pt x="9780136" y="1189340"/>
                </a:cubicBezTo>
                <a:cubicBezTo>
                  <a:pt x="9778734" y="1208987"/>
                  <a:pt x="9778031" y="1227932"/>
                  <a:pt x="9778031" y="1246176"/>
                </a:cubicBezTo>
                <a:cubicBezTo>
                  <a:pt x="9778031" y="1264419"/>
                  <a:pt x="9778031" y="1281259"/>
                  <a:pt x="9778031" y="1296696"/>
                </a:cubicBezTo>
                <a:cubicBezTo>
                  <a:pt x="9778031" y="1312133"/>
                  <a:pt x="9779084" y="1337393"/>
                  <a:pt x="9781189" y="1372477"/>
                </a:cubicBezTo>
                <a:cubicBezTo>
                  <a:pt x="9783294" y="1407561"/>
                  <a:pt x="9787855" y="1442645"/>
                  <a:pt x="9794871" y="1477728"/>
                </a:cubicBezTo>
                <a:cubicBezTo>
                  <a:pt x="9801888" y="1512812"/>
                  <a:pt x="9812414" y="1543686"/>
                  <a:pt x="9826447" y="1570349"/>
                </a:cubicBezTo>
                <a:cubicBezTo>
                  <a:pt x="9840481" y="1597013"/>
                  <a:pt x="9859426" y="1610345"/>
                  <a:pt x="9883283" y="1610345"/>
                </a:cubicBezTo>
                <a:cubicBezTo>
                  <a:pt x="9897317" y="1610345"/>
                  <a:pt x="9906437" y="1606837"/>
                  <a:pt x="9910648" y="1599820"/>
                </a:cubicBezTo>
                <a:cubicBezTo>
                  <a:pt x="9913454" y="1594206"/>
                  <a:pt x="9916262" y="1579471"/>
                  <a:pt x="9919068" y="1555614"/>
                </a:cubicBezTo>
                <a:cubicBezTo>
                  <a:pt x="9920471" y="1544387"/>
                  <a:pt x="9921173" y="1532459"/>
                  <a:pt x="9921173" y="1519829"/>
                </a:cubicBezTo>
                <a:cubicBezTo>
                  <a:pt x="9921173" y="1507199"/>
                  <a:pt x="9921173" y="1493165"/>
                  <a:pt x="9921173" y="1477728"/>
                </a:cubicBezTo>
                <a:lnTo>
                  <a:pt x="9921173" y="1391422"/>
                </a:lnTo>
                <a:cubicBezTo>
                  <a:pt x="9921173" y="1375985"/>
                  <a:pt x="9921173" y="1362654"/>
                  <a:pt x="9921173" y="1351427"/>
                </a:cubicBezTo>
                <a:cubicBezTo>
                  <a:pt x="9921173" y="1340200"/>
                  <a:pt x="9921875" y="1329675"/>
                  <a:pt x="9923278" y="1319851"/>
                </a:cubicBezTo>
                <a:cubicBezTo>
                  <a:pt x="9926085" y="1308625"/>
                  <a:pt x="9933102" y="1300205"/>
                  <a:pt x="9944328" y="1294591"/>
                </a:cubicBezTo>
                <a:cubicBezTo>
                  <a:pt x="9975203" y="1279154"/>
                  <a:pt x="10007830" y="1269331"/>
                  <a:pt x="10042212" y="1265121"/>
                </a:cubicBezTo>
                <a:cubicBezTo>
                  <a:pt x="10076595" y="1260911"/>
                  <a:pt x="10110625" y="1258806"/>
                  <a:pt x="10144306" y="1258806"/>
                </a:cubicBezTo>
                <a:cubicBezTo>
                  <a:pt x="10159743" y="1258806"/>
                  <a:pt x="10179038" y="1259508"/>
                  <a:pt x="10202194" y="1260911"/>
                </a:cubicBezTo>
                <a:cubicBezTo>
                  <a:pt x="10225349" y="1262314"/>
                  <a:pt x="10249206" y="1265472"/>
                  <a:pt x="10273765" y="1270383"/>
                </a:cubicBezTo>
                <a:cubicBezTo>
                  <a:pt x="10298324" y="1275295"/>
                  <a:pt x="10320427" y="1282663"/>
                  <a:pt x="10340073" y="1292486"/>
                </a:cubicBezTo>
                <a:cubicBezTo>
                  <a:pt x="10359720" y="1302310"/>
                  <a:pt x="10373052" y="1314940"/>
                  <a:pt x="10380069" y="1330377"/>
                </a:cubicBezTo>
                <a:lnTo>
                  <a:pt x="10380069" y="1378792"/>
                </a:lnTo>
                <a:lnTo>
                  <a:pt x="10380069" y="1422998"/>
                </a:lnTo>
                <a:cubicBezTo>
                  <a:pt x="10380069" y="1451065"/>
                  <a:pt x="10379016" y="1491060"/>
                  <a:pt x="10376911" y="1542984"/>
                </a:cubicBezTo>
                <a:cubicBezTo>
                  <a:pt x="10374805" y="1594908"/>
                  <a:pt x="10369543" y="1648586"/>
                  <a:pt x="10361124" y="1704019"/>
                </a:cubicBezTo>
                <a:cubicBezTo>
                  <a:pt x="10352703" y="1759451"/>
                  <a:pt x="10340775" y="1810673"/>
                  <a:pt x="10325337" y="1857685"/>
                </a:cubicBezTo>
                <a:cubicBezTo>
                  <a:pt x="10309901" y="1904698"/>
                  <a:pt x="10288851" y="1936624"/>
                  <a:pt x="10262187" y="1953464"/>
                </a:cubicBezTo>
                <a:cubicBezTo>
                  <a:pt x="10199036" y="1975918"/>
                  <a:pt x="10133431" y="1991355"/>
                  <a:pt x="10065367" y="1999774"/>
                </a:cubicBezTo>
                <a:cubicBezTo>
                  <a:pt x="9997305" y="2008195"/>
                  <a:pt x="9930295" y="2012405"/>
                  <a:pt x="9864338" y="2012405"/>
                </a:cubicBezTo>
                <a:cubicBezTo>
                  <a:pt x="9747860" y="2012405"/>
                  <a:pt x="9648923" y="1994512"/>
                  <a:pt x="9567529" y="1958727"/>
                </a:cubicBezTo>
                <a:cubicBezTo>
                  <a:pt x="9486134" y="1922941"/>
                  <a:pt x="9419826" y="1873122"/>
                  <a:pt x="9368604" y="1809270"/>
                </a:cubicBezTo>
                <a:cubicBezTo>
                  <a:pt x="9317382" y="1745417"/>
                  <a:pt x="9280193" y="1669637"/>
                  <a:pt x="9257038" y="1581927"/>
                </a:cubicBezTo>
                <a:cubicBezTo>
                  <a:pt x="9233882" y="1494218"/>
                  <a:pt x="9222305" y="1398439"/>
                  <a:pt x="9222305" y="1294591"/>
                </a:cubicBezTo>
                <a:cubicBezTo>
                  <a:pt x="9222305" y="1185130"/>
                  <a:pt x="9235637" y="1081633"/>
                  <a:pt x="9262300" y="984100"/>
                </a:cubicBezTo>
                <a:cubicBezTo>
                  <a:pt x="9288965" y="886567"/>
                  <a:pt x="9329661" y="800612"/>
                  <a:pt x="9384391" y="726234"/>
                </a:cubicBezTo>
                <a:cubicBezTo>
                  <a:pt x="9439122" y="651857"/>
                  <a:pt x="9508940" y="592916"/>
                  <a:pt x="9593841" y="549412"/>
                </a:cubicBezTo>
                <a:cubicBezTo>
                  <a:pt x="9678744" y="505908"/>
                  <a:pt x="9779436" y="484156"/>
                  <a:pt x="9895913" y="484156"/>
                </a:cubicBezTo>
                <a:close/>
                <a:moveTo>
                  <a:pt x="3740353" y="237868"/>
                </a:moveTo>
                <a:cubicBezTo>
                  <a:pt x="3758597" y="236465"/>
                  <a:pt x="3772630" y="238570"/>
                  <a:pt x="3782453" y="244183"/>
                </a:cubicBezTo>
                <a:cubicBezTo>
                  <a:pt x="3785260" y="246990"/>
                  <a:pt x="3789470" y="250498"/>
                  <a:pt x="3795084" y="254708"/>
                </a:cubicBezTo>
                <a:cubicBezTo>
                  <a:pt x="3800697" y="258918"/>
                  <a:pt x="3806310" y="264532"/>
                  <a:pt x="3811924" y="271549"/>
                </a:cubicBezTo>
                <a:lnTo>
                  <a:pt x="3824554" y="282074"/>
                </a:lnTo>
                <a:cubicBezTo>
                  <a:pt x="3831571" y="289090"/>
                  <a:pt x="3839289" y="296809"/>
                  <a:pt x="3847710" y="305229"/>
                </a:cubicBezTo>
                <a:cubicBezTo>
                  <a:pt x="3856129" y="313649"/>
                  <a:pt x="3864550" y="323473"/>
                  <a:pt x="3872969" y="334699"/>
                </a:cubicBezTo>
                <a:cubicBezTo>
                  <a:pt x="3884197" y="347330"/>
                  <a:pt x="3894020" y="361012"/>
                  <a:pt x="3902440" y="375747"/>
                </a:cubicBezTo>
                <a:cubicBezTo>
                  <a:pt x="3910860" y="390483"/>
                  <a:pt x="3919982" y="405569"/>
                  <a:pt x="3929805" y="421005"/>
                </a:cubicBezTo>
                <a:cubicBezTo>
                  <a:pt x="3946646" y="457493"/>
                  <a:pt x="3951557" y="492576"/>
                  <a:pt x="3944541" y="526257"/>
                </a:cubicBezTo>
                <a:cubicBezTo>
                  <a:pt x="3936120" y="562744"/>
                  <a:pt x="3912263" y="596424"/>
                  <a:pt x="3872969" y="627298"/>
                </a:cubicBezTo>
                <a:cubicBezTo>
                  <a:pt x="3853323" y="642735"/>
                  <a:pt x="3835079" y="656417"/>
                  <a:pt x="3818239" y="668346"/>
                </a:cubicBezTo>
                <a:cubicBezTo>
                  <a:pt x="3801399" y="680274"/>
                  <a:pt x="3781752" y="690449"/>
                  <a:pt x="3759298" y="698869"/>
                </a:cubicBezTo>
                <a:cubicBezTo>
                  <a:pt x="3777542" y="721322"/>
                  <a:pt x="3792979" y="745180"/>
                  <a:pt x="3805609" y="770440"/>
                </a:cubicBezTo>
                <a:cubicBezTo>
                  <a:pt x="3818239" y="795700"/>
                  <a:pt x="3829466" y="822364"/>
                  <a:pt x="3839289" y="850431"/>
                </a:cubicBezTo>
                <a:cubicBezTo>
                  <a:pt x="3863146" y="926212"/>
                  <a:pt x="3875074" y="1006203"/>
                  <a:pt x="3875074" y="1090404"/>
                </a:cubicBezTo>
                <a:cubicBezTo>
                  <a:pt x="3875074" y="1160571"/>
                  <a:pt x="3873321" y="1224424"/>
                  <a:pt x="3869812" y="1281961"/>
                </a:cubicBezTo>
                <a:cubicBezTo>
                  <a:pt x="3866304" y="1339498"/>
                  <a:pt x="3861041" y="1392124"/>
                  <a:pt x="3854025" y="1439838"/>
                </a:cubicBezTo>
                <a:cubicBezTo>
                  <a:pt x="3839991" y="1533862"/>
                  <a:pt x="3821046" y="1611748"/>
                  <a:pt x="3797189" y="1673496"/>
                </a:cubicBezTo>
                <a:cubicBezTo>
                  <a:pt x="3773332" y="1735243"/>
                  <a:pt x="3748071" y="1782957"/>
                  <a:pt x="3721408" y="1816637"/>
                </a:cubicBezTo>
                <a:cubicBezTo>
                  <a:pt x="3691938" y="1851721"/>
                  <a:pt x="3666677" y="1878385"/>
                  <a:pt x="3645627" y="1896628"/>
                </a:cubicBezTo>
                <a:cubicBezTo>
                  <a:pt x="3610544" y="1924695"/>
                  <a:pt x="3557917" y="1947149"/>
                  <a:pt x="3487750" y="1963989"/>
                </a:cubicBezTo>
                <a:cubicBezTo>
                  <a:pt x="3416180" y="1980829"/>
                  <a:pt x="3336891" y="1989249"/>
                  <a:pt x="3249882" y="1989249"/>
                </a:cubicBezTo>
                <a:lnTo>
                  <a:pt x="3247777" y="1991355"/>
                </a:lnTo>
                <a:cubicBezTo>
                  <a:pt x="3162173" y="1991355"/>
                  <a:pt x="3084287" y="1982934"/>
                  <a:pt x="3014120" y="1966094"/>
                </a:cubicBezTo>
                <a:cubicBezTo>
                  <a:pt x="2945355" y="1949254"/>
                  <a:pt x="2893431" y="1926800"/>
                  <a:pt x="2858347" y="1898733"/>
                </a:cubicBezTo>
                <a:cubicBezTo>
                  <a:pt x="2837298" y="1880490"/>
                  <a:pt x="2812038" y="1853826"/>
                  <a:pt x="2782566" y="1818742"/>
                </a:cubicBezTo>
                <a:cubicBezTo>
                  <a:pt x="2755903" y="1785062"/>
                  <a:pt x="2730643" y="1737348"/>
                  <a:pt x="2706786" y="1675601"/>
                </a:cubicBezTo>
                <a:cubicBezTo>
                  <a:pt x="2684333" y="1613853"/>
                  <a:pt x="2665388" y="1535967"/>
                  <a:pt x="2649950" y="1441943"/>
                </a:cubicBezTo>
                <a:cubicBezTo>
                  <a:pt x="2642933" y="1394229"/>
                  <a:pt x="2637671" y="1341253"/>
                  <a:pt x="2634162" y="1283014"/>
                </a:cubicBezTo>
                <a:cubicBezTo>
                  <a:pt x="2630654" y="1224775"/>
                  <a:pt x="2628900" y="1160571"/>
                  <a:pt x="2628900" y="1090404"/>
                </a:cubicBezTo>
                <a:cubicBezTo>
                  <a:pt x="2628900" y="1006203"/>
                  <a:pt x="2640829" y="926212"/>
                  <a:pt x="2664685" y="850431"/>
                </a:cubicBezTo>
                <a:cubicBezTo>
                  <a:pt x="2687139" y="777457"/>
                  <a:pt x="2724328" y="714305"/>
                  <a:pt x="2776251" y="660978"/>
                </a:cubicBezTo>
                <a:cubicBezTo>
                  <a:pt x="2826772" y="607651"/>
                  <a:pt x="2891327" y="566252"/>
                  <a:pt x="2969914" y="536782"/>
                </a:cubicBezTo>
                <a:cubicBezTo>
                  <a:pt x="3048502" y="507311"/>
                  <a:pt x="3142526" y="492576"/>
                  <a:pt x="3251988" y="492576"/>
                </a:cubicBezTo>
                <a:cubicBezTo>
                  <a:pt x="3362852" y="492576"/>
                  <a:pt x="3456876" y="507311"/>
                  <a:pt x="3534060" y="536782"/>
                </a:cubicBezTo>
                <a:cubicBezTo>
                  <a:pt x="3536867" y="539588"/>
                  <a:pt x="3540375" y="540992"/>
                  <a:pt x="3544586" y="540992"/>
                </a:cubicBezTo>
                <a:cubicBezTo>
                  <a:pt x="3600719" y="528362"/>
                  <a:pt x="3641417" y="512223"/>
                  <a:pt x="3666677" y="492576"/>
                </a:cubicBezTo>
                <a:cubicBezTo>
                  <a:pt x="3669484" y="489770"/>
                  <a:pt x="3672641" y="486261"/>
                  <a:pt x="3676150" y="482051"/>
                </a:cubicBezTo>
                <a:cubicBezTo>
                  <a:pt x="3679658" y="477841"/>
                  <a:pt x="3682816" y="472228"/>
                  <a:pt x="3685623" y="465211"/>
                </a:cubicBezTo>
                <a:cubicBezTo>
                  <a:pt x="3688429" y="458194"/>
                  <a:pt x="3688429" y="449774"/>
                  <a:pt x="3685623" y="439951"/>
                </a:cubicBezTo>
                <a:cubicBezTo>
                  <a:pt x="3680009" y="424514"/>
                  <a:pt x="3671589" y="409779"/>
                  <a:pt x="3660362" y="395745"/>
                </a:cubicBezTo>
                <a:cubicBezTo>
                  <a:pt x="3651942" y="387325"/>
                  <a:pt x="3639663" y="377151"/>
                  <a:pt x="3623524" y="365222"/>
                </a:cubicBezTo>
                <a:cubicBezTo>
                  <a:pt x="3607386" y="353294"/>
                  <a:pt x="3587388" y="340313"/>
                  <a:pt x="3563531" y="326279"/>
                </a:cubicBezTo>
                <a:cubicBezTo>
                  <a:pt x="3570548" y="313649"/>
                  <a:pt x="3578968" y="302422"/>
                  <a:pt x="3588791" y="292599"/>
                </a:cubicBezTo>
                <a:cubicBezTo>
                  <a:pt x="3598615" y="282775"/>
                  <a:pt x="3610544" y="275759"/>
                  <a:pt x="3624577" y="271549"/>
                </a:cubicBezTo>
                <a:lnTo>
                  <a:pt x="3622472" y="271549"/>
                </a:lnTo>
                <a:cubicBezTo>
                  <a:pt x="3632295" y="264532"/>
                  <a:pt x="3642119" y="259620"/>
                  <a:pt x="3651942" y="256814"/>
                </a:cubicBezTo>
                <a:cubicBezTo>
                  <a:pt x="3661765" y="254007"/>
                  <a:pt x="3670887" y="251200"/>
                  <a:pt x="3679307" y="248393"/>
                </a:cubicBezTo>
                <a:cubicBezTo>
                  <a:pt x="3689131" y="245587"/>
                  <a:pt x="3698954" y="243482"/>
                  <a:pt x="3708778" y="242078"/>
                </a:cubicBezTo>
                <a:cubicBezTo>
                  <a:pt x="3718601" y="240675"/>
                  <a:pt x="3729126" y="239272"/>
                  <a:pt x="3740353" y="237868"/>
                </a:cubicBezTo>
                <a:close/>
                <a:moveTo>
                  <a:pt x="7128767" y="73676"/>
                </a:moveTo>
                <a:cubicBezTo>
                  <a:pt x="7138590" y="75080"/>
                  <a:pt x="7154027" y="81395"/>
                  <a:pt x="7175078" y="92622"/>
                </a:cubicBezTo>
                <a:cubicBezTo>
                  <a:pt x="7184900" y="98235"/>
                  <a:pt x="7195075" y="103848"/>
                  <a:pt x="7205600" y="109462"/>
                </a:cubicBezTo>
                <a:cubicBezTo>
                  <a:pt x="7216126" y="115075"/>
                  <a:pt x="7227001" y="121390"/>
                  <a:pt x="7238228" y="128407"/>
                </a:cubicBezTo>
                <a:cubicBezTo>
                  <a:pt x="7249455" y="135424"/>
                  <a:pt x="7261383" y="143142"/>
                  <a:pt x="7274014" y="151562"/>
                </a:cubicBezTo>
                <a:cubicBezTo>
                  <a:pt x="7286644" y="159982"/>
                  <a:pt x="7299274" y="169104"/>
                  <a:pt x="7311904" y="178928"/>
                </a:cubicBezTo>
                <a:cubicBezTo>
                  <a:pt x="7324534" y="187348"/>
                  <a:pt x="7336462" y="195417"/>
                  <a:pt x="7347690" y="203135"/>
                </a:cubicBezTo>
                <a:cubicBezTo>
                  <a:pt x="7358916" y="210854"/>
                  <a:pt x="7369441" y="218221"/>
                  <a:pt x="7379265" y="225238"/>
                </a:cubicBezTo>
                <a:cubicBezTo>
                  <a:pt x="7389088" y="232255"/>
                  <a:pt x="7398210" y="239272"/>
                  <a:pt x="7406630" y="246288"/>
                </a:cubicBezTo>
                <a:cubicBezTo>
                  <a:pt x="7415050" y="253305"/>
                  <a:pt x="7422768" y="260322"/>
                  <a:pt x="7429785" y="267339"/>
                </a:cubicBezTo>
                <a:cubicBezTo>
                  <a:pt x="7443818" y="278565"/>
                  <a:pt x="7450836" y="286284"/>
                  <a:pt x="7450836" y="290494"/>
                </a:cubicBezTo>
                <a:cubicBezTo>
                  <a:pt x="7449432" y="297511"/>
                  <a:pt x="7443117" y="310843"/>
                  <a:pt x="7431890" y="330489"/>
                </a:cubicBezTo>
                <a:cubicBezTo>
                  <a:pt x="7426276" y="338910"/>
                  <a:pt x="7419260" y="347330"/>
                  <a:pt x="7410840" y="355750"/>
                </a:cubicBezTo>
                <a:cubicBezTo>
                  <a:pt x="7402420" y="364170"/>
                  <a:pt x="7394000" y="372590"/>
                  <a:pt x="7385580" y="381010"/>
                </a:cubicBezTo>
                <a:cubicBezTo>
                  <a:pt x="7368740" y="399254"/>
                  <a:pt x="7351899" y="413989"/>
                  <a:pt x="7335060" y="425215"/>
                </a:cubicBezTo>
                <a:cubicBezTo>
                  <a:pt x="7318220" y="436442"/>
                  <a:pt x="7303484" y="442056"/>
                  <a:pt x="7290854" y="442056"/>
                </a:cubicBezTo>
                <a:cubicBezTo>
                  <a:pt x="7285240" y="440652"/>
                  <a:pt x="7279276" y="438898"/>
                  <a:pt x="7272961" y="436793"/>
                </a:cubicBezTo>
                <a:cubicBezTo>
                  <a:pt x="7266646" y="434688"/>
                  <a:pt x="7258576" y="430829"/>
                  <a:pt x="7248753" y="425215"/>
                </a:cubicBezTo>
                <a:cubicBezTo>
                  <a:pt x="7240334" y="421005"/>
                  <a:pt x="7231913" y="416094"/>
                  <a:pt x="7223493" y="410480"/>
                </a:cubicBezTo>
                <a:cubicBezTo>
                  <a:pt x="7215072" y="404867"/>
                  <a:pt x="7206653" y="399955"/>
                  <a:pt x="7198232" y="395745"/>
                </a:cubicBezTo>
                <a:cubicBezTo>
                  <a:pt x="7187006" y="388728"/>
                  <a:pt x="7175779" y="382413"/>
                  <a:pt x="7164552" y="376800"/>
                </a:cubicBezTo>
                <a:cubicBezTo>
                  <a:pt x="7153326" y="371186"/>
                  <a:pt x="7142098" y="364871"/>
                  <a:pt x="7130872" y="357855"/>
                </a:cubicBezTo>
                <a:cubicBezTo>
                  <a:pt x="7119645" y="366275"/>
                  <a:pt x="7108067" y="373993"/>
                  <a:pt x="7096138" y="381010"/>
                </a:cubicBezTo>
                <a:cubicBezTo>
                  <a:pt x="7084210" y="388027"/>
                  <a:pt x="7072632" y="395043"/>
                  <a:pt x="7061406" y="402060"/>
                </a:cubicBezTo>
                <a:cubicBezTo>
                  <a:pt x="7052986" y="409077"/>
                  <a:pt x="7044566" y="414690"/>
                  <a:pt x="7036146" y="418900"/>
                </a:cubicBezTo>
                <a:cubicBezTo>
                  <a:pt x="7027726" y="423111"/>
                  <a:pt x="7018604" y="428022"/>
                  <a:pt x="7008780" y="433636"/>
                </a:cubicBezTo>
                <a:cubicBezTo>
                  <a:pt x="6991940" y="442056"/>
                  <a:pt x="6980713" y="446266"/>
                  <a:pt x="6975100" y="446266"/>
                </a:cubicBezTo>
                <a:cubicBezTo>
                  <a:pt x="6962470" y="446266"/>
                  <a:pt x="6946331" y="440652"/>
                  <a:pt x="6926684" y="429426"/>
                </a:cubicBezTo>
                <a:cubicBezTo>
                  <a:pt x="6918264" y="423812"/>
                  <a:pt x="6909844" y="417146"/>
                  <a:pt x="6901424" y="409428"/>
                </a:cubicBezTo>
                <a:cubicBezTo>
                  <a:pt x="6893004" y="401709"/>
                  <a:pt x="6884584" y="394342"/>
                  <a:pt x="6876164" y="387325"/>
                </a:cubicBezTo>
                <a:cubicBezTo>
                  <a:pt x="6859324" y="371888"/>
                  <a:pt x="6845290" y="355750"/>
                  <a:pt x="6834064" y="338910"/>
                </a:cubicBezTo>
                <a:cubicBezTo>
                  <a:pt x="6822836" y="322069"/>
                  <a:pt x="6817223" y="306632"/>
                  <a:pt x="6817223" y="292599"/>
                </a:cubicBezTo>
                <a:lnTo>
                  <a:pt x="6808804" y="290494"/>
                </a:lnTo>
                <a:cubicBezTo>
                  <a:pt x="6831256" y="273654"/>
                  <a:pt x="6852306" y="257515"/>
                  <a:pt x="6871954" y="242078"/>
                </a:cubicBezTo>
                <a:cubicBezTo>
                  <a:pt x="6891600" y="226642"/>
                  <a:pt x="6911950" y="211906"/>
                  <a:pt x="6933000" y="197873"/>
                </a:cubicBezTo>
                <a:cubicBezTo>
                  <a:pt x="6948436" y="185243"/>
                  <a:pt x="6964925" y="172963"/>
                  <a:pt x="6982468" y="161035"/>
                </a:cubicBezTo>
                <a:cubicBezTo>
                  <a:pt x="7000009" y="149106"/>
                  <a:pt x="7018604" y="137529"/>
                  <a:pt x="7038251" y="126302"/>
                </a:cubicBezTo>
                <a:cubicBezTo>
                  <a:pt x="7056494" y="115075"/>
                  <a:pt x="7073334" y="105252"/>
                  <a:pt x="7088771" y="96832"/>
                </a:cubicBezTo>
                <a:cubicBezTo>
                  <a:pt x="7104208" y="88411"/>
                  <a:pt x="7117540" y="80693"/>
                  <a:pt x="7128767" y="73676"/>
                </a:cubicBezTo>
                <a:close/>
                <a:moveTo>
                  <a:pt x="3334083" y="0"/>
                </a:moveTo>
                <a:cubicBezTo>
                  <a:pt x="3341100" y="0"/>
                  <a:pt x="3350572" y="351"/>
                  <a:pt x="3362501" y="1053"/>
                </a:cubicBezTo>
                <a:cubicBezTo>
                  <a:pt x="3374429" y="1755"/>
                  <a:pt x="3381095" y="2106"/>
                  <a:pt x="3382499" y="2106"/>
                </a:cubicBezTo>
                <a:cubicBezTo>
                  <a:pt x="3390919" y="10526"/>
                  <a:pt x="3398287" y="19296"/>
                  <a:pt x="3404602" y="28418"/>
                </a:cubicBezTo>
                <a:cubicBezTo>
                  <a:pt x="3410917" y="37540"/>
                  <a:pt x="3417582" y="46311"/>
                  <a:pt x="3424599" y="54731"/>
                </a:cubicBezTo>
                <a:cubicBezTo>
                  <a:pt x="3431616" y="65958"/>
                  <a:pt x="3437230" y="78237"/>
                  <a:pt x="3441439" y="91569"/>
                </a:cubicBezTo>
                <a:cubicBezTo>
                  <a:pt x="3445650" y="104901"/>
                  <a:pt x="3449158" y="117180"/>
                  <a:pt x="3451964" y="128407"/>
                </a:cubicBezTo>
                <a:cubicBezTo>
                  <a:pt x="3454771" y="136827"/>
                  <a:pt x="3458279" y="148054"/>
                  <a:pt x="3462490" y="162087"/>
                </a:cubicBezTo>
                <a:cubicBezTo>
                  <a:pt x="3466700" y="176121"/>
                  <a:pt x="3469507" y="188751"/>
                  <a:pt x="3470909" y="199978"/>
                </a:cubicBezTo>
                <a:cubicBezTo>
                  <a:pt x="3472313" y="209801"/>
                  <a:pt x="3472313" y="221028"/>
                  <a:pt x="3470909" y="233658"/>
                </a:cubicBezTo>
                <a:cubicBezTo>
                  <a:pt x="3469507" y="246288"/>
                  <a:pt x="3469507" y="256814"/>
                  <a:pt x="3470909" y="265234"/>
                </a:cubicBezTo>
                <a:cubicBezTo>
                  <a:pt x="3463893" y="273654"/>
                  <a:pt x="3454070" y="281372"/>
                  <a:pt x="3441439" y="288389"/>
                </a:cubicBezTo>
                <a:cubicBezTo>
                  <a:pt x="3428809" y="295406"/>
                  <a:pt x="3418986" y="301721"/>
                  <a:pt x="3411969" y="307334"/>
                </a:cubicBezTo>
                <a:cubicBezTo>
                  <a:pt x="3404952" y="311544"/>
                  <a:pt x="3398638" y="316807"/>
                  <a:pt x="3393024" y="323122"/>
                </a:cubicBezTo>
                <a:cubicBezTo>
                  <a:pt x="3387411" y="329437"/>
                  <a:pt x="3382499" y="333998"/>
                  <a:pt x="3378289" y="336804"/>
                </a:cubicBezTo>
                <a:cubicBezTo>
                  <a:pt x="3375482" y="339611"/>
                  <a:pt x="3372676" y="341716"/>
                  <a:pt x="3369869" y="343120"/>
                </a:cubicBezTo>
                <a:cubicBezTo>
                  <a:pt x="3364255" y="348733"/>
                  <a:pt x="3361449" y="352241"/>
                  <a:pt x="3361449" y="353645"/>
                </a:cubicBezTo>
                <a:lnTo>
                  <a:pt x="3361449" y="391535"/>
                </a:lnTo>
                <a:lnTo>
                  <a:pt x="3361449" y="404165"/>
                </a:lnTo>
                <a:cubicBezTo>
                  <a:pt x="3360045" y="413989"/>
                  <a:pt x="3358641" y="419602"/>
                  <a:pt x="3357239" y="421005"/>
                </a:cubicBezTo>
                <a:cubicBezTo>
                  <a:pt x="3353028" y="421005"/>
                  <a:pt x="3348819" y="421707"/>
                  <a:pt x="3344608" y="423111"/>
                </a:cubicBezTo>
                <a:cubicBezTo>
                  <a:pt x="3338995" y="423111"/>
                  <a:pt x="3330225" y="424163"/>
                  <a:pt x="3318296" y="426268"/>
                </a:cubicBezTo>
                <a:cubicBezTo>
                  <a:pt x="3306368" y="428373"/>
                  <a:pt x="3296894" y="429426"/>
                  <a:pt x="3289878" y="429426"/>
                </a:cubicBezTo>
                <a:cubicBezTo>
                  <a:pt x="3282862" y="429426"/>
                  <a:pt x="3276897" y="429776"/>
                  <a:pt x="3271985" y="430478"/>
                </a:cubicBezTo>
                <a:cubicBezTo>
                  <a:pt x="3267073" y="431180"/>
                  <a:pt x="3261109" y="431531"/>
                  <a:pt x="3254092" y="431531"/>
                </a:cubicBezTo>
                <a:lnTo>
                  <a:pt x="3216201" y="431531"/>
                </a:lnTo>
                <a:cubicBezTo>
                  <a:pt x="3209186" y="431531"/>
                  <a:pt x="3203922" y="431180"/>
                  <a:pt x="3200414" y="430478"/>
                </a:cubicBezTo>
                <a:cubicBezTo>
                  <a:pt x="3196906" y="429776"/>
                  <a:pt x="3193748" y="429426"/>
                  <a:pt x="3190942" y="429426"/>
                </a:cubicBezTo>
                <a:cubicBezTo>
                  <a:pt x="3181118" y="428022"/>
                  <a:pt x="3176206" y="425917"/>
                  <a:pt x="3176206" y="423111"/>
                </a:cubicBezTo>
                <a:cubicBezTo>
                  <a:pt x="3176206" y="420304"/>
                  <a:pt x="3176206" y="416795"/>
                  <a:pt x="3176206" y="412585"/>
                </a:cubicBezTo>
                <a:cubicBezTo>
                  <a:pt x="3176206" y="408375"/>
                  <a:pt x="3175505" y="402762"/>
                  <a:pt x="3174101" y="395745"/>
                </a:cubicBezTo>
                <a:cubicBezTo>
                  <a:pt x="3174101" y="388728"/>
                  <a:pt x="3174101" y="385571"/>
                  <a:pt x="3174101" y="386272"/>
                </a:cubicBezTo>
                <a:cubicBezTo>
                  <a:pt x="3174101" y="386974"/>
                  <a:pt x="3173399" y="383817"/>
                  <a:pt x="3171997" y="376800"/>
                </a:cubicBezTo>
                <a:lnTo>
                  <a:pt x="3171997" y="334699"/>
                </a:lnTo>
                <a:cubicBezTo>
                  <a:pt x="3171997" y="327683"/>
                  <a:pt x="3171997" y="321718"/>
                  <a:pt x="3171997" y="316807"/>
                </a:cubicBezTo>
                <a:cubicBezTo>
                  <a:pt x="3171997" y="311895"/>
                  <a:pt x="3172699" y="308036"/>
                  <a:pt x="3174101" y="305229"/>
                </a:cubicBezTo>
                <a:cubicBezTo>
                  <a:pt x="3174101" y="301019"/>
                  <a:pt x="3180416" y="296107"/>
                  <a:pt x="3193046" y="290494"/>
                </a:cubicBezTo>
                <a:cubicBezTo>
                  <a:pt x="3201467" y="280670"/>
                  <a:pt x="3213395" y="270145"/>
                  <a:pt x="3228832" y="258918"/>
                </a:cubicBezTo>
                <a:cubicBezTo>
                  <a:pt x="3235849" y="254708"/>
                  <a:pt x="3242164" y="250148"/>
                  <a:pt x="3247777" y="245236"/>
                </a:cubicBezTo>
                <a:cubicBezTo>
                  <a:pt x="3253390" y="240324"/>
                  <a:pt x="3259004" y="236465"/>
                  <a:pt x="3264617" y="233658"/>
                </a:cubicBezTo>
                <a:cubicBezTo>
                  <a:pt x="3268828" y="230852"/>
                  <a:pt x="3273037" y="228746"/>
                  <a:pt x="3277247" y="227343"/>
                </a:cubicBezTo>
                <a:cubicBezTo>
                  <a:pt x="3281458" y="225940"/>
                  <a:pt x="3284264" y="223835"/>
                  <a:pt x="3285667" y="221028"/>
                </a:cubicBezTo>
                <a:lnTo>
                  <a:pt x="3275143" y="193663"/>
                </a:lnTo>
                <a:cubicBezTo>
                  <a:pt x="3272336" y="193663"/>
                  <a:pt x="3263916" y="197171"/>
                  <a:pt x="3249882" y="204188"/>
                </a:cubicBezTo>
                <a:cubicBezTo>
                  <a:pt x="3242865" y="209801"/>
                  <a:pt x="3236550" y="214362"/>
                  <a:pt x="3230937" y="217871"/>
                </a:cubicBezTo>
                <a:cubicBezTo>
                  <a:pt x="3225324" y="221379"/>
                  <a:pt x="3219009" y="225940"/>
                  <a:pt x="3211992" y="231553"/>
                </a:cubicBezTo>
                <a:cubicBezTo>
                  <a:pt x="3197958" y="239973"/>
                  <a:pt x="3183223" y="249095"/>
                  <a:pt x="3167786" y="258918"/>
                </a:cubicBezTo>
                <a:cubicBezTo>
                  <a:pt x="3162173" y="264532"/>
                  <a:pt x="3156910" y="269444"/>
                  <a:pt x="3151998" y="273654"/>
                </a:cubicBezTo>
                <a:cubicBezTo>
                  <a:pt x="3147087" y="277864"/>
                  <a:pt x="3143227" y="282074"/>
                  <a:pt x="3140421" y="286284"/>
                </a:cubicBezTo>
                <a:lnTo>
                  <a:pt x="3138316" y="292599"/>
                </a:lnTo>
                <a:cubicBezTo>
                  <a:pt x="3135509" y="292599"/>
                  <a:pt x="3129194" y="288389"/>
                  <a:pt x="3119370" y="279969"/>
                </a:cubicBezTo>
                <a:cubicBezTo>
                  <a:pt x="3115161" y="274355"/>
                  <a:pt x="3110600" y="268040"/>
                  <a:pt x="3105689" y="261024"/>
                </a:cubicBezTo>
                <a:cubicBezTo>
                  <a:pt x="3100776" y="254007"/>
                  <a:pt x="3094812" y="246990"/>
                  <a:pt x="3087795" y="239973"/>
                </a:cubicBezTo>
                <a:cubicBezTo>
                  <a:pt x="3083585" y="232957"/>
                  <a:pt x="3079024" y="224536"/>
                  <a:pt x="3074113" y="214713"/>
                </a:cubicBezTo>
                <a:cubicBezTo>
                  <a:pt x="3069202" y="204890"/>
                  <a:pt x="3063938" y="194364"/>
                  <a:pt x="3058325" y="183138"/>
                </a:cubicBezTo>
                <a:cubicBezTo>
                  <a:pt x="3054115" y="171911"/>
                  <a:pt x="3051308" y="158579"/>
                  <a:pt x="3049905" y="143142"/>
                </a:cubicBezTo>
                <a:cubicBezTo>
                  <a:pt x="3048502" y="127705"/>
                  <a:pt x="3047098" y="114373"/>
                  <a:pt x="3045695" y="103147"/>
                </a:cubicBezTo>
                <a:cubicBezTo>
                  <a:pt x="3048502" y="97533"/>
                  <a:pt x="3052712" y="91218"/>
                  <a:pt x="3058325" y="84201"/>
                </a:cubicBezTo>
                <a:cubicBezTo>
                  <a:pt x="3063938" y="77185"/>
                  <a:pt x="3070955" y="71571"/>
                  <a:pt x="3079375" y="67361"/>
                </a:cubicBezTo>
                <a:cubicBezTo>
                  <a:pt x="3087795" y="60345"/>
                  <a:pt x="3097268" y="55082"/>
                  <a:pt x="3107793" y="51574"/>
                </a:cubicBezTo>
                <a:cubicBezTo>
                  <a:pt x="3118318" y="48065"/>
                  <a:pt x="3129194" y="43504"/>
                  <a:pt x="3140421" y="37891"/>
                </a:cubicBezTo>
                <a:cubicBezTo>
                  <a:pt x="3151648" y="35084"/>
                  <a:pt x="3162874" y="31927"/>
                  <a:pt x="3174101" y="28418"/>
                </a:cubicBezTo>
                <a:cubicBezTo>
                  <a:pt x="3185329" y="24910"/>
                  <a:pt x="3197958" y="21752"/>
                  <a:pt x="3211992" y="18946"/>
                </a:cubicBezTo>
                <a:cubicBezTo>
                  <a:pt x="3223218" y="14736"/>
                  <a:pt x="3234445" y="11929"/>
                  <a:pt x="3245673" y="10526"/>
                </a:cubicBezTo>
                <a:cubicBezTo>
                  <a:pt x="3256899" y="9122"/>
                  <a:pt x="3267424" y="7017"/>
                  <a:pt x="3277247" y="4210"/>
                </a:cubicBezTo>
                <a:cubicBezTo>
                  <a:pt x="3288475" y="2807"/>
                  <a:pt x="3298999" y="1755"/>
                  <a:pt x="3308823" y="1053"/>
                </a:cubicBezTo>
                <a:cubicBezTo>
                  <a:pt x="3318647" y="351"/>
                  <a:pt x="3327067" y="0"/>
                  <a:pt x="3334083" y="0"/>
                </a:cubicBezTo>
                <a:close/>
              </a:path>
            </a:pathLst>
          </a:custGeom>
          <a:solidFill>
            <a:srgbClr val="EF6A4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
        <p:nvSpPr>
          <p:cNvPr id="20" name="TextBox 2">
            <a:extLst>
              <a:ext uri="{FF2B5EF4-FFF2-40B4-BE49-F238E27FC236}">
                <a16:creationId xmlns:a16="http://schemas.microsoft.com/office/drawing/2014/main" id="{4D192205-7C59-2293-4CEC-96C1C07987AE}"/>
              </a:ext>
            </a:extLst>
          </p:cNvPr>
          <p:cNvSpPr txBox="1">
            <a:spLocks noChangeAspect="1"/>
          </p:cNvSpPr>
          <p:nvPr/>
        </p:nvSpPr>
        <p:spPr>
          <a:xfrm>
            <a:off x="2896158" y="-5851808"/>
            <a:ext cx="11639900" cy="4930207"/>
          </a:xfrm>
          <a:prstGeom prst="rect">
            <a:avLst/>
          </a:prstGeom>
        </p:spPr>
        <p:txBody>
          <a:bodyPr wrap="square"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vi-VN" sz="16600" b="0" i="0" u="none" strike="noStrike" kern="1200" cap="none" spc="0" normalizeH="0" baseline="0" noProof="0">
                <a:ln>
                  <a:noFill/>
                </a:ln>
                <a:solidFill>
                  <a:srgbClr val="EF6A4A"/>
                </a:solidFill>
                <a:effectLst/>
                <a:uLnTx/>
                <a:uFillTx/>
                <a:latin typeface="SVN-DUMPLING" panose="02000000000000000000" pitchFamily="2" charset="0"/>
              </a:rPr>
              <a:t>KHỞI ĐỘNG</a:t>
            </a: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08191-5590-7232-C76D-04D71839F48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88C5670-DB8F-572F-A4D2-EDD301394961}"/>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33559FC6-599F-4D0C-8107-A94D3DFA9F48}"/>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26E5BCC5-B060-D47C-B65F-854A0CDB40E6}"/>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a:extLst>
              <a:ext uri="{FF2B5EF4-FFF2-40B4-BE49-F238E27FC236}">
                <a16:creationId xmlns:a16="http://schemas.microsoft.com/office/drawing/2014/main" id="{6F483C41-FCE5-FFDF-A141-A07492161502}"/>
              </a:ext>
            </a:extLst>
          </p:cNvPr>
          <p:cNvGrpSpPr/>
          <p:nvPr/>
        </p:nvGrpSpPr>
        <p:grpSpPr>
          <a:xfrm>
            <a:off x="2743200" y="1455773"/>
            <a:ext cx="11945816" cy="6289248"/>
            <a:chOff x="0" y="0"/>
            <a:chExt cx="12778154" cy="8385664"/>
          </a:xfrm>
        </p:grpSpPr>
        <p:sp>
          <p:nvSpPr>
            <p:cNvPr id="6" name="Freeform 6">
              <a:extLst>
                <a:ext uri="{FF2B5EF4-FFF2-40B4-BE49-F238E27FC236}">
                  <a16:creationId xmlns:a16="http://schemas.microsoft.com/office/drawing/2014/main" id="{C6B37536-BECB-D8DA-AAD9-206812EC6CD1}"/>
                </a:ext>
              </a:extLst>
            </p:cNvPr>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33B73E6-C063-DCB8-04B7-298B0A8DDFA7}"/>
                </a:ext>
              </a:extLst>
            </p:cNvPr>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BA2317CC-A5F6-4399-4D0A-EC15C38B23E5}"/>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3E042232-A835-CE38-D8DD-87EC2AE2645B}"/>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BA79DD73-39D3-0A4A-3FE5-A2D203B337EB}"/>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F2B22C15-1D40-D706-ABCE-94D3FEA2972D}"/>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DBEBE103-8729-78BD-5A10-272AED8DFA5F}"/>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12F30919-06BF-A937-2790-5EE8C8D64C9D}"/>
              </a:ext>
            </a:extLst>
          </p:cNvPr>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CD0C3405-ECB7-3621-748C-8961F09A48DE}"/>
              </a:ext>
            </a:extLst>
          </p:cNvPr>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5D053953-6968-2C1A-9603-F01D62D1E918}"/>
              </a:ext>
            </a:extLst>
          </p:cNvPr>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B4816949-DFC4-F67F-D6E2-B4D6ABEB3AD3}"/>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16E56824-F093-7BE0-E31D-A37C86FD5BE1}"/>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TextBox 2">
            <a:extLst>
              <a:ext uri="{FF2B5EF4-FFF2-40B4-BE49-F238E27FC236}">
                <a16:creationId xmlns:a16="http://schemas.microsoft.com/office/drawing/2014/main" id="{FA50EF2F-C83F-C23C-CCC3-65A679B92A57}"/>
              </a:ext>
            </a:extLst>
          </p:cNvPr>
          <p:cNvSpPr txBox="1">
            <a:spLocks noChangeAspect="1"/>
          </p:cNvSpPr>
          <p:nvPr/>
        </p:nvSpPr>
        <p:spPr>
          <a:xfrm>
            <a:off x="2896158" y="-5851808"/>
            <a:ext cx="11639900" cy="4930207"/>
          </a:xfrm>
          <a:prstGeom prst="rect">
            <a:avLst/>
          </a:prstGeom>
        </p:spPr>
        <p:txBody>
          <a:bodyPr wrap="square"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vi-VN" sz="16600" b="0" i="0" u="none" strike="noStrike" kern="1200" cap="none" spc="0" normalizeH="0" baseline="0" noProof="0">
                <a:ln>
                  <a:noFill/>
                </a:ln>
                <a:solidFill>
                  <a:srgbClr val="EF6A4A"/>
                </a:solidFill>
                <a:effectLst/>
                <a:uLnTx/>
                <a:uFillTx/>
                <a:latin typeface="SVN-DUMPLING" panose="02000000000000000000" pitchFamily="2" charset="0"/>
              </a:rPr>
              <a:t>KHỞI ĐỘNG</a:t>
            </a: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
        <p:nvSpPr>
          <p:cNvPr id="13" name="Hình chữ nhật 12">
            <a:extLst>
              <a:ext uri="{FF2B5EF4-FFF2-40B4-BE49-F238E27FC236}">
                <a16:creationId xmlns:a16="http://schemas.microsoft.com/office/drawing/2014/main" id="{5276B5B2-796B-2BE9-40EE-800F6C4A3769}"/>
              </a:ext>
            </a:extLst>
          </p:cNvPr>
          <p:cNvSpPr/>
          <p:nvPr/>
        </p:nvSpPr>
        <p:spPr>
          <a:xfrm>
            <a:off x="5560730" y="2077236"/>
            <a:ext cx="6596678" cy="1200329"/>
          </a:xfrm>
          <a:prstGeom prst="rect">
            <a:avLst/>
          </a:prstGeom>
          <a:noFill/>
        </p:spPr>
        <p:txBody>
          <a:bodyPr wrap="none" lIns="91440" tIns="45720" rIns="91440" bIns="45720">
            <a:spAutoFit/>
          </a:bodyPr>
          <a:lstStyle/>
          <a:p>
            <a:pPr algn="ctr"/>
            <a:r>
              <a:rPr lang="vi-VN" sz="7200" b="1" cap="none" spc="0">
                <a:ln w="0"/>
                <a:solidFill>
                  <a:srgbClr val="EF6A4A"/>
                </a:solidFill>
              </a:rPr>
              <a:t>HOẠT ĐỘNG 1</a:t>
            </a:r>
          </a:p>
        </p:txBody>
      </p:sp>
      <p:sp>
        <p:nvSpPr>
          <p:cNvPr id="24" name="Hình chữ nhật 23">
            <a:extLst>
              <a:ext uri="{FF2B5EF4-FFF2-40B4-BE49-F238E27FC236}">
                <a16:creationId xmlns:a16="http://schemas.microsoft.com/office/drawing/2014/main" id="{7E1907F0-8EE8-4A54-203D-4931D5B42449}"/>
              </a:ext>
            </a:extLst>
          </p:cNvPr>
          <p:cNvSpPr/>
          <p:nvPr/>
        </p:nvSpPr>
        <p:spPr>
          <a:xfrm>
            <a:off x="2877762" y="3429474"/>
            <a:ext cx="11595226" cy="3046988"/>
          </a:xfrm>
          <a:prstGeom prst="rect">
            <a:avLst/>
          </a:prstGeom>
          <a:noFill/>
        </p:spPr>
        <p:txBody>
          <a:bodyPr wrap="square" lIns="91440" tIns="45720" rIns="91440" bIns="45720">
            <a:spAutoFit/>
          </a:bodyPr>
          <a:lstStyle/>
          <a:p>
            <a:pPr algn="ctr"/>
            <a:r>
              <a:rPr lang="vi-VN" sz="9600" i="1" spc="-260">
                <a:ln w="0"/>
                <a:latin typeface="+mj-lt"/>
              </a:rPr>
              <a:t>Chơi trò chơi</a:t>
            </a:r>
            <a:br>
              <a:rPr lang="vi-VN" sz="9600" b="1" i="1" spc="-260">
                <a:ln w="0"/>
                <a:latin typeface="+mj-lt"/>
              </a:rPr>
            </a:br>
            <a:r>
              <a:rPr lang="vi-VN" sz="9600" b="1" i="1" spc="-260">
                <a:ln w="0"/>
                <a:latin typeface="+mj-lt"/>
              </a:rPr>
              <a:t>"Tạo hình yêu thương"</a:t>
            </a:r>
            <a:endParaRPr lang="vi-VN" sz="9600" b="1" i="1" cap="none" spc="-260">
              <a:ln w="0"/>
              <a:solidFill>
                <a:schemeClr val="tx1"/>
              </a:solidFill>
              <a:latin typeface="+mj-lt"/>
            </a:endParaRPr>
          </a:p>
        </p:txBody>
      </p:sp>
    </p:spTree>
    <p:extLst>
      <p:ext uri="{BB962C8B-B14F-4D97-AF65-F5344CB8AC3E}">
        <p14:creationId xmlns:p14="http://schemas.microsoft.com/office/powerpoint/2010/main" val="391113941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FA475-DE2F-D629-66FB-93EA82F9BC63}"/>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6B7190FC-ED3F-E702-A483-91F328C6B142}"/>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sp>
        <p:nvSpPr>
          <p:cNvPr id="10" name="Freeform 10">
            <a:extLst>
              <a:ext uri="{FF2B5EF4-FFF2-40B4-BE49-F238E27FC236}">
                <a16:creationId xmlns:a16="http://schemas.microsoft.com/office/drawing/2014/main" id="{6D787FE3-632D-2587-87DF-B398DC3CBD00}"/>
              </a:ext>
            </a:extLst>
          </p:cNvPr>
          <p:cNvSpPr/>
          <p:nvPr/>
        </p:nvSpPr>
        <p:spPr>
          <a:xfrm rot="-717662" flipH="1">
            <a:off x="15941852" y="6607373"/>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a:extLst>
              <a:ext uri="{FF2B5EF4-FFF2-40B4-BE49-F238E27FC236}">
                <a16:creationId xmlns:a16="http://schemas.microsoft.com/office/drawing/2014/main" id="{2B32AB27-CFC1-97B0-3CD5-D79B9C3F6C02}"/>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16C1219B-4F10-A07B-60B7-7E67DFACE233}"/>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5763A74A-6743-F13B-AF4B-AD902FB7F134}"/>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F5613363-4D41-0E27-B0FC-F8718A107676}"/>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00182BE3-DF89-AB44-69D5-B86B5C1CE80F}"/>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9" name="Nhóm 28">
            <a:extLst>
              <a:ext uri="{FF2B5EF4-FFF2-40B4-BE49-F238E27FC236}">
                <a16:creationId xmlns:a16="http://schemas.microsoft.com/office/drawing/2014/main" id="{2E1CB0C6-46FE-E426-4B38-EDFE2A8471CB}"/>
              </a:ext>
            </a:extLst>
          </p:cNvPr>
          <p:cNvGrpSpPr/>
          <p:nvPr/>
        </p:nvGrpSpPr>
        <p:grpSpPr>
          <a:xfrm>
            <a:off x="304800" y="49931"/>
            <a:ext cx="16602075" cy="1918594"/>
            <a:chOff x="304800" y="108401"/>
            <a:chExt cx="16602075" cy="1918594"/>
          </a:xfrm>
        </p:grpSpPr>
        <p:sp>
          <p:nvSpPr>
            <p:cNvPr id="27" name="Hình chữ nhật: Góc Tròn 26">
              <a:extLst>
                <a:ext uri="{FF2B5EF4-FFF2-40B4-BE49-F238E27FC236}">
                  <a16:creationId xmlns:a16="http://schemas.microsoft.com/office/drawing/2014/main" id="{DD9C30B7-B12E-95F6-6155-E2B91A7EA1C6}"/>
                </a:ext>
              </a:extLst>
            </p:cNvPr>
            <p:cNvSpPr/>
            <p:nvPr/>
          </p:nvSpPr>
          <p:spPr>
            <a:xfrm>
              <a:off x="1381125" y="342900"/>
              <a:ext cx="15525750" cy="1255826"/>
            </a:xfrm>
            <a:custGeom>
              <a:avLst/>
              <a:gdLst>
                <a:gd name="connsiteX0" fmla="*/ 0 w 15525750"/>
                <a:gd name="connsiteY0" fmla="*/ 209309 h 1255826"/>
                <a:gd name="connsiteX1" fmla="*/ 209309 w 15525750"/>
                <a:gd name="connsiteY1" fmla="*/ 0 h 1255826"/>
                <a:gd name="connsiteX2" fmla="*/ 593854 w 15525750"/>
                <a:gd name="connsiteY2" fmla="*/ 0 h 1255826"/>
                <a:gd name="connsiteX3" fmla="*/ 1129471 w 15525750"/>
                <a:gd name="connsiteY3" fmla="*/ 0 h 1255826"/>
                <a:gd name="connsiteX4" fmla="*/ 1665087 w 15525750"/>
                <a:gd name="connsiteY4" fmla="*/ 0 h 1255826"/>
                <a:gd name="connsiteX5" fmla="*/ 2351775 w 15525750"/>
                <a:gd name="connsiteY5" fmla="*/ 0 h 1255826"/>
                <a:gd name="connsiteX6" fmla="*/ 2887391 w 15525750"/>
                <a:gd name="connsiteY6" fmla="*/ 0 h 1255826"/>
                <a:gd name="connsiteX7" fmla="*/ 3725151 w 15525750"/>
                <a:gd name="connsiteY7" fmla="*/ 0 h 1255826"/>
                <a:gd name="connsiteX8" fmla="*/ 4562910 w 15525750"/>
                <a:gd name="connsiteY8" fmla="*/ 0 h 1255826"/>
                <a:gd name="connsiteX9" fmla="*/ 5249598 w 15525750"/>
                <a:gd name="connsiteY9" fmla="*/ 0 h 1255826"/>
                <a:gd name="connsiteX10" fmla="*/ 5483071 w 15525750"/>
                <a:gd name="connsiteY10" fmla="*/ 0 h 1255826"/>
                <a:gd name="connsiteX11" fmla="*/ 5867617 w 15525750"/>
                <a:gd name="connsiteY11" fmla="*/ 0 h 1255826"/>
                <a:gd name="connsiteX12" fmla="*/ 6403233 w 15525750"/>
                <a:gd name="connsiteY12" fmla="*/ 0 h 1255826"/>
                <a:gd name="connsiteX13" fmla="*/ 6636707 w 15525750"/>
                <a:gd name="connsiteY13" fmla="*/ 0 h 1255826"/>
                <a:gd name="connsiteX14" fmla="*/ 7021252 w 15525750"/>
                <a:gd name="connsiteY14" fmla="*/ 0 h 1255826"/>
                <a:gd name="connsiteX15" fmla="*/ 7254726 w 15525750"/>
                <a:gd name="connsiteY15" fmla="*/ 0 h 1255826"/>
                <a:gd name="connsiteX16" fmla="*/ 7790343 w 15525750"/>
                <a:gd name="connsiteY16" fmla="*/ 0 h 1255826"/>
                <a:gd name="connsiteX17" fmla="*/ 8023816 w 15525750"/>
                <a:gd name="connsiteY17" fmla="*/ 0 h 1255826"/>
                <a:gd name="connsiteX18" fmla="*/ 9012647 w 15525750"/>
                <a:gd name="connsiteY18" fmla="*/ 0 h 1255826"/>
                <a:gd name="connsiteX19" fmla="*/ 9397192 w 15525750"/>
                <a:gd name="connsiteY19" fmla="*/ 0 h 1255826"/>
                <a:gd name="connsiteX20" fmla="*/ 9630666 w 15525750"/>
                <a:gd name="connsiteY20" fmla="*/ 0 h 1255826"/>
                <a:gd name="connsiteX21" fmla="*/ 10317354 w 15525750"/>
                <a:gd name="connsiteY21" fmla="*/ 0 h 1255826"/>
                <a:gd name="connsiteX22" fmla="*/ 10550828 w 15525750"/>
                <a:gd name="connsiteY22" fmla="*/ 0 h 1255826"/>
                <a:gd name="connsiteX23" fmla="*/ 10784301 w 15525750"/>
                <a:gd name="connsiteY23" fmla="*/ 0 h 1255826"/>
                <a:gd name="connsiteX24" fmla="*/ 11470989 w 15525750"/>
                <a:gd name="connsiteY24" fmla="*/ 0 h 1255826"/>
                <a:gd name="connsiteX25" fmla="*/ 12459820 w 15525750"/>
                <a:gd name="connsiteY25" fmla="*/ 0 h 1255826"/>
                <a:gd name="connsiteX26" fmla="*/ 13146507 w 15525750"/>
                <a:gd name="connsiteY26" fmla="*/ 0 h 1255826"/>
                <a:gd name="connsiteX27" fmla="*/ 13682124 w 15525750"/>
                <a:gd name="connsiteY27" fmla="*/ 0 h 1255826"/>
                <a:gd name="connsiteX28" fmla="*/ 14368812 w 15525750"/>
                <a:gd name="connsiteY28" fmla="*/ 0 h 1255826"/>
                <a:gd name="connsiteX29" fmla="*/ 15316441 w 15525750"/>
                <a:gd name="connsiteY29" fmla="*/ 0 h 1255826"/>
                <a:gd name="connsiteX30" fmla="*/ 15525750 w 15525750"/>
                <a:gd name="connsiteY30" fmla="*/ 209309 h 1255826"/>
                <a:gd name="connsiteX31" fmla="*/ 15525750 w 15525750"/>
                <a:gd name="connsiteY31" fmla="*/ 627913 h 1255826"/>
                <a:gd name="connsiteX32" fmla="*/ 15525750 w 15525750"/>
                <a:gd name="connsiteY32" fmla="*/ 1046517 h 1255826"/>
                <a:gd name="connsiteX33" fmla="*/ 15316441 w 15525750"/>
                <a:gd name="connsiteY33" fmla="*/ 1255826 h 1255826"/>
                <a:gd name="connsiteX34" fmla="*/ 14629753 w 15525750"/>
                <a:gd name="connsiteY34" fmla="*/ 1255826 h 1255826"/>
                <a:gd name="connsiteX35" fmla="*/ 13640923 w 15525750"/>
                <a:gd name="connsiteY35" fmla="*/ 1255826 h 1255826"/>
                <a:gd name="connsiteX36" fmla="*/ 13105306 w 15525750"/>
                <a:gd name="connsiteY36" fmla="*/ 1255826 h 1255826"/>
                <a:gd name="connsiteX37" fmla="*/ 12569690 w 15525750"/>
                <a:gd name="connsiteY37" fmla="*/ 1255826 h 1255826"/>
                <a:gd name="connsiteX38" fmla="*/ 11731931 w 15525750"/>
                <a:gd name="connsiteY38" fmla="*/ 1255826 h 1255826"/>
                <a:gd name="connsiteX39" fmla="*/ 11045243 w 15525750"/>
                <a:gd name="connsiteY39" fmla="*/ 1255826 h 1255826"/>
                <a:gd name="connsiteX40" fmla="*/ 10509626 w 15525750"/>
                <a:gd name="connsiteY40" fmla="*/ 1255826 h 1255826"/>
                <a:gd name="connsiteX41" fmla="*/ 9974010 w 15525750"/>
                <a:gd name="connsiteY41" fmla="*/ 1255826 h 1255826"/>
                <a:gd name="connsiteX42" fmla="*/ 9287322 w 15525750"/>
                <a:gd name="connsiteY42" fmla="*/ 1255826 h 1255826"/>
                <a:gd name="connsiteX43" fmla="*/ 8298491 w 15525750"/>
                <a:gd name="connsiteY43" fmla="*/ 1255826 h 1255826"/>
                <a:gd name="connsiteX44" fmla="*/ 7309661 w 15525750"/>
                <a:gd name="connsiteY44" fmla="*/ 1255826 h 1255826"/>
                <a:gd name="connsiteX45" fmla="*/ 6774045 w 15525750"/>
                <a:gd name="connsiteY45" fmla="*/ 1255826 h 1255826"/>
                <a:gd name="connsiteX46" fmla="*/ 5785214 w 15525750"/>
                <a:gd name="connsiteY46" fmla="*/ 1255826 h 1255826"/>
                <a:gd name="connsiteX47" fmla="*/ 5098526 w 15525750"/>
                <a:gd name="connsiteY47" fmla="*/ 1255826 h 1255826"/>
                <a:gd name="connsiteX48" fmla="*/ 4109696 w 15525750"/>
                <a:gd name="connsiteY48" fmla="*/ 1255826 h 1255826"/>
                <a:gd name="connsiteX49" fmla="*/ 3120865 w 15525750"/>
                <a:gd name="connsiteY49" fmla="*/ 1255826 h 1255826"/>
                <a:gd name="connsiteX50" fmla="*/ 2434178 w 15525750"/>
                <a:gd name="connsiteY50" fmla="*/ 1255826 h 1255826"/>
                <a:gd name="connsiteX51" fmla="*/ 2200704 w 15525750"/>
                <a:gd name="connsiteY51" fmla="*/ 1255826 h 1255826"/>
                <a:gd name="connsiteX52" fmla="*/ 1967230 w 15525750"/>
                <a:gd name="connsiteY52" fmla="*/ 1255826 h 1255826"/>
                <a:gd name="connsiteX53" fmla="*/ 1582685 w 15525750"/>
                <a:gd name="connsiteY53" fmla="*/ 1255826 h 1255826"/>
                <a:gd name="connsiteX54" fmla="*/ 209309 w 15525750"/>
                <a:gd name="connsiteY54" fmla="*/ 1255826 h 1255826"/>
                <a:gd name="connsiteX55" fmla="*/ 0 w 15525750"/>
                <a:gd name="connsiteY55" fmla="*/ 1046517 h 1255826"/>
                <a:gd name="connsiteX56" fmla="*/ 0 w 15525750"/>
                <a:gd name="connsiteY56" fmla="*/ 644657 h 1255826"/>
                <a:gd name="connsiteX57" fmla="*/ 0 w 15525750"/>
                <a:gd name="connsiteY57" fmla="*/ 209309 h 125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25750" h="1255826" fill="none" extrusionOk="0">
                  <a:moveTo>
                    <a:pt x="0" y="209309"/>
                  </a:moveTo>
                  <a:cubicBezTo>
                    <a:pt x="2595" y="70296"/>
                    <a:pt x="94600" y="10085"/>
                    <a:pt x="209309" y="0"/>
                  </a:cubicBezTo>
                  <a:cubicBezTo>
                    <a:pt x="309798" y="11088"/>
                    <a:pt x="468893" y="-3243"/>
                    <a:pt x="593854" y="0"/>
                  </a:cubicBezTo>
                  <a:cubicBezTo>
                    <a:pt x="718815" y="3243"/>
                    <a:pt x="943610" y="20470"/>
                    <a:pt x="1129471" y="0"/>
                  </a:cubicBezTo>
                  <a:cubicBezTo>
                    <a:pt x="1315332" y="-20470"/>
                    <a:pt x="1416739" y="-16281"/>
                    <a:pt x="1665087" y="0"/>
                  </a:cubicBezTo>
                  <a:cubicBezTo>
                    <a:pt x="1913435" y="16281"/>
                    <a:pt x="2118209" y="-33390"/>
                    <a:pt x="2351775" y="0"/>
                  </a:cubicBezTo>
                  <a:cubicBezTo>
                    <a:pt x="2585341" y="33390"/>
                    <a:pt x="2748368" y="-7728"/>
                    <a:pt x="2887391" y="0"/>
                  </a:cubicBezTo>
                  <a:cubicBezTo>
                    <a:pt x="3026414" y="7728"/>
                    <a:pt x="3310479" y="-36415"/>
                    <a:pt x="3725151" y="0"/>
                  </a:cubicBezTo>
                  <a:cubicBezTo>
                    <a:pt x="4139823" y="36415"/>
                    <a:pt x="4352369" y="-24085"/>
                    <a:pt x="4562910" y="0"/>
                  </a:cubicBezTo>
                  <a:cubicBezTo>
                    <a:pt x="4773451" y="24085"/>
                    <a:pt x="4957127" y="14249"/>
                    <a:pt x="5249598" y="0"/>
                  </a:cubicBezTo>
                  <a:cubicBezTo>
                    <a:pt x="5542069" y="-14249"/>
                    <a:pt x="5369962" y="-1558"/>
                    <a:pt x="5483071" y="0"/>
                  </a:cubicBezTo>
                  <a:cubicBezTo>
                    <a:pt x="5596180" y="1558"/>
                    <a:pt x="5682506" y="4746"/>
                    <a:pt x="5867617" y="0"/>
                  </a:cubicBezTo>
                  <a:cubicBezTo>
                    <a:pt x="6052728" y="-4746"/>
                    <a:pt x="6176399" y="-13763"/>
                    <a:pt x="6403233" y="0"/>
                  </a:cubicBezTo>
                  <a:cubicBezTo>
                    <a:pt x="6630067" y="13763"/>
                    <a:pt x="6589388" y="-4266"/>
                    <a:pt x="6636707" y="0"/>
                  </a:cubicBezTo>
                  <a:cubicBezTo>
                    <a:pt x="6684026" y="4266"/>
                    <a:pt x="6889611" y="16407"/>
                    <a:pt x="7021252" y="0"/>
                  </a:cubicBezTo>
                  <a:cubicBezTo>
                    <a:pt x="7152893" y="-16407"/>
                    <a:pt x="7160144" y="-4900"/>
                    <a:pt x="7254726" y="0"/>
                  </a:cubicBezTo>
                  <a:cubicBezTo>
                    <a:pt x="7349308" y="4900"/>
                    <a:pt x="7563305" y="5742"/>
                    <a:pt x="7790343" y="0"/>
                  </a:cubicBezTo>
                  <a:cubicBezTo>
                    <a:pt x="8017381" y="-5742"/>
                    <a:pt x="7971051" y="10525"/>
                    <a:pt x="8023816" y="0"/>
                  </a:cubicBezTo>
                  <a:cubicBezTo>
                    <a:pt x="8076581" y="-10525"/>
                    <a:pt x="8537288" y="8946"/>
                    <a:pt x="9012647" y="0"/>
                  </a:cubicBezTo>
                  <a:cubicBezTo>
                    <a:pt x="9488006" y="-8946"/>
                    <a:pt x="9223741" y="-1625"/>
                    <a:pt x="9397192" y="0"/>
                  </a:cubicBezTo>
                  <a:cubicBezTo>
                    <a:pt x="9570643" y="1625"/>
                    <a:pt x="9565525" y="-9351"/>
                    <a:pt x="9630666" y="0"/>
                  </a:cubicBezTo>
                  <a:cubicBezTo>
                    <a:pt x="9695807" y="9351"/>
                    <a:pt x="10016219" y="-12114"/>
                    <a:pt x="10317354" y="0"/>
                  </a:cubicBezTo>
                  <a:cubicBezTo>
                    <a:pt x="10618489" y="12114"/>
                    <a:pt x="10448721" y="-2255"/>
                    <a:pt x="10550828" y="0"/>
                  </a:cubicBezTo>
                  <a:cubicBezTo>
                    <a:pt x="10652935" y="2255"/>
                    <a:pt x="10678364" y="-5040"/>
                    <a:pt x="10784301" y="0"/>
                  </a:cubicBezTo>
                  <a:cubicBezTo>
                    <a:pt x="10890238" y="5040"/>
                    <a:pt x="11200484" y="-33986"/>
                    <a:pt x="11470989" y="0"/>
                  </a:cubicBezTo>
                  <a:cubicBezTo>
                    <a:pt x="11741494" y="33986"/>
                    <a:pt x="11976635" y="18923"/>
                    <a:pt x="12459820" y="0"/>
                  </a:cubicBezTo>
                  <a:cubicBezTo>
                    <a:pt x="12943005" y="-18923"/>
                    <a:pt x="12976215" y="7516"/>
                    <a:pt x="13146507" y="0"/>
                  </a:cubicBezTo>
                  <a:cubicBezTo>
                    <a:pt x="13316799" y="-7516"/>
                    <a:pt x="13415860" y="23833"/>
                    <a:pt x="13682124" y="0"/>
                  </a:cubicBezTo>
                  <a:cubicBezTo>
                    <a:pt x="13948388" y="-23833"/>
                    <a:pt x="14186254" y="-26244"/>
                    <a:pt x="14368812" y="0"/>
                  </a:cubicBezTo>
                  <a:cubicBezTo>
                    <a:pt x="14551370" y="26244"/>
                    <a:pt x="14950136" y="-30941"/>
                    <a:pt x="15316441" y="0"/>
                  </a:cubicBezTo>
                  <a:cubicBezTo>
                    <a:pt x="15429744" y="15941"/>
                    <a:pt x="15540891" y="105957"/>
                    <a:pt x="15525750" y="209309"/>
                  </a:cubicBezTo>
                  <a:cubicBezTo>
                    <a:pt x="15516316" y="377051"/>
                    <a:pt x="15519946" y="543920"/>
                    <a:pt x="15525750" y="627913"/>
                  </a:cubicBezTo>
                  <a:cubicBezTo>
                    <a:pt x="15531554" y="711906"/>
                    <a:pt x="15544470" y="843056"/>
                    <a:pt x="15525750" y="1046517"/>
                  </a:cubicBezTo>
                  <a:cubicBezTo>
                    <a:pt x="15513015" y="1164465"/>
                    <a:pt x="15409708" y="1241760"/>
                    <a:pt x="15316441" y="1255826"/>
                  </a:cubicBezTo>
                  <a:cubicBezTo>
                    <a:pt x="15105339" y="1271626"/>
                    <a:pt x="14785928" y="1260748"/>
                    <a:pt x="14629753" y="1255826"/>
                  </a:cubicBezTo>
                  <a:cubicBezTo>
                    <a:pt x="14473578" y="1250904"/>
                    <a:pt x="14038089" y="1253596"/>
                    <a:pt x="13640923" y="1255826"/>
                  </a:cubicBezTo>
                  <a:cubicBezTo>
                    <a:pt x="13243757" y="1258057"/>
                    <a:pt x="13320343" y="1276999"/>
                    <a:pt x="13105306" y="1255826"/>
                  </a:cubicBezTo>
                  <a:cubicBezTo>
                    <a:pt x="12890269" y="1234653"/>
                    <a:pt x="12813791" y="1263739"/>
                    <a:pt x="12569690" y="1255826"/>
                  </a:cubicBezTo>
                  <a:cubicBezTo>
                    <a:pt x="12325589" y="1247913"/>
                    <a:pt x="11999168" y="1257109"/>
                    <a:pt x="11731931" y="1255826"/>
                  </a:cubicBezTo>
                  <a:cubicBezTo>
                    <a:pt x="11464694" y="1254543"/>
                    <a:pt x="11338176" y="1257686"/>
                    <a:pt x="11045243" y="1255826"/>
                  </a:cubicBezTo>
                  <a:cubicBezTo>
                    <a:pt x="10752310" y="1253966"/>
                    <a:pt x="10757999" y="1246117"/>
                    <a:pt x="10509626" y="1255826"/>
                  </a:cubicBezTo>
                  <a:cubicBezTo>
                    <a:pt x="10261253" y="1265535"/>
                    <a:pt x="10241173" y="1280825"/>
                    <a:pt x="9974010" y="1255826"/>
                  </a:cubicBezTo>
                  <a:cubicBezTo>
                    <a:pt x="9706847" y="1230827"/>
                    <a:pt x="9524819" y="1281277"/>
                    <a:pt x="9287322" y="1255826"/>
                  </a:cubicBezTo>
                  <a:cubicBezTo>
                    <a:pt x="9049825" y="1230375"/>
                    <a:pt x="8744751" y="1248612"/>
                    <a:pt x="8298491" y="1255826"/>
                  </a:cubicBezTo>
                  <a:cubicBezTo>
                    <a:pt x="7852231" y="1263040"/>
                    <a:pt x="7576445" y="1274709"/>
                    <a:pt x="7309661" y="1255826"/>
                  </a:cubicBezTo>
                  <a:cubicBezTo>
                    <a:pt x="7042877" y="1236944"/>
                    <a:pt x="7013286" y="1234491"/>
                    <a:pt x="6774045" y="1255826"/>
                  </a:cubicBezTo>
                  <a:cubicBezTo>
                    <a:pt x="6534804" y="1277161"/>
                    <a:pt x="6197101" y="1269264"/>
                    <a:pt x="5785214" y="1255826"/>
                  </a:cubicBezTo>
                  <a:cubicBezTo>
                    <a:pt x="5373327" y="1242388"/>
                    <a:pt x="5268122" y="1286619"/>
                    <a:pt x="5098526" y="1255826"/>
                  </a:cubicBezTo>
                  <a:cubicBezTo>
                    <a:pt x="4928930" y="1225033"/>
                    <a:pt x="4499309" y="1230253"/>
                    <a:pt x="4109696" y="1255826"/>
                  </a:cubicBezTo>
                  <a:cubicBezTo>
                    <a:pt x="3720083" y="1281400"/>
                    <a:pt x="3449084" y="1246374"/>
                    <a:pt x="3120865" y="1255826"/>
                  </a:cubicBezTo>
                  <a:cubicBezTo>
                    <a:pt x="2792646" y="1265278"/>
                    <a:pt x="2629419" y="1256155"/>
                    <a:pt x="2434178" y="1255826"/>
                  </a:cubicBezTo>
                  <a:cubicBezTo>
                    <a:pt x="2238937" y="1255497"/>
                    <a:pt x="2312397" y="1258496"/>
                    <a:pt x="2200704" y="1255826"/>
                  </a:cubicBezTo>
                  <a:cubicBezTo>
                    <a:pt x="2089011" y="1253156"/>
                    <a:pt x="2055168" y="1256089"/>
                    <a:pt x="1967230" y="1255826"/>
                  </a:cubicBezTo>
                  <a:cubicBezTo>
                    <a:pt x="1879292" y="1255563"/>
                    <a:pt x="1721935" y="1237385"/>
                    <a:pt x="1582685" y="1255826"/>
                  </a:cubicBezTo>
                  <a:cubicBezTo>
                    <a:pt x="1443436" y="1274267"/>
                    <a:pt x="773683" y="1210428"/>
                    <a:pt x="209309" y="1255826"/>
                  </a:cubicBezTo>
                  <a:cubicBezTo>
                    <a:pt x="84077" y="1278698"/>
                    <a:pt x="-3547" y="1175198"/>
                    <a:pt x="0" y="1046517"/>
                  </a:cubicBezTo>
                  <a:cubicBezTo>
                    <a:pt x="-19375" y="851747"/>
                    <a:pt x="-11795" y="765065"/>
                    <a:pt x="0" y="644657"/>
                  </a:cubicBezTo>
                  <a:cubicBezTo>
                    <a:pt x="11795" y="524249"/>
                    <a:pt x="-2014" y="320933"/>
                    <a:pt x="0" y="209309"/>
                  </a:cubicBezTo>
                  <a:close/>
                </a:path>
                <a:path w="15525750" h="1255826" stroke="0" extrusionOk="0">
                  <a:moveTo>
                    <a:pt x="0" y="209309"/>
                  </a:moveTo>
                  <a:cubicBezTo>
                    <a:pt x="14104" y="71647"/>
                    <a:pt x="84264" y="-7216"/>
                    <a:pt x="209309" y="0"/>
                  </a:cubicBezTo>
                  <a:cubicBezTo>
                    <a:pt x="344968" y="17152"/>
                    <a:pt x="465389" y="5716"/>
                    <a:pt x="593854" y="0"/>
                  </a:cubicBezTo>
                  <a:cubicBezTo>
                    <a:pt x="722320" y="-5716"/>
                    <a:pt x="889649" y="-12675"/>
                    <a:pt x="1129471" y="0"/>
                  </a:cubicBezTo>
                  <a:cubicBezTo>
                    <a:pt x="1369293" y="12675"/>
                    <a:pt x="1309253" y="-6066"/>
                    <a:pt x="1362945" y="0"/>
                  </a:cubicBezTo>
                  <a:cubicBezTo>
                    <a:pt x="1416637" y="6066"/>
                    <a:pt x="2072311" y="26945"/>
                    <a:pt x="2351775" y="0"/>
                  </a:cubicBezTo>
                  <a:cubicBezTo>
                    <a:pt x="2631239" y="-26945"/>
                    <a:pt x="2509796" y="-10472"/>
                    <a:pt x="2585249" y="0"/>
                  </a:cubicBezTo>
                  <a:cubicBezTo>
                    <a:pt x="2660702" y="10472"/>
                    <a:pt x="3346054" y="-49383"/>
                    <a:pt x="3574079" y="0"/>
                  </a:cubicBezTo>
                  <a:cubicBezTo>
                    <a:pt x="3802104" y="49383"/>
                    <a:pt x="3697851" y="4728"/>
                    <a:pt x="3807553" y="0"/>
                  </a:cubicBezTo>
                  <a:cubicBezTo>
                    <a:pt x="3917255" y="-4728"/>
                    <a:pt x="3984196" y="-9654"/>
                    <a:pt x="4041027" y="0"/>
                  </a:cubicBezTo>
                  <a:cubicBezTo>
                    <a:pt x="4097858" y="9654"/>
                    <a:pt x="4675080" y="-27397"/>
                    <a:pt x="4878786" y="0"/>
                  </a:cubicBezTo>
                  <a:cubicBezTo>
                    <a:pt x="5082492" y="27397"/>
                    <a:pt x="5378741" y="-17730"/>
                    <a:pt x="5565474" y="0"/>
                  </a:cubicBezTo>
                  <a:cubicBezTo>
                    <a:pt x="5752207" y="17730"/>
                    <a:pt x="6049215" y="-24677"/>
                    <a:pt x="6403233" y="0"/>
                  </a:cubicBezTo>
                  <a:cubicBezTo>
                    <a:pt x="6757251" y="24677"/>
                    <a:pt x="6563851" y="-8783"/>
                    <a:pt x="6636707" y="0"/>
                  </a:cubicBezTo>
                  <a:cubicBezTo>
                    <a:pt x="6709563" y="8783"/>
                    <a:pt x="7090217" y="41151"/>
                    <a:pt x="7474466" y="0"/>
                  </a:cubicBezTo>
                  <a:cubicBezTo>
                    <a:pt x="7858715" y="-41151"/>
                    <a:pt x="7634316" y="-8001"/>
                    <a:pt x="7707940" y="0"/>
                  </a:cubicBezTo>
                  <a:cubicBezTo>
                    <a:pt x="7781564" y="8001"/>
                    <a:pt x="7826853" y="9306"/>
                    <a:pt x="7941414" y="0"/>
                  </a:cubicBezTo>
                  <a:cubicBezTo>
                    <a:pt x="8055975" y="-9306"/>
                    <a:pt x="8417264" y="10232"/>
                    <a:pt x="8779173" y="0"/>
                  </a:cubicBezTo>
                  <a:cubicBezTo>
                    <a:pt x="9141082" y="-10232"/>
                    <a:pt x="9049251" y="-14397"/>
                    <a:pt x="9163718" y="0"/>
                  </a:cubicBezTo>
                  <a:cubicBezTo>
                    <a:pt x="9278186" y="14397"/>
                    <a:pt x="9822894" y="43231"/>
                    <a:pt x="10152549" y="0"/>
                  </a:cubicBezTo>
                  <a:cubicBezTo>
                    <a:pt x="10482204" y="-43231"/>
                    <a:pt x="10628939" y="40194"/>
                    <a:pt x="10990308" y="0"/>
                  </a:cubicBezTo>
                  <a:cubicBezTo>
                    <a:pt x="11351677" y="-40194"/>
                    <a:pt x="11755854" y="18462"/>
                    <a:pt x="11979138" y="0"/>
                  </a:cubicBezTo>
                  <a:cubicBezTo>
                    <a:pt x="12202422" y="-18462"/>
                    <a:pt x="12133428" y="6646"/>
                    <a:pt x="12212612" y="0"/>
                  </a:cubicBezTo>
                  <a:cubicBezTo>
                    <a:pt x="12291796" y="-6646"/>
                    <a:pt x="12355316" y="-8702"/>
                    <a:pt x="12446086" y="0"/>
                  </a:cubicBezTo>
                  <a:cubicBezTo>
                    <a:pt x="12536856" y="8702"/>
                    <a:pt x="12795131" y="-6648"/>
                    <a:pt x="12981702" y="0"/>
                  </a:cubicBezTo>
                  <a:cubicBezTo>
                    <a:pt x="13168273" y="6648"/>
                    <a:pt x="13143644" y="-9575"/>
                    <a:pt x="13215176" y="0"/>
                  </a:cubicBezTo>
                  <a:cubicBezTo>
                    <a:pt x="13286708" y="9575"/>
                    <a:pt x="13397147" y="-11408"/>
                    <a:pt x="13448650" y="0"/>
                  </a:cubicBezTo>
                  <a:cubicBezTo>
                    <a:pt x="13500153" y="11408"/>
                    <a:pt x="13574684" y="5918"/>
                    <a:pt x="13682124" y="0"/>
                  </a:cubicBezTo>
                  <a:cubicBezTo>
                    <a:pt x="13789564" y="-5918"/>
                    <a:pt x="14314658" y="-32546"/>
                    <a:pt x="14670954" y="0"/>
                  </a:cubicBezTo>
                  <a:cubicBezTo>
                    <a:pt x="15027250" y="32546"/>
                    <a:pt x="15075201" y="-5649"/>
                    <a:pt x="15316441" y="0"/>
                  </a:cubicBezTo>
                  <a:cubicBezTo>
                    <a:pt x="15451753" y="-12040"/>
                    <a:pt x="15539811" y="74039"/>
                    <a:pt x="15525750" y="209309"/>
                  </a:cubicBezTo>
                  <a:cubicBezTo>
                    <a:pt x="15526084" y="401395"/>
                    <a:pt x="15509765" y="450813"/>
                    <a:pt x="15525750" y="602797"/>
                  </a:cubicBezTo>
                  <a:cubicBezTo>
                    <a:pt x="15541735" y="754781"/>
                    <a:pt x="15529909" y="855050"/>
                    <a:pt x="15525750" y="1046517"/>
                  </a:cubicBezTo>
                  <a:cubicBezTo>
                    <a:pt x="15521369" y="1161161"/>
                    <a:pt x="15419645" y="1244892"/>
                    <a:pt x="15316441" y="1255826"/>
                  </a:cubicBezTo>
                  <a:cubicBezTo>
                    <a:pt x="15112921" y="1240092"/>
                    <a:pt x="14917896" y="1230089"/>
                    <a:pt x="14780825" y="1255826"/>
                  </a:cubicBezTo>
                  <a:cubicBezTo>
                    <a:pt x="14643754" y="1281563"/>
                    <a:pt x="14385154" y="1273406"/>
                    <a:pt x="14245208" y="1255826"/>
                  </a:cubicBezTo>
                  <a:cubicBezTo>
                    <a:pt x="14105262" y="1238246"/>
                    <a:pt x="13998444" y="1270586"/>
                    <a:pt x="13860663" y="1255826"/>
                  </a:cubicBezTo>
                  <a:cubicBezTo>
                    <a:pt x="13722882" y="1241066"/>
                    <a:pt x="13730994" y="1267012"/>
                    <a:pt x="13627189" y="1255826"/>
                  </a:cubicBezTo>
                  <a:cubicBezTo>
                    <a:pt x="13523384" y="1244640"/>
                    <a:pt x="13428424" y="1252144"/>
                    <a:pt x="13242644" y="1255826"/>
                  </a:cubicBezTo>
                  <a:cubicBezTo>
                    <a:pt x="13056864" y="1259508"/>
                    <a:pt x="12904857" y="1270742"/>
                    <a:pt x="12707027" y="1255826"/>
                  </a:cubicBezTo>
                  <a:cubicBezTo>
                    <a:pt x="12509197" y="1240910"/>
                    <a:pt x="12064523" y="1223564"/>
                    <a:pt x="11718197" y="1255826"/>
                  </a:cubicBezTo>
                  <a:cubicBezTo>
                    <a:pt x="11371871" y="1288089"/>
                    <a:pt x="10941757" y="1218319"/>
                    <a:pt x="10729366" y="1255826"/>
                  </a:cubicBezTo>
                  <a:cubicBezTo>
                    <a:pt x="10516975" y="1293333"/>
                    <a:pt x="10589030" y="1255284"/>
                    <a:pt x="10495893" y="1255826"/>
                  </a:cubicBezTo>
                  <a:cubicBezTo>
                    <a:pt x="10402756" y="1256368"/>
                    <a:pt x="10187595" y="1265518"/>
                    <a:pt x="9960276" y="1255826"/>
                  </a:cubicBezTo>
                  <a:cubicBezTo>
                    <a:pt x="9732957" y="1246134"/>
                    <a:pt x="9806901" y="1258226"/>
                    <a:pt x="9726802" y="1255826"/>
                  </a:cubicBezTo>
                  <a:cubicBezTo>
                    <a:pt x="9646703" y="1253426"/>
                    <a:pt x="9246088" y="1222681"/>
                    <a:pt x="9040114" y="1255826"/>
                  </a:cubicBezTo>
                  <a:cubicBezTo>
                    <a:pt x="8834140" y="1288971"/>
                    <a:pt x="8526323" y="1265466"/>
                    <a:pt x="8353427" y="1255826"/>
                  </a:cubicBezTo>
                  <a:cubicBezTo>
                    <a:pt x="8180531" y="1246186"/>
                    <a:pt x="7756153" y="1267826"/>
                    <a:pt x="7515667" y="1255826"/>
                  </a:cubicBezTo>
                  <a:cubicBezTo>
                    <a:pt x="7275181" y="1243826"/>
                    <a:pt x="7114565" y="1232073"/>
                    <a:pt x="6828980" y="1255826"/>
                  </a:cubicBezTo>
                  <a:cubicBezTo>
                    <a:pt x="6543395" y="1279579"/>
                    <a:pt x="6256759" y="1229549"/>
                    <a:pt x="5991220" y="1255826"/>
                  </a:cubicBezTo>
                  <a:cubicBezTo>
                    <a:pt x="5725681" y="1282103"/>
                    <a:pt x="5797688" y="1263877"/>
                    <a:pt x="5606675" y="1255826"/>
                  </a:cubicBezTo>
                  <a:cubicBezTo>
                    <a:pt x="5415662" y="1247775"/>
                    <a:pt x="5260014" y="1261263"/>
                    <a:pt x="4919987" y="1255826"/>
                  </a:cubicBezTo>
                  <a:cubicBezTo>
                    <a:pt x="4579960" y="1250389"/>
                    <a:pt x="4624053" y="1243130"/>
                    <a:pt x="4535442" y="1255826"/>
                  </a:cubicBezTo>
                  <a:cubicBezTo>
                    <a:pt x="4446832" y="1268522"/>
                    <a:pt x="3922007" y="1247209"/>
                    <a:pt x="3697683" y="1255826"/>
                  </a:cubicBezTo>
                  <a:cubicBezTo>
                    <a:pt x="3473359" y="1264443"/>
                    <a:pt x="3077926" y="1259623"/>
                    <a:pt x="2859924" y="1255826"/>
                  </a:cubicBezTo>
                  <a:cubicBezTo>
                    <a:pt x="2641922" y="1252029"/>
                    <a:pt x="2188917" y="1301460"/>
                    <a:pt x="1871094" y="1255826"/>
                  </a:cubicBezTo>
                  <a:cubicBezTo>
                    <a:pt x="1553271" y="1210193"/>
                    <a:pt x="1719133" y="1245554"/>
                    <a:pt x="1637620" y="1255826"/>
                  </a:cubicBezTo>
                  <a:cubicBezTo>
                    <a:pt x="1556107" y="1266098"/>
                    <a:pt x="1245186" y="1268001"/>
                    <a:pt x="1102003" y="1255826"/>
                  </a:cubicBezTo>
                  <a:cubicBezTo>
                    <a:pt x="958820" y="1243651"/>
                    <a:pt x="450567" y="1214931"/>
                    <a:pt x="209309" y="1255826"/>
                  </a:cubicBezTo>
                  <a:cubicBezTo>
                    <a:pt x="81816" y="1252202"/>
                    <a:pt x="5858" y="1157178"/>
                    <a:pt x="0" y="1046517"/>
                  </a:cubicBezTo>
                  <a:cubicBezTo>
                    <a:pt x="1277" y="925759"/>
                    <a:pt x="-7936" y="822449"/>
                    <a:pt x="0" y="653029"/>
                  </a:cubicBezTo>
                  <a:cubicBezTo>
                    <a:pt x="7936" y="483609"/>
                    <a:pt x="16376" y="395491"/>
                    <a:pt x="0" y="209309"/>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Hình ảnh 25">
              <a:extLst>
                <a:ext uri="{FF2B5EF4-FFF2-40B4-BE49-F238E27FC236}">
                  <a16:creationId xmlns:a16="http://schemas.microsoft.com/office/drawing/2014/main" id="{4FC2392B-8DBA-CC5E-3559-71A506749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108401"/>
              <a:ext cx="1752600" cy="1918594"/>
            </a:xfrm>
            <a:prstGeom prst="rect">
              <a:avLst/>
            </a:prstGeom>
          </p:spPr>
        </p:pic>
        <p:sp>
          <p:nvSpPr>
            <p:cNvPr id="28" name="Hình chữ nhật 27">
              <a:extLst>
                <a:ext uri="{FF2B5EF4-FFF2-40B4-BE49-F238E27FC236}">
                  <a16:creationId xmlns:a16="http://schemas.microsoft.com/office/drawing/2014/main" id="{A65DD35A-2B2D-C77A-5B60-827C56DADAE5}"/>
                </a:ext>
              </a:extLst>
            </p:cNvPr>
            <p:cNvSpPr/>
            <p:nvPr/>
          </p:nvSpPr>
          <p:spPr>
            <a:xfrm>
              <a:off x="1905000" y="509148"/>
              <a:ext cx="14987079" cy="923330"/>
            </a:xfrm>
            <a:prstGeom prst="rect">
              <a:avLst/>
            </a:prstGeom>
            <a:noFill/>
          </p:spPr>
          <p:txBody>
            <a:bodyPr wrap="square" lIns="91440" tIns="45720" rIns="91440" bIns="45720">
              <a:spAutoFit/>
            </a:bodyPr>
            <a:lstStyle/>
            <a:p>
              <a:r>
                <a:rPr lang="vi-VN" sz="5400">
                  <a:ln w="0"/>
                </a:rPr>
                <a:t>Tham gia chơi trò chơi "Tạo hình yêu thương".</a:t>
              </a:r>
              <a:endParaRPr lang="vi-VN" sz="5400" b="0" cap="none" spc="0">
                <a:ln w="0"/>
                <a:solidFill>
                  <a:schemeClr val="tx1"/>
                </a:solidFill>
              </a:endParaRPr>
            </a:p>
          </p:txBody>
        </p:sp>
      </p:grpSp>
      <p:pic>
        <p:nvPicPr>
          <p:cNvPr id="3" name="Hình ảnh 2">
            <a:extLst>
              <a:ext uri="{FF2B5EF4-FFF2-40B4-BE49-F238E27FC236}">
                <a16:creationId xmlns:a16="http://schemas.microsoft.com/office/drawing/2014/main" id="{FE7A07C5-7797-A3C2-F998-D0E2E61845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9591" y="1729922"/>
            <a:ext cx="10188809" cy="7285063"/>
          </a:xfrm>
          <a:prstGeom prst="rect">
            <a:avLst/>
          </a:prstGeom>
          <a:effectLst>
            <a:softEdge rad="127000"/>
          </a:effectLst>
        </p:spPr>
      </p:pic>
    </p:spTree>
    <p:extLst>
      <p:ext uri="{BB962C8B-B14F-4D97-AF65-F5344CB8AC3E}">
        <p14:creationId xmlns:p14="http://schemas.microsoft.com/office/powerpoint/2010/main" val="22166613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a:extLst>
              <a:ext uri="{FF2B5EF4-FFF2-40B4-BE49-F238E27FC236}">
                <a16:creationId xmlns:a16="http://schemas.microsoft.com/office/drawing/2014/main" id="{D45AB071-43EB-8A34-8EFF-2164344992DB}"/>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2" name="Group 6">
            <a:extLst>
              <a:ext uri="{FF2B5EF4-FFF2-40B4-BE49-F238E27FC236}">
                <a16:creationId xmlns:a16="http://schemas.microsoft.com/office/drawing/2014/main" id="{982BA896-732F-9A31-F908-B52406127EBB}"/>
              </a:ext>
            </a:extLst>
          </p:cNvPr>
          <p:cNvGrpSpPr/>
          <p:nvPr/>
        </p:nvGrpSpPr>
        <p:grpSpPr>
          <a:xfrm>
            <a:off x="914400" y="1171221"/>
            <a:ext cx="16154400" cy="7369597"/>
            <a:chOff x="0" y="0"/>
            <a:chExt cx="13309680" cy="8734477"/>
          </a:xfrm>
        </p:grpSpPr>
        <p:sp>
          <p:nvSpPr>
            <p:cNvPr id="3" name="Freeform 7">
              <a:extLst>
                <a:ext uri="{FF2B5EF4-FFF2-40B4-BE49-F238E27FC236}">
                  <a16:creationId xmlns:a16="http://schemas.microsoft.com/office/drawing/2014/main" id="{3A3F6783-24AE-A59A-4A89-4E3A5DC0BC16}"/>
                </a:ext>
              </a:extLst>
            </p:cNvPr>
            <p:cNvSpPr/>
            <p:nvPr/>
          </p:nvSpPr>
          <p:spPr>
            <a:xfrm>
              <a:off x="0" y="0"/>
              <a:ext cx="13309680" cy="8734477"/>
            </a:xfrm>
            <a:custGeom>
              <a:avLst/>
              <a:gdLst/>
              <a:ahLst/>
              <a:cxnLst/>
              <a:rect l="l" t="t" r="r" b="b"/>
              <a:pathLst>
                <a:path w="13309680" h="8734477">
                  <a:moveTo>
                    <a:pt x="0" y="0"/>
                  </a:moveTo>
                  <a:lnTo>
                    <a:pt x="13309680" y="0"/>
                  </a:lnTo>
                  <a:lnTo>
                    <a:pt x="13309680" y="8734477"/>
                  </a:lnTo>
                  <a:lnTo>
                    <a:pt x="0" y="8734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F1731AA2-0436-5166-200E-1C22BC72CFC9}"/>
                </a:ext>
              </a:extLst>
            </p:cNvPr>
            <p:cNvSpPr/>
            <p:nvPr/>
          </p:nvSpPr>
          <p:spPr>
            <a:xfrm>
              <a:off x="195310" y="128172"/>
              <a:ext cx="12919061" cy="8478134"/>
            </a:xfrm>
            <a:custGeom>
              <a:avLst/>
              <a:gdLst/>
              <a:ahLst/>
              <a:cxnLst/>
              <a:rect l="l" t="t" r="r" b="b"/>
              <a:pathLst>
                <a:path w="12919061" h="8478134">
                  <a:moveTo>
                    <a:pt x="0" y="0"/>
                  </a:moveTo>
                  <a:lnTo>
                    <a:pt x="12919060" y="0"/>
                  </a:lnTo>
                  <a:lnTo>
                    <a:pt x="12919060" y="8478134"/>
                  </a:lnTo>
                  <a:lnTo>
                    <a:pt x="0" y="84781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rot="-717662" flipH="1">
            <a:off x="16039852" y="6756799"/>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1" name="Group 11"/>
          <p:cNvGrpSpPr>
            <a:grpSpLocks noGrp="1" noUngrp="1" noRot="1" noMove="1" noResize="1"/>
          </p:cNvGrpSpPr>
          <p:nvPr/>
        </p:nvGrpSpPr>
        <p:grpSpPr>
          <a:xfrm>
            <a:off x="0" y="8982070"/>
            <a:ext cx="18288000" cy="1304930"/>
            <a:chOff x="0" y="0"/>
            <a:chExt cx="4816593" cy="343685"/>
          </a:xfrm>
        </p:grpSpPr>
        <p:sp>
          <p:nvSpPr>
            <p:cNvPr id="12" name="Freeform 12"/>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Hộp Văn bản 6">
            <a:extLst>
              <a:ext uri="{FF2B5EF4-FFF2-40B4-BE49-F238E27FC236}">
                <a16:creationId xmlns:a16="http://schemas.microsoft.com/office/drawing/2014/main" id="{E1861A67-A97B-392A-AF89-6A838A62FAD2}"/>
              </a:ext>
            </a:extLst>
          </p:cNvPr>
          <p:cNvSpPr txBox="1"/>
          <p:nvPr/>
        </p:nvSpPr>
        <p:spPr>
          <a:xfrm>
            <a:off x="1981200" y="1941984"/>
            <a:ext cx="14706600" cy="6001643"/>
          </a:xfrm>
          <a:prstGeom prst="rect">
            <a:avLst/>
          </a:prstGeom>
          <a:noFill/>
        </p:spPr>
        <p:txBody>
          <a:bodyPr wrap="square">
            <a:spAutoFit/>
          </a:bodyPr>
          <a:lstStyle/>
          <a:p>
            <a:pPr marL="685800" indent="-685800">
              <a:buFont typeface="Wingdings" panose="05000000000000000000" pitchFamily="2" charset="2"/>
              <a:buChar char="Ø"/>
            </a:pPr>
            <a:r>
              <a:rPr lang="vi-VN" sz="4800">
                <a:latin typeface="Arial" panose="020B0604020202020204" pitchFamily="34" charset="0"/>
                <a:ea typeface="Times New Roman" panose="02020603050405020304" pitchFamily="18" charset="0"/>
                <a:cs typeface="Arial" panose="020B0604020202020204" pitchFamily="34" charset="0"/>
              </a:rPr>
              <a:t>Khi q</a:t>
            </a:r>
            <a:r>
              <a:rPr lang="nl-NL" sz="4800">
                <a:effectLst/>
                <a:latin typeface="Arial" panose="020B0604020202020204" pitchFamily="34" charset="0"/>
                <a:ea typeface="Times New Roman" panose="02020603050405020304" pitchFamily="18" charset="0"/>
                <a:cs typeface="Arial" panose="020B0604020202020204" pitchFamily="34" charset="0"/>
              </a:rPr>
              <a:t>uản trò </a:t>
            </a:r>
            <a:r>
              <a:rPr lang="vi-VN" sz="4800">
                <a:effectLst/>
                <a:latin typeface="Arial" panose="020B0604020202020204" pitchFamily="34" charset="0"/>
                <a:ea typeface="Calibri" panose="020F0502020204030204" pitchFamily="34" charset="0"/>
                <a:cs typeface="Arial" panose="020B0604020202020204" pitchFamily="34" charset="0"/>
              </a:rPr>
              <a:t>hô “tạc tượng” thì các nhóm tạo hình một hành động thể hiện tình yêu thương của những người thân trong gia đình. </a:t>
            </a:r>
          </a:p>
          <a:p>
            <a:pPr marL="685800" indent="-685800">
              <a:buFont typeface="Wingdings" panose="05000000000000000000" pitchFamily="2" charset="2"/>
              <a:buChar char="Ø"/>
            </a:pPr>
            <a:r>
              <a:rPr lang="vi-VN" sz="4800">
                <a:effectLst/>
                <a:latin typeface="Arial" panose="020B0604020202020204" pitchFamily="34" charset="0"/>
                <a:ea typeface="Calibri" panose="020F0502020204030204" pitchFamily="34" charset="0"/>
                <a:cs typeface="Arial" panose="020B0604020202020204" pitchFamily="34" charset="0"/>
              </a:rPr>
              <a:t>Các thành viên làm tượng chỉ dùng động tác mô tả, không dùng lời nói, không được cử động. </a:t>
            </a:r>
          </a:p>
          <a:p>
            <a:pPr marL="685800" indent="-685800">
              <a:buFont typeface="Wingdings" panose="05000000000000000000" pitchFamily="2" charset="2"/>
              <a:buChar char="Ø"/>
            </a:pPr>
            <a:r>
              <a:rPr lang="vi-VN" sz="4800">
                <a:effectLst/>
                <a:latin typeface="Arial" panose="020B0604020202020204" pitchFamily="34" charset="0"/>
                <a:ea typeface="Calibri" panose="020F0502020204030204" pitchFamily="34" charset="0"/>
                <a:cs typeface="Arial" panose="020B0604020202020204" pitchFamily="34" charset="0"/>
              </a:rPr>
              <a:t>Các nhóm khác quan sát và đoán tên hành động được thể hiện. </a:t>
            </a:r>
          </a:p>
          <a:p>
            <a:pPr marL="685800" indent="-685800">
              <a:buFont typeface="Wingdings" panose="05000000000000000000" pitchFamily="2" charset="2"/>
              <a:buChar char="Ø"/>
            </a:pPr>
            <a:r>
              <a:rPr lang="vi-VN" sz="4800">
                <a:effectLst/>
                <a:latin typeface="Arial" panose="020B0604020202020204" pitchFamily="34" charset="0"/>
                <a:ea typeface="Calibri" panose="020F0502020204030204" pitchFamily="34" charset="0"/>
                <a:cs typeface="Arial" panose="020B0604020202020204" pitchFamily="34" charset="0"/>
              </a:rPr>
              <a:t>Nhóm nào đoán đúng nhiều nhất sẽ chiến thắng.</a:t>
            </a:r>
            <a:endParaRPr lang="en-US" sz="4800">
              <a:latin typeface="Arial" panose="020B0604020202020204" pitchFamily="34" charset="0"/>
              <a:cs typeface="Arial" panose="020B0604020202020204" pitchFamily="34" charset="0"/>
            </a:endParaRPr>
          </a:p>
        </p:txBody>
      </p:sp>
      <p:grpSp>
        <p:nvGrpSpPr>
          <p:cNvPr id="16" name="Nhóm 15">
            <a:extLst>
              <a:ext uri="{FF2B5EF4-FFF2-40B4-BE49-F238E27FC236}">
                <a16:creationId xmlns:a16="http://schemas.microsoft.com/office/drawing/2014/main" id="{8C751AF9-2352-F74C-C8D1-B040C5ED516C}"/>
              </a:ext>
            </a:extLst>
          </p:cNvPr>
          <p:cNvGrpSpPr/>
          <p:nvPr/>
        </p:nvGrpSpPr>
        <p:grpSpPr>
          <a:xfrm>
            <a:off x="5676900" y="157145"/>
            <a:ext cx="7315200" cy="1773936"/>
            <a:chOff x="5676900" y="157145"/>
            <a:chExt cx="7315200" cy="1773936"/>
          </a:xfrm>
        </p:grpSpPr>
        <p:sp>
          <p:nvSpPr>
            <p:cNvPr id="8" name="Freeform 7">
              <a:extLst>
                <a:ext uri="{FF2B5EF4-FFF2-40B4-BE49-F238E27FC236}">
                  <a16:creationId xmlns:a16="http://schemas.microsoft.com/office/drawing/2014/main" id="{7F8FD2BD-8585-D05C-94F6-2990F4F84791}"/>
                </a:ext>
              </a:extLst>
            </p:cNvPr>
            <p:cNvSpPr/>
            <p:nvPr/>
          </p:nvSpPr>
          <p:spPr>
            <a:xfrm>
              <a:off x="5676900" y="157145"/>
              <a:ext cx="7315200" cy="1773936"/>
            </a:xfrm>
            <a:custGeom>
              <a:avLst/>
              <a:gdLst/>
              <a:ahLst/>
              <a:cxnLst/>
              <a:rect l="l" t="t" r="r" b="b"/>
              <a:pathLst>
                <a:path w="7315200" h="1773936">
                  <a:moveTo>
                    <a:pt x="0" y="0"/>
                  </a:moveTo>
                  <a:lnTo>
                    <a:pt x="7315200" y="0"/>
                  </a:lnTo>
                  <a:lnTo>
                    <a:pt x="7315200" y="1773936"/>
                  </a:lnTo>
                  <a:lnTo>
                    <a:pt x="0" y="17739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ình chữ nhật 8">
              <a:extLst>
                <a:ext uri="{FF2B5EF4-FFF2-40B4-BE49-F238E27FC236}">
                  <a16:creationId xmlns:a16="http://schemas.microsoft.com/office/drawing/2014/main" id="{ACA516CF-AA37-409B-4E8A-A49903229CDB}"/>
                </a:ext>
              </a:extLst>
            </p:cNvPr>
            <p:cNvSpPr/>
            <p:nvPr/>
          </p:nvSpPr>
          <p:spPr>
            <a:xfrm>
              <a:off x="6591601" y="477534"/>
              <a:ext cx="5485797" cy="1200329"/>
            </a:xfrm>
            <a:prstGeom prst="rect">
              <a:avLst/>
            </a:prstGeom>
            <a:noFill/>
          </p:spPr>
          <p:txBody>
            <a:bodyPr wrap="none" lIns="91440" tIns="45720" rIns="91440" bIns="45720">
              <a:spAutoFit/>
            </a:bodyPr>
            <a:lstStyle/>
            <a:p>
              <a:pPr algn="ctr"/>
              <a:r>
                <a:rPr lang="vi-VN" sz="7200" b="1" cap="none" spc="0">
                  <a:ln w="0"/>
                  <a:solidFill>
                    <a:schemeClr val="bg1"/>
                  </a:solidFill>
                </a:rPr>
                <a:t>CÁCH CHƠI</a:t>
              </a:r>
            </a:p>
          </p:txBody>
        </p:sp>
      </p:gr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22E69-3E17-DD1A-4A7B-7DEBFB2B8AE3}"/>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54E7D3A7-B4F0-C76C-3873-9723AAFF17DE}"/>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F93DF0C2-5061-268F-3213-2B9104088DC0}"/>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4580AACF-CB9C-AC88-8463-621BEE9B6373}"/>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BB586ECC-A608-B7AE-DE88-7EA3BEB9341E}"/>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0E5D6BB9-8772-31D5-CC5C-68A55AF188A5}"/>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2E00257F-9A25-D707-006D-E163CA42CCBC}"/>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7C228454-E8F3-60C4-EAC8-2AB24A91A8A7}"/>
              </a:ext>
            </a:extLst>
          </p:cNvPr>
          <p:cNvSpPr/>
          <p:nvPr/>
        </p:nvSpPr>
        <p:spPr>
          <a:xfrm>
            <a:off x="1381125" y="284430"/>
            <a:ext cx="7991475" cy="1255826"/>
          </a:xfrm>
          <a:custGeom>
            <a:avLst/>
            <a:gdLst>
              <a:gd name="connsiteX0" fmla="*/ 0 w 7991475"/>
              <a:gd name="connsiteY0" fmla="*/ 209309 h 1255826"/>
              <a:gd name="connsiteX1" fmla="*/ 209309 w 7991475"/>
              <a:gd name="connsiteY1" fmla="*/ 0 h 1255826"/>
              <a:gd name="connsiteX2" fmla="*/ 822022 w 7991475"/>
              <a:gd name="connsiteY2" fmla="*/ 0 h 1255826"/>
              <a:gd name="connsiteX3" fmla="*/ 1359006 w 7991475"/>
              <a:gd name="connsiteY3" fmla="*/ 0 h 1255826"/>
              <a:gd name="connsiteX4" fmla="*/ 1971719 w 7991475"/>
              <a:gd name="connsiteY4" fmla="*/ 0 h 1255826"/>
              <a:gd name="connsiteX5" fmla="*/ 2811618 w 7991475"/>
              <a:gd name="connsiteY5" fmla="*/ 0 h 1255826"/>
              <a:gd name="connsiteX6" fmla="*/ 3651517 w 7991475"/>
              <a:gd name="connsiteY6" fmla="*/ 0 h 1255826"/>
              <a:gd name="connsiteX7" fmla="*/ 4112773 w 7991475"/>
              <a:gd name="connsiteY7" fmla="*/ 0 h 1255826"/>
              <a:gd name="connsiteX8" fmla="*/ 4725486 w 7991475"/>
              <a:gd name="connsiteY8" fmla="*/ 0 h 1255826"/>
              <a:gd name="connsiteX9" fmla="*/ 5186741 w 7991475"/>
              <a:gd name="connsiteY9" fmla="*/ 0 h 1255826"/>
              <a:gd name="connsiteX10" fmla="*/ 5875183 w 7991475"/>
              <a:gd name="connsiteY10" fmla="*/ 0 h 1255826"/>
              <a:gd name="connsiteX11" fmla="*/ 6563624 w 7991475"/>
              <a:gd name="connsiteY11" fmla="*/ 0 h 1255826"/>
              <a:gd name="connsiteX12" fmla="*/ 7782166 w 7991475"/>
              <a:gd name="connsiteY12" fmla="*/ 0 h 1255826"/>
              <a:gd name="connsiteX13" fmla="*/ 7991475 w 7991475"/>
              <a:gd name="connsiteY13" fmla="*/ 209309 h 1255826"/>
              <a:gd name="connsiteX14" fmla="*/ 7991475 w 7991475"/>
              <a:gd name="connsiteY14" fmla="*/ 619541 h 1255826"/>
              <a:gd name="connsiteX15" fmla="*/ 7991475 w 7991475"/>
              <a:gd name="connsiteY15" fmla="*/ 1046517 h 1255826"/>
              <a:gd name="connsiteX16" fmla="*/ 7782166 w 7991475"/>
              <a:gd name="connsiteY16" fmla="*/ 1255826 h 1255826"/>
              <a:gd name="connsiteX17" fmla="*/ 7245182 w 7991475"/>
              <a:gd name="connsiteY17" fmla="*/ 1255826 h 1255826"/>
              <a:gd name="connsiteX18" fmla="*/ 6405283 w 7991475"/>
              <a:gd name="connsiteY18" fmla="*/ 1255826 h 1255826"/>
              <a:gd name="connsiteX19" fmla="*/ 5944027 w 7991475"/>
              <a:gd name="connsiteY19" fmla="*/ 1255826 h 1255826"/>
              <a:gd name="connsiteX20" fmla="*/ 5331314 w 7991475"/>
              <a:gd name="connsiteY20" fmla="*/ 1255826 h 1255826"/>
              <a:gd name="connsiteX21" fmla="*/ 4491415 w 7991475"/>
              <a:gd name="connsiteY21" fmla="*/ 1255826 h 1255826"/>
              <a:gd name="connsiteX22" fmla="*/ 3651517 w 7991475"/>
              <a:gd name="connsiteY22" fmla="*/ 1255826 h 1255826"/>
              <a:gd name="connsiteX23" fmla="*/ 3038804 w 7991475"/>
              <a:gd name="connsiteY23" fmla="*/ 1255826 h 1255826"/>
              <a:gd name="connsiteX24" fmla="*/ 2274634 w 7991475"/>
              <a:gd name="connsiteY24" fmla="*/ 1255826 h 1255826"/>
              <a:gd name="connsiteX25" fmla="*/ 1661921 w 7991475"/>
              <a:gd name="connsiteY25" fmla="*/ 1255826 h 1255826"/>
              <a:gd name="connsiteX26" fmla="*/ 1200665 w 7991475"/>
              <a:gd name="connsiteY26" fmla="*/ 1255826 h 1255826"/>
              <a:gd name="connsiteX27" fmla="*/ 209309 w 7991475"/>
              <a:gd name="connsiteY27" fmla="*/ 1255826 h 1255826"/>
              <a:gd name="connsiteX28" fmla="*/ 0 w 7991475"/>
              <a:gd name="connsiteY28" fmla="*/ 1046517 h 1255826"/>
              <a:gd name="connsiteX29" fmla="*/ 0 w 7991475"/>
              <a:gd name="connsiteY29" fmla="*/ 611169 h 1255826"/>
              <a:gd name="connsiteX30" fmla="*/ 0 w 7991475"/>
              <a:gd name="connsiteY30" fmla="*/ 209309 h 125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91475" h="1255826" fill="none" extrusionOk="0">
                <a:moveTo>
                  <a:pt x="0" y="209309"/>
                </a:moveTo>
                <a:cubicBezTo>
                  <a:pt x="-17246" y="112213"/>
                  <a:pt x="98761" y="-11401"/>
                  <a:pt x="209309" y="0"/>
                </a:cubicBezTo>
                <a:cubicBezTo>
                  <a:pt x="505060" y="-26228"/>
                  <a:pt x="698246" y="-14862"/>
                  <a:pt x="822022" y="0"/>
                </a:cubicBezTo>
                <a:cubicBezTo>
                  <a:pt x="945798" y="14862"/>
                  <a:pt x="1117655" y="6814"/>
                  <a:pt x="1359006" y="0"/>
                </a:cubicBezTo>
                <a:cubicBezTo>
                  <a:pt x="1600357" y="-6814"/>
                  <a:pt x="1739442" y="-8871"/>
                  <a:pt x="1971719" y="0"/>
                </a:cubicBezTo>
                <a:cubicBezTo>
                  <a:pt x="2203996" y="8871"/>
                  <a:pt x="2503358" y="-20836"/>
                  <a:pt x="2811618" y="0"/>
                </a:cubicBezTo>
                <a:cubicBezTo>
                  <a:pt x="3119878" y="20836"/>
                  <a:pt x="3354861" y="5131"/>
                  <a:pt x="3651517" y="0"/>
                </a:cubicBezTo>
                <a:cubicBezTo>
                  <a:pt x="3948173" y="-5131"/>
                  <a:pt x="3950969" y="-2585"/>
                  <a:pt x="4112773" y="0"/>
                </a:cubicBezTo>
                <a:cubicBezTo>
                  <a:pt x="4274577" y="2585"/>
                  <a:pt x="4524750" y="-18038"/>
                  <a:pt x="4725486" y="0"/>
                </a:cubicBezTo>
                <a:cubicBezTo>
                  <a:pt x="4926222" y="18038"/>
                  <a:pt x="4982807" y="11953"/>
                  <a:pt x="5186741" y="0"/>
                </a:cubicBezTo>
                <a:cubicBezTo>
                  <a:pt x="5390675" y="-11953"/>
                  <a:pt x="5703065" y="22169"/>
                  <a:pt x="5875183" y="0"/>
                </a:cubicBezTo>
                <a:cubicBezTo>
                  <a:pt x="6047301" y="-22169"/>
                  <a:pt x="6306183" y="-26443"/>
                  <a:pt x="6563624" y="0"/>
                </a:cubicBezTo>
                <a:cubicBezTo>
                  <a:pt x="6821065" y="26443"/>
                  <a:pt x="7288959" y="35640"/>
                  <a:pt x="7782166" y="0"/>
                </a:cubicBezTo>
                <a:cubicBezTo>
                  <a:pt x="7894736" y="12164"/>
                  <a:pt x="7986832" y="77195"/>
                  <a:pt x="7991475" y="209309"/>
                </a:cubicBezTo>
                <a:cubicBezTo>
                  <a:pt x="8002629" y="351149"/>
                  <a:pt x="7988045" y="471386"/>
                  <a:pt x="7991475" y="619541"/>
                </a:cubicBezTo>
                <a:cubicBezTo>
                  <a:pt x="7994905" y="767696"/>
                  <a:pt x="7990995" y="861989"/>
                  <a:pt x="7991475" y="1046517"/>
                </a:cubicBezTo>
                <a:cubicBezTo>
                  <a:pt x="8014888" y="1152891"/>
                  <a:pt x="7879045" y="1271100"/>
                  <a:pt x="7782166" y="1255826"/>
                </a:cubicBezTo>
                <a:cubicBezTo>
                  <a:pt x="7529739" y="1239006"/>
                  <a:pt x="7480370" y="1236223"/>
                  <a:pt x="7245182" y="1255826"/>
                </a:cubicBezTo>
                <a:cubicBezTo>
                  <a:pt x="7009994" y="1275429"/>
                  <a:pt x="6691125" y="1232650"/>
                  <a:pt x="6405283" y="1255826"/>
                </a:cubicBezTo>
                <a:cubicBezTo>
                  <a:pt x="6119441" y="1279002"/>
                  <a:pt x="6100176" y="1278598"/>
                  <a:pt x="5944027" y="1255826"/>
                </a:cubicBezTo>
                <a:cubicBezTo>
                  <a:pt x="5787878" y="1233054"/>
                  <a:pt x="5562994" y="1265730"/>
                  <a:pt x="5331314" y="1255826"/>
                </a:cubicBezTo>
                <a:cubicBezTo>
                  <a:pt x="5099634" y="1245922"/>
                  <a:pt x="4816567" y="1236662"/>
                  <a:pt x="4491415" y="1255826"/>
                </a:cubicBezTo>
                <a:cubicBezTo>
                  <a:pt x="4166263" y="1274990"/>
                  <a:pt x="4016914" y="1276613"/>
                  <a:pt x="3651517" y="1255826"/>
                </a:cubicBezTo>
                <a:cubicBezTo>
                  <a:pt x="3286120" y="1235039"/>
                  <a:pt x="3191007" y="1274303"/>
                  <a:pt x="3038804" y="1255826"/>
                </a:cubicBezTo>
                <a:cubicBezTo>
                  <a:pt x="2886601" y="1237349"/>
                  <a:pt x="2554588" y="1226733"/>
                  <a:pt x="2274634" y="1255826"/>
                </a:cubicBezTo>
                <a:cubicBezTo>
                  <a:pt x="1994680" y="1284920"/>
                  <a:pt x="1951225" y="1232598"/>
                  <a:pt x="1661921" y="1255826"/>
                </a:cubicBezTo>
                <a:cubicBezTo>
                  <a:pt x="1372617" y="1279054"/>
                  <a:pt x="1301935" y="1260423"/>
                  <a:pt x="1200665" y="1255826"/>
                </a:cubicBezTo>
                <a:cubicBezTo>
                  <a:pt x="1099395" y="1251229"/>
                  <a:pt x="604849" y="1290059"/>
                  <a:pt x="209309" y="1255826"/>
                </a:cubicBezTo>
                <a:cubicBezTo>
                  <a:pt x="77436" y="1265376"/>
                  <a:pt x="16498" y="1159803"/>
                  <a:pt x="0" y="1046517"/>
                </a:cubicBezTo>
                <a:cubicBezTo>
                  <a:pt x="-17300" y="906136"/>
                  <a:pt x="17516" y="734527"/>
                  <a:pt x="0" y="611169"/>
                </a:cubicBezTo>
                <a:cubicBezTo>
                  <a:pt x="-17516" y="487811"/>
                  <a:pt x="3611" y="353440"/>
                  <a:pt x="0" y="209309"/>
                </a:cubicBezTo>
                <a:close/>
              </a:path>
              <a:path w="7991475" h="1255826" stroke="0" extrusionOk="0">
                <a:moveTo>
                  <a:pt x="0" y="209309"/>
                </a:moveTo>
                <a:cubicBezTo>
                  <a:pt x="14104" y="71647"/>
                  <a:pt x="84264" y="-7216"/>
                  <a:pt x="209309" y="0"/>
                </a:cubicBezTo>
                <a:cubicBezTo>
                  <a:pt x="377296" y="11077"/>
                  <a:pt x="568995" y="-12674"/>
                  <a:pt x="746293" y="0"/>
                </a:cubicBezTo>
                <a:cubicBezTo>
                  <a:pt x="923591" y="12674"/>
                  <a:pt x="1234955" y="-3189"/>
                  <a:pt x="1359006" y="0"/>
                </a:cubicBezTo>
                <a:cubicBezTo>
                  <a:pt x="1483057" y="3189"/>
                  <a:pt x="1628203" y="-13868"/>
                  <a:pt x="1820262" y="0"/>
                </a:cubicBezTo>
                <a:cubicBezTo>
                  <a:pt x="2012321" y="13868"/>
                  <a:pt x="2384439" y="-10664"/>
                  <a:pt x="2660161" y="0"/>
                </a:cubicBezTo>
                <a:cubicBezTo>
                  <a:pt x="2935883" y="10664"/>
                  <a:pt x="2944322" y="-1579"/>
                  <a:pt x="3121417" y="0"/>
                </a:cubicBezTo>
                <a:cubicBezTo>
                  <a:pt x="3298512" y="1579"/>
                  <a:pt x="3779638" y="-2716"/>
                  <a:pt x="3961315" y="0"/>
                </a:cubicBezTo>
                <a:cubicBezTo>
                  <a:pt x="4142992" y="2716"/>
                  <a:pt x="4257033" y="7377"/>
                  <a:pt x="4422571" y="0"/>
                </a:cubicBezTo>
                <a:cubicBezTo>
                  <a:pt x="4588109" y="-7377"/>
                  <a:pt x="4750494" y="15454"/>
                  <a:pt x="4883827" y="0"/>
                </a:cubicBezTo>
                <a:cubicBezTo>
                  <a:pt x="5017160" y="-15454"/>
                  <a:pt x="5417526" y="-14034"/>
                  <a:pt x="5647997" y="0"/>
                </a:cubicBezTo>
                <a:cubicBezTo>
                  <a:pt x="5878468" y="14034"/>
                  <a:pt x="6173037" y="33563"/>
                  <a:pt x="6336439" y="0"/>
                </a:cubicBezTo>
                <a:cubicBezTo>
                  <a:pt x="6499841" y="-33563"/>
                  <a:pt x="6831697" y="35414"/>
                  <a:pt x="7100609" y="0"/>
                </a:cubicBezTo>
                <a:cubicBezTo>
                  <a:pt x="7369521" y="-35414"/>
                  <a:pt x="7612372" y="18523"/>
                  <a:pt x="7782166" y="0"/>
                </a:cubicBezTo>
                <a:cubicBezTo>
                  <a:pt x="7892910" y="-3028"/>
                  <a:pt x="7977332" y="99922"/>
                  <a:pt x="7991475" y="209309"/>
                </a:cubicBezTo>
                <a:cubicBezTo>
                  <a:pt x="7976986" y="295535"/>
                  <a:pt x="7984182" y="474913"/>
                  <a:pt x="7991475" y="611169"/>
                </a:cubicBezTo>
                <a:cubicBezTo>
                  <a:pt x="7998768" y="747425"/>
                  <a:pt x="7987073" y="953666"/>
                  <a:pt x="7991475" y="1046517"/>
                </a:cubicBezTo>
                <a:cubicBezTo>
                  <a:pt x="7999257" y="1160916"/>
                  <a:pt x="7887751" y="1250794"/>
                  <a:pt x="7782166" y="1255826"/>
                </a:cubicBezTo>
                <a:cubicBezTo>
                  <a:pt x="7638971" y="1272048"/>
                  <a:pt x="7351544" y="1257408"/>
                  <a:pt x="7169453" y="1255826"/>
                </a:cubicBezTo>
                <a:cubicBezTo>
                  <a:pt x="6987362" y="1254244"/>
                  <a:pt x="6518723" y="1248787"/>
                  <a:pt x="6329554" y="1255826"/>
                </a:cubicBezTo>
                <a:cubicBezTo>
                  <a:pt x="6140385" y="1262865"/>
                  <a:pt x="5980123" y="1277569"/>
                  <a:pt x="5868299" y="1255826"/>
                </a:cubicBezTo>
                <a:cubicBezTo>
                  <a:pt x="5756476" y="1234083"/>
                  <a:pt x="5598388" y="1237507"/>
                  <a:pt x="5407043" y="1255826"/>
                </a:cubicBezTo>
                <a:cubicBezTo>
                  <a:pt x="5215698" y="1274145"/>
                  <a:pt x="5084119" y="1265138"/>
                  <a:pt x="4794330" y="1255826"/>
                </a:cubicBezTo>
                <a:cubicBezTo>
                  <a:pt x="4504541" y="1246514"/>
                  <a:pt x="4536013" y="1273760"/>
                  <a:pt x="4333074" y="1255826"/>
                </a:cubicBezTo>
                <a:cubicBezTo>
                  <a:pt x="4130135" y="1237892"/>
                  <a:pt x="3979188" y="1255598"/>
                  <a:pt x="3871818" y="1255826"/>
                </a:cubicBezTo>
                <a:cubicBezTo>
                  <a:pt x="3764448" y="1256054"/>
                  <a:pt x="3630422" y="1269997"/>
                  <a:pt x="3410562" y="1255826"/>
                </a:cubicBezTo>
                <a:cubicBezTo>
                  <a:pt x="3190702" y="1241655"/>
                  <a:pt x="2757067" y="1242392"/>
                  <a:pt x="2570664" y="1255826"/>
                </a:cubicBezTo>
                <a:cubicBezTo>
                  <a:pt x="2384261" y="1269260"/>
                  <a:pt x="2122969" y="1244227"/>
                  <a:pt x="1806493" y="1255826"/>
                </a:cubicBezTo>
                <a:cubicBezTo>
                  <a:pt x="1490017" y="1267425"/>
                  <a:pt x="1564629" y="1241946"/>
                  <a:pt x="1345238" y="1255826"/>
                </a:cubicBezTo>
                <a:cubicBezTo>
                  <a:pt x="1125848" y="1269706"/>
                  <a:pt x="1056986" y="1262089"/>
                  <a:pt x="883982" y="1255826"/>
                </a:cubicBezTo>
                <a:cubicBezTo>
                  <a:pt x="710978" y="1249563"/>
                  <a:pt x="533081" y="1251557"/>
                  <a:pt x="209309" y="1255826"/>
                </a:cubicBezTo>
                <a:cubicBezTo>
                  <a:pt x="98985" y="1261756"/>
                  <a:pt x="26336" y="1164247"/>
                  <a:pt x="0" y="1046517"/>
                </a:cubicBezTo>
                <a:cubicBezTo>
                  <a:pt x="3131" y="933669"/>
                  <a:pt x="9586" y="764407"/>
                  <a:pt x="0" y="636285"/>
                </a:cubicBezTo>
                <a:cubicBezTo>
                  <a:pt x="-9586" y="508163"/>
                  <a:pt x="14549" y="397745"/>
                  <a:pt x="0" y="209309"/>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4F799471-3D55-2C5C-4A61-2B5053036734}"/>
              </a:ext>
            </a:extLst>
          </p:cNvPr>
          <p:cNvSpPr/>
          <p:nvPr/>
        </p:nvSpPr>
        <p:spPr>
          <a:xfrm>
            <a:off x="2286001" y="450678"/>
            <a:ext cx="6781800" cy="923330"/>
          </a:xfrm>
          <a:prstGeom prst="rect">
            <a:avLst/>
          </a:prstGeom>
          <a:noFill/>
        </p:spPr>
        <p:txBody>
          <a:bodyPr wrap="square" lIns="91440" tIns="45720" rIns="91440" bIns="45720">
            <a:spAutoFit/>
          </a:bodyPr>
          <a:lstStyle/>
          <a:p>
            <a:r>
              <a:rPr lang="vi-VN" sz="5400">
                <a:ln w="0"/>
              </a:rPr>
              <a:t>Nêu ý nghĩa trò chơi.</a:t>
            </a:r>
            <a:endParaRPr lang="vi-VN" sz="5400" b="0" cap="none" spc="0">
              <a:ln w="0"/>
              <a:solidFill>
                <a:schemeClr val="tx1"/>
              </a:solidFill>
            </a:endParaRPr>
          </a:p>
        </p:txBody>
      </p:sp>
      <p:pic>
        <p:nvPicPr>
          <p:cNvPr id="2" name="Hình ảnh 1">
            <a:extLst>
              <a:ext uri="{FF2B5EF4-FFF2-40B4-BE49-F238E27FC236}">
                <a16:creationId xmlns:a16="http://schemas.microsoft.com/office/drawing/2014/main" id="{775E0924-1F91-8CDB-8142-332898DF51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57" y="0"/>
            <a:ext cx="1768587" cy="1936096"/>
          </a:xfrm>
          <a:prstGeom prst="rect">
            <a:avLst/>
          </a:prstGeom>
        </p:spPr>
      </p:pic>
      <p:sp>
        <p:nvSpPr>
          <p:cNvPr id="4" name="Freeform 2"/>
          <p:cNvSpPr/>
          <p:nvPr/>
        </p:nvSpPr>
        <p:spPr>
          <a:xfrm>
            <a:off x="1676400" y="2632801"/>
            <a:ext cx="3467100" cy="3555948"/>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3" name="Nhóm 22">
            <a:extLst>
              <a:ext uri="{FF2B5EF4-FFF2-40B4-BE49-F238E27FC236}">
                <a16:creationId xmlns:a16="http://schemas.microsoft.com/office/drawing/2014/main" id="{ACBD2871-441F-11AA-A51E-A00C0DE99376}"/>
              </a:ext>
            </a:extLst>
          </p:cNvPr>
          <p:cNvGrpSpPr/>
          <p:nvPr/>
        </p:nvGrpSpPr>
        <p:grpSpPr>
          <a:xfrm>
            <a:off x="228600" y="6279162"/>
            <a:ext cx="6477000" cy="1531338"/>
            <a:chOff x="228600" y="6279162"/>
            <a:chExt cx="6477000" cy="1531338"/>
          </a:xfrm>
        </p:grpSpPr>
        <p:sp>
          <p:nvSpPr>
            <p:cNvPr id="8" name="Hình chữ nhật: Góc Tròn 7">
              <a:extLst>
                <a:ext uri="{FF2B5EF4-FFF2-40B4-BE49-F238E27FC236}">
                  <a16:creationId xmlns:a16="http://schemas.microsoft.com/office/drawing/2014/main" id="{795773A7-798C-82F2-DBA4-34E6BA0AE211}"/>
                </a:ext>
              </a:extLst>
            </p:cNvPr>
            <p:cNvSpPr/>
            <p:nvPr/>
          </p:nvSpPr>
          <p:spPr>
            <a:xfrm>
              <a:off x="228600" y="6279162"/>
              <a:ext cx="6477000" cy="1531338"/>
            </a:xfrm>
            <a:prstGeom prst="roundRect">
              <a:avLst/>
            </a:prstGeom>
            <a:solidFill>
              <a:schemeClr val="bg1">
                <a:lumMod val="85000"/>
              </a:schemeClr>
            </a:soli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FA3207D2-1655-BEA1-C0BD-76E49AC011B6}"/>
                </a:ext>
              </a:extLst>
            </p:cNvPr>
            <p:cNvSpPr txBox="1">
              <a:spLocks noChangeAspect="1"/>
            </p:cNvSpPr>
            <p:nvPr/>
          </p:nvSpPr>
          <p:spPr>
            <a:xfrm>
              <a:off x="777826" y="6375909"/>
              <a:ext cx="5378548" cy="1177099"/>
            </a:xfrm>
            <a:custGeom>
              <a:avLst/>
              <a:gdLst/>
              <a:ahLst/>
              <a:cxnLst/>
              <a:rect l="l" t="t" r="r" b="b"/>
              <a:pathLst>
                <a:path w="5378548" h="1177099">
                  <a:moveTo>
                    <a:pt x="1543164" y="558507"/>
                  </a:moveTo>
                  <a:lnTo>
                    <a:pt x="1490443" y="562022"/>
                  </a:lnTo>
                  <a:cubicBezTo>
                    <a:pt x="1464669" y="563584"/>
                    <a:pt x="1444557" y="572566"/>
                    <a:pt x="1430107" y="588968"/>
                  </a:cubicBezTo>
                  <a:cubicBezTo>
                    <a:pt x="1415658" y="605370"/>
                    <a:pt x="1407652" y="628802"/>
                    <a:pt x="1406090" y="659263"/>
                  </a:cubicBezTo>
                  <a:lnTo>
                    <a:pt x="1395546" y="943955"/>
                  </a:lnTo>
                  <a:cubicBezTo>
                    <a:pt x="1393984" y="971292"/>
                    <a:pt x="1400232" y="990623"/>
                    <a:pt x="1414291" y="1001948"/>
                  </a:cubicBezTo>
                  <a:cubicBezTo>
                    <a:pt x="1428350" y="1013274"/>
                    <a:pt x="1447876" y="1018546"/>
                    <a:pt x="1472870" y="1017765"/>
                  </a:cubicBezTo>
                  <a:lnTo>
                    <a:pt x="1538478" y="1016593"/>
                  </a:lnTo>
                  <a:cubicBezTo>
                    <a:pt x="1565034" y="1015812"/>
                    <a:pt x="1584755" y="1008587"/>
                    <a:pt x="1597643" y="994919"/>
                  </a:cubicBezTo>
                  <a:cubicBezTo>
                    <a:pt x="1610530" y="981250"/>
                    <a:pt x="1617755" y="955671"/>
                    <a:pt x="1619317" y="918181"/>
                  </a:cubicBezTo>
                  <a:lnTo>
                    <a:pt x="1632204" y="637003"/>
                  </a:lnTo>
                  <a:cubicBezTo>
                    <a:pt x="1633766" y="604980"/>
                    <a:pt x="1625565" y="583501"/>
                    <a:pt x="1607601" y="572566"/>
                  </a:cubicBezTo>
                  <a:cubicBezTo>
                    <a:pt x="1589637" y="561631"/>
                    <a:pt x="1568158" y="556945"/>
                    <a:pt x="1543164" y="558507"/>
                  </a:cubicBezTo>
                  <a:close/>
                  <a:moveTo>
                    <a:pt x="364360" y="544448"/>
                  </a:moveTo>
                  <a:lnTo>
                    <a:pt x="304610" y="545620"/>
                  </a:lnTo>
                  <a:cubicBezTo>
                    <a:pt x="287426" y="545620"/>
                    <a:pt x="278444" y="554993"/>
                    <a:pt x="277663" y="573738"/>
                  </a:cubicBezTo>
                  <a:lnTo>
                    <a:pt x="271805" y="783450"/>
                  </a:lnTo>
                  <a:cubicBezTo>
                    <a:pt x="271805" y="784231"/>
                    <a:pt x="271805" y="785012"/>
                    <a:pt x="271805" y="785793"/>
                  </a:cubicBezTo>
                  <a:cubicBezTo>
                    <a:pt x="271805" y="810786"/>
                    <a:pt x="284693" y="823674"/>
                    <a:pt x="310467" y="824455"/>
                  </a:cubicBezTo>
                  <a:lnTo>
                    <a:pt x="406537" y="829141"/>
                  </a:lnTo>
                  <a:cubicBezTo>
                    <a:pt x="409661" y="829141"/>
                    <a:pt x="412394" y="829141"/>
                    <a:pt x="414738" y="829141"/>
                  </a:cubicBezTo>
                  <a:cubicBezTo>
                    <a:pt x="439731" y="829141"/>
                    <a:pt x="456914" y="822893"/>
                    <a:pt x="466287" y="810396"/>
                  </a:cubicBezTo>
                  <a:cubicBezTo>
                    <a:pt x="475659" y="797899"/>
                    <a:pt x="480346" y="781497"/>
                    <a:pt x="480346" y="761190"/>
                  </a:cubicBezTo>
                  <a:cubicBezTo>
                    <a:pt x="480346" y="756503"/>
                    <a:pt x="479955" y="751817"/>
                    <a:pt x="479174" y="747131"/>
                  </a:cubicBezTo>
                  <a:lnTo>
                    <a:pt x="469802" y="626459"/>
                  </a:lnTo>
                  <a:cubicBezTo>
                    <a:pt x="467458" y="598341"/>
                    <a:pt x="458281" y="577643"/>
                    <a:pt x="442270" y="564365"/>
                  </a:cubicBezTo>
                  <a:cubicBezTo>
                    <a:pt x="426258" y="551087"/>
                    <a:pt x="402241" y="544448"/>
                    <a:pt x="370218" y="544448"/>
                  </a:cubicBezTo>
                  <a:cubicBezTo>
                    <a:pt x="367875" y="544448"/>
                    <a:pt x="365922" y="544448"/>
                    <a:pt x="364360" y="544448"/>
                  </a:cubicBezTo>
                  <a:close/>
                  <a:moveTo>
                    <a:pt x="4442231" y="517502"/>
                  </a:moveTo>
                  <a:cubicBezTo>
                    <a:pt x="4425829" y="516721"/>
                    <a:pt x="4414309" y="520040"/>
                    <a:pt x="4407670" y="527461"/>
                  </a:cubicBezTo>
                  <a:cubicBezTo>
                    <a:pt x="4401031" y="534880"/>
                    <a:pt x="4396930" y="545229"/>
                    <a:pt x="4395368" y="558507"/>
                  </a:cubicBezTo>
                  <a:lnTo>
                    <a:pt x="4366079" y="750645"/>
                  </a:lnTo>
                  <a:cubicBezTo>
                    <a:pt x="4362955" y="769391"/>
                    <a:pt x="4364322" y="782864"/>
                    <a:pt x="4370179" y="791065"/>
                  </a:cubicBezTo>
                  <a:cubicBezTo>
                    <a:pt x="4376037" y="799266"/>
                    <a:pt x="4387948" y="804147"/>
                    <a:pt x="4405912" y="805710"/>
                  </a:cubicBezTo>
                  <a:lnTo>
                    <a:pt x="4466834" y="811567"/>
                  </a:lnTo>
                  <a:cubicBezTo>
                    <a:pt x="4482455" y="813130"/>
                    <a:pt x="4494366" y="811177"/>
                    <a:pt x="4502568" y="805710"/>
                  </a:cubicBezTo>
                  <a:cubicBezTo>
                    <a:pt x="4510769" y="800242"/>
                    <a:pt x="4514869" y="789307"/>
                    <a:pt x="4514869" y="772905"/>
                  </a:cubicBezTo>
                  <a:lnTo>
                    <a:pt x="4511354" y="565537"/>
                  </a:lnTo>
                  <a:cubicBezTo>
                    <a:pt x="4511354" y="535857"/>
                    <a:pt x="4496124" y="520236"/>
                    <a:pt x="4465663" y="518674"/>
                  </a:cubicBezTo>
                  <a:close/>
                  <a:moveTo>
                    <a:pt x="1698764" y="430073"/>
                  </a:moveTo>
                  <a:cubicBezTo>
                    <a:pt x="1742259" y="431538"/>
                    <a:pt x="1776308" y="443107"/>
                    <a:pt x="1800911" y="464781"/>
                  </a:cubicBezTo>
                  <a:cubicBezTo>
                    <a:pt x="1833715" y="493680"/>
                    <a:pt x="1848164" y="537809"/>
                    <a:pt x="1844259" y="597169"/>
                  </a:cubicBezTo>
                  <a:lnTo>
                    <a:pt x="1819656" y="969730"/>
                  </a:lnTo>
                  <a:cubicBezTo>
                    <a:pt x="1817313" y="1007220"/>
                    <a:pt x="1811065" y="1038267"/>
                    <a:pt x="1800911" y="1062870"/>
                  </a:cubicBezTo>
                  <a:cubicBezTo>
                    <a:pt x="1790757" y="1087473"/>
                    <a:pt x="1776894" y="1107000"/>
                    <a:pt x="1759320" y="1121449"/>
                  </a:cubicBezTo>
                  <a:cubicBezTo>
                    <a:pt x="1741746" y="1135898"/>
                    <a:pt x="1720853" y="1145857"/>
                    <a:pt x="1696641" y="1151324"/>
                  </a:cubicBezTo>
                  <a:cubicBezTo>
                    <a:pt x="1672428" y="1156791"/>
                    <a:pt x="1645092" y="1158744"/>
                    <a:pt x="1614631" y="1157182"/>
                  </a:cubicBezTo>
                  <a:lnTo>
                    <a:pt x="1434208" y="1150153"/>
                  </a:lnTo>
                  <a:cubicBezTo>
                    <a:pt x="1409995" y="1149372"/>
                    <a:pt x="1387931" y="1146052"/>
                    <a:pt x="1368014" y="1140194"/>
                  </a:cubicBezTo>
                  <a:cubicBezTo>
                    <a:pt x="1348097" y="1134336"/>
                    <a:pt x="1330914" y="1124964"/>
                    <a:pt x="1316465" y="1112076"/>
                  </a:cubicBezTo>
                  <a:cubicBezTo>
                    <a:pt x="1302015" y="1099189"/>
                    <a:pt x="1290885" y="1082787"/>
                    <a:pt x="1283075" y="1062870"/>
                  </a:cubicBezTo>
                  <a:cubicBezTo>
                    <a:pt x="1275264" y="1042953"/>
                    <a:pt x="1271359" y="1018155"/>
                    <a:pt x="1271359" y="988475"/>
                  </a:cubicBezTo>
                  <a:lnTo>
                    <a:pt x="1272531" y="619429"/>
                  </a:lnTo>
                  <a:cubicBezTo>
                    <a:pt x="1272531" y="565537"/>
                    <a:pt x="1284637" y="526289"/>
                    <a:pt x="1308850" y="501686"/>
                  </a:cubicBezTo>
                  <a:cubicBezTo>
                    <a:pt x="1333062" y="477083"/>
                    <a:pt x="1373286" y="461657"/>
                    <a:pt x="1429522" y="455409"/>
                  </a:cubicBezTo>
                  <a:lnTo>
                    <a:pt x="1652121" y="431977"/>
                  </a:lnTo>
                  <a:cubicBezTo>
                    <a:pt x="1668718" y="430220"/>
                    <a:pt x="1684266" y="429585"/>
                    <a:pt x="1698764" y="430073"/>
                  </a:cubicBezTo>
                  <a:close/>
                  <a:moveTo>
                    <a:pt x="681523" y="406202"/>
                  </a:moveTo>
                  <a:cubicBezTo>
                    <a:pt x="683085" y="406202"/>
                    <a:pt x="684647" y="406202"/>
                    <a:pt x="686210" y="406202"/>
                  </a:cubicBezTo>
                  <a:lnTo>
                    <a:pt x="775249" y="409717"/>
                  </a:lnTo>
                  <a:cubicBezTo>
                    <a:pt x="793213" y="410498"/>
                    <a:pt x="804734" y="415575"/>
                    <a:pt x="809811" y="424948"/>
                  </a:cubicBezTo>
                  <a:cubicBezTo>
                    <a:pt x="814888" y="434320"/>
                    <a:pt x="817816" y="444083"/>
                    <a:pt x="818598" y="454237"/>
                  </a:cubicBezTo>
                  <a:lnTo>
                    <a:pt x="839686" y="731900"/>
                  </a:lnTo>
                  <a:cubicBezTo>
                    <a:pt x="840467" y="743616"/>
                    <a:pt x="842810" y="751622"/>
                    <a:pt x="846715" y="755918"/>
                  </a:cubicBezTo>
                  <a:cubicBezTo>
                    <a:pt x="850621" y="760213"/>
                    <a:pt x="858041" y="762752"/>
                    <a:pt x="868975" y="763533"/>
                  </a:cubicBezTo>
                  <a:lnTo>
                    <a:pt x="999020" y="768219"/>
                  </a:lnTo>
                  <a:cubicBezTo>
                    <a:pt x="1000582" y="768219"/>
                    <a:pt x="1002144" y="768219"/>
                    <a:pt x="1003706" y="768219"/>
                  </a:cubicBezTo>
                  <a:cubicBezTo>
                    <a:pt x="1012298" y="768219"/>
                    <a:pt x="1017765" y="766267"/>
                    <a:pt x="1020108" y="762361"/>
                  </a:cubicBezTo>
                  <a:cubicBezTo>
                    <a:pt x="1022452" y="758456"/>
                    <a:pt x="1023623" y="752989"/>
                    <a:pt x="1023623" y="745959"/>
                  </a:cubicBezTo>
                  <a:cubicBezTo>
                    <a:pt x="1023623" y="744397"/>
                    <a:pt x="1023623" y="742445"/>
                    <a:pt x="1023623" y="740101"/>
                  </a:cubicBezTo>
                  <a:lnTo>
                    <a:pt x="1006049" y="451894"/>
                  </a:lnTo>
                  <a:cubicBezTo>
                    <a:pt x="1006049" y="450332"/>
                    <a:pt x="1006049" y="449160"/>
                    <a:pt x="1006049" y="448379"/>
                  </a:cubicBezTo>
                  <a:cubicBezTo>
                    <a:pt x="1006049" y="436663"/>
                    <a:pt x="1009564" y="427096"/>
                    <a:pt x="1016594" y="419676"/>
                  </a:cubicBezTo>
                  <a:cubicBezTo>
                    <a:pt x="1023623" y="412256"/>
                    <a:pt x="1033777" y="408546"/>
                    <a:pt x="1047055" y="408546"/>
                  </a:cubicBezTo>
                  <a:lnTo>
                    <a:pt x="1164212" y="407374"/>
                  </a:lnTo>
                  <a:cubicBezTo>
                    <a:pt x="1173585" y="407374"/>
                    <a:pt x="1182176" y="408936"/>
                    <a:pt x="1189987" y="412060"/>
                  </a:cubicBezTo>
                  <a:cubicBezTo>
                    <a:pt x="1197797" y="415185"/>
                    <a:pt x="1202093" y="423386"/>
                    <a:pt x="1202874" y="436663"/>
                  </a:cubicBezTo>
                  <a:lnTo>
                    <a:pt x="1235678" y="1120863"/>
                  </a:lnTo>
                  <a:cubicBezTo>
                    <a:pt x="1235678" y="1122425"/>
                    <a:pt x="1235678" y="1123597"/>
                    <a:pt x="1235678" y="1124378"/>
                  </a:cubicBezTo>
                  <a:cubicBezTo>
                    <a:pt x="1235678" y="1144685"/>
                    <a:pt x="1223182" y="1154839"/>
                    <a:pt x="1198188" y="1154839"/>
                  </a:cubicBezTo>
                  <a:cubicBezTo>
                    <a:pt x="1197407" y="1154839"/>
                    <a:pt x="1196626" y="1154839"/>
                    <a:pt x="1195845" y="1154839"/>
                  </a:cubicBezTo>
                  <a:lnTo>
                    <a:pt x="1111491" y="1151324"/>
                  </a:lnTo>
                  <a:cubicBezTo>
                    <a:pt x="1102900" y="1150543"/>
                    <a:pt x="1096847" y="1148590"/>
                    <a:pt x="1093332" y="1145466"/>
                  </a:cubicBezTo>
                  <a:cubicBezTo>
                    <a:pt x="1089817" y="1142342"/>
                    <a:pt x="1087669" y="1136094"/>
                    <a:pt x="1086888" y="1126721"/>
                  </a:cubicBezTo>
                  <a:lnTo>
                    <a:pt x="1070486" y="922867"/>
                  </a:lnTo>
                  <a:cubicBezTo>
                    <a:pt x="1070486" y="914275"/>
                    <a:pt x="1066191" y="909589"/>
                    <a:pt x="1057599" y="908808"/>
                  </a:cubicBezTo>
                  <a:lnTo>
                    <a:pt x="908809" y="899436"/>
                  </a:lnTo>
                  <a:cubicBezTo>
                    <a:pt x="900217" y="899436"/>
                    <a:pt x="895922" y="904122"/>
                    <a:pt x="895922" y="913494"/>
                  </a:cubicBezTo>
                  <a:lnTo>
                    <a:pt x="900608" y="1086887"/>
                  </a:lnTo>
                  <a:cubicBezTo>
                    <a:pt x="900608" y="1098603"/>
                    <a:pt x="897874" y="1106609"/>
                    <a:pt x="892407" y="1110905"/>
                  </a:cubicBezTo>
                  <a:cubicBezTo>
                    <a:pt x="886939" y="1115201"/>
                    <a:pt x="878738" y="1117739"/>
                    <a:pt x="867804" y="1118520"/>
                  </a:cubicBezTo>
                  <a:lnTo>
                    <a:pt x="737759" y="1124378"/>
                  </a:lnTo>
                  <a:cubicBezTo>
                    <a:pt x="736197" y="1124378"/>
                    <a:pt x="734635" y="1124378"/>
                    <a:pt x="733073" y="1124378"/>
                  </a:cubicBezTo>
                  <a:cubicBezTo>
                    <a:pt x="723700" y="1124378"/>
                    <a:pt x="716280" y="1122035"/>
                    <a:pt x="710813" y="1117348"/>
                  </a:cubicBezTo>
                  <a:cubicBezTo>
                    <a:pt x="705345" y="1112662"/>
                    <a:pt x="701831" y="1103680"/>
                    <a:pt x="700269" y="1090402"/>
                  </a:cubicBezTo>
                  <a:lnTo>
                    <a:pt x="646376" y="448379"/>
                  </a:lnTo>
                  <a:cubicBezTo>
                    <a:pt x="646376" y="446036"/>
                    <a:pt x="646376" y="443693"/>
                    <a:pt x="646376" y="441350"/>
                  </a:cubicBezTo>
                  <a:cubicBezTo>
                    <a:pt x="646376" y="431977"/>
                    <a:pt x="648719" y="423776"/>
                    <a:pt x="653406" y="416747"/>
                  </a:cubicBezTo>
                  <a:cubicBezTo>
                    <a:pt x="658092" y="409717"/>
                    <a:pt x="667464" y="406202"/>
                    <a:pt x="681523" y="406202"/>
                  </a:cubicBezTo>
                  <a:close/>
                  <a:moveTo>
                    <a:pt x="386620" y="400345"/>
                  </a:moveTo>
                  <a:cubicBezTo>
                    <a:pt x="388182" y="400345"/>
                    <a:pt x="389744" y="400345"/>
                    <a:pt x="391306" y="400345"/>
                  </a:cubicBezTo>
                  <a:cubicBezTo>
                    <a:pt x="462382" y="400345"/>
                    <a:pt x="515688" y="418504"/>
                    <a:pt x="551226" y="454823"/>
                  </a:cubicBezTo>
                  <a:cubicBezTo>
                    <a:pt x="586764" y="491142"/>
                    <a:pt x="607266" y="540934"/>
                    <a:pt x="612734" y="604199"/>
                  </a:cubicBezTo>
                  <a:lnTo>
                    <a:pt x="623278" y="743616"/>
                  </a:lnTo>
                  <a:cubicBezTo>
                    <a:pt x="624059" y="755332"/>
                    <a:pt x="624449" y="766267"/>
                    <a:pt x="624449" y="776420"/>
                  </a:cubicBezTo>
                  <a:cubicBezTo>
                    <a:pt x="624449" y="829532"/>
                    <a:pt x="610586" y="869365"/>
                    <a:pt x="582859" y="895921"/>
                  </a:cubicBezTo>
                  <a:cubicBezTo>
                    <a:pt x="555131" y="922477"/>
                    <a:pt x="511588" y="935754"/>
                    <a:pt x="452228" y="935754"/>
                  </a:cubicBezTo>
                  <a:cubicBezTo>
                    <a:pt x="444417" y="935754"/>
                    <a:pt x="436607" y="935364"/>
                    <a:pt x="428796" y="934583"/>
                  </a:cubicBezTo>
                  <a:lnTo>
                    <a:pt x="338585" y="929896"/>
                  </a:lnTo>
                  <a:cubicBezTo>
                    <a:pt x="337023" y="929896"/>
                    <a:pt x="335461" y="929896"/>
                    <a:pt x="333899" y="929896"/>
                  </a:cubicBezTo>
                  <a:cubicBezTo>
                    <a:pt x="325307" y="929896"/>
                    <a:pt x="319645" y="931849"/>
                    <a:pt x="316911" y="935754"/>
                  </a:cubicBezTo>
                  <a:cubicBezTo>
                    <a:pt x="314177" y="939660"/>
                    <a:pt x="312810" y="944346"/>
                    <a:pt x="312810" y="949813"/>
                  </a:cubicBezTo>
                  <a:cubicBezTo>
                    <a:pt x="312810" y="951375"/>
                    <a:pt x="312810" y="952937"/>
                    <a:pt x="312810" y="954500"/>
                  </a:cubicBezTo>
                  <a:lnTo>
                    <a:pt x="333899" y="1143123"/>
                  </a:lnTo>
                  <a:cubicBezTo>
                    <a:pt x="333899" y="1145466"/>
                    <a:pt x="333899" y="1147809"/>
                    <a:pt x="333899" y="1150153"/>
                  </a:cubicBezTo>
                  <a:cubicBezTo>
                    <a:pt x="333899" y="1157182"/>
                    <a:pt x="331556" y="1162845"/>
                    <a:pt x="326869" y="1167140"/>
                  </a:cubicBezTo>
                  <a:cubicBezTo>
                    <a:pt x="322183" y="1171436"/>
                    <a:pt x="315544" y="1173584"/>
                    <a:pt x="306953" y="1173584"/>
                  </a:cubicBezTo>
                  <a:lnTo>
                    <a:pt x="176908" y="1177099"/>
                  </a:lnTo>
                  <a:cubicBezTo>
                    <a:pt x="175346" y="1177099"/>
                    <a:pt x="173784" y="1177099"/>
                    <a:pt x="172222" y="1177099"/>
                  </a:cubicBezTo>
                  <a:cubicBezTo>
                    <a:pt x="165192" y="1177099"/>
                    <a:pt x="158944" y="1175146"/>
                    <a:pt x="153476" y="1171241"/>
                  </a:cubicBezTo>
                  <a:cubicBezTo>
                    <a:pt x="148009" y="1167336"/>
                    <a:pt x="145275" y="1159916"/>
                    <a:pt x="145275" y="1148981"/>
                  </a:cubicBezTo>
                  <a:lnTo>
                    <a:pt x="148790" y="569051"/>
                  </a:lnTo>
                  <a:cubicBezTo>
                    <a:pt x="148790" y="560460"/>
                    <a:pt x="144885" y="556164"/>
                    <a:pt x="137074" y="556164"/>
                  </a:cubicBezTo>
                  <a:cubicBezTo>
                    <a:pt x="136293" y="556164"/>
                    <a:pt x="135512" y="556164"/>
                    <a:pt x="134731" y="556164"/>
                  </a:cubicBezTo>
                  <a:lnTo>
                    <a:pt x="33976" y="570223"/>
                  </a:lnTo>
                  <a:cubicBezTo>
                    <a:pt x="31633" y="570223"/>
                    <a:pt x="29289" y="570223"/>
                    <a:pt x="26946" y="570223"/>
                  </a:cubicBezTo>
                  <a:cubicBezTo>
                    <a:pt x="19917" y="570223"/>
                    <a:pt x="14645" y="568270"/>
                    <a:pt x="11130" y="564365"/>
                  </a:cubicBezTo>
                  <a:cubicBezTo>
                    <a:pt x="7615" y="560460"/>
                    <a:pt x="5467" y="555383"/>
                    <a:pt x="4686" y="549135"/>
                  </a:cubicBezTo>
                  <a:lnTo>
                    <a:pt x="0" y="448379"/>
                  </a:lnTo>
                  <a:cubicBezTo>
                    <a:pt x="0" y="446036"/>
                    <a:pt x="0" y="444083"/>
                    <a:pt x="0" y="442521"/>
                  </a:cubicBezTo>
                  <a:cubicBezTo>
                    <a:pt x="0" y="431587"/>
                    <a:pt x="2148" y="422409"/>
                    <a:pt x="6444" y="414989"/>
                  </a:cubicBezTo>
                  <a:cubicBezTo>
                    <a:pt x="10739" y="407569"/>
                    <a:pt x="20698" y="403859"/>
                    <a:pt x="36319" y="403859"/>
                  </a:cubicBezTo>
                  <a:close/>
                  <a:moveTo>
                    <a:pt x="3925338" y="399173"/>
                  </a:moveTo>
                  <a:cubicBezTo>
                    <a:pt x="3926900" y="399173"/>
                    <a:pt x="3928462" y="399173"/>
                    <a:pt x="3930025" y="399173"/>
                  </a:cubicBezTo>
                  <a:lnTo>
                    <a:pt x="4055383" y="406202"/>
                  </a:lnTo>
                  <a:lnTo>
                    <a:pt x="4060544" y="408660"/>
                  </a:lnTo>
                  <a:lnTo>
                    <a:pt x="4062113" y="469053"/>
                  </a:lnTo>
                  <a:lnTo>
                    <a:pt x="3910108" y="1048226"/>
                  </a:lnTo>
                  <a:cubicBezTo>
                    <a:pt x="3901516" y="1078686"/>
                    <a:pt x="3888043" y="1100946"/>
                    <a:pt x="3869688" y="1115005"/>
                  </a:cubicBezTo>
                  <a:cubicBezTo>
                    <a:pt x="3851334" y="1129064"/>
                    <a:pt x="3825363" y="1136094"/>
                    <a:pt x="3791779" y="1136094"/>
                  </a:cubicBezTo>
                  <a:cubicBezTo>
                    <a:pt x="3788654" y="1136094"/>
                    <a:pt x="3785139" y="1136094"/>
                    <a:pt x="3781234" y="1136094"/>
                  </a:cubicBezTo>
                  <a:lnTo>
                    <a:pt x="3679307" y="1131407"/>
                  </a:lnTo>
                  <a:cubicBezTo>
                    <a:pt x="3651971" y="1129845"/>
                    <a:pt x="3629711" y="1122425"/>
                    <a:pt x="3612528" y="1109147"/>
                  </a:cubicBezTo>
                  <a:cubicBezTo>
                    <a:pt x="3595344" y="1095870"/>
                    <a:pt x="3583238" y="1070485"/>
                    <a:pt x="3576209" y="1032995"/>
                  </a:cubicBezTo>
                  <a:lnTo>
                    <a:pt x="3473110" y="496414"/>
                  </a:lnTo>
                  <a:cubicBezTo>
                    <a:pt x="3473110" y="494071"/>
                    <a:pt x="3473110" y="491727"/>
                    <a:pt x="3473110" y="489384"/>
                  </a:cubicBezTo>
                  <a:cubicBezTo>
                    <a:pt x="3473110" y="483136"/>
                    <a:pt x="3475062" y="476692"/>
                    <a:pt x="3478968" y="470053"/>
                  </a:cubicBezTo>
                  <a:cubicBezTo>
                    <a:pt x="3482873" y="463414"/>
                    <a:pt x="3491465" y="459314"/>
                    <a:pt x="3504743" y="457752"/>
                  </a:cubicBezTo>
                  <a:lnTo>
                    <a:pt x="3631273" y="436663"/>
                  </a:lnTo>
                  <a:cubicBezTo>
                    <a:pt x="3632835" y="436663"/>
                    <a:pt x="3634397" y="436663"/>
                    <a:pt x="3635959" y="436663"/>
                  </a:cubicBezTo>
                  <a:cubicBezTo>
                    <a:pt x="3652361" y="436663"/>
                    <a:pt x="3661734" y="444083"/>
                    <a:pt x="3664077" y="458923"/>
                  </a:cubicBezTo>
                  <a:lnTo>
                    <a:pt x="3736715" y="953328"/>
                  </a:lnTo>
                  <a:cubicBezTo>
                    <a:pt x="3738277" y="962701"/>
                    <a:pt x="3740815" y="969339"/>
                    <a:pt x="3744330" y="973245"/>
                  </a:cubicBezTo>
                  <a:cubicBezTo>
                    <a:pt x="3747845" y="977150"/>
                    <a:pt x="3754288" y="979493"/>
                    <a:pt x="3763661" y="980274"/>
                  </a:cubicBezTo>
                  <a:lnTo>
                    <a:pt x="3775376" y="980274"/>
                  </a:lnTo>
                  <a:cubicBezTo>
                    <a:pt x="3776157" y="980274"/>
                    <a:pt x="3776939" y="980274"/>
                    <a:pt x="3777720" y="980274"/>
                  </a:cubicBezTo>
                  <a:cubicBezTo>
                    <a:pt x="3793341" y="980274"/>
                    <a:pt x="3802713" y="972073"/>
                    <a:pt x="3805837" y="955671"/>
                  </a:cubicBezTo>
                  <a:lnTo>
                    <a:pt x="3900735" y="419090"/>
                  </a:lnTo>
                  <a:cubicBezTo>
                    <a:pt x="3903859" y="405812"/>
                    <a:pt x="3912060" y="399173"/>
                    <a:pt x="3925338" y="399173"/>
                  </a:cubicBezTo>
                  <a:close/>
                  <a:moveTo>
                    <a:pt x="5198126" y="395658"/>
                  </a:moveTo>
                  <a:cubicBezTo>
                    <a:pt x="5198907" y="395658"/>
                    <a:pt x="5200079" y="395658"/>
                    <a:pt x="5201641" y="395658"/>
                  </a:cubicBezTo>
                  <a:lnTo>
                    <a:pt x="5355117" y="410889"/>
                  </a:lnTo>
                  <a:cubicBezTo>
                    <a:pt x="5363708" y="411670"/>
                    <a:pt x="5369762" y="414403"/>
                    <a:pt x="5373277" y="419090"/>
                  </a:cubicBezTo>
                  <a:cubicBezTo>
                    <a:pt x="5376791" y="423776"/>
                    <a:pt x="5378548" y="429243"/>
                    <a:pt x="5378548" y="435492"/>
                  </a:cubicBezTo>
                  <a:cubicBezTo>
                    <a:pt x="5378548" y="437054"/>
                    <a:pt x="5378548" y="438616"/>
                    <a:pt x="5378548" y="440178"/>
                  </a:cubicBezTo>
                  <a:lnTo>
                    <a:pt x="5324656" y="1096260"/>
                  </a:lnTo>
                  <a:cubicBezTo>
                    <a:pt x="5323874" y="1107195"/>
                    <a:pt x="5320946" y="1114615"/>
                    <a:pt x="5315869" y="1118520"/>
                  </a:cubicBezTo>
                  <a:cubicBezTo>
                    <a:pt x="5310792" y="1122425"/>
                    <a:pt x="5303958" y="1124378"/>
                    <a:pt x="5295367" y="1124378"/>
                  </a:cubicBezTo>
                  <a:lnTo>
                    <a:pt x="5147749" y="1130236"/>
                  </a:lnTo>
                  <a:cubicBezTo>
                    <a:pt x="5144624" y="1130236"/>
                    <a:pt x="5141500" y="1130236"/>
                    <a:pt x="5138376" y="1130236"/>
                  </a:cubicBezTo>
                  <a:cubicBezTo>
                    <a:pt x="5118849" y="1130236"/>
                    <a:pt x="5102057" y="1125354"/>
                    <a:pt x="5087998" y="1115591"/>
                  </a:cubicBezTo>
                  <a:cubicBezTo>
                    <a:pt x="5073939" y="1105828"/>
                    <a:pt x="5061442" y="1086497"/>
                    <a:pt x="5050507" y="1057598"/>
                  </a:cubicBezTo>
                  <a:lnTo>
                    <a:pt x="4913433" y="696753"/>
                  </a:lnTo>
                  <a:cubicBezTo>
                    <a:pt x="4911090" y="690505"/>
                    <a:pt x="4908552" y="686014"/>
                    <a:pt x="4905818" y="683280"/>
                  </a:cubicBezTo>
                  <a:cubicBezTo>
                    <a:pt x="4903084" y="680546"/>
                    <a:pt x="4898593" y="679179"/>
                    <a:pt x="4892345" y="679179"/>
                  </a:cubicBezTo>
                  <a:lnTo>
                    <a:pt x="4873600" y="679179"/>
                  </a:lnTo>
                  <a:cubicBezTo>
                    <a:pt x="4868914" y="679179"/>
                    <a:pt x="4864813" y="680937"/>
                    <a:pt x="4861299" y="684452"/>
                  </a:cubicBezTo>
                  <a:cubicBezTo>
                    <a:pt x="4857784" y="687966"/>
                    <a:pt x="4856026" y="692848"/>
                    <a:pt x="4856026" y="699096"/>
                  </a:cubicBezTo>
                  <a:lnTo>
                    <a:pt x="4852511" y="1103290"/>
                  </a:lnTo>
                  <a:cubicBezTo>
                    <a:pt x="4852511" y="1114224"/>
                    <a:pt x="4850168" y="1121449"/>
                    <a:pt x="4845482" y="1124964"/>
                  </a:cubicBezTo>
                  <a:cubicBezTo>
                    <a:pt x="4840796" y="1128478"/>
                    <a:pt x="4835719" y="1130626"/>
                    <a:pt x="4830252" y="1131407"/>
                  </a:cubicBezTo>
                  <a:lnTo>
                    <a:pt x="4731839" y="1138437"/>
                  </a:lnTo>
                  <a:cubicBezTo>
                    <a:pt x="4728715" y="1138437"/>
                    <a:pt x="4725591" y="1138437"/>
                    <a:pt x="4722466" y="1138437"/>
                  </a:cubicBezTo>
                  <a:cubicBezTo>
                    <a:pt x="4711532" y="1138437"/>
                    <a:pt x="4703526" y="1136289"/>
                    <a:pt x="4698449" y="1131993"/>
                  </a:cubicBezTo>
                  <a:cubicBezTo>
                    <a:pt x="4693372" y="1127697"/>
                    <a:pt x="4690834" y="1120082"/>
                    <a:pt x="4690834" y="1109147"/>
                  </a:cubicBezTo>
                  <a:cubicBezTo>
                    <a:pt x="4690834" y="1108366"/>
                    <a:pt x="4690834" y="1107195"/>
                    <a:pt x="4690834" y="1105633"/>
                  </a:cubicBezTo>
                  <a:lnTo>
                    <a:pt x="4711922" y="564365"/>
                  </a:lnTo>
                  <a:cubicBezTo>
                    <a:pt x="4712703" y="544058"/>
                    <a:pt x="4718951" y="528632"/>
                    <a:pt x="4730668" y="518088"/>
                  </a:cubicBezTo>
                  <a:cubicBezTo>
                    <a:pt x="4742383" y="507544"/>
                    <a:pt x="4757614" y="502272"/>
                    <a:pt x="4776359" y="502272"/>
                  </a:cubicBezTo>
                  <a:cubicBezTo>
                    <a:pt x="4777140" y="502272"/>
                    <a:pt x="4778312" y="502272"/>
                    <a:pt x="4779874" y="502272"/>
                  </a:cubicBezTo>
                  <a:lnTo>
                    <a:pt x="4908747" y="505786"/>
                  </a:lnTo>
                  <a:cubicBezTo>
                    <a:pt x="4936084" y="506567"/>
                    <a:pt x="4956782" y="511644"/>
                    <a:pt x="4970841" y="521017"/>
                  </a:cubicBezTo>
                  <a:cubicBezTo>
                    <a:pt x="4984899" y="530389"/>
                    <a:pt x="4996225" y="547573"/>
                    <a:pt x="5004816" y="572566"/>
                  </a:cubicBezTo>
                  <a:lnTo>
                    <a:pt x="5121973" y="895921"/>
                  </a:lnTo>
                  <a:cubicBezTo>
                    <a:pt x="5125878" y="908418"/>
                    <a:pt x="5134470" y="914666"/>
                    <a:pt x="5147749" y="914666"/>
                  </a:cubicBezTo>
                  <a:lnTo>
                    <a:pt x="5155949" y="914666"/>
                  </a:lnTo>
                  <a:cubicBezTo>
                    <a:pt x="5170008" y="914666"/>
                    <a:pt x="5177037" y="905293"/>
                    <a:pt x="5177037" y="886548"/>
                  </a:cubicBezTo>
                  <a:lnTo>
                    <a:pt x="5171180" y="426119"/>
                  </a:lnTo>
                  <a:cubicBezTo>
                    <a:pt x="5171180" y="405812"/>
                    <a:pt x="5180162" y="395658"/>
                    <a:pt x="5198126" y="395658"/>
                  </a:cubicBezTo>
                  <a:close/>
                  <a:moveTo>
                    <a:pt x="2388251" y="395658"/>
                  </a:moveTo>
                  <a:cubicBezTo>
                    <a:pt x="2389032" y="395658"/>
                    <a:pt x="2390204" y="395658"/>
                    <a:pt x="2391766" y="395658"/>
                  </a:cubicBezTo>
                  <a:lnTo>
                    <a:pt x="2545242" y="410889"/>
                  </a:lnTo>
                  <a:cubicBezTo>
                    <a:pt x="2553834" y="411670"/>
                    <a:pt x="2559886" y="414403"/>
                    <a:pt x="2563401" y="419090"/>
                  </a:cubicBezTo>
                  <a:cubicBezTo>
                    <a:pt x="2566916" y="423776"/>
                    <a:pt x="2568673" y="429243"/>
                    <a:pt x="2568673" y="435492"/>
                  </a:cubicBezTo>
                  <a:cubicBezTo>
                    <a:pt x="2568673" y="437054"/>
                    <a:pt x="2568673" y="438616"/>
                    <a:pt x="2568673" y="440178"/>
                  </a:cubicBezTo>
                  <a:lnTo>
                    <a:pt x="2514781" y="1096260"/>
                  </a:lnTo>
                  <a:cubicBezTo>
                    <a:pt x="2514000" y="1107195"/>
                    <a:pt x="2511071" y="1114615"/>
                    <a:pt x="2505994" y="1118520"/>
                  </a:cubicBezTo>
                  <a:cubicBezTo>
                    <a:pt x="2500917" y="1122425"/>
                    <a:pt x="2494083" y="1124378"/>
                    <a:pt x="2485491" y="1124378"/>
                  </a:cubicBezTo>
                  <a:lnTo>
                    <a:pt x="2337873" y="1130236"/>
                  </a:lnTo>
                  <a:cubicBezTo>
                    <a:pt x="2334749" y="1130236"/>
                    <a:pt x="2331625" y="1130236"/>
                    <a:pt x="2328500" y="1130236"/>
                  </a:cubicBezTo>
                  <a:cubicBezTo>
                    <a:pt x="2308974" y="1130236"/>
                    <a:pt x="2292182" y="1125354"/>
                    <a:pt x="2278123" y="1115591"/>
                  </a:cubicBezTo>
                  <a:cubicBezTo>
                    <a:pt x="2264064" y="1105828"/>
                    <a:pt x="2251567" y="1086497"/>
                    <a:pt x="2240632" y="1057598"/>
                  </a:cubicBezTo>
                  <a:lnTo>
                    <a:pt x="2103558" y="696753"/>
                  </a:lnTo>
                  <a:cubicBezTo>
                    <a:pt x="2101215" y="690505"/>
                    <a:pt x="2098677" y="686014"/>
                    <a:pt x="2095943" y="683280"/>
                  </a:cubicBezTo>
                  <a:cubicBezTo>
                    <a:pt x="2093209" y="680546"/>
                    <a:pt x="2088718" y="679179"/>
                    <a:pt x="2082470" y="679179"/>
                  </a:cubicBezTo>
                  <a:lnTo>
                    <a:pt x="2063725" y="679179"/>
                  </a:lnTo>
                  <a:cubicBezTo>
                    <a:pt x="2059038" y="679179"/>
                    <a:pt x="2054938" y="680937"/>
                    <a:pt x="2051423" y="684452"/>
                  </a:cubicBezTo>
                  <a:cubicBezTo>
                    <a:pt x="2047908" y="687966"/>
                    <a:pt x="2046151" y="692848"/>
                    <a:pt x="2046151" y="699096"/>
                  </a:cubicBezTo>
                  <a:lnTo>
                    <a:pt x="2042636" y="1103290"/>
                  </a:lnTo>
                  <a:cubicBezTo>
                    <a:pt x="2042636" y="1114224"/>
                    <a:pt x="2040293" y="1121449"/>
                    <a:pt x="2035607" y="1124964"/>
                  </a:cubicBezTo>
                  <a:cubicBezTo>
                    <a:pt x="2030921" y="1128478"/>
                    <a:pt x="2025844" y="1130626"/>
                    <a:pt x="2020377" y="1131407"/>
                  </a:cubicBezTo>
                  <a:lnTo>
                    <a:pt x="1921964" y="1138437"/>
                  </a:lnTo>
                  <a:cubicBezTo>
                    <a:pt x="1918840" y="1138437"/>
                    <a:pt x="1915716" y="1138437"/>
                    <a:pt x="1912592" y="1138437"/>
                  </a:cubicBezTo>
                  <a:cubicBezTo>
                    <a:pt x="1901657" y="1138437"/>
                    <a:pt x="1893651" y="1136289"/>
                    <a:pt x="1888574" y="1131993"/>
                  </a:cubicBezTo>
                  <a:cubicBezTo>
                    <a:pt x="1883497" y="1127697"/>
                    <a:pt x="1880959" y="1120082"/>
                    <a:pt x="1880959" y="1109147"/>
                  </a:cubicBezTo>
                  <a:cubicBezTo>
                    <a:pt x="1880959" y="1108366"/>
                    <a:pt x="1880959" y="1107195"/>
                    <a:pt x="1880959" y="1105633"/>
                  </a:cubicBezTo>
                  <a:lnTo>
                    <a:pt x="1902047" y="564365"/>
                  </a:lnTo>
                  <a:cubicBezTo>
                    <a:pt x="1902828" y="544058"/>
                    <a:pt x="1909077" y="528632"/>
                    <a:pt x="1920793" y="518088"/>
                  </a:cubicBezTo>
                  <a:cubicBezTo>
                    <a:pt x="1932508" y="507544"/>
                    <a:pt x="1947739" y="502272"/>
                    <a:pt x="1966484" y="502272"/>
                  </a:cubicBezTo>
                  <a:cubicBezTo>
                    <a:pt x="1967265" y="502272"/>
                    <a:pt x="1968436" y="502272"/>
                    <a:pt x="1969999" y="502272"/>
                  </a:cubicBezTo>
                  <a:lnTo>
                    <a:pt x="2098872" y="505786"/>
                  </a:lnTo>
                  <a:cubicBezTo>
                    <a:pt x="2126208" y="506567"/>
                    <a:pt x="2146906" y="511644"/>
                    <a:pt x="2160965" y="521017"/>
                  </a:cubicBezTo>
                  <a:cubicBezTo>
                    <a:pt x="2175024" y="530389"/>
                    <a:pt x="2186350" y="547573"/>
                    <a:pt x="2194941" y="572566"/>
                  </a:cubicBezTo>
                  <a:lnTo>
                    <a:pt x="2312099" y="895921"/>
                  </a:lnTo>
                  <a:cubicBezTo>
                    <a:pt x="2316004" y="908418"/>
                    <a:pt x="2324595" y="914666"/>
                    <a:pt x="2337873" y="914666"/>
                  </a:cubicBezTo>
                  <a:lnTo>
                    <a:pt x="2346074" y="914666"/>
                  </a:lnTo>
                  <a:cubicBezTo>
                    <a:pt x="2360133" y="914666"/>
                    <a:pt x="2367163" y="905293"/>
                    <a:pt x="2367163" y="886548"/>
                  </a:cubicBezTo>
                  <a:lnTo>
                    <a:pt x="2361305" y="426119"/>
                  </a:lnTo>
                  <a:cubicBezTo>
                    <a:pt x="2361305" y="405812"/>
                    <a:pt x="2370287" y="395658"/>
                    <a:pt x="2388251" y="395658"/>
                  </a:cubicBezTo>
                  <a:close/>
                  <a:moveTo>
                    <a:pt x="4086073" y="371055"/>
                  </a:moveTo>
                  <a:lnTo>
                    <a:pt x="4487923" y="401516"/>
                  </a:lnTo>
                  <a:cubicBezTo>
                    <a:pt x="4516822" y="403859"/>
                    <a:pt x="4540839" y="408546"/>
                    <a:pt x="4559975" y="415575"/>
                  </a:cubicBezTo>
                  <a:cubicBezTo>
                    <a:pt x="4579110" y="422605"/>
                    <a:pt x="4594146" y="431977"/>
                    <a:pt x="4605080" y="443693"/>
                  </a:cubicBezTo>
                  <a:cubicBezTo>
                    <a:pt x="4616015" y="455409"/>
                    <a:pt x="4623630" y="469467"/>
                    <a:pt x="4627926" y="485870"/>
                  </a:cubicBezTo>
                  <a:cubicBezTo>
                    <a:pt x="4632222" y="502272"/>
                    <a:pt x="4634760" y="521017"/>
                    <a:pt x="4635541" y="542105"/>
                  </a:cubicBezTo>
                  <a:lnTo>
                    <a:pt x="4650772" y="1122035"/>
                  </a:lnTo>
                  <a:cubicBezTo>
                    <a:pt x="4651553" y="1134532"/>
                    <a:pt x="4649210" y="1142733"/>
                    <a:pt x="4643742" y="1146638"/>
                  </a:cubicBezTo>
                  <a:cubicBezTo>
                    <a:pt x="4638275" y="1150543"/>
                    <a:pt x="4629683" y="1153277"/>
                    <a:pt x="4617968" y="1154839"/>
                  </a:cubicBezTo>
                  <a:lnTo>
                    <a:pt x="4519555" y="1165383"/>
                  </a:lnTo>
                  <a:cubicBezTo>
                    <a:pt x="4509401" y="1166945"/>
                    <a:pt x="4501396" y="1165774"/>
                    <a:pt x="4495538" y="1161868"/>
                  </a:cubicBezTo>
                  <a:cubicBezTo>
                    <a:pt x="4489680" y="1157963"/>
                    <a:pt x="4486751" y="1149372"/>
                    <a:pt x="4486751" y="1136094"/>
                  </a:cubicBezTo>
                  <a:lnTo>
                    <a:pt x="4483237" y="943955"/>
                  </a:lnTo>
                  <a:cubicBezTo>
                    <a:pt x="4483237" y="926772"/>
                    <a:pt x="4475426" y="917790"/>
                    <a:pt x="4459805" y="917009"/>
                  </a:cubicBezTo>
                  <a:lnTo>
                    <a:pt x="4319216" y="904122"/>
                  </a:lnTo>
                  <a:cubicBezTo>
                    <a:pt x="4296566" y="901779"/>
                    <a:pt x="4283678" y="912323"/>
                    <a:pt x="4280554" y="935754"/>
                  </a:cubicBezTo>
                  <a:lnTo>
                    <a:pt x="4252436" y="1111491"/>
                  </a:lnTo>
                  <a:cubicBezTo>
                    <a:pt x="4250093" y="1124768"/>
                    <a:pt x="4245993" y="1133555"/>
                    <a:pt x="4240135" y="1137851"/>
                  </a:cubicBezTo>
                  <a:cubicBezTo>
                    <a:pt x="4234277" y="1142147"/>
                    <a:pt x="4225490" y="1144685"/>
                    <a:pt x="4213774" y="1145466"/>
                  </a:cubicBezTo>
                  <a:lnTo>
                    <a:pt x="4121220" y="1148981"/>
                  </a:lnTo>
                  <a:cubicBezTo>
                    <a:pt x="4107942" y="1149762"/>
                    <a:pt x="4097788" y="1146442"/>
                    <a:pt x="4090759" y="1139023"/>
                  </a:cubicBezTo>
                  <a:cubicBezTo>
                    <a:pt x="4083729" y="1131603"/>
                    <a:pt x="4082558" y="1118911"/>
                    <a:pt x="4087244" y="1100946"/>
                  </a:cubicBezTo>
                  <a:lnTo>
                    <a:pt x="4229005" y="533904"/>
                  </a:lnTo>
                  <a:cubicBezTo>
                    <a:pt x="4232129" y="519845"/>
                    <a:pt x="4227052" y="512816"/>
                    <a:pt x="4213774" y="512816"/>
                  </a:cubicBezTo>
                  <a:lnTo>
                    <a:pt x="4095445" y="517502"/>
                  </a:lnTo>
                  <a:cubicBezTo>
                    <a:pt x="4073576" y="519064"/>
                    <a:pt x="4062641" y="509692"/>
                    <a:pt x="4062641" y="489384"/>
                  </a:cubicBezTo>
                  <a:lnTo>
                    <a:pt x="4062113" y="469053"/>
                  </a:lnTo>
                  <a:lnTo>
                    <a:pt x="4070613" y="436663"/>
                  </a:lnTo>
                  <a:cubicBezTo>
                    <a:pt x="4071394" y="431977"/>
                    <a:pt x="4071785" y="428072"/>
                    <a:pt x="4071785" y="424948"/>
                  </a:cubicBezTo>
                  <a:cubicBezTo>
                    <a:pt x="4071785" y="419480"/>
                    <a:pt x="4070418" y="415185"/>
                    <a:pt x="4067685" y="412060"/>
                  </a:cubicBezTo>
                  <a:lnTo>
                    <a:pt x="4060544" y="408660"/>
                  </a:lnTo>
                  <a:lnTo>
                    <a:pt x="4060298" y="399173"/>
                  </a:lnTo>
                  <a:cubicBezTo>
                    <a:pt x="4060298" y="379647"/>
                    <a:pt x="4068889" y="370274"/>
                    <a:pt x="4086073" y="371055"/>
                  </a:cubicBezTo>
                  <a:close/>
                  <a:moveTo>
                    <a:pt x="2801683" y="361683"/>
                  </a:moveTo>
                  <a:cubicBezTo>
                    <a:pt x="2804026" y="361683"/>
                    <a:pt x="2806370" y="361683"/>
                    <a:pt x="2808713" y="361683"/>
                  </a:cubicBezTo>
                  <a:lnTo>
                    <a:pt x="2966875" y="364026"/>
                  </a:lnTo>
                  <a:cubicBezTo>
                    <a:pt x="3023892" y="364807"/>
                    <a:pt x="3064311" y="375742"/>
                    <a:pt x="3088133" y="396830"/>
                  </a:cubicBezTo>
                  <a:cubicBezTo>
                    <a:pt x="3111955" y="417918"/>
                    <a:pt x="3123866" y="451894"/>
                    <a:pt x="3123866" y="498757"/>
                  </a:cubicBezTo>
                  <a:lnTo>
                    <a:pt x="3123866" y="554993"/>
                  </a:lnTo>
                  <a:cubicBezTo>
                    <a:pt x="3123866" y="565146"/>
                    <a:pt x="3122109" y="573738"/>
                    <a:pt x="3118594" y="580767"/>
                  </a:cubicBezTo>
                  <a:cubicBezTo>
                    <a:pt x="3115079" y="587797"/>
                    <a:pt x="3105902" y="591702"/>
                    <a:pt x="3091062" y="592483"/>
                  </a:cubicBezTo>
                  <a:lnTo>
                    <a:pt x="2994993" y="595998"/>
                  </a:lnTo>
                  <a:cubicBezTo>
                    <a:pt x="2993431" y="595998"/>
                    <a:pt x="2991869" y="595998"/>
                    <a:pt x="2990307" y="595998"/>
                  </a:cubicBezTo>
                  <a:cubicBezTo>
                    <a:pt x="2984058" y="595998"/>
                    <a:pt x="2978396" y="594631"/>
                    <a:pt x="2973319" y="591897"/>
                  </a:cubicBezTo>
                  <a:cubicBezTo>
                    <a:pt x="2968242" y="589163"/>
                    <a:pt x="2965704" y="583891"/>
                    <a:pt x="2965704" y="576081"/>
                  </a:cubicBezTo>
                  <a:cubicBezTo>
                    <a:pt x="2965704" y="575300"/>
                    <a:pt x="2965704" y="574519"/>
                    <a:pt x="2965704" y="573738"/>
                  </a:cubicBezTo>
                  <a:lnTo>
                    <a:pt x="2966875" y="543277"/>
                  </a:lnTo>
                  <a:cubicBezTo>
                    <a:pt x="2966875" y="541715"/>
                    <a:pt x="2966875" y="540543"/>
                    <a:pt x="2966875" y="539762"/>
                  </a:cubicBezTo>
                  <a:cubicBezTo>
                    <a:pt x="2966875" y="525703"/>
                    <a:pt x="2962970" y="515745"/>
                    <a:pt x="2955160" y="509887"/>
                  </a:cubicBezTo>
                  <a:cubicBezTo>
                    <a:pt x="2947349" y="504029"/>
                    <a:pt x="2936805" y="500710"/>
                    <a:pt x="2923527" y="499928"/>
                  </a:cubicBezTo>
                  <a:lnTo>
                    <a:pt x="2854404" y="497585"/>
                  </a:lnTo>
                  <a:cubicBezTo>
                    <a:pt x="2852061" y="497585"/>
                    <a:pt x="2849327" y="497585"/>
                    <a:pt x="2846203" y="497585"/>
                  </a:cubicBezTo>
                  <a:cubicBezTo>
                    <a:pt x="2818866" y="497585"/>
                    <a:pt x="2800121" y="505396"/>
                    <a:pt x="2789968" y="521017"/>
                  </a:cubicBezTo>
                  <a:cubicBezTo>
                    <a:pt x="2779814" y="536638"/>
                    <a:pt x="2774737" y="556164"/>
                    <a:pt x="2774737" y="579596"/>
                  </a:cubicBezTo>
                  <a:cubicBezTo>
                    <a:pt x="2774737" y="583501"/>
                    <a:pt x="2774737" y="587016"/>
                    <a:pt x="2774737" y="590140"/>
                  </a:cubicBezTo>
                  <a:lnTo>
                    <a:pt x="2792311" y="905293"/>
                  </a:lnTo>
                  <a:cubicBezTo>
                    <a:pt x="2793873" y="938879"/>
                    <a:pt x="2801488" y="961334"/>
                    <a:pt x="2815157" y="972659"/>
                  </a:cubicBezTo>
                  <a:cubicBezTo>
                    <a:pt x="2828825" y="983984"/>
                    <a:pt x="2849327" y="989647"/>
                    <a:pt x="2876664" y="989647"/>
                  </a:cubicBezTo>
                  <a:cubicBezTo>
                    <a:pt x="2879007" y="989647"/>
                    <a:pt x="2880960" y="989647"/>
                    <a:pt x="2882522" y="989647"/>
                  </a:cubicBezTo>
                  <a:lnTo>
                    <a:pt x="2917669" y="988475"/>
                  </a:lnTo>
                  <a:cubicBezTo>
                    <a:pt x="2943444" y="987694"/>
                    <a:pt x="2960432" y="982032"/>
                    <a:pt x="2968633" y="971487"/>
                  </a:cubicBezTo>
                  <a:cubicBezTo>
                    <a:pt x="2976834" y="960943"/>
                    <a:pt x="2981325" y="943565"/>
                    <a:pt x="2982106" y="919352"/>
                  </a:cubicBezTo>
                  <a:lnTo>
                    <a:pt x="2983277" y="868975"/>
                  </a:lnTo>
                  <a:cubicBezTo>
                    <a:pt x="2983277" y="863507"/>
                    <a:pt x="2982106" y="859211"/>
                    <a:pt x="2979763" y="856087"/>
                  </a:cubicBezTo>
                  <a:cubicBezTo>
                    <a:pt x="2977420" y="852963"/>
                    <a:pt x="2971952" y="851010"/>
                    <a:pt x="2963361" y="850229"/>
                  </a:cubicBezTo>
                  <a:lnTo>
                    <a:pt x="2887208" y="846715"/>
                  </a:lnTo>
                  <a:cubicBezTo>
                    <a:pt x="2877054" y="845934"/>
                    <a:pt x="2869244" y="843395"/>
                    <a:pt x="2863777" y="839099"/>
                  </a:cubicBezTo>
                  <a:cubicBezTo>
                    <a:pt x="2858309" y="834804"/>
                    <a:pt x="2855576" y="827188"/>
                    <a:pt x="2855576" y="816254"/>
                  </a:cubicBezTo>
                  <a:lnTo>
                    <a:pt x="2856747" y="758847"/>
                  </a:lnTo>
                  <a:cubicBezTo>
                    <a:pt x="2856747" y="745569"/>
                    <a:pt x="2860067" y="736196"/>
                    <a:pt x="2866706" y="730729"/>
                  </a:cubicBezTo>
                  <a:cubicBezTo>
                    <a:pt x="2873345" y="725261"/>
                    <a:pt x="2881350" y="722528"/>
                    <a:pt x="2890723" y="722528"/>
                  </a:cubicBezTo>
                  <a:cubicBezTo>
                    <a:pt x="2891504" y="722528"/>
                    <a:pt x="2892676" y="722528"/>
                    <a:pt x="2894238" y="722528"/>
                  </a:cubicBezTo>
                  <a:lnTo>
                    <a:pt x="3006709" y="727214"/>
                  </a:lnTo>
                  <a:cubicBezTo>
                    <a:pt x="3041856" y="728776"/>
                    <a:pt x="3065873" y="735806"/>
                    <a:pt x="3078761" y="748302"/>
                  </a:cubicBezTo>
                  <a:cubicBezTo>
                    <a:pt x="3091648" y="760799"/>
                    <a:pt x="3098092" y="780325"/>
                    <a:pt x="3098092" y="806881"/>
                  </a:cubicBezTo>
                  <a:cubicBezTo>
                    <a:pt x="3098092" y="808443"/>
                    <a:pt x="3098092" y="810005"/>
                    <a:pt x="3098092" y="811567"/>
                  </a:cubicBezTo>
                  <a:lnTo>
                    <a:pt x="3096920" y="909980"/>
                  </a:lnTo>
                  <a:cubicBezTo>
                    <a:pt x="3096139" y="974026"/>
                    <a:pt x="3082471" y="1023232"/>
                    <a:pt x="3055915" y="1057598"/>
                  </a:cubicBezTo>
                  <a:cubicBezTo>
                    <a:pt x="3029359" y="1091964"/>
                    <a:pt x="2986402" y="1109928"/>
                    <a:pt x="2927042" y="1111491"/>
                  </a:cubicBezTo>
                  <a:lnTo>
                    <a:pt x="2861434" y="1112662"/>
                  </a:lnTo>
                  <a:cubicBezTo>
                    <a:pt x="2856747" y="1112662"/>
                    <a:pt x="2852451" y="1112662"/>
                    <a:pt x="2848546" y="1112662"/>
                  </a:cubicBezTo>
                  <a:cubicBezTo>
                    <a:pt x="2779814" y="1112662"/>
                    <a:pt x="2729045" y="1100556"/>
                    <a:pt x="2696241" y="1076343"/>
                  </a:cubicBezTo>
                  <a:cubicBezTo>
                    <a:pt x="2663437" y="1052131"/>
                    <a:pt x="2644302" y="1011907"/>
                    <a:pt x="2638834" y="955671"/>
                  </a:cubicBezTo>
                  <a:lnTo>
                    <a:pt x="2606030" y="604199"/>
                  </a:lnTo>
                  <a:cubicBezTo>
                    <a:pt x="2604468" y="590140"/>
                    <a:pt x="2603687" y="576471"/>
                    <a:pt x="2603687" y="563194"/>
                  </a:cubicBezTo>
                  <a:cubicBezTo>
                    <a:pt x="2603687" y="503053"/>
                    <a:pt x="2619894" y="454432"/>
                    <a:pt x="2652307" y="417332"/>
                  </a:cubicBezTo>
                  <a:cubicBezTo>
                    <a:pt x="2684721" y="380233"/>
                    <a:pt x="2734513" y="361683"/>
                    <a:pt x="2801683" y="361683"/>
                  </a:cubicBezTo>
                  <a:close/>
                  <a:moveTo>
                    <a:pt x="1625175" y="194147"/>
                  </a:moveTo>
                  <a:cubicBezTo>
                    <a:pt x="1639234" y="194147"/>
                    <a:pt x="1650559" y="195905"/>
                    <a:pt x="1659150" y="199419"/>
                  </a:cubicBezTo>
                  <a:cubicBezTo>
                    <a:pt x="1667742" y="202934"/>
                    <a:pt x="1673990" y="207230"/>
                    <a:pt x="1677896" y="212307"/>
                  </a:cubicBezTo>
                  <a:cubicBezTo>
                    <a:pt x="1681801" y="217384"/>
                    <a:pt x="1684339" y="222460"/>
                    <a:pt x="1685511" y="227537"/>
                  </a:cubicBezTo>
                  <a:cubicBezTo>
                    <a:pt x="1686682" y="232614"/>
                    <a:pt x="1687268" y="236324"/>
                    <a:pt x="1687268" y="238667"/>
                  </a:cubicBezTo>
                  <a:cubicBezTo>
                    <a:pt x="1687268" y="244135"/>
                    <a:pt x="1687268" y="251164"/>
                    <a:pt x="1687268" y="259756"/>
                  </a:cubicBezTo>
                  <a:cubicBezTo>
                    <a:pt x="1687268" y="268347"/>
                    <a:pt x="1687659" y="275767"/>
                    <a:pt x="1688440" y="282016"/>
                  </a:cubicBezTo>
                  <a:lnTo>
                    <a:pt x="1688440" y="318334"/>
                  </a:lnTo>
                  <a:cubicBezTo>
                    <a:pt x="1688440" y="331612"/>
                    <a:pt x="1685511" y="341571"/>
                    <a:pt x="1679653" y="348209"/>
                  </a:cubicBezTo>
                  <a:cubicBezTo>
                    <a:pt x="1673795" y="354848"/>
                    <a:pt x="1667742" y="360121"/>
                    <a:pt x="1661493" y="364026"/>
                  </a:cubicBezTo>
                  <a:cubicBezTo>
                    <a:pt x="1653683" y="367931"/>
                    <a:pt x="1645092" y="370274"/>
                    <a:pt x="1635719" y="371055"/>
                  </a:cubicBezTo>
                  <a:lnTo>
                    <a:pt x="1633376" y="371055"/>
                  </a:lnTo>
                  <a:lnTo>
                    <a:pt x="1613459" y="371055"/>
                  </a:lnTo>
                  <a:lnTo>
                    <a:pt x="1607601" y="371055"/>
                  </a:lnTo>
                  <a:cubicBezTo>
                    <a:pt x="1607601" y="371055"/>
                    <a:pt x="1607991" y="371836"/>
                    <a:pt x="1608773" y="373398"/>
                  </a:cubicBezTo>
                  <a:cubicBezTo>
                    <a:pt x="1608773" y="374960"/>
                    <a:pt x="1608968" y="376913"/>
                    <a:pt x="1609359" y="379256"/>
                  </a:cubicBezTo>
                  <a:cubicBezTo>
                    <a:pt x="1609749" y="381599"/>
                    <a:pt x="1609944" y="383943"/>
                    <a:pt x="1609944" y="386286"/>
                  </a:cubicBezTo>
                  <a:cubicBezTo>
                    <a:pt x="1609944" y="399563"/>
                    <a:pt x="1603305" y="406202"/>
                    <a:pt x="1590028" y="406202"/>
                  </a:cubicBezTo>
                  <a:lnTo>
                    <a:pt x="1545507" y="406202"/>
                  </a:lnTo>
                  <a:cubicBezTo>
                    <a:pt x="1535354" y="406202"/>
                    <a:pt x="1529301" y="403664"/>
                    <a:pt x="1527348" y="398587"/>
                  </a:cubicBezTo>
                  <a:cubicBezTo>
                    <a:pt x="1525395" y="393510"/>
                    <a:pt x="1524419" y="389019"/>
                    <a:pt x="1524419" y="385114"/>
                  </a:cubicBezTo>
                  <a:lnTo>
                    <a:pt x="1524419" y="381599"/>
                  </a:lnTo>
                  <a:cubicBezTo>
                    <a:pt x="1523638" y="377694"/>
                    <a:pt x="1523248" y="372422"/>
                    <a:pt x="1523248" y="365783"/>
                  </a:cubicBezTo>
                  <a:cubicBezTo>
                    <a:pt x="1523248" y="359144"/>
                    <a:pt x="1523248" y="352310"/>
                    <a:pt x="1523248" y="345281"/>
                  </a:cubicBezTo>
                  <a:cubicBezTo>
                    <a:pt x="1523248" y="338251"/>
                    <a:pt x="1524810" y="332589"/>
                    <a:pt x="1527934" y="328293"/>
                  </a:cubicBezTo>
                  <a:cubicBezTo>
                    <a:pt x="1531058" y="323997"/>
                    <a:pt x="1534573" y="320287"/>
                    <a:pt x="1538478" y="317163"/>
                  </a:cubicBezTo>
                  <a:cubicBezTo>
                    <a:pt x="1542383" y="314039"/>
                    <a:pt x="1547460" y="311695"/>
                    <a:pt x="1553709" y="310133"/>
                  </a:cubicBezTo>
                  <a:cubicBezTo>
                    <a:pt x="1552147" y="309352"/>
                    <a:pt x="1553709" y="308766"/>
                    <a:pt x="1558395" y="308376"/>
                  </a:cubicBezTo>
                  <a:cubicBezTo>
                    <a:pt x="1563081" y="307985"/>
                    <a:pt x="1568353" y="307595"/>
                    <a:pt x="1574211" y="307204"/>
                  </a:cubicBezTo>
                  <a:cubicBezTo>
                    <a:pt x="1580069" y="306814"/>
                    <a:pt x="1585731" y="306228"/>
                    <a:pt x="1591199" y="305447"/>
                  </a:cubicBezTo>
                  <a:cubicBezTo>
                    <a:pt x="1596666" y="304666"/>
                    <a:pt x="1599400" y="303494"/>
                    <a:pt x="1599400" y="301932"/>
                  </a:cubicBezTo>
                  <a:lnTo>
                    <a:pt x="1599400" y="298418"/>
                  </a:lnTo>
                  <a:cubicBezTo>
                    <a:pt x="1599400" y="295293"/>
                    <a:pt x="1599205" y="292755"/>
                    <a:pt x="1598814" y="290802"/>
                  </a:cubicBezTo>
                  <a:cubicBezTo>
                    <a:pt x="1598424" y="288850"/>
                    <a:pt x="1598228" y="285140"/>
                    <a:pt x="1598228" y="279672"/>
                  </a:cubicBezTo>
                  <a:lnTo>
                    <a:pt x="1593542" y="279672"/>
                  </a:lnTo>
                  <a:cubicBezTo>
                    <a:pt x="1581045" y="279672"/>
                    <a:pt x="1568158" y="280844"/>
                    <a:pt x="1554880" y="283187"/>
                  </a:cubicBezTo>
                  <a:cubicBezTo>
                    <a:pt x="1541602" y="285530"/>
                    <a:pt x="1528324" y="286702"/>
                    <a:pt x="1515047" y="286702"/>
                  </a:cubicBezTo>
                  <a:cubicBezTo>
                    <a:pt x="1504112" y="286702"/>
                    <a:pt x="1497863" y="280453"/>
                    <a:pt x="1496301" y="267957"/>
                  </a:cubicBezTo>
                  <a:cubicBezTo>
                    <a:pt x="1496301" y="264051"/>
                    <a:pt x="1496106" y="256827"/>
                    <a:pt x="1495716" y="246283"/>
                  </a:cubicBezTo>
                  <a:cubicBezTo>
                    <a:pt x="1495325" y="235738"/>
                    <a:pt x="1495130" y="226951"/>
                    <a:pt x="1495130" y="219922"/>
                  </a:cubicBezTo>
                  <a:cubicBezTo>
                    <a:pt x="1495130" y="209768"/>
                    <a:pt x="1497473" y="203325"/>
                    <a:pt x="1502159" y="200591"/>
                  </a:cubicBezTo>
                  <a:cubicBezTo>
                    <a:pt x="1506846" y="197857"/>
                    <a:pt x="1511532" y="196491"/>
                    <a:pt x="1516218" y="196491"/>
                  </a:cubicBezTo>
                  <a:close/>
                  <a:moveTo>
                    <a:pt x="4451604" y="166030"/>
                  </a:moveTo>
                  <a:cubicBezTo>
                    <a:pt x="4456290" y="166030"/>
                    <a:pt x="4461562" y="167787"/>
                    <a:pt x="4467420" y="171302"/>
                  </a:cubicBezTo>
                  <a:cubicBezTo>
                    <a:pt x="4473278" y="174816"/>
                    <a:pt x="4478941" y="178526"/>
                    <a:pt x="4484408" y="182432"/>
                  </a:cubicBezTo>
                  <a:cubicBezTo>
                    <a:pt x="4490656" y="187118"/>
                    <a:pt x="4497295" y="192585"/>
                    <a:pt x="4504325" y="198834"/>
                  </a:cubicBezTo>
                  <a:cubicBezTo>
                    <a:pt x="4519165" y="210549"/>
                    <a:pt x="4532443" y="221094"/>
                    <a:pt x="4544158" y="230466"/>
                  </a:cubicBezTo>
                  <a:cubicBezTo>
                    <a:pt x="4554312" y="239058"/>
                    <a:pt x="4563489" y="246673"/>
                    <a:pt x="4571690" y="253312"/>
                  </a:cubicBezTo>
                  <a:cubicBezTo>
                    <a:pt x="4579891" y="259951"/>
                    <a:pt x="4584382" y="263270"/>
                    <a:pt x="4585163" y="263270"/>
                  </a:cubicBezTo>
                  <a:cubicBezTo>
                    <a:pt x="4591412" y="267957"/>
                    <a:pt x="4597465" y="273033"/>
                    <a:pt x="4603323" y="278501"/>
                  </a:cubicBezTo>
                  <a:cubicBezTo>
                    <a:pt x="4609181" y="283968"/>
                    <a:pt x="4612110" y="290217"/>
                    <a:pt x="4612110" y="297246"/>
                  </a:cubicBezTo>
                  <a:cubicBezTo>
                    <a:pt x="4612110" y="299589"/>
                    <a:pt x="4611329" y="302323"/>
                    <a:pt x="4609767" y="305447"/>
                  </a:cubicBezTo>
                  <a:cubicBezTo>
                    <a:pt x="4607423" y="310914"/>
                    <a:pt x="4604495" y="316186"/>
                    <a:pt x="4600980" y="321263"/>
                  </a:cubicBezTo>
                  <a:cubicBezTo>
                    <a:pt x="4597465" y="326340"/>
                    <a:pt x="4594146" y="331222"/>
                    <a:pt x="4591021" y="335908"/>
                  </a:cubicBezTo>
                  <a:cubicBezTo>
                    <a:pt x="4587116" y="341375"/>
                    <a:pt x="4583211" y="346843"/>
                    <a:pt x="4579306" y="352310"/>
                  </a:cubicBezTo>
                  <a:cubicBezTo>
                    <a:pt x="4578525" y="354653"/>
                    <a:pt x="4576962" y="356996"/>
                    <a:pt x="4574619" y="359339"/>
                  </a:cubicBezTo>
                  <a:cubicBezTo>
                    <a:pt x="4570714" y="363245"/>
                    <a:pt x="4565247" y="365197"/>
                    <a:pt x="4558217" y="365197"/>
                  </a:cubicBezTo>
                  <a:cubicBezTo>
                    <a:pt x="4549626" y="365197"/>
                    <a:pt x="4539472" y="360511"/>
                    <a:pt x="4527756" y="351138"/>
                  </a:cubicBezTo>
                  <a:cubicBezTo>
                    <a:pt x="4512135" y="337861"/>
                    <a:pt x="4496905" y="324973"/>
                    <a:pt x="4482065" y="312476"/>
                  </a:cubicBezTo>
                  <a:cubicBezTo>
                    <a:pt x="4467225" y="299980"/>
                    <a:pt x="4457462" y="291779"/>
                    <a:pt x="4452776" y="287873"/>
                  </a:cubicBezTo>
                  <a:cubicBezTo>
                    <a:pt x="4447308" y="291779"/>
                    <a:pt x="4437155" y="299980"/>
                    <a:pt x="4422315" y="312476"/>
                  </a:cubicBezTo>
                  <a:cubicBezTo>
                    <a:pt x="4407475" y="324973"/>
                    <a:pt x="4392244" y="337861"/>
                    <a:pt x="4376623" y="351138"/>
                  </a:cubicBezTo>
                  <a:cubicBezTo>
                    <a:pt x="4364907" y="360511"/>
                    <a:pt x="4354754" y="365197"/>
                    <a:pt x="4346162" y="365197"/>
                  </a:cubicBezTo>
                  <a:cubicBezTo>
                    <a:pt x="4340695" y="365197"/>
                    <a:pt x="4335228" y="363049"/>
                    <a:pt x="4329760" y="358754"/>
                  </a:cubicBezTo>
                  <a:cubicBezTo>
                    <a:pt x="4324293" y="354458"/>
                    <a:pt x="4319411" y="348991"/>
                    <a:pt x="4315115" y="342352"/>
                  </a:cubicBezTo>
                  <a:cubicBezTo>
                    <a:pt x="4310820" y="335713"/>
                    <a:pt x="4306914" y="329074"/>
                    <a:pt x="4303400" y="322435"/>
                  </a:cubicBezTo>
                  <a:cubicBezTo>
                    <a:pt x="4299885" y="315796"/>
                    <a:pt x="4296956" y="310133"/>
                    <a:pt x="4294613" y="305447"/>
                  </a:cubicBezTo>
                  <a:cubicBezTo>
                    <a:pt x="4293832" y="303885"/>
                    <a:pt x="4293441" y="301151"/>
                    <a:pt x="4293441" y="297246"/>
                  </a:cubicBezTo>
                  <a:cubicBezTo>
                    <a:pt x="4293441" y="292560"/>
                    <a:pt x="4294613" y="288264"/>
                    <a:pt x="4296956" y="284359"/>
                  </a:cubicBezTo>
                  <a:cubicBezTo>
                    <a:pt x="4299299" y="280453"/>
                    <a:pt x="4302033" y="276939"/>
                    <a:pt x="4305157" y="273814"/>
                  </a:cubicBezTo>
                  <a:cubicBezTo>
                    <a:pt x="4308281" y="270690"/>
                    <a:pt x="4311210" y="268152"/>
                    <a:pt x="4313944" y="266199"/>
                  </a:cubicBezTo>
                  <a:cubicBezTo>
                    <a:pt x="4316677" y="264247"/>
                    <a:pt x="4318435" y="263270"/>
                    <a:pt x="4319216" y="263270"/>
                  </a:cubicBezTo>
                  <a:cubicBezTo>
                    <a:pt x="4319997" y="263270"/>
                    <a:pt x="4324488" y="259951"/>
                    <a:pt x="4332689" y="253312"/>
                  </a:cubicBezTo>
                  <a:cubicBezTo>
                    <a:pt x="4340890" y="246673"/>
                    <a:pt x="4350067" y="239058"/>
                    <a:pt x="4360221" y="230466"/>
                  </a:cubicBezTo>
                  <a:cubicBezTo>
                    <a:pt x="4371937" y="221094"/>
                    <a:pt x="4385215" y="210549"/>
                    <a:pt x="4400055" y="198834"/>
                  </a:cubicBezTo>
                  <a:cubicBezTo>
                    <a:pt x="4406303" y="192585"/>
                    <a:pt x="4412552" y="187118"/>
                    <a:pt x="4418800" y="182432"/>
                  </a:cubicBezTo>
                  <a:cubicBezTo>
                    <a:pt x="4424267" y="178526"/>
                    <a:pt x="4429930" y="175012"/>
                    <a:pt x="4435788" y="171887"/>
                  </a:cubicBezTo>
                  <a:cubicBezTo>
                    <a:pt x="4441645" y="168763"/>
                    <a:pt x="4446918" y="166811"/>
                    <a:pt x="4451604" y="166030"/>
                  </a:cubicBezTo>
                  <a:close/>
                  <a:moveTo>
                    <a:pt x="4683869" y="105"/>
                  </a:moveTo>
                  <a:cubicBezTo>
                    <a:pt x="4688750" y="-383"/>
                    <a:pt x="4693339" y="838"/>
                    <a:pt x="4697635" y="3766"/>
                  </a:cubicBezTo>
                  <a:cubicBezTo>
                    <a:pt x="4706226" y="9624"/>
                    <a:pt x="4713646" y="17240"/>
                    <a:pt x="4719895" y="26612"/>
                  </a:cubicBezTo>
                  <a:lnTo>
                    <a:pt x="4735125" y="50044"/>
                  </a:lnTo>
                  <a:cubicBezTo>
                    <a:pt x="4742936" y="61759"/>
                    <a:pt x="4746450" y="71327"/>
                    <a:pt x="4745670" y="78747"/>
                  </a:cubicBezTo>
                  <a:cubicBezTo>
                    <a:pt x="4744888" y="86167"/>
                    <a:pt x="4737859" y="94564"/>
                    <a:pt x="4724581" y="103936"/>
                  </a:cubicBezTo>
                  <a:lnTo>
                    <a:pt x="4622654" y="176574"/>
                  </a:lnTo>
                  <a:cubicBezTo>
                    <a:pt x="4607814" y="186727"/>
                    <a:pt x="4593950" y="194343"/>
                    <a:pt x="4581063" y="199419"/>
                  </a:cubicBezTo>
                  <a:cubicBezTo>
                    <a:pt x="4568176" y="204496"/>
                    <a:pt x="4555093" y="200396"/>
                    <a:pt x="4541815" y="187118"/>
                  </a:cubicBezTo>
                  <a:lnTo>
                    <a:pt x="4527756" y="168373"/>
                  </a:lnTo>
                  <a:cubicBezTo>
                    <a:pt x="4524632" y="164468"/>
                    <a:pt x="4521703" y="160367"/>
                    <a:pt x="4518970" y="156071"/>
                  </a:cubicBezTo>
                  <a:cubicBezTo>
                    <a:pt x="4516236" y="151775"/>
                    <a:pt x="4514478" y="147284"/>
                    <a:pt x="4513697" y="142598"/>
                  </a:cubicBezTo>
                  <a:cubicBezTo>
                    <a:pt x="4512916" y="137912"/>
                    <a:pt x="4513307" y="133225"/>
                    <a:pt x="4514869" y="128539"/>
                  </a:cubicBezTo>
                  <a:cubicBezTo>
                    <a:pt x="4516431" y="123853"/>
                    <a:pt x="4520337" y="119167"/>
                    <a:pt x="4526585" y="114480"/>
                  </a:cubicBezTo>
                  <a:lnTo>
                    <a:pt x="4635541" y="28955"/>
                  </a:lnTo>
                  <a:cubicBezTo>
                    <a:pt x="4639446" y="26612"/>
                    <a:pt x="4644133" y="23488"/>
                    <a:pt x="4649600" y="19583"/>
                  </a:cubicBezTo>
                  <a:cubicBezTo>
                    <a:pt x="4655068" y="15677"/>
                    <a:pt x="4661316" y="11382"/>
                    <a:pt x="4668345" y="6695"/>
                  </a:cubicBezTo>
                  <a:cubicBezTo>
                    <a:pt x="4673813" y="2790"/>
                    <a:pt x="4678987" y="593"/>
                    <a:pt x="4683869" y="105"/>
                  </a:cubicBezTo>
                  <a:close/>
                </a:path>
              </a:pathLst>
            </a:custGeom>
            <a:solidFill>
              <a:srgbClr val="EF6A4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9200" b="0" i="0" u="none" strike="noStrike" kern="1200" cap="none" spc="0" normalizeH="0" baseline="0" noProof="0">
                <a:ln>
                  <a:noFill/>
                </a:ln>
                <a:solidFill>
                  <a:srgbClr val="EF6A4A"/>
                </a:solidFill>
                <a:effectLst/>
                <a:uLnTx/>
                <a:uFillTx/>
                <a:latin typeface="SVN-lolapeluza black" panose="00000500000000000000" pitchFamily="2" charset="0"/>
              </a:endParaRPr>
            </a:p>
          </p:txBody>
        </p:sp>
      </p:grpSp>
      <p:sp>
        <p:nvSpPr>
          <p:cNvPr id="22" name="Hình chữ nhật 21">
            <a:extLst>
              <a:ext uri="{FF2B5EF4-FFF2-40B4-BE49-F238E27FC236}">
                <a16:creationId xmlns:a16="http://schemas.microsoft.com/office/drawing/2014/main" id="{A971BEC6-F172-BFB1-BAD8-C0E86C40627F}"/>
              </a:ext>
            </a:extLst>
          </p:cNvPr>
          <p:cNvSpPr/>
          <p:nvPr/>
        </p:nvSpPr>
        <p:spPr>
          <a:xfrm>
            <a:off x="7086600" y="1938218"/>
            <a:ext cx="9737774" cy="6524863"/>
          </a:xfrm>
          <a:prstGeom prst="rect">
            <a:avLst/>
          </a:prstGeom>
          <a:solidFill>
            <a:schemeClr val="bg1"/>
          </a:solidFill>
        </p:spPr>
        <p:txBody>
          <a:bodyPr wrap="square" lIns="91440" tIns="45720" rIns="91440" bIns="45720">
            <a:spAutoFit/>
          </a:bodyPr>
          <a:lstStyle/>
          <a:p>
            <a:pPr marL="685800" indent="-685800">
              <a:spcBef>
                <a:spcPts val="1200"/>
              </a:spcBef>
              <a:spcAft>
                <a:spcPts val="1200"/>
              </a:spcAft>
              <a:buFont typeface="Wingdings" panose="05000000000000000000" pitchFamily="2" charset="2"/>
              <a:buChar char="Ø"/>
            </a:pPr>
            <a:r>
              <a:rPr lang="vi-VN" sz="5400" b="0" cap="none" spc="0">
                <a:ln w="0"/>
                <a:solidFill>
                  <a:schemeClr val="tx1"/>
                </a:solidFill>
              </a:rPr>
              <a:t>Ý nghĩa của trò chơi.</a:t>
            </a:r>
          </a:p>
          <a:p>
            <a:pPr marL="685800" indent="-685800">
              <a:spcBef>
                <a:spcPts val="1200"/>
              </a:spcBef>
              <a:spcAft>
                <a:spcPts val="1200"/>
              </a:spcAft>
              <a:buFont typeface="Wingdings" panose="05000000000000000000" pitchFamily="2" charset="2"/>
              <a:buChar char="Ø"/>
            </a:pPr>
            <a:r>
              <a:rPr lang="vi-VN" sz="5400" b="0" cap="none" spc="0">
                <a:ln w="0"/>
                <a:solidFill>
                  <a:schemeClr val="tx1"/>
                </a:solidFill>
              </a:rPr>
              <a:t>Cảm nhận của bản thân sau khi chơi.</a:t>
            </a:r>
          </a:p>
          <a:p>
            <a:pPr marL="685800" indent="-685800">
              <a:spcBef>
                <a:spcPts val="1200"/>
              </a:spcBef>
              <a:spcAft>
                <a:spcPts val="1200"/>
              </a:spcAft>
              <a:buFont typeface="Wingdings" panose="05000000000000000000" pitchFamily="2" charset="2"/>
              <a:buChar char="Ø"/>
            </a:pPr>
            <a:r>
              <a:rPr lang="vi-VN" sz="5400" b="0" cap="none" spc="0">
                <a:ln w="0"/>
                <a:solidFill>
                  <a:schemeClr val="tx1"/>
                </a:solidFill>
              </a:rPr>
              <a:t>Chia sẻ những hành động thể hiện tình yêu thương với người thân trong gia đình qua trò chơi.</a:t>
            </a:r>
          </a:p>
        </p:txBody>
      </p:sp>
      <p:sp>
        <p:nvSpPr>
          <p:cNvPr id="10" name="Freeform 10">
            <a:extLst>
              <a:ext uri="{FF2B5EF4-FFF2-40B4-BE49-F238E27FC236}">
                <a16:creationId xmlns:a16="http://schemas.microsoft.com/office/drawing/2014/main" id="{A368C1ED-64A3-925C-7AAA-59AFF750C5A1}"/>
              </a:ext>
            </a:extLst>
          </p:cNvPr>
          <p:cNvSpPr/>
          <p:nvPr/>
        </p:nvSpPr>
        <p:spPr>
          <a:xfrm rot="-717662" flipH="1">
            <a:off x="16827677" y="5926544"/>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97535980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bg/>
                                          </p:spTgt>
                                        </p:tgtEl>
                                        <p:attrNameLst>
                                          <p:attrName>style.visibility</p:attrName>
                                        </p:attrNameLst>
                                      </p:cBhvr>
                                      <p:to>
                                        <p:strVal val="visible"/>
                                      </p:to>
                                    </p:set>
                                    <p:animEffect transition="in" filter="wipe(left)">
                                      <p:cBhvr>
                                        <p:cTn id="18" dur="500"/>
                                        <p:tgtEl>
                                          <p:spTgt spid="22">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wipe(left)">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wipe(left)">
                                      <p:cBhvr>
                                        <p:cTn id="28" dur="500"/>
                                        <p:tgtEl>
                                          <p:spTgt spid="2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animEffect transition="in" filter="wipe(left)">
                                      <p:cBhvr>
                                        <p:cTn id="33"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uiExpan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3AE95-E2AC-60E5-EF6B-62A094AF88F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058B3AA-3F23-B0C3-4E5B-E26D098EE636}"/>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C20C4E46-3BF8-F25E-A438-E076E26132B7}"/>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78AE279D-62C2-DAC2-1BAB-74C3C563795D}"/>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 name="Group 5">
            <a:extLst>
              <a:ext uri="{FF2B5EF4-FFF2-40B4-BE49-F238E27FC236}">
                <a16:creationId xmlns:a16="http://schemas.microsoft.com/office/drawing/2014/main" id="{EA22C306-E1F1-04A6-D062-E4D6202C2551}"/>
              </a:ext>
            </a:extLst>
          </p:cNvPr>
          <p:cNvGrpSpPr/>
          <p:nvPr/>
        </p:nvGrpSpPr>
        <p:grpSpPr>
          <a:xfrm>
            <a:off x="2743200" y="1455773"/>
            <a:ext cx="11945816" cy="6289248"/>
            <a:chOff x="0" y="0"/>
            <a:chExt cx="12778154" cy="8385664"/>
          </a:xfrm>
        </p:grpSpPr>
        <p:sp>
          <p:nvSpPr>
            <p:cNvPr id="6" name="Freeform 6">
              <a:extLst>
                <a:ext uri="{FF2B5EF4-FFF2-40B4-BE49-F238E27FC236}">
                  <a16:creationId xmlns:a16="http://schemas.microsoft.com/office/drawing/2014/main" id="{0FFFA6AC-E410-1706-8C4B-8957E1B5E5C1}"/>
                </a:ext>
              </a:extLst>
            </p:cNvPr>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119F095-B35A-D0E6-1599-00D6BC290062}"/>
                </a:ext>
              </a:extLst>
            </p:cNvPr>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AF5CCC8E-DCC2-12E5-244F-34563E22EDA2}"/>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36CA93FC-2768-0BCE-B227-0DA3BBCA1B68}"/>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6831EFED-448E-F54E-9FAA-7774E65E4102}"/>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1E513A08-39E5-46F2-9BD0-A112507F602F}"/>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4CC7AB63-2617-65B3-A705-74A19226851F}"/>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79DC4370-DC95-0583-13AA-4977EEAA52E2}"/>
              </a:ext>
            </a:extLst>
          </p:cNvPr>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8599510D-9751-0B83-339E-6F35C5472F57}"/>
              </a:ext>
            </a:extLst>
          </p:cNvPr>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9ED50B83-CA4A-545B-2EEA-E9092EF766D1}"/>
              </a:ext>
            </a:extLst>
          </p:cNvPr>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CD9FC613-86B3-6706-241C-AEE11E756CED}"/>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5711818A-1387-6671-0E30-816513301981}"/>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760AA395-C051-71BB-D2ED-E6EA1DD87A35}"/>
              </a:ext>
            </a:extLst>
          </p:cNvPr>
          <p:cNvSpPr txBox="1">
            <a:spLocks noChangeAspect="1"/>
          </p:cNvSpPr>
          <p:nvPr>
            <p:custDataLst>
              <p:tags r:id="rId1"/>
            </p:custDataLst>
          </p:nvPr>
        </p:nvSpPr>
        <p:spPr>
          <a:xfrm>
            <a:off x="3457569" y="3416121"/>
            <a:ext cx="10189887" cy="1938729"/>
          </a:xfrm>
          <a:custGeom>
            <a:avLst/>
            <a:gdLst/>
            <a:ahLst/>
            <a:cxnLst/>
            <a:rect l="l" t="t" r="r" b="b"/>
            <a:pathLst>
              <a:path w="10189887" h="1938729">
                <a:moveTo>
                  <a:pt x="9527857" y="894636"/>
                </a:moveTo>
                <a:cubicBezTo>
                  <a:pt x="9519437" y="894636"/>
                  <a:pt x="9513122" y="895338"/>
                  <a:pt x="9508912" y="896741"/>
                </a:cubicBezTo>
                <a:cubicBezTo>
                  <a:pt x="9507509" y="902355"/>
                  <a:pt x="9505404" y="914283"/>
                  <a:pt x="9502597" y="932527"/>
                </a:cubicBezTo>
                <a:cubicBezTo>
                  <a:pt x="9499791" y="954980"/>
                  <a:pt x="9497686" y="977434"/>
                  <a:pt x="9496281" y="999888"/>
                </a:cubicBezTo>
                <a:cubicBezTo>
                  <a:pt x="9494879" y="1022341"/>
                  <a:pt x="9492774" y="1044795"/>
                  <a:pt x="9489967" y="1067248"/>
                </a:cubicBezTo>
                <a:lnTo>
                  <a:pt x="9483652" y="1149344"/>
                </a:lnTo>
                <a:cubicBezTo>
                  <a:pt x="9480845" y="1181621"/>
                  <a:pt x="9478390" y="1215653"/>
                  <a:pt x="9476284" y="1251438"/>
                </a:cubicBezTo>
                <a:cubicBezTo>
                  <a:pt x="9474179" y="1287223"/>
                  <a:pt x="9471724" y="1324763"/>
                  <a:pt x="9468917" y="1364057"/>
                </a:cubicBezTo>
                <a:lnTo>
                  <a:pt x="9466811" y="1364057"/>
                </a:lnTo>
                <a:cubicBezTo>
                  <a:pt x="9475232" y="1366864"/>
                  <a:pt x="9485055" y="1368267"/>
                  <a:pt x="9496281" y="1368267"/>
                </a:cubicBezTo>
                <a:lnTo>
                  <a:pt x="9538382" y="1368267"/>
                </a:lnTo>
                <a:cubicBezTo>
                  <a:pt x="9549610" y="1368267"/>
                  <a:pt x="9561538" y="1367916"/>
                  <a:pt x="9574167" y="1367214"/>
                </a:cubicBezTo>
                <a:cubicBezTo>
                  <a:pt x="9586798" y="1366513"/>
                  <a:pt x="9598728" y="1364057"/>
                  <a:pt x="9609954" y="1359847"/>
                </a:cubicBezTo>
                <a:cubicBezTo>
                  <a:pt x="9608550" y="1348620"/>
                  <a:pt x="9607498" y="1334937"/>
                  <a:pt x="9606796" y="1318799"/>
                </a:cubicBezTo>
                <a:cubicBezTo>
                  <a:pt x="9606095" y="1302660"/>
                  <a:pt x="9604340" y="1283364"/>
                  <a:pt x="9601533" y="1260911"/>
                </a:cubicBezTo>
                <a:cubicBezTo>
                  <a:pt x="9597323" y="1214600"/>
                  <a:pt x="9592412" y="1168640"/>
                  <a:pt x="9586798" y="1123032"/>
                </a:cubicBezTo>
                <a:cubicBezTo>
                  <a:pt x="9581184" y="1077423"/>
                  <a:pt x="9574870" y="1031463"/>
                  <a:pt x="9567853" y="985152"/>
                </a:cubicBezTo>
                <a:cubicBezTo>
                  <a:pt x="9562239" y="943052"/>
                  <a:pt x="9558030" y="913582"/>
                  <a:pt x="9555222" y="896741"/>
                </a:cubicBezTo>
                <a:cubicBezTo>
                  <a:pt x="9553820" y="895338"/>
                  <a:pt x="9549610" y="894636"/>
                  <a:pt x="9542593" y="894636"/>
                </a:cubicBezTo>
                <a:close/>
                <a:moveTo>
                  <a:pt x="3260407" y="894636"/>
                </a:moveTo>
                <a:cubicBezTo>
                  <a:pt x="3251988" y="894636"/>
                  <a:pt x="3245673" y="895338"/>
                  <a:pt x="3241463" y="896741"/>
                </a:cubicBezTo>
                <a:cubicBezTo>
                  <a:pt x="3240060" y="902355"/>
                  <a:pt x="3237955" y="914283"/>
                  <a:pt x="3235148" y="932527"/>
                </a:cubicBezTo>
                <a:cubicBezTo>
                  <a:pt x="3232341" y="954980"/>
                  <a:pt x="3230236" y="977434"/>
                  <a:pt x="3228832" y="999888"/>
                </a:cubicBezTo>
                <a:cubicBezTo>
                  <a:pt x="3227429" y="1022341"/>
                  <a:pt x="3225324" y="1044795"/>
                  <a:pt x="3222517" y="1067248"/>
                </a:cubicBezTo>
                <a:lnTo>
                  <a:pt x="3216202" y="1149344"/>
                </a:lnTo>
                <a:cubicBezTo>
                  <a:pt x="3213395" y="1181621"/>
                  <a:pt x="3210940" y="1215653"/>
                  <a:pt x="3208835" y="1251438"/>
                </a:cubicBezTo>
                <a:cubicBezTo>
                  <a:pt x="3206729" y="1287223"/>
                  <a:pt x="3204274" y="1324763"/>
                  <a:pt x="3201467" y="1364057"/>
                </a:cubicBezTo>
                <a:lnTo>
                  <a:pt x="3199363" y="1364057"/>
                </a:lnTo>
                <a:cubicBezTo>
                  <a:pt x="3207782" y="1366864"/>
                  <a:pt x="3217606" y="1368267"/>
                  <a:pt x="3228832" y="1368267"/>
                </a:cubicBezTo>
                <a:lnTo>
                  <a:pt x="3270933" y="1368267"/>
                </a:lnTo>
                <a:cubicBezTo>
                  <a:pt x="3282160" y="1368267"/>
                  <a:pt x="3294088" y="1367916"/>
                  <a:pt x="3306718" y="1367214"/>
                </a:cubicBezTo>
                <a:cubicBezTo>
                  <a:pt x="3319348" y="1366513"/>
                  <a:pt x="3331277" y="1364057"/>
                  <a:pt x="3342503" y="1359847"/>
                </a:cubicBezTo>
                <a:cubicBezTo>
                  <a:pt x="3341100" y="1348620"/>
                  <a:pt x="3340048" y="1334937"/>
                  <a:pt x="3339346" y="1318799"/>
                </a:cubicBezTo>
                <a:cubicBezTo>
                  <a:pt x="3338644" y="1302660"/>
                  <a:pt x="3336890" y="1283364"/>
                  <a:pt x="3334084" y="1260911"/>
                </a:cubicBezTo>
                <a:cubicBezTo>
                  <a:pt x="3329874" y="1214600"/>
                  <a:pt x="3324962" y="1168640"/>
                  <a:pt x="3319348" y="1123032"/>
                </a:cubicBezTo>
                <a:cubicBezTo>
                  <a:pt x="3313735" y="1077423"/>
                  <a:pt x="3307420" y="1031463"/>
                  <a:pt x="3300403" y="985152"/>
                </a:cubicBezTo>
                <a:cubicBezTo>
                  <a:pt x="3294790" y="943052"/>
                  <a:pt x="3290580" y="913582"/>
                  <a:pt x="3287774" y="896741"/>
                </a:cubicBezTo>
                <a:cubicBezTo>
                  <a:pt x="3286370" y="895338"/>
                  <a:pt x="3282160" y="894636"/>
                  <a:pt x="3275143" y="894636"/>
                </a:cubicBezTo>
                <a:close/>
                <a:moveTo>
                  <a:pt x="6889432" y="787280"/>
                </a:moveTo>
                <a:cubicBezTo>
                  <a:pt x="6885222" y="790087"/>
                  <a:pt x="6876100" y="792192"/>
                  <a:pt x="6862066" y="793595"/>
                </a:cubicBezTo>
                <a:cubicBezTo>
                  <a:pt x="6848034" y="794999"/>
                  <a:pt x="6834702" y="801314"/>
                  <a:pt x="6822072" y="812540"/>
                </a:cubicBezTo>
                <a:lnTo>
                  <a:pt x="6817862" y="1212495"/>
                </a:lnTo>
                <a:lnTo>
                  <a:pt x="6813651" y="1212495"/>
                </a:lnTo>
                <a:cubicBezTo>
                  <a:pt x="6820668" y="1213898"/>
                  <a:pt x="6831194" y="1214600"/>
                  <a:pt x="6845226" y="1214600"/>
                </a:cubicBezTo>
                <a:lnTo>
                  <a:pt x="6874696" y="1214600"/>
                </a:lnTo>
                <a:cubicBezTo>
                  <a:pt x="6881714" y="1214600"/>
                  <a:pt x="6889432" y="1213197"/>
                  <a:pt x="6897852" y="1210390"/>
                </a:cubicBezTo>
                <a:cubicBezTo>
                  <a:pt x="6904870" y="1194953"/>
                  <a:pt x="6909080" y="1173903"/>
                  <a:pt x="6910482" y="1147239"/>
                </a:cubicBezTo>
                <a:cubicBezTo>
                  <a:pt x="6913289" y="1116366"/>
                  <a:pt x="6915394" y="1085843"/>
                  <a:pt x="6916798" y="1055671"/>
                </a:cubicBezTo>
                <a:cubicBezTo>
                  <a:pt x="6918201" y="1025499"/>
                  <a:pt x="6918903" y="994274"/>
                  <a:pt x="6918903" y="961997"/>
                </a:cubicBezTo>
                <a:cubicBezTo>
                  <a:pt x="6918903" y="936737"/>
                  <a:pt x="6918201" y="911126"/>
                  <a:pt x="6916798" y="885164"/>
                </a:cubicBezTo>
                <a:cubicBezTo>
                  <a:pt x="6915394" y="859202"/>
                  <a:pt x="6911184" y="834292"/>
                  <a:pt x="6904167" y="810435"/>
                </a:cubicBezTo>
                <a:cubicBezTo>
                  <a:pt x="6899958" y="793595"/>
                  <a:pt x="6895046" y="785877"/>
                  <a:pt x="6889432" y="787280"/>
                </a:cubicBezTo>
                <a:close/>
                <a:moveTo>
                  <a:pt x="12631" y="528362"/>
                </a:moveTo>
                <a:lnTo>
                  <a:pt x="12631" y="530467"/>
                </a:lnTo>
                <a:cubicBezTo>
                  <a:pt x="9824" y="531870"/>
                  <a:pt x="5614" y="535378"/>
                  <a:pt x="0" y="540992"/>
                </a:cubicBezTo>
                <a:close/>
                <a:moveTo>
                  <a:pt x="8287979" y="448371"/>
                </a:moveTo>
                <a:lnTo>
                  <a:pt x="8285874" y="450476"/>
                </a:lnTo>
                <a:lnTo>
                  <a:pt x="8285873" y="450476"/>
                </a:lnTo>
                <a:cubicBezTo>
                  <a:pt x="8287277" y="450476"/>
                  <a:pt x="8287979" y="449774"/>
                  <a:pt x="8287979" y="448371"/>
                </a:cubicBezTo>
                <a:close/>
                <a:moveTo>
                  <a:pt x="4427925" y="439951"/>
                </a:moveTo>
                <a:cubicBezTo>
                  <a:pt x="4434942" y="439951"/>
                  <a:pt x="4446520" y="440301"/>
                  <a:pt x="4462658" y="441003"/>
                </a:cubicBezTo>
                <a:cubicBezTo>
                  <a:pt x="4478797" y="441705"/>
                  <a:pt x="4495637" y="442757"/>
                  <a:pt x="4513179" y="444161"/>
                </a:cubicBezTo>
                <a:cubicBezTo>
                  <a:pt x="4530721" y="445564"/>
                  <a:pt x="4546508" y="447669"/>
                  <a:pt x="4560542" y="450476"/>
                </a:cubicBezTo>
                <a:cubicBezTo>
                  <a:pt x="4574575" y="453282"/>
                  <a:pt x="4583697" y="457492"/>
                  <a:pt x="4587907" y="463106"/>
                </a:cubicBezTo>
                <a:cubicBezTo>
                  <a:pt x="4592117" y="468719"/>
                  <a:pt x="4602642" y="487664"/>
                  <a:pt x="4619482" y="519942"/>
                </a:cubicBezTo>
                <a:cubicBezTo>
                  <a:pt x="4654566" y="584496"/>
                  <a:pt x="4687545" y="649752"/>
                  <a:pt x="4718419" y="715709"/>
                </a:cubicBezTo>
                <a:cubicBezTo>
                  <a:pt x="4749292" y="781667"/>
                  <a:pt x="4778763" y="848326"/>
                  <a:pt x="4806830" y="915687"/>
                </a:cubicBezTo>
                <a:cubicBezTo>
                  <a:pt x="4813847" y="922703"/>
                  <a:pt x="4821565" y="924808"/>
                  <a:pt x="4829985" y="922002"/>
                </a:cubicBezTo>
                <a:cubicBezTo>
                  <a:pt x="4839808" y="919195"/>
                  <a:pt x="4845422" y="917090"/>
                  <a:pt x="4846825" y="915687"/>
                </a:cubicBezTo>
                <a:cubicBezTo>
                  <a:pt x="4879102" y="849729"/>
                  <a:pt x="4909274" y="783772"/>
                  <a:pt x="4937340" y="717814"/>
                </a:cubicBezTo>
                <a:cubicBezTo>
                  <a:pt x="4965408" y="651856"/>
                  <a:pt x="4993475" y="585197"/>
                  <a:pt x="5021542" y="517836"/>
                </a:cubicBezTo>
                <a:cubicBezTo>
                  <a:pt x="5034172" y="486963"/>
                  <a:pt x="5041890" y="470122"/>
                  <a:pt x="5044697" y="467316"/>
                </a:cubicBezTo>
                <a:cubicBezTo>
                  <a:pt x="5047504" y="460299"/>
                  <a:pt x="5055222" y="455387"/>
                  <a:pt x="5067852" y="452581"/>
                </a:cubicBezTo>
                <a:cubicBezTo>
                  <a:pt x="5080482" y="449774"/>
                  <a:pt x="5094164" y="447318"/>
                  <a:pt x="5108900" y="445213"/>
                </a:cubicBezTo>
                <a:cubicBezTo>
                  <a:pt x="5123635" y="443108"/>
                  <a:pt x="5138020" y="442056"/>
                  <a:pt x="5152053" y="442056"/>
                </a:cubicBezTo>
                <a:cubicBezTo>
                  <a:pt x="5166087" y="442056"/>
                  <a:pt x="5175910" y="442056"/>
                  <a:pt x="5181524" y="442056"/>
                </a:cubicBezTo>
                <a:cubicBezTo>
                  <a:pt x="5202574" y="442056"/>
                  <a:pt x="5232746" y="442406"/>
                  <a:pt x="5272040" y="443108"/>
                </a:cubicBezTo>
                <a:cubicBezTo>
                  <a:pt x="5311334" y="443810"/>
                  <a:pt x="5352382" y="446266"/>
                  <a:pt x="5395184" y="450476"/>
                </a:cubicBezTo>
                <a:cubicBezTo>
                  <a:pt x="5437986" y="454686"/>
                  <a:pt x="5477982" y="460650"/>
                  <a:pt x="5515170" y="468368"/>
                </a:cubicBezTo>
                <a:cubicBezTo>
                  <a:pt x="5552359" y="476087"/>
                  <a:pt x="5579374" y="486963"/>
                  <a:pt x="5596213" y="500996"/>
                </a:cubicBezTo>
                <a:cubicBezTo>
                  <a:pt x="5611650" y="568357"/>
                  <a:pt x="5620421" y="637472"/>
                  <a:pt x="5622526" y="708342"/>
                </a:cubicBezTo>
                <a:cubicBezTo>
                  <a:pt x="5624631" y="779211"/>
                  <a:pt x="5625684" y="849729"/>
                  <a:pt x="5625684" y="919897"/>
                </a:cubicBezTo>
                <a:cubicBezTo>
                  <a:pt x="5625684" y="1077072"/>
                  <a:pt x="5620772" y="1232844"/>
                  <a:pt x="5610948" y="1387212"/>
                </a:cubicBezTo>
                <a:cubicBezTo>
                  <a:pt x="5601126" y="1541581"/>
                  <a:pt x="5584986" y="1695949"/>
                  <a:pt x="5562533" y="1850318"/>
                </a:cubicBezTo>
                <a:cubicBezTo>
                  <a:pt x="5552710" y="1860141"/>
                  <a:pt x="5535870" y="1867860"/>
                  <a:pt x="5512012" y="1873473"/>
                </a:cubicBezTo>
                <a:cubicBezTo>
                  <a:pt x="5472719" y="1883296"/>
                  <a:pt x="5433425" y="1891366"/>
                  <a:pt x="5394132" y="1897681"/>
                </a:cubicBezTo>
                <a:cubicBezTo>
                  <a:pt x="5354838" y="1903996"/>
                  <a:pt x="5314842" y="1907153"/>
                  <a:pt x="5274144" y="1907153"/>
                </a:cubicBezTo>
                <a:cubicBezTo>
                  <a:pt x="5264321" y="1907153"/>
                  <a:pt x="5250639" y="1906802"/>
                  <a:pt x="5233096" y="1906101"/>
                </a:cubicBezTo>
                <a:cubicBezTo>
                  <a:pt x="5215555" y="1905399"/>
                  <a:pt x="5197312" y="1903294"/>
                  <a:pt x="5178366" y="1899786"/>
                </a:cubicBezTo>
                <a:cubicBezTo>
                  <a:pt x="5159420" y="1896277"/>
                  <a:pt x="5141880" y="1892067"/>
                  <a:pt x="5125740" y="1887156"/>
                </a:cubicBezTo>
                <a:cubicBezTo>
                  <a:pt x="5109602" y="1882244"/>
                  <a:pt x="5098024" y="1875578"/>
                  <a:pt x="5091008" y="1867158"/>
                </a:cubicBezTo>
                <a:cubicBezTo>
                  <a:pt x="5091008" y="1862948"/>
                  <a:pt x="5093112" y="1847511"/>
                  <a:pt x="5097322" y="1820847"/>
                </a:cubicBezTo>
                <a:cubicBezTo>
                  <a:pt x="5101532" y="1792780"/>
                  <a:pt x="5105742" y="1759100"/>
                  <a:pt x="5109952" y="1719806"/>
                </a:cubicBezTo>
                <a:cubicBezTo>
                  <a:pt x="5115566" y="1673496"/>
                  <a:pt x="5120127" y="1627185"/>
                  <a:pt x="5123635" y="1580874"/>
                </a:cubicBezTo>
                <a:cubicBezTo>
                  <a:pt x="5127144" y="1534564"/>
                  <a:pt x="5130302" y="1488253"/>
                  <a:pt x="5133108" y="1441943"/>
                </a:cubicBezTo>
                <a:cubicBezTo>
                  <a:pt x="5135915" y="1392826"/>
                  <a:pt x="5135915" y="1347217"/>
                  <a:pt x="5133108" y="1305116"/>
                </a:cubicBezTo>
                <a:cubicBezTo>
                  <a:pt x="5130302" y="1261612"/>
                  <a:pt x="5126092" y="1226529"/>
                  <a:pt x="5120478" y="1199865"/>
                </a:cubicBezTo>
                <a:cubicBezTo>
                  <a:pt x="5119075" y="1197058"/>
                  <a:pt x="5114864" y="1197058"/>
                  <a:pt x="5107848" y="1199865"/>
                </a:cubicBezTo>
                <a:cubicBezTo>
                  <a:pt x="5100831" y="1202672"/>
                  <a:pt x="5097322" y="1204777"/>
                  <a:pt x="5097322" y="1206180"/>
                </a:cubicBezTo>
                <a:cubicBezTo>
                  <a:pt x="5094516" y="1221617"/>
                  <a:pt x="5090306" y="1241965"/>
                  <a:pt x="5084692" y="1267226"/>
                </a:cubicBezTo>
                <a:cubicBezTo>
                  <a:pt x="5076272" y="1302309"/>
                  <a:pt x="5068203" y="1336692"/>
                  <a:pt x="5060485" y="1370372"/>
                </a:cubicBezTo>
                <a:cubicBezTo>
                  <a:pt x="5052766" y="1404052"/>
                  <a:pt x="5043995" y="1437733"/>
                  <a:pt x="5034172" y="1471413"/>
                </a:cubicBezTo>
                <a:cubicBezTo>
                  <a:pt x="5031365" y="1482640"/>
                  <a:pt x="5026102" y="1500182"/>
                  <a:pt x="5018384" y="1524039"/>
                </a:cubicBezTo>
                <a:cubicBezTo>
                  <a:pt x="5010666" y="1547896"/>
                  <a:pt x="5001895" y="1572454"/>
                  <a:pt x="4992071" y="1597715"/>
                </a:cubicBezTo>
                <a:cubicBezTo>
                  <a:pt x="4982248" y="1622975"/>
                  <a:pt x="4972074" y="1645779"/>
                  <a:pt x="4961548" y="1666128"/>
                </a:cubicBezTo>
                <a:cubicBezTo>
                  <a:pt x="4951024" y="1686477"/>
                  <a:pt x="4940148" y="1700159"/>
                  <a:pt x="4928921" y="1707176"/>
                </a:cubicBezTo>
                <a:cubicBezTo>
                  <a:pt x="4896644" y="1712789"/>
                  <a:pt x="4860858" y="1715596"/>
                  <a:pt x="4821565" y="1715596"/>
                </a:cubicBezTo>
                <a:cubicBezTo>
                  <a:pt x="4810338" y="1715596"/>
                  <a:pt x="4799111" y="1715596"/>
                  <a:pt x="4787884" y="1715596"/>
                </a:cubicBezTo>
                <a:cubicBezTo>
                  <a:pt x="4776658" y="1715596"/>
                  <a:pt x="4765431" y="1714894"/>
                  <a:pt x="4754204" y="1713491"/>
                </a:cubicBezTo>
                <a:cubicBezTo>
                  <a:pt x="4742978" y="1712088"/>
                  <a:pt x="4732803" y="1711035"/>
                  <a:pt x="4723681" y="1710333"/>
                </a:cubicBezTo>
                <a:cubicBezTo>
                  <a:pt x="4714559" y="1709632"/>
                  <a:pt x="4706490" y="1707878"/>
                  <a:pt x="4699473" y="1705071"/>
                </a:cubicBezTo>
                <a:cubicBezTo>
                  <a:pt x="4693860" y="1700861"/>
                  <a:pt x="4687194" y="1692792"/>
                  <a:pt x="4679476" y="1680863"/>
                </a:cubicBezTo>
                <a:cubicBezTo>
                  <a:pt x="4671758" y="1668935"/>
                  <a:pt x="4664741" y="1655603"/>
                  <a:pt x="4658425" y="1640868"/>
                </a:cubicBezTo>
                <a:cubicBezTo>
                  <a:pt x="4652110" y="1626133"/>
                  <a:pt x="4646146" y="1612099"/>
                  <a:pt x="4640532" y="1598767"/>
                </a:cubicBezTo>
                <a:cubicBezTo>
                  <a:pt x="4634920" y="1585435"/>
                  <a:pt x="4630710" y="1575261"/>
                  <a:pt x="4627902" y="1568244"/>
                </a:cubicBezTo>
                <a:cubicBezTo>
                  <a:pt x="4605449" y="1509304"/>
                  <a:pt x="4584750" y="1449661"/>
                  <a:pt x="4565804" y="1389317"/>
                </a:cubicBezTo>
                <a:cubicBezTo>
                  <a:pt x="4546859" y="1328973"/>
                  <a:pt x="4531071" y="1267226"/>
                  <a:pt x="4518441" y="1204075"/>
                </a:cubicBezTo>
                <a:cubicBezTo>
                  <a:pt x="4517038" y="1202672"/>
                  <a:pt x="4512828" y="1201970"/>
                  <a:pt x="4505811" y="1201970"/>
                </a:cubicBezTo>
                <a:cubicBezTo>
                  <a:pt x="4503005" y="1201970"/>
                  <a:pt x="4500899" y="1202672"/>
                  <a:pt x="4499496" y="1204075"/>
                </a:cubicBezTo>
                <a:cubicBezTo>
                  <a:pt x="4495286" y="1237755"/>
                  <a:pt x="4493181" y="1275646"/>
                  <a:pt x="4493181" y="1317746"/>
                </a:cubicBezTo>
                <a:cubicBezTo>
                  <a:pt x="4493181" y="1400544"/>
                  <a:pt x="4496690" y="1483693"/>
                  <a:pt x="4503706" y="1567192"/>
                </a:cubicBezTo>
                <a:cubicBezTo>
                  <a:pt x="4510723" y="1650691"/>
                  <a:pt x="4520546" y="1733138"/>
                  <a:pt x="4533177" y="1814532"/>
                </a:cubicBezTo>
                <a:cubicBezTo>
                  <a:pt x="4537386" y="1841196"/>
                  <a:pt x="4539491" y="1860141"/>
                  <a:pt x="4539491" y="1871368"/>
                </a:cubicBezTo>
                <a:cubicBezTo>
                  <a:pt x="4538088" y="1878385"/>
                  <a:pt x="4532124" y="1884349"/>
                  <a:pt x="4521599" y="1889261"/>
                </a:cubicBezTo>
                <a:cubicBezTo>
                  <a:pt x="4511073" y="1894172"/>
                  <a:pt x="4498794" y="1898032"/>
                  <a:pt x="4484761" y="1900838"/>
                </a:cubicBezTo>
                <a:cubicBezTo>
                  <a:pt x="4470728" y="1903645"/>
                  <a:pt x="4457396" y="1905750"/>
                  <a:pt x="4444766" y="1907153"/>
                </a:cubicBezTo>
                <a:cubicBezTo>
                  <a:pt x="4432135" y="1908557"/>
                  <a:pt x="4423014" y="1909258"/>
                  <a:pt x="4417400" y="1909258"/>
                </a:cubicBezTo>
                <a:cubicBezTo>
                  <a:pt x="4400560" y="1910662"/>
                  <a:pt x="4383369" y="1911363"/>
                  <a:pt x="4365827" y="1911363"/>
                </a:cubicBezTo>
                <a:cubicBezTo>
                  <a:pt x="4348285" y="1911363"/>
                  <a:pt x="4329691" y="1911363"/>
                  <a:pt x="4310044" y="1911363"/>
                </a:cubicBezTo>
                <a:cubicBezTo>
                  <a:pt x="4301624" y="1911363"/>
                  <a:pt x="4285135" y="1910662"/>
                  <a:pt x="4260576" y="1909258"/>
                </a:cubicBezTo>
                <a:cubicBezTo>
                  <a:pt x="4236017" y="1907855"/>
                  <a:pt x="4210757" y="1905399"/>
                  <a:pt x="4184795" y="1901891"/>
                </a:cubicBezTo>
                <a:cubicBezTo>
                  <a:pt x="4158833" y="1898382"/>
                  <a:pt x="4135678" y="1893120"/>
                  <a:pt x="4115329" y="1886103"/>
                </a:cubicBezTo>
                <a:cubicBezTo>
                  <a:pt x="4094980" y="1879086"/>
                  <a:pt x="4083403" y="1869965"/>
                  <a:pt x="4080596" y="1858738"/>
                </a:cubicBezTo>
                <a:cubicBezTo>
                  <a:pt x="4060949" y="1777343"/>
                  <a:pt x="4047617" y="1694897"/>
                  <a:pt x="4040601" y="1611397"/>
                </a:cubicBezTo>
                <a:cubicBezTo>
                  <a:pt x="4033584" y="1527898"/>
                  <a:pt x="4028672" y="1444048"/>
                  <a:pt x="4025865" y="1359847"/>
                </a:cubicBezTo>
                <a:cubicBezTo>
                  <a:pt x="4024462" y="1270032"/>
                  <a:pt x="4024462" y="1180920"/>
                  <a:pt x="4025865" y="1092509"/>
                </a:cubicBezTo>
                <a:cubicBezTo>
                  <a:pt x="4028672" y="995678"/>
                  <a:pt x="4032531" y="898846"/>
                  <a:pt x="4037443" y="802015"/>
                </a:cubicBezTo>
                <a:cubicBezTo>
                  <a:pt x="4042355" y="705184"/>
                  <a:pt x="4051827" y="608353"/>
                  <a:pt x="4065861" y="511521"/>
                </a:cubicBezTo>
                <a:lnTo>
                  <a:pt x="4057441" y="515731"/>
                </a:lnTo>
                <a:cubicBezTo>
                  <a:pt x="4078491" y="498891"/>
                  <a:pt x="4104453" y="485559"/>
                  <a:pt x="4135327" y="475736"/>
                </a:cubicBezTo>
                <a:cubicBezTo>
                  <a:pt x="4166200" y="465912"/>
                  <a:pt x="4198828" y="458194"/>
                  <a:pt x="4233211" y="452581"/>
                </a:cubicBezTo>
                <a:cubicBezTo>
                  <a:pt x="4267592" y="446967"/>
                  <a:pt x="4301974" y="443459"/>
                  <a:pt x="4336357" y="442056"/>
                </a:cubicBezTo>
                <a:cubicBezTo>
                  <a:pt x="4370739" y="440652"/>
                  <a:pt x="4401262" y="439951"/>
                  <a:pt x="4427925" y="439951"/>
                </a:cubicBezTo>
                <a:close/>
                <a:moveTo>
                  <a:pt x="389430" y="435741"/>
                </a:moveTo>
                <a:cubicBezTo>
                  <a:pt x="397850" y="435741"/>
                  <a:pt x="408375" y="436091"/>
                  <a:pt x="421005" y="436793"/>
                </a:cubicBezTo>
                <a:cubicBezTo>
                  <a:pt x="433636" y="437495"/>
                  <a:pt x="446617" y="438898"/>
                  <a:pt x="459948" y="441003"/>
                </a:cubicBezTo>
                <a:cubicBezTo>
                  <a:pt x="473280" y="443108"/>
                  <a:pt x="485559" y="446617"/>
                  <a:pt x="496786" y="451528"/>
                </a:cubicBezTo>
                <a:cubicBezTo>
                  <a:pt x="508013" y="456440"/>
                  <a:pt x="515732" y="463106"/>
                  <a:pt x="519942" y="471526"/>
                </a:cubicBezTo>
                <a:cubicBezTo>
                  <a:pt x="518538" y="484156"/>
                  <a:pt x="516433" y="507311"/>
                  <a:pt x="513627" y="540992"/>
                </a:cubicBezTo>
                <a:cubicBezTo>
                  <a:pt x="512223" y="557832"/>
                  <a:pt x="511171" y="575725"/>
                  <a:pt x="510469" y="594670"/>
                </a:cubicBezTo>
                <a:cubicBezTo>
                  <a:pt x="509767" y="613615"/>
                  <a:pt x="508013" y="634315"/>
                  <a:pt x="505206" y="656768"/>
                </a:cubicBezTo>
                <a:cubicBezTo>
                  <a:pt x="500996" y="704482"/>
                  <a:pt x="497137" y="751495"/>
                  <a:pt x="493629" y="797805"/>
                </a:cubicBezTo>
                <a:cubicBezTo>
                  <a:pt x="490120" y="844116"/>
                  <a:pt x="486963" y="891128"/>
                  <a:pt x="484156" y="938842"/>
                </a:cubicBezTo>
                <a:cubicBezTo>
                  <a:pt x="481349" y="986556"/>
                  <a:pt x="479245" y="1025850"/>
                  <a:pt x="477841" y="1056723"/>
                </a:cubicBezTo>
                <a:cubicBezTo>
                  <a:pt x="476438" y="1073563"/>
                  <a:pt x="475736" y="1087597"/>
                  <a:pt x="475736" y="1098824"/>
                </a:cubicBezTo>
                <a:cubicBezTo>
                  <a:pt x="475736" y="1110051"/>
                  <a:pt x="475736" y="1119172"/>
                  <a:pt x="475736" y="1126189"/>
                </a:cubicBezTo>
                <a:cubicBezTo>
                  <a:pt x="512223" y="1033568"/>
                  <a:pt x="551166" y="942350"/>
                  <a:pt x="592565" y="852536"/>
                </a:cubicBezTo>
                <a:cubicBezTo>
                  <a:pt x="633964" y="762721"/>
                  <a:pt x="677818" y="673609"/>
                  <a:pt x="724129" y="585197"/>
                </a:cubicBezTo>
                <a:cubicBezTo>
                  <a:pt x="756406" y="523450"/>
                  <a:pt x="785876" y="475736"/>
                  <a:pt x="812540" y="442056"/>
                </a:cubicBezTo>
                <a:cubicBezTo>
                  <a:pt x="863061" y="437846"/>
                  <a:pt x="910774" y="451177"/>
                  <a:pt x="955682" y="482051"/>
                </a:cubicBezTo>
                <a:cubicBezTo>
                  <a:pt x="999186" y="511521"/>
                  <a:pt x="1038479" y="545202"/>
                  <a:pt x="1073563" y="583092"/>
                </a:cubicBezTo>
                <a:cubicBezTo>
                  <a:pt x="1108647" y="620983"/>
                  <a:pt x="1140223" y="662382"/>
                  <a:pt x="1168289" y="707289"/>
                </a:cubicBezTo>
                <a:cubicBezTo>
                  <a:pt x="1190743" y="745179"/>
                  <a:pt x="1203373" y="769738"/>
                  <a:pt x="1206180" y="780965"/>
                </a:cubicBezTo>
                <a:cubicBezTo>
                  <a:pt x="1208986" y="792192"/>
                  <a:pt x="1199865" y="813944"/>
                  <a:pt x="1178815" y="846221"/>
                </a:cubicBezTo>
                <a:cubicBezTo>
                  <a:pt x="1129697" y="924808"/>
                  <a:pt x="1073563" y="997783"/>
                  <a:pt x="1010413" y="1065143"/>
                </a:cubicBezTo>
                <a:cubicBezTo>
                  <a:pt x="947262" y="1132504"/>
                  <a:pt x="879199" y="1194953"/>
                  <a:pt x="806226" y="1252491"/>
                </a:cubicBezTo>
                <a:cubicBezTo>
                  <a:pt x="837098" y="1274944"/>
                  <a:pt x="874287" y="1307572"/>
                  <a:pt x="917791" y="1350374"/>
                </a:cubicBezTo>
                <a:cubicBezTo>
                  <a:pt x="961295" y="1393176"/>
                  <a:pt x="1004448" y="1439838"/>
                  <a:pt x="1047250" y="1490358"/>
                </a:cubicBezTo>
                <a:cubicBezTo>
                  <a:pt x="1090052" y="1540879"/>
                  <a:pt x="1129346" y="1591750"/>
                  <a:pt x="1165132" y="1642973"/>
                </a:cubicBezTo>
                <a:cubicBezTo>
                  <a:pt x="1200917" y="1694195"/>
                  <a:pt x="1225827" y="1738751"/>
                  <a:pt x="1239860" y="1776642"/>
                </a:cubicBezTo>
                <a:cubicBezTo>
                  <a:pt x="1239860" y="1807515"/>
                  <a:pt x="1224073" y="1832776"/>
                  <a:pt x="1192497" y="1852423"/>
                </a:cubicBezTo>
                <a:cubicBezTo>
                  <a:pt x="1160922" y="1872070"/>
                  <a:pt x="1123733" y="1887857"/>
                  <a:pt x="1080931" y="1899786"/>
                </a:cubicBezTo>
                <a:cubicBezTo>
                  <a:pt x="1038128" y="1911714"/>
                  <a:pt x="994624" y="1920134"/>
                  <a:pt x="950419" y="1925046"/>
                </a:cubicBezTo>
                <a:cubicBezTo>
                  <a:pt x="906214" y="1929958"/>
                  <a:pt x="872182" y="1932414"/>
                  <a:pt x="848326" y="1932414"/>
                </a:cubicBezTo>
                <a:cubicBezTo>
                  <a:pt x="842713" y="1932414"/>
                  <a:pt x="833941" y="1932063"/>
                  <a:pt x="822012" y="1931361"/>
                </a:cubicBezTo>
                <a:cubicBezTo>
                  <a:pt x="810084" y="1930659"/>
                  <a:pt x="797805" y="1929607"/>
                  <a:pt x="785175" y="1928204"/>
                </a:cubicBezTo>
                <a:cubicBezTo>
                  <a:pt x="772544" y="1926800"/>
                  <a:pt x="760967" y="1924344"/>
                  <a:pt x="750442" y="1920836"/>
                </a:cubicBezTo>
                <a:cubicBezTo>
                  <a:pt x="739916" y="1917328"/>
                  <a:pt x="732549" y="1912767"/>
                  <a:pt x="728339" y="1907153"/>
                </a:cubicBezTo>
                <a:cubicBezTo>
                  <a:pt x="682029" y="1842599"/>
                  <a:pt x="640279" y="1775589"/>
                  <a:pt x="603090" y="1706123"/>
                </a:cubicBezTo>
                <a:cubicBezTo>
                  <a:pt x="565901" y="1636658"/>
                  <a:pt x="530467" y="1566139"/>
                  <a:pt x="496786" y="1494568"/>
                </a:cubicBezTo>
                <a:cubicBezTo>
                  <a:pt x="496786" y="1501585"/>
                  <a:pt x="496786" y="1511409"/>
                  <a:pt x="496786" y="1524039"/>
                </a:cubicBezTo>
                <a:cubicBezTo>
                  <a:pt x="496786" y="1536669"/>
                  <a:pt x="497488" y="1552106"/>
                  <a:pt x="498891" y="1570349"/>
                </a:cubicBezTo>
                <a:cubicBezTo>
                  <a:pt x="500295" y="1588593"/>
                  <a:pt x="501347" y="1607187"/>
                  <a:pt x="502049" y="1626133"/>
                </a:cubicBezTo>
                <a:cubicBezTo>
                  <a:pt x="502751" y="1645078"/>
                  <a:pt x="503101" y="1664374"/>
                  <a:pt x="503101" y="1684021"/>
                </a:cubicBezTo>
                <a:lnTo>
                  <a:pt x="503101" y="1797692"/>
                </a:lnTo>
                <a:cubicBezTo>
                  <a:pt x="503101" y="1815936"/>
                  <a:pt x="502751" y="1831372"/>
                  <a:pt x="502049" y="1844003"/>
                </a:cubicBezTo>
                <a:cubicBezTo>
                  <a:pt x="501347" y="1856633"/>
                  <a:pt x="500295" y="1867158"/>
                  <a:pt x="498891" y="1875578"/>
                </a:cubicBezTo>
                <a:cubicBezTo>
                  <a:pt x="497488" y="1883998"/>
                  <a:pt x="486261" y="1890664"/>
                  <a:pt x="465211" y="1895576"/>
                </a:cubicBezTo>
                <a:cubicBezTo>
                  <a:pt x="444161" y="1900487"/>
                  <a:pt x="420655" y="1904347"/>
                  <a:pt x="394693" y="1907153"/>
                </a:cubicBezTo>
                <a:cubicBezTo>
                  <a:pt x="368731" y="1909960"/>
                  <a:pt x="343821" y="1911714"/>
                  <a:pt x="319964" y="1912416"/>
                </a:cubicBezTo>
                <a:cubicBezTo>
                  <a:pt x="296107" y="1913118"/>
                  <a:pt x="279267" y="1913468"/>
                  <a:pt x="269444" y="1913468"/>
                </a:cubicBezTo>
                <a:cubicBezTo>
                  <a:pt x="238570" y="1913468"/>
                  <a:pt x="206644" y="1912767"/>
                  <a:pt x="173665" y="1911363"/>
                </a:cubicBezTo>
                <a:cubicBezTo>
                  <a:pt x="140686" y="1909960"/>
                  <a:pt x="108760" y="1905048"/>
                  <a:pt x="77886" y="1896628"/>
                </a:cubicBezTo>
                <a:cubicBezTo>
                  <a:pt x="55433" y="1889611"/>
                  <a:pt x="42803" y="1881191"/>
                  <a:pt x="39996" y="1871368"/>
                </a:cubicBezTo>
                <a:cubicBezTo>
                  <a:pt x="25962" y="1726823"/>
                  <a:pt x="16490" y="1582278"/>
                  <a:pt x="11578" y="1437733"/>
                </a:cubicBezTo>
                <a:cubicBezTo>
                  <a:pt x="6666" y="1293188"/>
                  <a:pt x="4210" y="1147941"/>
                  <a:pt x="4210" y="1001993"/>
                </a:cubicBezTo>
                <a:cubicBezTo>
                  <a:pt x="4210" y="922002"/>
                  <a:pt x="4912" y="843414"/>
                  <a:pt x="6316" y="766230"/>
                </a:cubicBezTo>
                <a:cubicBezTo>
                  <a:pt x="7719" y="689045"/>
                  <a:pt x="9824" y="610458"/>
                  <a:pt x="12631" y="530467"/>
                </a:cubicBezTo>
                <a:cubicBezTo>
                  <a:pt x="36487" y="513626"/>
                  <a:pt x="63853" y="498891"/>
                  <a:pt x="94727" y="486261"/>
                </a:cubicBezTo>
                <a:cubicBezTo>
                  <a:pt x="125600" y="473631"/>
                  <a:pt x="157877" y="463807"/>
                  <a:pt x="191558" y="456791"/>
                </a:cubicBezTo>
                <a:cubicBezTo>
                  <a:pt x="225238" y="449774"/>
                  <a:pt x="259269" y="444512"/>
                  <a:pt x="293651" y="441003"/>
                </a:cubicBezTo>
                <a:cubicBezTo>
                  <a:pt x="328033" y="437495"/>
                  <a:pt x="359960" y="435741"/>
                  <a:pt x="389430" y="435741"/>
                </a:cubicBezTo>
                <a:close/>
                <a:moveTo>
                  <a:pt x="7877499" y="418900"/>
                </a:moveTo>
                <a:cubicBezTo>
                  <a:pt x="7888726" y="418900"/>
                  <a:pt x="7904864" y="419251"/>
                  <a:pt x="7925915" y="419953"/>
                </a:cubicBezTo>
                <a:cubicBezTo>
                  <a:pt x="7946964" y="420654"/>
                  <a:pt x="7968717" y="422058"/>
                  <a:pt x="7991170" y="424163"/>
                </a:cubicBezTo>
                <a:cubicBezTo>
                  <a:pt x="8013624" y="426268"/>
                  <a:pt x="8034323" y="430127"/>
                  <a:pt x="8053268" y="435741"/>
                </a:cubicBezTo>
                <a:cubicBezTo>
                  <a:pt x="8072214" y="441354"/>
                  <a:pt x="8085194" y="449072"/>
                  <a:pt x="8092211" y="458896"/>
                </a:cubicBezTo>
                <a:cubicBezTo>
                  <a:pt x="8099228" y="474333"/>
                  <a:pt x="8103438" y="512925"/>
                  <a:pt x="8104841" y="574672"/>
                </a:cubicBezTo>
                <a:cubicBezTo>
                  <a:pt x="8106245" y="606949"/>
                  <a:pt x="8107297" y="642033"/>
                  <a:pt x="8107999" y="679924"/>
                </a:cubicBezTo>
                <a:cubicBezTo>
                  <a:pt x="8108700" y="717814"/>
                  <a:pt x="8109052" y="759213"/>
                  <a:pt x="8109052" y="804120"/>
                </a:cubicBezTo>
                <a:lnTo>
                  <a:pt x="8109052" y="943052"/>
                </a:lnTo>
                <a:cubicBezTo>
                  <a:pt x="8109052" y="966909"/>
                  <a:pt x="8109052" y="991467"/>
                  <a:pt x="8109052" y="1016728"/>
                </a:cubicBezTo>
                <a:cubicBezTo>
                  <a:pt x="8109052" y="1041988"/>
                  <a:pt x="8108349" y="1067950"/>
                  <a:pt x="8106947" y="1094614"/>
                </a:cubicBezTo>
                <a:cubicBezTo>
                  <a:pt x="8120980" y="1093210"/>
                  <a:pt x="8133961" y="1092158"/>
                  <a:pt x="8145890" y="1091456"/>
                </a:cubicBezTo>
                <a:cubicBezTo>
                  <a:pt x="8157818" y="1090754"/>
                  <a:pt x="8169395" y="1090404"/>
                  <a:pt x="8180622" y="1090404"/>
                </a:cubicBezTo>
                <a:cubicBezTo>
                  <a:pt x="8191849" y="1090404"/>
                  <a:pt x="8203076" y="1090404"/>
                  <a:pt x="8214303" y="1090404"/>
                </a:cubicBezTo>
                <a:cubicBezTo>
                  <a:pt x="8225529" y="1090404"/>
                  <a:pt x="8237458" y="1091105"/>
                  <a:pt x="8250088" y="1092509"/>
                </a:cubicBezTo>
                <a:cubicBezTo>
                  <a:pt x="8250088" y="995678"/>
                  <a:pt x="8251491" y="898846"/>
                  <a:pt x="8254298" y="802015"/>
                </a:cubicBezTo>
                <a:cubicBezTo>
                  <a:pt x="8257105" y="705184"/>
                  <a:pt x="8264121" y="608353"/>
                  <a:pt x="8275348" y="511521"/>
                </a:cubicBezTo>
                <a:cubicBezTo>
                  <a:pt x="8278155" y="494681"/>
                  <a:pt x="8280260" y="481349"/>
                  <a:pt x="8281664" y="471526"/>
                </a:cubicBezTo>
                <a:cubicBezTo>
                  <a:pt x="8283067" y="461703"/>
                  <a:pt x="8283769" y="455387"/>
                  <a:pt x="8283769" y="452581"/>
                </a:cubicBezTo>
                <a:lnTo>
                  <a:pt x="8285874" y="450476"/>
                </a:lnTo>
                <a:lnTo>
                  <a:pt x="8290084" y="449423"/>
                </a:lnTo>
                <a:cubicBezTo>
                  <a:pt x="8291487" y="448721"/>
                  <a:pt x="8292890" y="448371"/>
                  <a:pt x="8294294" y="448371"/>
                </a:cubicBezTo>
                <a:cubicBezTo>
                  <a:pt x="8330781" y="438547"/>
                  <a:pt x="8367268" y="432232"/>
                  <a:pt x="8403755" y="429425"/>
                </a:cubicBezTo>
                <a:cubicBezTo>
                  <a:pt x="8440242" y="426619"/>
                  <a:pt x="8477431" y="425215"/>
                  <a:pt x="8515322" y="425215"/>
                </a:cubicBezTo>
                <a:cubicBezTo>
                  <a:pt x="8544792" y="425215"/>
                  <a:pt x="8574613" y="425566"/>
                  <a:pt x="8604785" y="426268"/>
                </a:cubicBezTo>
                <a:cubicBezTo>
                  <a:pt x="8634957" y="426970"/>
                  <a:pt x="8664778" y="430127"/>
                  <a:pt x="8694248" y="435741"/>
                </a:cubicBezTo>
                <a:cubicBezTo>
                  <a:pt x="8722316" y="439951"/>
                  <a:pt x="8743366" y="444862"/>
                  <a:pt x="8757399" y="450476"/>
                </a:cubicBezTo>
                <a:cubicBezTo>
                  <a:pt x="8774240" y="457492"/>
                  <a:pt x="8784764" y="464509"/>
                  <a:pt x="8788975" y="471526"/>
                </a:cubicBezTo>
                <a:cubicBezTo>
                  <a:pt x="8793185" y="484156"/>
                  <a:pt x="8795290" y="516433"/>
                  <a:pt x="8795290" y="568357"/>
                </a:cubicBezTo>
                <a:cubicBezTo>
                  <a:pt x="8795290" y="621684"/>
                  <a:pt x="8793185" y="690449"/>
                  <a:pt x="8788975" y="774650"/>
                </a:cubicBezTo>
                <a:cubicBezTo>
                  <a:pt x="8787572" y="795700"/>
                  <a:pt x="8785115" y="836748"/>
                  <a:pt x="8781607" y="897794"/>
                </a:cubicBezTo>
                <a:cubicBezTo>
                  <a:pt x="8778099" y="958840"/>
                  <a:pt x="8773187" y="1029358"/>
                  <a:pt x="8766872" y="1109349"/>
                </a:cubicBezTo>
                <a:cubicBezTo>
                  <a:pt x="8760557" y="1189340"/>
                  <a:pt x="8753891" y="1273541"/>
                  <a:pt x="8746874" y="1361952"/>
                </a:cubicBezTo>
                <a:cubicBezTo>
                  <a:pt x="8739857" y="1450363"/>
                  <a:pt x="8732841" y="1532459"/>
                  <a:pt x="8725824" y="1608240"/>
                </a:cubicBezTo>
                <a:cubicBezTo>
                  <a:pt x="8718807" y="1684021"/>
                  <a:pt x="8711791" y="1748224"/>
                  <a:pt x="8704773" y="1800850"/>
                </a:cubicBezTo>
                <a:cubicBezTo>
                  <a:pt x="8697756" y="1853475"/>
                  <a:pt x="8691442" y="1883998"/>
                  <a:pt x="8685829" y="1892418"/>
                </a:cubicBezTo>
                <a:cubicBezTo>
                  <a:pt x="8678811" y="1899435"/>
                  <a:pt x="8665830" y="1904697"/>
                  <a:pt x="8646886" y="1908206"/>
                </a:cubicBezTo>
                <a:cubicBezTo>
                  <a:pt x="8627940" y="1911714"/>
                  <a:pt x="8614257" y="1914170"/>
                  <a:pt x="8605838" y="1915573"/>
                </a:cubicBezTo>
                <a:cubicBezTo>
                  <a:pt x="8581981" y="1918380"/>
                  <a:pt x="8557773" y="1920485"/>
                  <a:pt x="8533214" y="1921889"/>
                </a:cubicBezTo>
                <a:cubicBezTo>
                  <a:pt x="8508655" y="1923292"/>
                  <a:pt x="8484447" y="1923994"/>
                  <a:pt x="8460591" y="1923994"/>
                </a:cubicBezTo>
                <a:cubicBezTo>
                  <a:pt x="8447961" y="1923994"/>
                  <a:pt x="8432523" y="1923643"/>
                  <a:pt x="8414280" y="1922941"/>
                </a:cubicBezTo>
                <a:cubicBezTo>
                  <a:pt x="8396036" y="1922239"/>
                  <a:pt x="8377442" y="1920485"/>
                  <a:pt x="8358497" y="1917679"/>
                </a:cubicBezTo>
                <a:cubicBezTo>
                  <a:pt x="8339552" y="1914872"/>
                  <a:pt x="8321659" y="1910662"/>
                  <a:pt x="8304819" y="1905048"/>
                </a:cubicBezTo>
                <a:cubicBezTo>
                  <a:pt x="8287979" y="1899435"/>
                  <a:pt x="8273945" y="1892418"/>
                  <a:pt x="8262718" y="1883998"/>
                </a:cubicBezTo>
                <a:cubicBezTo>
                  <a:pt x="8258508" y="1882595"/>
                  <a:pt x="8255000" y="1874525"/>
                  <a:pt x="8252193" y="1859790"/>
                </a:cubicBezTo>
                <a:cubicBezTo>
                  <a:pt x="8249387" y="1845055"/>
                  <a:pt x="8246930" y="1828917"/>
                  <a:pt x="8244826" y="1811375"/>
                </a:cubicBezTo>
                <a:cubicBezTo>
                  <a:pt x="8242721" y="1793833"/>
                  <a:pt x="8240966" y="1777343"/>
                  <a:pt x="8239563" y="1761907"/>
                </a:cubicBezTo>
                <a:cubicBezTo>
                  <a:pt x="8238159" y="1746470"/>
                  <a:pt x="8237458" y="1736646"/>
                  <a:pt x="8237458" y="1732436"/>
                </a:cubicBezTo>
                <a:cubicBezTo>
                  <a:pt x="8234652" y="1676302"/>
                  <a:pt x="8232546" y="1620519"/>
                  <a:pt x="8231143" y="1565087"/>
                </a:cubicBezTo>
                <a:cubicBezTo>
                  <a:pt x="8229740" y="1509654"/>
                  <a:pt x="8229038" y="1453871"/>
                  <a:pt x="8229038" y="1397737"/>
                </a:cubicBezTo>
                <a:cubicBezTo>
                  <a:pt x="8217811" y="1396334"/>
                  <a:pt x="8206233" y="1395281"/>
                  <a:pt x="8194305" y="1394580"/>
                </a:cubicBezTo>
                <a:cubicBezTo>
                  <a:pt x="8182376" y="1393878"/>
                  <a:pt x="8170799" y="1393527"/>
                  <a:pt x="8159572" y="1393527"/>
                </a:cubicBezTo>
                <a:cubicBezTo>
                  <a:pt x="8148346" y="1393527"/>
                  <a:pt x="8135715" y="1393878"/>
                  <a:pt x="8121682" y="1394580"/>
                </a:cubicBezTo>
                <a:cubicBezTo>
                  <a:pt x="8107648" y="1395281"/>
                  <a:pt x="8092913" y="1396334"/>
                  <a:pt x="8077476" y="1397737"/>
                </a:cubicBezTo>
                <a:cubicBezTo>
                  <a:pt x="8074669" y="1453871"/>
                  <a:pt x="8072564" y="1509654"/>
                  <a:pt x="8071161" y="1565087"/>
                </a:cubicBezTo>
                <a:cubicBezTo>
                  <a:pt x="8069758" y="1620519"/>
                  <a:pt x="8067652" y="1676302"/>
                  <a:pt x="8064846" y="1732436"/>
                </a:cubicBezTo>
                <a:cubicBezTo>
                  <a:pt x="8063443" y="1775940"/>
                  <a:pt x="8061338" y="1811726"/>
                  <a:pt x="8058531" y="1839792"/>
                </a:cubicBezTo>
                <a:cubicBezTo>
                  <a:pt x="8057127" y="1866456"/>
                  <a:pt x="8055022" y="1881893"/>
                  <a:pt x="8052216" y="1886103"/>
                </a:cubicBezTo>
                <a:cubicBezTo>
                  <a:pt x="8048006" y="1893120"/>
                  <a:pt x="8036779" y="1899435"/>
                  <a:pt x="8018536" y="1905048"/>
                </a:cubicBezTo>
                <a:cubicBezTo>
                  <a:pt x="8003099" y="1910662"/>
                  <a:pt x="7979943" y="1915573"/>
                  <a:pt x="7949070" y="1919783"/>
                </a:cubicBezTo>
                <a:cubicBezTo>
                  <a:pt x="7922406" y="1923994"/>
                  <a:pt x="7892936" y="1928204"/>
                  <a:pt x="7860659" y="1932414"/>
                </a:cubicBezTo>
                <a:cubicBezTo>
                  <a:pt x="7829785" y="1936624"/>
                  <a:pt x="7800315" y="1938729"/>
                  <a:pt x="7772248" y="1938729"/>
                </a:cubicBezTo>
                <a:cubicBezTo>
                  <a:pt x="7748391" y="1938729"/>
                  <a:pt x="7723481" y="1937325"/>
                  <a:pt x="7697519" y="1934519"/>
                </a:cubicBezTo>
                <a:cubicBezTo>
                  <a:pt x="7671558" y="1931712"/>
                  <a:pt x="7648752" y="1923292"/>
                  <a:pt x="7629106" y="1909258"/>
                </a:cubicBezTo>
                <a:cubicBezTo>
                  <a:pt x="7622090" y="1905048"/>
                  <a:pt x="7615774" y="1881191"/>
                  <a:pt x="7610160" y="1837687"/>
                </a:cubicBezTo>
                <a:cubicBezTo>
                  <a:pt x="7600337" y="1770327"/>
                  <a:pt x="7592618" y="1702966"/>
                  <a:pt x="7587006" y="1635605"/>
                </a:cubicBezTo>
                <a:cubicBezTo>
                  <a:pt x="7581392" y="1568244"/>
                  <a:pt x="7577182" y="1500883"/>
                  <a:pt x="7574375" y="1433523"/>
                </a:cubicBezTo>
                <a:cubicBezTo>
                  <a:pt x="7567358" y="1308625"/>
                  <a:pt x="7561745" y="1184077"/>
                  <a:pt x="7557534" y="1059881"/>
                </a:cubicBezTo>
                <a:cubicBezTo>
                  <a:pt x="7553325" y="935684"/>
                  <a:pt x="7551220" y="811137"/>
                  <a:pt x="7551220" y="686239"/>
                </a:cubicBezTo>
                <a:cubicBezTo>
                  <a:pt x="7551220" y="679222"/>
                  <a:pt x="7551220" y="665188"/>
                  <a:pt x="7551220" y="644138"/>
                </a:cubicBezTo>
                <a:cubicBezTo>
                  <a:pt x="7551220" y="623088"/>
                  <a:pt x="7551922" y="600634"/>
                  <a:pt x="7553325" y="576777"/>
                </a:cubicBezTo>
                <a:cubicBezTo>
                  <a:pt x="7554728" y="552920"/>
                  <a:pt x="7556132" y="531168"/>
                  <a:pt x="7557534" y="511521"/>
                </a:cubicBezTo>
                <a:cubicBezTo>
                  <a:pt x="7558938" y="491875"/>
                  <a:pt x="7561745" y="479244"/>
                  <a:pt x="7565955" y="473631"/>
                </a:cubicBezTo>
                <a:cubicBezTo>
                  <a:pt x="7568762" y="462404"/>
                  <a:pt x="7583497" y="453282"/>
                  <a:pt x="7610160" y="446266"/>
                </a:cubicBezTo>
                <a:cubicBezTo>
                  <a:pt x="7636824" y="439249"/>
                  <a:pt x="7667698" y="433635"/>
                  <a:pt x="7702782" y="429425"/>
                </a:cubicBezTo>
                <a:cubicBezTo>
                  <a:pt x="7737866" y="425215"/>
                  <a:pt x="7771897" y="422409"/>
                  <a:pt x="7804875" y="421005"/>
                </a:cubicBezTo>
                <a:cubicBezTo>
                  <a:pt x="7837854" y="419602"/>
                  <a:pt x="7862061" y="418900"/>
                  <a:pt x="7877499" y="418900"/>
                </a:cubicBezTo>
                <a:close/>
                <a:moveTo>
                  <a:pt x="1610049" y="418900"/>
                </a:moveTo>
                <a:cubicBezTo>
                  <a:pt x="1621277" y="418900"/>
                  <a:pt x="1637415" y="419251"/>
                  <a:pt x="1658465" y="419953"/>
                </a:cubicBezTo>
                <a:cubicBezTo>
                  <a:pt x="1679515" y="420654"/>
                  <a:pt x="1701268" y="422058"/>
                  <a:pt x="1723720" y="424163"/>
                </a:cubicBezTo>
                <a:cubicBezTo>
                  <a:pt x="1746175" y="426268"/>
                  <a:pt x="1766873" y="430127"/>
                  <a:pt x="1785819" y="435741"/>
                </a:cubicBezTo>
                <a:cubicBezTo>
                  <a:pt x="1804764" y="441354"/>
                  <a:pt x="1817745" y="449072"/>
                  <a:pt x="1824762" y="458896"/>
                </a:cubicBezTo>
                <a:cubicBezTo>
                  <a:pt x="1831779" y="474333"/>
                  <a:pt x="1835989" y="512925"/>
                  <a:pt x="1837392" y="574672"/>
                </a:cubicBezTo>
                <a:cubicBezTo>
                  <a:pt x="1838795" y="606949"/>
                  <a:pt x="1839848" y="642033"/>
                  <a:pt x="1840549" y="679924"/>
                </a:cubicBezTo>
                <a:cubicBezTo>
                  <a:pt x="1841251" y="717814"/>
                  <a:pt x="1841602" y="759213"/>
                  <a:pt x="1841602" y="804120"/>
                </a:cubicBezTo>
                <a:lnTo>
                  <a:pt x="1841602" y="943052"/>
                </a:lnTo>
                <a:cubicBezTo>
                  <a:pt x="1841602" y="966909"/>
                  <a:pt x="1841602" y="991467"/>
                  <a:pt x="1841602" y="1016728"/>
                </a:cubicBezTo>
                <a:cubicBezTo>
                  <a:pt x="1841602" y="1041988"/>
                  <a:pt x="1840900" y="1067950"/>
                  <a:pt x="1839497" y="1094614"/>
                </a:cubicBezTo>
                <a:cubicBezTo>
                  <a:pt x="1853530" y="1093210"/>
                  <a:pt x="1866511" y="1092158"/>
                  <a:pt x="1878440" y="1091456"/>
                </a:cubicBezTo>
                <a:cubicBezTo>
                  <a:pt x="1890368" y="1090754"/>
                  <a:pt x="1901946" y="1090404"/>
                  <a:pt x="1913173" y="1090404"/>
                </a:cubicBezTo>
                <a:cubicBezTo>
                  <a:pt x="1924399" y="1090404"/>
                  <a:pt x="1935626" y="1090404"/>
                  <a:pt x="1946853" y="1090404"/>
                </a:cubicBezTo>
                <a:cubicBezTo>
                  <a:pt x="1958081" y="1090404"/>
                  <a:pt x="1970008" y="1091105"/>
                  <a:pt x="1982639" y="1092509"/>
                </a:cubicBezTo>
                <a:cubicBezTo>
                  <a:pt x="1982639" y="995678"/>
                  <a:pt x="1984042" y="898846"/>
                  <a:pt x="1986849" y="802015"/>
                </a:cubicBezTo>
                <a:cubicBezTo>
                  <a:pt x="1989655" y="705184"/>
                  <a:pt x="1996673" y="608353"/>
                  <a:pt x="2007899" y="511521"/>
                </a:cubicBezTo>
                <a:cubicBezTo>
                  <a:pt x="2010705" y="494681"/>
                  <a:pt x="2012810" y="481349"/>
                  <a:pt x="2014214" y="471526"/>
                </a:cubicBezTo>
                <a:cubicBezTo>
                  <a:pt x="2015617" y="461703"/>
                  <a:pt x="2016319" y="455387"/>
                  <a:pt x="2016319" y="452581"/>
                </a:cubicBezTo>
                <a:lnTo>
                  <a:pt x="2018424" y="450476"/>
                </a:lnTo>
                <a:lnTo>
                  <a:pt x="2022634" y="449423"/>
                </a:lnTo>
                <a:cubicBezTo>
                  <a:pt x="2024037" y="448721"/>
                  <a:pt x="2025441" y="448371"/>
                  <a:pt x="2026844" y="448371"/>
                </a:cubicBezTo>
                <a:cubicBezTo>
                  <a:pt x="2063331" y="438547"/>
                  <a:pt x="2099818" y="432232"/>
                  <a:pt x="2136306" y="429425"/>
                </a:cubicBezTo>
                <a:cubicBezTo>
                  <a:pt x="2172793" y="426619"/>
                  <a:pt x="2209982" y="425215"/>
                  <a:pt x="2247872" y="425215"/>
                </a:cubicBezTo>
                <a:cubicBezTo>
                  <a:pt x="2277342" y="425215"/>
                  <a:pt x="2307163" y="425566"/>
                  <a:pt x="2337336" y="426268"/>
                </a:cubicBezTo>
                <a:cubicBezTo>
                  <a:pt x="2367507" y="426970"/>
                  <a:pt x="2397328" y="430127"/>
                  <a:pt x="2426799" y="435741"/>
                </a:cubicBezTo>
                <a:cubicBezTo>
                  <a:pt x="2454866" y="439951"/>
                  <a:pt x="2475916" y="444862"/>
                  <a:pt x="2489949" y="450476"/>
                </a:cubicBezTo>
                <a:cubicBezTo>
                  <a:pt x="2506790" y="457492"/>
                  <a:pt x="2517315" y="464509"/>
                  <a:pt x="2521525" y="471526"/>
                </a:cubicBezTo>
                <a:cubicBezTo>
                  <a:pt x="2525735" y="484156"/>
                  <a:pt x="2527840" y="516433"/>
                  <a:pt x="2527840" y="568357"/>
                </a:cubicBezTo>
                <a:cubicBezTo>
                  <a:pt x="2527840" y="621684"/>
                  <a:pt x="2525735" y="690449"/>
                  <a:pt x="2521525" y="774650"/>
                </a:cubicBezTo>
                <a:cubicBezTo>
                  <a:pt x="2520122" y="795700"/>
                  <a:pt x="2517665" y="836748"/>
                  <a:pt x="2514157" y="897794"/>
                </a:cubicBezTo>
                <a:cubicBezTo>
                  <a:pt x="2510650" y="958840"/>
                  <a:pt x="2505738" y="1029358"/>
                  <a:pt x="2499422" y="1109349"/>
                </a:cubicBezTo>
                <a:cubicBezTo>
                  <a:pt x="2493107" y="1189340"/>
                  <a:pt x="2486441" y="1273541"/>
                  <a:pt x="2479424" y="1361952"/>
                </a:cubicBezTo>
                <a:cubicBezTo>
                  <a:pt x="2472408" y="1450363"/>
                  <a:pt x="2465391" y="1532459"/>
                  <a:pt x="2458375" y="1608240"/>
                </a:cubicBezTo>
                <a:cubicBezTo>
                  <a:pt x="2451357" y="1684021"/>
                  <a:pt x="2444341" y="1748224"/>
                  <a:pt x="2437324" y="1800850"/>
                </a:cubicBezTo>
                <a:cubicBezTo>
                  <a:pt x="2430307" y="1853475"/>
                  <a:pt x="2423993" y="1883998"/>
                  <a:pt x="2418380" y="1892418"/>
                </a:cubicBezTo>
                <a:cubicBezTo>
                  <a:pt x="2411361" y="1899435"/>
                  <a:pt x="2398381" y="1904697"/>
                  <a:pt x="2379437" y="1908206"/>
                </a:cubicBezTo>
                <a:cubicBezTo>
                  <a:pt x="2360490" y="1911714"/>
                  <a:pt x="2346808" y="1914170"/>
                  <a:pt x="2338388" y="1915573"/>
                </a:cubicBezTo>
                <a:cubicBezTo>
                  <a:pt x="2314531" y="1918380"/>
                  <a:pt x="2290324" y="1920485"/>
                  <a:pt x="2265764" y="1921889"/>
                </a:cubicBezTo>
                <a:cubicBezTo>
                  <a:pt x="2241206" y="1923292"/>
                  <a:pt x="2216998" y="1923994"/>
                  <a:pt x="2193141" y="1923994"/>
                </a:cubicBezTo>
                <a:cubicBezTo>
                  <a:pt x="2180511" y="1923994"/>
                  <a:pt x="2165075" y="1923643"/>
                  <a:pt x="2146831" y="1922941"/>
                </a:cubicBezTo>
                <a:cubicBezTo>
                  <a:pt x="2128588" y="1922239"/>
                  <a:pt x="2109992" y="1920485"/>
                  <a:pt x="2091047" y="1917679"/>
                </a:cubicBezTo>
                <a:cubicBezTo>
                  <a:pt x="2072102" y="1914872"/>
                  <a:pt x="2054209" y="1910662"/>
                  <a:pt x="2037370" y="1905048"/>
                </a:cubicBezTo>
                <a:cubicBezTo>
                  <a:pt x="2020529" y="1899435"/>
                  <a:pt x="2006496" y="1892418"/>
                  <a:pt x="1995269" y="1883998"/>
                </a:cubicBezTo>
                <a:cubicBezTo>
                  <a:pt x="1991059" y="1882595"/>
                  <a:pt x="1987550" y="1874525"/>
                  <a:pt x="1984744" y="1859790"/>
                </a:cubicBezTo>
                <a:cubicBezTo>
                  <a:pt x="1981937" y="1845055"/>
                  <a:pt x="1979481" y="1828917"/>
                  <a:pt x="1977376" y="1811375"/>
                </a:cubicBezTo>
                <a:cubicBezTo>
                  <a:pt x="1975271" y="1793833"/>
                  <a:pt x="1973517" y="1777343"/>
                  <a:pt x="1972114" y="1761907"/>
                </a:cubicBezTo>
                <a:cubicBezTo>
                  <a:pt x="1970710" y="1746470"/>
                  <a:pt x="1970008" y="1736646"/>
                  <a:pt x="1970008" y="1732436"/>
                </a:cubicBezTo>
                <a:cubicBezTo>
                  <a:pt x="1967202" y="1676302"/>
                  <a:pt x="1965097" y="1620519"/>
                  <a:pt x="1963694" y="1565087"/>
                </a:cubicBezTo>
                <a:cubicBezTo>
                  <a:pt x="1962291" y="1509654"/>
                  <a:pt x="1961589" y="1453871"/>
                  <a:pt x="1961589" y="1397737"/>
                </a:cubicBezTo>
                <a:cubicBezTo>
                  <a:pt x="1950361" y="1396334"/>
                  <a:pt x="1938784" y="1395281"/>
                  <a:pt x="1926855" y="1394580"/>
                </a:cubicBezTo>
                <a:cubicBezTo>
                  <a:pt x="1914928" y="1393878"/>
                  <a:pt x="1903349" y="1393527"/>
                  <a:pt x="1892123" y="1393527"/>
                </a:cubicBezTo>
                <a:cubicBezTo>
                  <a:pt x="1880896" y="1393527"/>
                  <a:pt x="1868265" y="1393878"/>
                  <a:pt x="1854232" y="1394580"/>
                </a:cubicBezTo>
                <a:cubicBezTo>
                  <a:pt x="1840198" y="1395281"/>
                  <a:pt x="1825463" y="1396334"/>
                  <a:pt x="1810026" y="1397737"/>
                </a:cubicBezTo>
                <a:cubicBezTo>
                  <a:pt x="1807220" y="1453871"/>
                  <a:pt x="1805115" y="1509654"/>
                  <a:pt x="1803711" y="1565087"/>
                </a:cubicBezTo>
                <a:cubicBezTo>
                  <a:pt x="1802308" y="1620519"/>
                  <a:pt x="1800203" y="1676302"/>
                  <a:pt x="1797396" y="1732436"/>
                </a:cubicBezTo>
                <a:cubicBezTo>
                  <a:pt x="1795993" y="1775940"/>
                  <a:pt x="1793889" y="1811726"/>
                  <a:pt x="1791082" y="1839792"/>
                </a:cubicBezTo>
                <a:cubicBezTo>
                  <a:pt x="1789679" y="1866456"/>
                  <a:pt x="1787574" y="1881893"/>
                  <a:pt x="1784767" y="1886103"/>
                </a:cubicBezTo>
                <a:cubicBezTo>
                  <a:pt x="1780556" y="1893120"/>
                  <a:pt x="1769329" y="1899435"/>
                  <a:pt x="1751087" y="1905048"/>
                </a:cubicBezTo>
                <a:cubicBezTo>
                  <a:pt x="1735649" y="1910662"/>
                  <a:pt x="1712494" y="1915573"/>
                  <a:pt x="1681620" y="1919783"/>
                </a:cubicBezTo>
                <a:cubicBezTo>
                  <a:pt x="1654956" y="1923994"/>
                  <a:pt x="1625486" y="1928204"/>
                  <a:pt x="1593209" y="1932414"/>
                </a:cubicBezTo>
                <a:cubicBezTo>
                  <a:pt x="1562335" y="1936624"/>
                  <a:pt x="1532866" y="1938729"/>
                  <a:pt x="1504798" y="1938729"/>
                </a:cubicBezTo>
                <a:cubicBezTo>
                  <a:pt x="1480941" y="1938729"/>
                  <a:pt x="1456032" y="1937325"/>
                  <a:pt x="1430070" y="1934519"/>
                </a:cubicBezTo>
                <a:cubicBezTo>
                  <a:pt x="1404108" y="1931712"/>
                  <a:pt x="1381303" y="1923292"/>
                  <a:pt x="1361656" y="1909258"/>
                </a:cubicBezTo>
                <a:cubicBezTo>
                  <a:pt x="1354640" y="1905048"/>
                  <a:pt x="1348324" y="1881191"/>
                  <a:pt x="1342711" y="1837687"/>
                </a:cubicBezTo>
                <a:cubicBezTo>
                  <a:pt x="1332888" y="1770327"/>
                  <a:pt x="1325170" y="1702966"/>
                  <a:pt x="1319556" y="1635605"/>
                </a:cubicBezTo>
                <a:cubicBezTo>
                  <a:pt x="1313942" y="1568244"/>
                  <a:pt x="1309732" y="1500883"/>
                  <a:pt x="1306926" y="1433523"/>
                </a:cubicBezTo>
                <a:cubicBezTo>
                  <a:pt x="1299909" y="1308625"/>
                  <a:pt x="1294295" y="1184077"/>
                  <a:pt x="1290085" y="1059881"/>
                </a:cubicBezTo>
                <a:cubicBezTo>
                  <a:pt x="1285876" y="935684"/>
                  <a:pt x="1283771" y="811137"/>
                  <a:pt x="1283771" y="686239"/>
                </a:cubicBezTo>
                <a:cubicBezTo>
                  <a:pt x="1283771" y="679222"/>
                  <a:pt x="1283771" y="665188"/>
                  <a:pt x="1283771" y="644138"/>
                </a:cubicBezTo>
                <a:cubicBezTo>
                  <a:pt x="1283771" y="623088"/>
                  <a:pt x="1284473" y="600634"/>
                  <a:pt x="1285876" y="576777"/>
                </a:cubicBezTo>
                <a:cubicBezTo>
                  <a:pt x="1287279" y="552920"/>
                  <a:pt x="1288682" y="531168"/>
                  <a:pt x="1290085" y="511521"/>
                </a:cubicBezTo>
                <a:cubicBezTo>
                  <a:pt x="1291489" y="491875"/>
                  <a:pt x="1294295" y="479244"/>
                  <a:pt x="1298505" y="473631"/>
                </a:cubicBezTo>
                <a:cubicBezTo>
                  <a:pt x="1301312" y="462404"/>
                  <a:pt x="1316047" y="453282"/>
                  <a:pt x="1342711" y="446266"/>
                </a:cubicBezTo>
                <a:cubicBezTo>
                  <a:pt x="1369375" y="439249"/>
                  <a:pt x="1400248" y="433635"/>
                  <a:pt x="1435332" y="429425"/>
                </a:cubicBezTo>
                <a:cubicBezTo>
                  <a:pt x="1470416" y="425215"/>
                  <a:pt x="1504447" y="422409"/>
                  <a:pt x="1537426" y="421005"/>
                </a:cubicBezTo>
                <a:cubicBezTo>
                  <a:pt x="1570405" y="419602"/>
                  <a:pt x="1594612" y="418900"/>
                  <a:pt x="1610049" y="418900"/>
                </a:cubicBezTo>
                <a:close/>
                <a:moveTo>
                  <a:pt x="9517333" y="416795"/>
                </a:moveTo>
                <a:cubicBezTo>
                  <a:pt x="9538382" y="416795"/>
                  <a:pt x="9568204" y="417848"/>
                  <a:pt x="9606796" y="419953"/>
                </a:cubicBezTo>
                <a:cubicBezTo>
                  <a:pt x="9645389" y="422058"/>
                  <a:pt x="9685033" y="425215"/>
                  <a:pt x="9725730" y="429425"/>
                </a:cubicBezTo>
                <a:cubicBezTo>
                  <a:pt x="9766428" y="433635"/>
                  <a:pt x="9805371" y="439600"/>
                  <a:pt x="9842559" y="447318"/>
                </a:cubicBezTo>
                <a:cubicBezTo>
                  <a:pt x="9879748" y="455037"/>
                  <a:pt x="9906762" y="465211"/>
                  <a:pt x="9923602" y="477841"/>
                </a:cubicBezTo>
                <a:cubicBezTo>
                  <a:pt x="9936233" y="487664"/>
                  <a:pt x="9950968" y="520994"/>
                  <a:pt x="9967807" y="577830"/>
                </a:cubicBezTo>
                <a:cubicBezTo>
                  <a:pt x="9984648" y="634665"/>
                  <a:pt x="10002190" y="704482"/>
                  <a:pt x="10020433" y="787280"/>
                </a:cubicBezTo>
                <a:cubicBezTo>
                  <a:pt x="10038677" y="870078"/>
                  <a:pt x="10056921" y="960594"/>
                  <a:pt x="10075164" y="1058828"/>
                </a:cubicBezTo>
                <a:cubicBezTo>
                  <a:pt x="10093408" y="1157063"/>
                  <a:pt x="10110249" y="1252140"/>
                  <a:pt x="10125685" y="1344059"/>
                </a:cubicBezTo>
                <a:cubicBezTo>
                  <a:pt x="10141121" y="1435979"/>
                  <a:pt x="10154103" y="1519829"/>
                  <a:pt x="10164628" y="1595610"/>
                </a:cubicBezTo>
                <a:cubicBezTo>
                  <a:pt x="10175153" y="1671391"/>
                  <a:pt x="10182520" y="1728226"/>
                  <a:pt x="10186730" y="1766117"/>
                </a:cubicBezTo>
                <a:cubicBezTo>
                  <a:pt x="10190940" y="1808217"/>
                  <a:pt x="10190940" y="1833477"/>
                  <a:pt x="10186730" y="1841898"/>
                </a:cubicBezTo>
                <a:cubicBezTo>
                  <a:pt x="10178310" y="1857334"/>
                  <a:pt x="10158312" y="1870315"/>
                  <a:pt x="10126737" y="1880840"/>
                </a:cubicBezTo>
                <a:cubicBezTo>
                  <a:pt x="10095161" y="1891366"/>
                  <a:pt x="10060078" y="1900137"/>
                  <a:pt x="10021485" y="1907153"/>
                </a:cubicBezTo>
                <a:cubicBezTo>
                  <a:pt x="9982895" y="1914170"/>
                  <a:pt x="9944653" y="1919082"/>
                  <a:pt x="9906762" y="1921889"/>
                </a:cubicBezTo>
                <a:cubicBezTo>
                  <a:pt x="9868872" y="1924695"/>
                  <a:pt x="9839401" y="1926098"/>
                  <a:pt x="9818351" y="1926098"/>
                </a:cubicBezTo>
                <a:cubicBezTo>
                  <a:pt x="9781864" y="1926098"/>
                  <a:pt x="9750990" y="1923994"/>
                  <a:pt x="9725730" y="1919783"/>
                </a:cubicBezTo>
                <a:cubicBezTo>
                  <a:pt x="9700469" y="1915573"/>
                  <a:pt x="9683629" y="1907855"/>
                  <a:pt x="9675209" y="1896628"/>
                </a:cubicBezTo>
                <a:cubicBezTo>
                  <a:pt x="9673806" y="1893822"/>
                  <a:pt x="9672753" y="1887857"/>
                  <a:pt x="9672051" y="1878735"/>
                </a:cubicBezTo>
                <a:cubicBezTo>
                  <a:pt x="9671350" y="1869614"/>
                  <a:pt x="9669595" y="1857334"/>
                  <a:pt x="9666789" y="1841898"/>
                </a:cubicBezTo>
                <a:cubicBezTo>
                  <a:pt x="9663983" y="1826461"/>
                  <a:pt x="9662228" y="1811024"/>
                  <a:pt x="9661526" y="1795587"/>
                </a:cubicBezTo>
                <a:cubicBezTo>
                  <a:pt x="9660825" y="1780150"/>
                  <a:pt x="9659773" y="1764012"/>
                  <a:pt x="9658369" y="1747171"/>
                </a:cubicBezTo>
                <a:cubicBezTo>
                  <a:pt x="9655562" y="1727524"/>
                  <a:pt x="9653106" y="1706474"/>
                  <a:pt x="9651001" y="1684021"/>
                </a:cubicBezTo>
                <a:cubicBezTo>
                  <a:pt x="9648897" y="1661567"/>
                  <a:pt x="9646441" y="1638412"/>
                  <a:pt x="9643634" y="1614555"/>
                </a:cubicBezTo>
                <a:cubicBezTo>
                  <a:pt x="9625390" y="1617362"/>
                  <a:pt x="9607498" y="1619467"/>
                  <a:pt x="9589956" y="1620870"/>
                </a:cubicBezTo>
                <a:cubicBezTo>
                  <a:pt x="9572414" y="1622273"/>
                  <a:pt x="9553820" y="1622975"/>
                  <a:pt x="9534172" y="1622975"/>
                </a:cubicBezTo>
                <a:cubicBezTo>
                  <a:pt x="9507509" y="1622975"/>
                  <a:pt x="9482249" y="1620168"/>
                  <a:pt x="9458392" y="1614555"/>
                </a:cubicBezTo>
                <a:cubicBezTo>
                  <a:pt x="9452778" y="1658059"/>
                  <a:pt x="9448568" y="1705773"/>
                  <a:pt x="9445761" y="1757697"/>
                </a:cubicBezTo>
                <a:cubicBezTo>
                  <a:pt x="9444358" y="1806814"/>
                  <a:pt x="9440148" y="1851721"/>
                  <a:pt x="9433131" y="1892418"/>
                </a:cubicBezTo>
                <a:lnTo>
                  <a:pt x="9428920" y="1900838"/>
                </a:lnTo>
                <a:cubicBezTo>
                  <a:pt x="9419098" y="1907855"/>
                  <a:pt x="9406818" y="1913118"/>
                  <a:pt x="9392083" y="1916626"/>
                </a:cubicBezTo>
                <a:cubicBezTo>
                  <a:pt x="9377348" y="1920134"/>
                  <a:pt x="9362262" y="1922941"/>
                  <a:pt x="9346826" y="1925046"/>
                </a:cubicBezTo>
                <a:cubicBezTo>
                  <a:pt x="9331389" y="1927151"/>
                  <a:pt x="9315952" y="1928554"/>
                  <a:pt x="9300514" y="1929256"/>
                </a:cubicBezTo>
                <a:cubicBezTo>
                  <a:pt x="9285078" y="1929958"/>
                  <a:pt x="9271746" y="1930309"/>
                  <a:pt x="9260519" y="1930309"/>
                </a:cubicBezTo>
                <a:cubicBezTo>
                  <a:pt x="9204385" y="1930309"/>
                  <a:pt x="9147900" y="1926800"/>
                  <a:pt x="9091064" y="1919783"/>
                </a:cubicBezTo>
                <a:cubicBezTo>
                  <a:pt x="9034228" y="1912767"/>
                  <a:pt x="8979147" y="1899435"/>
                  <a:pt x="8925820" y="1879788"/>
                </a:cubicBezTo>
                <a:cubicBezTo>
                  <a:pt x="8903367" y="1871368"/>
                  <a:pt x="8892139" y="1861544"/>
                  <a:pt x="8892139" y="1850318"/>
                </a:cubicBezTo>
                <a:cubicBezTo>
                  <a:pt x="8892139" y="1847511"/>
                  <a:pt x="8892491" y="1839091"/>
                  <a:pt x="8893192" y="1825057"/>
                </a:cubicBezTo>
                <a:cubicBezTo>
                  <a:pt x="8893894" y="1811024"/>
                  <a:pt x="8894946" y="1789974"/>
                  <a:pt x="8896350" y="1761907"/>
                </a:cubicBezTo>
                <a:cubicBezTo>
                  <a:pt x="8899156" y="1711386"/>
                  <a:pt x="8902664" y="1650691"/>
                  <a:pt x="8906874" y="1579822"/>
                </a:cubicBezTo>
                <a:cubicBezTo>
                  <a:pt x="8911085" y="1508953"/>
                  <a:pt x="8917049" y="1433523"/>
                  <a:pt x="8924767" y="1353532"/>
                </a:cubicBezTo>
                <a:cubicBezTo>
                  <a:pt x="8932486" y="1273541"/>
                  <a:pt x="8941959" y="1191445"/>
                  <a:pt x="8953185" y="1107244"/>
                </a:cubicBezTo>
                <a:cubicBezTo>
                  <a:pt x="8964412" y="1023043"/>
                  <a:pt x="8977745" y="941649"/>
                  <a:pt x="8993181" y="863061"/>
                </a:cubicBezTo>
                <a:cubicBezTo>
                  <a:pt x="9008618" y="784473"/>
                  <a:pt x="9026160" y="711850"/>
                  <a:pt x="9045807" y="645190"/>
                </a:cubicBezTo>
                <a:cubicBezTo>
                  <a:pt x="9065453" y="578531"/>
                  <a:pt x="9087906" y="522748"/>
                  <a:pt x="9113168" y="477841"/>
                </a:cubicBezTo>
                <a:cubicBezTo>
                  <a:pt x="9139831" y="465211"/>
                  <a:pt x="9170355" y="455037"/>
                  <a:pt x="9204735" y="447318"/>
                </a:cubicBezTo>
                <a:cubicBezTo>
                  <a:pt x="9239118" y="439600"/>
                  <a:pt x="9274553" y="433285"/>
                  <a:pt x="9311039" y="428373"/>
                </a:cubicBezTo>
                <a:cubicBezTo>
                  <a:pt x="9347527" y="423461"/>
                  <a:pt x="9383663" y="420304"/>
                  <a:pt x="9419449" y="418900"/>
                </a:cubicBezTo>
                <a:cubicBezTo>
                  <a:pt x="9455234" y="417497"/>
                  <a:pt x="9487862" y="416795"/>
                  <a:pt x="9517333" y="416795"/>
                </a:cubicBezTo>
                <a:close/>
                <a:moveTo>
                  <a:pt x="3249883" y="416795"/>
                </a:moveTo>
                <a:cubicBezTo>
                  <a:pt x="3270933" y="416795"/>
                  <a:pt x="3300754" y="417848"/>
                  <a:pt x="3339346" y="419953"/>
                </a:cubicBezTo>
                <a:cubicBezTo>
                  <a:pt x="3377939" y="422058"/>
                  <a:pt x="3417583" y="425215"/>
                  <a:pt x="3458280" y="429425"/>
                </a:cubicBezTo>
                <a:cubicBezTo>
                  <a:pt x="3498977" y="433635"/>
                  <a:pt x="3537920" y="439600"/>
                  <a:pt x="3575109" y="447318"/>
                </a:cubicBezTo>
                <a:cubicBezTo>
                  <a:pt x="3612298" y="455037"/>
                  <a:pt x="3639313" y="465211"/>
                  <a:pt x="3656152" y="477841"/>
                </a:cubicBezTo>
                <a:cubicBezTo>
                  <a:pt x="3668783" y="487664"/>
                  <a:pt x="3683518" y="520994"/>
                  <a:pt x="3700358" y="577830"/>
                </a:cubicBezTo>
                <a:cubicBezTo>
                  <a:pt x="3717198" y="634665"/>
                  <a:pt x="3734740" y="704482"/>
                  <a:pt x="3752984" y="787280"/>
                </a:cubicBezTo>
                <a:cubicBezTo>
                  <a:pt x="3771227" y="870078"/>
                  <a:pt x="3789470" y="960594"/>
                  <a:pt x="3807714" y="1058828"/>
                </a:cubicBezTo>
                <a:cubicBezTo>
                  <a:pt x="3825958" y="1157063"/>
                  <a:pt x="3842798" y="1252140"/>
                  <a:pt x="3858235" y="1344059"/>
                </a:cubicBezTo>
                <a:cubicBezTo>
                  <a:pt x="3873672" y="1435979"/>
                  <a:pt x="3886653" y="1519829"/>
                  <a:pt x="3897178" y="1595610"/>
                </a:cubicBezTo>
                <a:cubicBezTo>
                  <a:pt x="3907703" y="1671391"/>
                  <a:pt x="3915071" y="1728226"/>
                  <a:pt x="3919280" y="1766117"/>
                </a:cubicBezTo>
                <a:cubicBezTo>
                  <a:pt x="3923491" y="1808217"/>
                  <a:pt x="3923491" y="1833477"/>
                  <a:pt x="3919280" y="1841898"/>
                </a:cubicBezTo>
                <a:cubicBezTo>
                  <a:pt x="3910860" y="1857334"/>
                  <a:pt x="3890863" y="1870315"/>
                  <a:pt x="3859287" y="1880840"/>
                </a:cubicBezTo>
                <a:cubicBezTo>
                  <a:pt x="3827712" y="1891366"/>
                  <a:pt x="3792628" y="1900137"/>
                  <a:pt x="3754036" y="1907153"/>
                </a:cubicBezTo>
                <a:cubicBezTo>
                  <a:pt x="3715444" y="1914170"/>
                  <a:pt x="3677203" y="1919082"/>
                  <a:pt x="3639313" y="1921889"/>
                </a:cubicBezTo>
                <a:cubicBezTo>
                  <a:pt x="3601422" y="1924695"/>
                  <a:pt x="3571952" y="1926098"/>
                  <a:pt x="3550901" y="1926098"/>
                </a:cubicBezTo>
                <a:cubicBezTo>
                  <a:pt x="3514414" y="1926098"/>
                  <a:pt x="3483541" y="1923994"/>
                  <a:pt x="3458280" y="1919783"/>
                </a:cubicBezTo>
                <a:cubicBezTo>
                  <a:pt x="3433019" y="1915573"/>
                  <a:pt x="3416179" y="1907855"/>
                  <a:pt x="3407759" y="1896628"/>
                </a:cubicBezTo>
                <a:cubicBezTo>
                  <a:pt x="3406356" y="1893822"/>
                  <a:pt x="3405303" y="1887857"/>
                  <a:pt x="3404602" y="1878735"/>
                </a:cubicBezTo>
                <a:cubicBezTo>
                  <a:pt x="3403900" y="1869614"/>
                  <a:pt x="3402146" y="1857334"/>
                  <a:pt x="3399340" y="1841898"/>
                </a:cubicBezTo>
                <a:cubicBezTo>
                  <a:pt x="3396533" y="1826461"/>
                  <a:pt x="3394778" y="1811024"/>
                  <a:pt x="3394076" y="1795587"/>
                </a:cubicBezTo>
                <a:cubicBezTo>
                  <a:pt x="3393375" y="1780150"/>
                  <a:pt x="3392322" y="1764012"/>
                  <a:pt x="3390919" y="1747171"/>
                </a:cubicBezTo>
                <a:cubicBezTo>
                  <a:pt x="3388113" y="1727524"/>
                  <a:pt x="3385656" y="1706474"/>
                  <a:pt x="3383552" y="1684021"/>
                </a:cubicBezTo>
                <a:cubicBezTo>
                  <a:pt x="3381447" y="1661567"/>
                  <a:pt x="3378990" y="1638412"/>
                  <a:pt x="3376184" y="1614555"/>
                </a:cubicBezTo>
                <a:cubicBezTo>
                  <a:pt x="3357940" y="1617362"/>
                  <a:pt x="3340048" y="1619467"/>
                  <a:pt x="3322507" y="1620870"/>
                </a:cubicBezTo>
                <a:cubicBezTo>
                  <a:pt x="3304964" y="1622273"/>
                  <a:pt x="3286370" y="1622975"/>
                  <a:pt x="3266723" y="1622975"/>
                </a:cubicBezTo>
                <a:cubicBezTo>
                  <a:pt x="3240060" y="1622975"/>
                  <a:pt x="3214799" y="1620168"/>
                  <a:pt x="3190942" y="1614555"/>
                </a:cubicBezTo>
                <a:cubicBezTo>
                  <a:pt x="3185328" y="1658059"/>
                  <a:pt x="3181119" y="1705773"/>
                  <a:pt x="3178311" y="1757697"/>
                </a:cubicBezTo>
                <a:cubicBezTo>
                  <a:pt x="3176908" y="1806814"/>
                  <a:pt x="3172698" y="1851721"/>
                  <a:pt x="3165681" y="1892418"/>
                </a:cubicBezTo>
                <a:lnTo>
                  <a:pt x="3161472" y="1900838"/>
                </a:lnTo>
                <a:cubicBezTo>
                  <a:pt x="3151649" y="1907855"/>
                  <a:pt x="3139368" y="1913118"/>
                  <a:pt x="3124633" y="1916626"/>
                </a:cubicBezTo>
                <a:cubicBezTo>
                  <a:pt x="3109899" y="1920134"/>
                  <a:pt x="3094812" y="1922941"/>
                  <a:pt x="3079376" y="1925046"/>
                </a:cubicBezTo>
                <a:cubicBezTo>
                  <a:pt x="3063938" y="1927151"/>
                  <a:pt x="3048502" y="1928554"/>
                  <a:pt x="3033066" y="1929256"/>
                </a:cubicBezTo>
                <a:cubicBezTo>
                  <a:pt x="3017628" y="1929958"/>
                  <a:pt x="3004296" y="1930309"/>
                  <a:pt x="2993070" y="1930309"/>
                </a:cubicBezTo>
                <a:cubicBezTo>
                  <a:pt x="2936935" y="1930309"/>
                  <a:pt x="2880451" y="1926800"/>
                  <a:pt x="2823616" y="1919783"/>
                </a:cubicBezTo>
                <a:cubicBezTo>
                  <a:pt x="2766779" y="1912767"/>
                  <a:pt x="2711698" y="1899435"/>
                  <a:pt x="2658371" y="1879788"/>
                </a:cubicBezTo>
                <a:cubicBezTo>
                  <a:pt x="2635917" y="1871368"/>
                  <a:pt x="2624690" y="1861544"/>
                  <a:pt x="2624690" y="1850318"/>
                </a:cubicBezTo>
                <a:cubicBezTo>
                  <a:pt x="2624690" y="1847511"/>
                  <a:pt x="2625041" y="1839091"/>
                  <a:pt x="2625743" y="1825057"/>
                </a:cubicBezTo>
                <a:cubicBezTo>
                  <a:pt x="2626444" y="1811024"/>
                  <a:pt x="2627497" y="1789974"/>
                  <a:pt x="2628900" y="1761907"/>
                </a:cubicBezTo>
                <a:cubicBezTo>
                  <a:pt x="2631707" y="1711386"/>
                  <a:pt x="2635215" y="1650691"/>
                  <a:pt x="2639425" y="1579822"/>
                </a:cubicBezTo>
                <a:cubicBezTo>
                  <a:pt x="2643635" y="1508953"/>
                  <a:pt x="2649600" y="1433523"/>
                  <a:pt x="2657318" y="1353532"/>
                </a:cubicBezTo>
                <a:cubicBezTo>
                  <a:pt x="2665036" y="1273541"/>
                  <a:pt x="2674509" y="1191445"/>
                  <a:pt x="2685736" y="1107244"/>
                </a:cubicBezTo>
                <a:cubicBezTo>
                  <a:pt x="2696963" y="1023043"/>
                  <a:pt x="2710294" y="941649"/>
                  <a:pt x="2725732" y="863061"/>
                </a:cubicBezTo>
                <a:cubicBezTo>
                  <a:pt x="2741168" y="784473"/>
                  <a:pt x="2758710" y="711850"/>
                  <a:pt x="2778358" y="645190"/>
                </a:cubicBezTo>
                <a:cubicBezTo>
                  <a:pt x="2798004" y="578531"/>
                  <a:pt x="2820458" y="522748"/>
                  <a:pt x="2845718" y="477841"/>
                </a:cubicBezTo>
                <a:cubicBezTo>
                  <a:pt x="2872381" y="465211"/>
                  <a:pt x="2902905" y="455037"/>
                  <a:pt x="2937286" y="447318"/>
                </a:cubicBezTo>
                <a:cubicBezTo>
                  <a:pt x="2971668" y="439600"/>
                  <a:pt x="3007103" y="433285"/>
                  <a:pt x="3043590" y="428373"/>
                </a:cubicBezTo>
                <a:cubicBezTo>
                  <a:pt x="3080077" y="423461"/>
                  <a:pt x="3116214" y="420304"/>
                  <a:pt x="3151999" y="418900"/>
                </a:cubicBezTo>
                <a:cubicBezTo>
                  <a:pt x="3187784" y="417497"/>
                  <a:pt x="3220412" y="416795"/>
                  <a:pt x="3249883" y="416795"/>
                </a:cubicBezTo>
                <a:close/>
                <a:moveTo>
                  <a:pt x="6958898" y="414690"/>
                </a:moveTo>
                <a:cubicBezTo>
                  <a:pt x="7041696" y="414690"/>
                  <a:pt x="7117476" y="424865"/>
                  <a:pt x="7186240" y="445213"/>
                </a:cubicBezTo>
                <a:cubicBezTo>
                  <a:pt x="7255005" y="465562"/>
                  <a:pt x="7313595" y="496786"/>
                  <a:pt x="7362010" y="538887"/>
                </a:cubicBezTo>
                <a:cubicBezTo>
                  <a:pt x="7410426" y="580987"/>
                  <a:pt x="7447966" y="633262"/>
                  <a:pt x="7474630" y="695711"/>
                </a:cubicBezTo>
                <a:cubicBezTo>
                  <a:pt x="7501293" y="758160"/>
                  <a:pt x="7514624" y="831486"/>
                  <a:pt x="7514624" y="915687"/>
                </a:cubicBezTo>
                <a:cubicBezTo>
                  <a:pt x="7514624" y="1051811"/>
                  <a:pt x="7486558" y="1169342"/>
                  <a:pt x="7430424" y="1268278"/>
                </a:cubicBezTo>
                <a:cubicBezTo>
                  <a:pt x="7374290" y="1367214"/>
                  <a:pt x="7283774" y="1443346"/>
                  <a:pt x="7158876" y="1496673"/>
                </a:cubicBezTo>
                <a:cubicBezTo>
                  <a:pt x="7057834" y="1540177"/>
                  <a:pt x="6941356" y="1559824"/>
                  <a:pt x="6809442" y="1555614"/>
                </a:cubicBezTo>
                <a:cubicBezTo>
                  <a:pt x="6808038" y="1579471"/>
                  <a:pt x="6806986" y="1602276"/>
                  <a:pt x="6806284" y="1624027"/>
                </a:cubicBezTo>
                <a:cubicBezTo>
                  <a:pt x="6805582" y="1645779"/>
                  <a:pt x="6804530" y="1666479"/>
                  <a:pt x="6803126" y="1686126"/>
                </a:cubicBezTo>
                <a:cubicBezTo>
                  <a:pt x="6801724" y="1704369"/>
                  <a:pt x="6801021" y="1721911"/>
                  <a:pt x="6801021" y="1738751"/>
                </a:cubicBezTo>
                <a:cubicBezTo>
                  <a:pt x="6801021" y="1755592"/>
                  <a:pt x="6801021" y="1772432"/>
                  <a:pt x="6801021" y="1789272"/>
                </a:cubicBezTo>
                <a:lnTo>
                  <a:pt x="6801021" y="1860843"/>
                </a:lnTo>
                <a:cubicBezTo>
                  <a:pt x="6801021" y="1867860"/>
                  <a:pt x="6796461" y="1874175"/>
                  <a:pt x="6787338" y="1879788"/>
                </a:cubicBezTo>
                <a:cubicBezTo>
                  <a:pt x="6778216" y="1885401"/>
                  <a:pt x="6767340" y="1890313"/>
                  <a:pt x="6754710" y="1894523"/>
                </a:cubicBezTo>
                <a:cubicBezTo>
                  <a:pt x="6742080" y="1898733"/>
                  <a:pt x="6729802" y="1901891"/>
                  <a:pt x="6717872" y="1903996"/>
                </a:cubicBezTo>
                <a:cubicBezTo>
                  <a:pt x="6705944" y="1906101"/>
                  <a:pt x="6697174" y="1907153"/>
                  <a:pt x="6691560" y="1907153"/>
                </a:cubicBezTo>
                <a:cubicBezTo>
                  <a:pt x="6666300" y="1909960"/>
                  <a:pt x="6640689" y="1912416"/>
                  <a:pt x="6614726" y="1914521"/>
                </a:cubicBezTo>
                <a:cubicBezTo>
                  <a:pt x="6588765" y="1916626"/>
                  <a:pt x="6563153" y="1917679"/>
                  <a:pt x="6537893" y="1917679"/>
                </a:cubicBezTo>
                <a:cubicBezTo>
                  <a:pt x="6530876" y="1917679"/>
                  <a:pt x="6518597" y="1917328"/>
                  <a:pt x="6501055" y="1916626"/>
                </a:cubicBezTo>
                <a:cubicBezTo>
                  <a:pt x="6483513" y="1915924"/>
                  <a:pt x="6465270" y="1914170"/>
                  <a:pt x="6446324" y="1911363"/>
                </a:cubicBezTo>
                <a:cubicBezTo>
                  <a:pt x="6427380" y="1908557"/>
                  <a:pt x="6410188" y="1904347"/>
                  <a:pt x="6394751" y="1898733"/>
                </a:cubicBezTo>
                <a:cubicBezTo>
                  <a:pt x="6379315" y="1893120"/>
                  <a:pt x="6370894" y="1886103"/>
                  <a:pt x="6369491" y="1877683"/>
                </a:cubicBezTo>
                <a:cubicBezTo>
                  <a:pt x="6363878" y="1855229"/>
                  <a:pt x="6358966" y="1831022"/>
                  <a:pt x="6354756" y="1805060"/>
                </a:cubicBezTo>
                <a:cubicBezTo>
                  <a:pt x="6350546" y="1779098"/>
                  <a:pt x="6346336" y="1750680"/>
                  <a:pt x="6342126" y="1719806"/>
                </a:cubicBezTo>
                <a:cubicBezTo>
                  <a:pt x="6337916" y="1688932"/>
                  <a:pt x="6334056" y="1657357"/>
                  <a:pt x="6330548" y="1625080"/>
                </a:cubicBezTo>
                <a:cubicBezTo>
                  <a:pt x="6327040" y="1592803"/>
                  <a:pt x="6323882" y="1559123"/>
                  <a:pt x="6321076" y="1524039"/>
                </a:cubicBezTo>
                <a:cubicBezTo>
                  <a:pt x="6305638" y="1366864"/>
                  <a:pt x="6293360" y="1209688"/>
                  <a:pt x="6284238" y="1052513"/>
                </a:cubicBezTo>
                <a:cubicBezTo>
                  <a:pt x="6275116" y="895338"/>
                  <a:pt x="6267748" y="737461"/>
                  <a:pt x="6262134" y="578882"/>
                </a:cubicBezTo>
                <a:lnTo>
                  <a:pt x="6272660" y="585197"/>
                </a:lnTo>
                <a:cubicBezTo>
                  <a:pt x="6373701" y="522047"/>
                  <a:pt x="6483513" y="477841"/>
                  <a:pt x="6602096" y="452581"/>
                </a:cubicBezTo>
                <a:cubicBezTo>
                  <a:pt x="6720680" y="427320"/>
                  <a:pt x="6839614" y="414690"/>
                  <a:pt x="6958898" y="414690"/>
                </a:cubicBezTo>
                <a:close/>
                <a:moveTo>
                  <a:pt x="9631004" y="0"/>
                </a:moveTo>
                <a:cubicBezTo>
                  <a:pt x="9643634" y="4210"/>
                  <a:pt x="9656264" y="14034"/>
                  <a:pt x="9668894" y="29471"/>
                </a:cubicBezTo>
                <a:cubicBezTo>
                  <a:pt x="9681524" y="44907"/>
                  <a:pt x="9693453" y="62449"/>
                  <a:pt x="9704679" y="82096"/>
                </a:cubicBezTo>
                <a:cubicBezTo>
                  <a:pt x="9715906" y="101743"/>
                  <a:pt x="9725730" y="121741"/>
                  <a:pt x="9734150" y="142089"/>
                </a:cubicBezTo>
                <a:cubicBezTo>
                  <a:pt x="9742570" y="162438"/>
                  <a:pt x="9748184" y="178927"/>
                  <a:pt x="9750990" y="191558"/>
                </a:cubicBezTo>
                <a:cubicBezTo>
                  <a:pt x="9758007" y="216818"/>
                  <a:pt x="9760112" y="233658"/>
                  <a:pt x="9757305" y="242078"/>
                </a:cubicBezTo>
                <a:cubicBezTo>
                  <a:pt x="9741869" y="256112"/>
                  <a:pt x="9721871" y="268742"/>
                  <a:pt x="9697312" y="279969"/>
                </a:cubicBezTo>
                <a:cubicBezTo>
                  <a:pt x="9672753" y="291195"/>
                  <a:pt x="9646090" y="301721"/>
                  <a:pt x="9617321" y="311544"/>
                </a:cubicBezTo>
                <a:cubicBezTo>
                  <a:pt x="9588553" y="321367"/>
                  <a:pt x="9560135" y="329788"/>
                  <a:pt x="9532068" y="336804"/>
                </a:cubicBezTo>
                <a:cubicBezTo>
                  <a:pt x="9504001" y="343821"/>
                  <a:pt x="9479442" y="349435"/>
                  <a:pt x="9458392" y="353645"/>
                </a:cubicBezTo>
                <a:cubicBezTo>
                  <a:pt x="9428920" y="359258"/>
                  <a:pt x="9412081" y="361363"/>
                  <a:pt x="9407871" y="359960"/>
                </a:cubicBezTo>
                <a:cubicBezTo>
                  <a:pt x="9403660" y="358556"/>
                  <a:pt x="9396645" y="350838"/>
                  <a:pt x="9386821" y="336804"/>
                </a:cubicBezTo>
                <a:cubicBezTo>
                  <a:pt x="9382611" y="331191"/>
                  <a:pt x="9377699" y="323122"/>
                  <a:pt x="9372086" y="312596"/>
                </a:cubicBezTo>
                <a:cubicBezTo>
                  <a:pt x="9366472" y="302071"/>
                  <a:pt x="9360507" y="290845"/>
                  <a:pt x="9354192" y="278916"/>
                </a:cubicBezTo>
                <a:cubicBezTo>
                  <a:pt x="9347878" y="266988"/>
                  <a:pt x="9342615" y="255761"/>
                  <a:pt x="9338405" y="245236"/>
                </a:cubicBezTo>
                <a:cubicBezTo>
                  <a:pt x="9334195" y="234711"/>
                  <a:pt x="9332090" y="225940"/>
                  <a:pt x="9332090" y="218923"/>
                </a:cubicBezTo>
                <a:cubicBezTo>
                  <a:pt x="9332090" y="207696"/>
                  <a:pt x="9344720" y="190856"/>
                  <a:pt x="9369980" y="168402"/>
                </a:cubicBezTo>
                <a:cubicBezTo>
                  <a:pt x="9384014" y="155772"/>
                  <a:pt x="9401907" y="140686"/>
                  <a:pt x="9423658" y="123144"/>
                </a:cubicBezTo>
                <a:cubicBezTo>
                  <a:pt x="9445410" y="105602"/>
                  <a:pt x="9468566" y="88411"/>
                  <a:pt x="9493125" y="71571"/>
                </a:cubicBezTo>
                <a:cubicBezTo>
                  <a:pt x="9517684" y="54731"/>
                  <a:pt x="9542241" y="39645"/>
                  <a:pt x="9566800" y="26313"/>
                </a:cubicBezTo>
                <a:cubicBezTo>
                  <a:pt x="9591359" y="12981"/>
                  <a:pt x="9612760" y="4210"/>
                  <a:pt x="9631004" y="0"/>
                </a:cubicBezTo>
                <a:close/>
                <a:moveTo>
                  <a:pt x="3363555" y="0"/>
                </a:moveTo>
                <a:cubicBezTo>
                  <a:pt x="3376184" y="4210"/>
                  <a:pt x="3388814" y="14034"/>
                  <a:pt x="3401444" y="29471"/>
                </a:cubicBezTo>
                <a:cubicBezTo>
                  <a:pt x="3414075" y="44907"/>
                  <a:pt x="3426003" y="62449"/>
                  <a:pt x="3437230" y="82096"/>
                </a:cubicBezTo>
                <a:cubicBezTo>
                  <a:pt x="3448457" y="101743"/>
                  <a:pt x="3458280" y="121741"/>
                  <a:pt x="3466700" y="142089"/>
                </a:cubicBezTo>
                <a:cubicBezTo>
                  <a:pt x="3475120" y="162438"/>
                  <a:pt x="3480734" y="178927"/>
                  <a:pt x="3483541" y="191558"/>
                </a:cubicBezTo>
                <a:cubicBezTo>
                  <a:pt x="3490557" y="216818"/>
                  <a:pt x="3492662" y="233658"/>
                  <a:pt x="3489856" y="242078"/>
                </a:cubicBezTo>
                <a:cubicBezTo>
                  <a:pt x="3474418" y="256112"/>
                  <a:pt x="3454420" y="268742"/>
                  <a:pt x="3429862" y="279969"/>
                </a:cubicBezTo>
                <a:cubicBezTo>
                  <a:pt x="3405303" y="291195"/>
                  <a:pt x="3378640" y="301721"/>
                  <a:pt x="3349871" y="311544"/>
                </a:cubicBezTo>
                <a:cubicBezTo>
                  <a:pt x="3321103" y="321367"/>
                  <a:pt x="3292685" y="329788"/>
                  <a:pt x="3264618" y="336804"/>
                </a:cubicBezTo>
                <a:cubicBezTo>
                  <a:pt x="3236551" y="343821"/>
                  <a:pt x="3211992" y="349435"/>
                  <a:pt x="3190942" y="353645"/>
                </a:cubicBezTo>
                <a:cubicBezTo>
                  <a:pt x="3161472" y="359258"/>
                  <a:pt x="3144631" y="361363"/>
                  <a:pt x="3140421" y="359960"/>
                </a:cubicBezTo>
                <a:cubicBezTo>
                  <a:pt x="3136211" y="358556"/>
                  <a:pt x="3129194" y="350838"/>
                  <a:pt x="3119372" y="336804"/>
                </a:cubicBezTo>
                <a:cubicBezTo>
                  <a:pt x="3115162" y="331191"/>
                  <a:pt x="3110250" y="323122"/>
                  <a:pt x="3104636" y="312596"/>
                </a:cubicBezTo>
                <a:cubicBezTo>
                  <a:pt x="3099023" y="302071"/>
                  <a:pt x="3093058" y="290845"/>
                  <a:pt x="3086743" y="278916"/>
                </a:cubicBezTo>
                <a:cubicBezTo>
                  <a:pt x="3080428" y="266988"/>
                  <a:pt x="3075166" y="255761"/>
                  <a:pt x="3070956" y="245236"/>
                </a:cubicBezTo>
                <a:cubicBezTo>
                  <a:pt x="3066745" y="234711"/>
                  <a:pt x="3064640" y="225940"/>
                  <a:pt x="3064640" y="218923"/>
                </a:cubicBezTo>
                <a:cubicBezTo>
                  <a:pt x="3064640" y="207696"/>
                  <a:pt x="3077271" y="190856"/>
                  <a:pt x="3102531" y="168402"/>
                </a:cubicBezTo>
                <a:cubicBezTo>
                  <a:pt x="3116565" y="155772"/>
                  <a:pt x="3134457" y="140686"/>
                  <a:pt x="3156210" y="123144"/>
                </a:cubicBezTo>
                <a:cubicBezTo>
                  <a:pt x="3177961" y="105602"/>
                  <a:pt x="3201117" y="88411"/>
                  <a:pt x="3225675" y="71571"/>
                </a:cubicBezTo>
                <a:cubicBezTo>
                  <a:pt x="3250233" y="54731"/>
                  <a:pt x="3274792" y="39645"/>
                  <a:pt x="3299351" y="26313"/>
                </a:cubicBezTo>
                <a:cubicBezTo>
                  <a:pt x="3323910" y="12981"/>
                  <a:pt x="3345311" y="4210"/>
                  <a:pt x="3363555" y="0"/>
                </a:cubicBezTo>
                <a:close/>
              </a:path>
            </a:pathLst>
          </a:custGeom>
          <a:solidFill>
            <a:srgbClr val="EF6A4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
        <p:nvSpPr>
          <p:cNvPr id="13" name="TextBox 2">
            <a:extLst>
              <a:ext uri="{FF2B5EF4-FFF2-40B4-BE49-F238E27FC236}">
                <a16:creationId xmlns:a16="http://schemas.microsoft.com/office/drawing/2014/main" id="{D71B5B82-5499-DFEB-C7E7-346B212185C7}"/>
              </a:ext>
            </a:extLst>
          </p:cNvPr>
          <p:cNvSpPr txBox="1">
            <a:spLocks noChangeAspect="1"/>
          </p:cNvSpPr>
          <p:nvPr/>
        </p:nvSpPr>
        <p:spPr>
          <a:xfrm>
            <a:off x="2743196" y="-2772574"/>
            <a:ext cx="11639900" cy="1713098"/>
          </a:xfrm>
          <a:prstGeom prst="rect">
            <a:avLst/>
          </a:prstGeom>
        </p:spPr>
        <p:txBody>
          <a:bodyPr wrap="square"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vi-VN" sz="16600" b="0" i="0" u="none" strike="noStrike" kern="1200" cap="none" spc="0" normalizeH="0" baseline="0" noProof="0">
                <a:ln>
                  <a:noFill/>
                </a:ln>
                <a:solidFill>
                  <a:srgbClr val="EF6A4A"/>
                </a:solidFill>
                <a:effectLst/>
                <a:uLnTx/>
                <a:uFillTx/>
                <a:latin typeface="SVN-DUMPLING" panose="02000000000000000000" pitchFamily="2" charset="0"/>
              </a:rPr>
              <a:t>KHÁM PHÁ</a:t>
            </a: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Tree>
    <p:extLst>
      <p:ext uri="{BB962C8B-B14F-4D97-AF65-F5344CB8AC3E}">
        <p14:creationId xmlns:p14="http://schemas.microsoft.com/office/powerpoint/2010/main" val="308273395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207</TotalTime>
  <Words>647</Words>
  <Application>Microsoft Office PowerPoint</Application>
  <PresentationFormat>Tùy chỉnh</PresentationFormat>
  <Paragraphs>80</Paragraphs>
  <Slides>25</Slides>
  <Notes>0</Notes>
  <HiddenSlides>0</HiddenSlides>
  <MMClips>1</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25</vt:i4>
      </vt:variant>
    </vt:vector>
  </HeadingPairs>
  <TitlesOfParts>
    <vt:vector size="35" baseType="lpstr">
      <vt:lpstr>Calibri</vt:lpstr>
      <vt:lpstr>SVN-Dumpling</vt:lpstr>
      <vt:lpstr>#9Slide03 Arima Madurai Black</vt:lpstr>
      <vt:lpstr>Arial</vt:lpstr>
      <vt:lpstr>SVN-Lolapeluza Black</vt:lpstr>
      <vt:lpstr>#9Slide03 Prompt Black</vt:lpstr>
      <vt:lpstr>Times New Roman</vt:lpstr>
      <vt:lpstr>Wingdings</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CHUDE 7 - TUAN 24 - SHDC</dc:title>
  <dc:subject>9Slide.vn</dc:subject>
  <dc:creator>Hi There</dc:creator>
  <dc:description>9Slide.vn</dc:description>
  <cp:lastModifiedBy>Kim Tuyền Phạm</cp:lastModifiedBy>
  <cp:revision>16</cp:revision>
  <dcterms:created xsi:type="dcterms:W3CDTF">2006-08-16T00:00:00Z</dcterms:created>
  <dcterms:modified xsi:type="dcterms:W3CDTF">2024-02-17T16:23:23Z</dcterms:modified>
  <cp:category>9Slide.vn</cp:category>
  <dc:identifier>DAFqNt_XBVA</dc:identifier>
</cp:coreProperties>
</file>