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8" r:id="rId1"/>
  </p:sldMasterIdLst>
  <p:notesMasterIdLst>
    <p:notesMasterId r:id="rId24"/>
  </p:notesMasterIdLst>
  <p:sldIdLst>
    <p:sldId id="257" r:id="rId2"/>
    <p:sldId id="345" r:id="rId3"/>
    <p:sldId id="330" r:id="rId4"/>
    <p:sldId id="329" r:id="rId5"/>
    <p:sldId id="334" r:id="rId6"/>
    <p:sldId id="341" r:id="rId7"/>
    <p:sldId id="267" r:id="rId8"/>
    <p:sldId id="336" r:id="rId9"/>
    <p:sldId id="335" r:id="rId10"/>
    <p:sldId id="260" r:id="rId11"/>
    <p:sldId id="346" r:id="rId12"/>
    <p:sldId id="347" r:id="rId13"/>
    <p:sldId id="348" r:id="rId14"/>
    <p:sldId id="349" r:id="rId15"/>
    <p:sldId id="344" r:id="rId16"/>
    <p:sldId id="350" r:id="rId17"/>
    <p:sldId id="351" r:id="rId18"/>
    <p:sldId id="352" r:id="rId19"/>
    <p:sldId id="3742" r:id="rId20"/>
    <p:sldId id="3740" r:id="rId21"/>
    <p:sldId id="3741" r:id="rId22"/>
    <p:sldId id="33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AC2"/>
    <a:srgbClr val="FBDAE8"/>
    <a:srgbClr val="C1E8FB"/>
    <a:srgbClr val="DFEA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0927" autoAdjust="0"/>
  </p:normalViewPr>
  <p:slideViewPr>
    <p:cSldViewPr showGuides="1">
      <p:cViewPr varScale="1">
        <p:scale>
          <a:sx n="59" d="100"/>
          <a:sy n="59" d="100"/>
        </p:scale>
        <p:origin x="1698" y="7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3F3305-B7BF-4F34-89E5-1AD2D2A3C9DF}" type="datetimeFigureOut">
              <a:rPr lang="en-US" smtClean="0"/>
              <a:t>28/09/2024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B5468A-11E4-4983-8EE7-F3C47E631CB8}" type="slidenum">
              <a:rPr lang="en-US" smtClean="0"/>
              <a:t>‹#›</a:t>
            </a:fld>
            <a:endParaRPr lang="en-US"/>
          </a:p>
        </p:txBody>
      </p:sp>
    </p:spTree>
    <p:extLst>
      <p:ext uri="{BB962C8B-B14F-4D97-AF65-F5344CB8AC3E}">
        <p14:creationId xmlns:p14="http://schemas.microsoft.com/office/powerpoint/2010/main" val="308706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 name="Google Shape;10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97071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 name="Google Shape;11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 name="Google Shape;11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59741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 name="Google Shape;11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0686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 name="Google Shape;11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88720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 name="Google Shape;11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730878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 name="Google Shape;11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787654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 name="Google Shape;11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268322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 name="Google Shape;11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51263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95F7C-A7CA-64BF-77E2-AF5DF611FE2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BC7140F-2139-74B3-09F2-DC68C31C85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2032FB6-C51B-CAC1-A688-F1F9B85BFC19}"/>
              </a:ext>
            </a:extLst>
          </p:cNvPr>
          <p:cNvSpPr>
            <a:spLocks noGrp="1"/>
          </p:cNvSpPr>
          <p:nvPr>
            <p:ph type="dt" sz="half" idx="10"/>
          </p:nvPr>
        </p:nvSpPr>
        <p:spPr/>
        <p:txBody>
          <a:bodyPr/>
          <a:lstStyle/>
          <a:p>
            <a:fld id="{03D20F57-F1C7-4175-B9EB-3DC1333C03F2}" type="datetimeFigureOut">
              <a:rPr lang="en-US" smtClean="0"/>
              <a:t>28/09/2024</a:t>
            </a:fld>
            <a:endParaRPr lang="en-US"/>
          </a:p>
        </p:txBody>
      </p:sp>
      <p:sp>
        <p:nvSpPr>
          <p:cNvPr id="5" name="Footer Placeholder 4">
            <a:extLst>
              <a:ext uri="{FF2B5EF4-FFF2-40B4-BE49-F238E27FC236}">
                <a16:creationId xmlns:a16="http://schemas.microsoft.com/office/drawing/2014/main" id="{79515715-089C-45A7-BABC-6A629B0CBF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9733DF-0F94-7248-99B2-8E092E0858DB}"/>
              </a:ext>
            </a:extLst>
          </p:cNvPr>
          <p:cNvSpPr>
            <a:spLocks noGrp="1"/>
          </p:cNvSpPr>
          <p:nvPr>
            <p:ph type="sldNum" sz="quarter" idx="12"/>
          </p:nvPr>
        </p:nvSpPr>
        <p:spPr/>
        <p:txBody>
          <a:bodyPr/>
          <a:lstStyle/>
          <a:p>
            <a:fld id="{9C4BBF8C-2E6C-44B0-A9BC-ED329EEA6AB2}" type="slidenum">
              <a:rPr lang="en-US" smtClean="0"/>
              <a:t>‹#›</a:t>
            </a:fld>
            <a:endParaRPr lang="en-US"/>
          </a:p>
        </p:txBody>
      </p:sp>
    </p:spTree>
    <p:extLst>
      <p:ext uri="{BB962C8B-B14F-4D97-AF65-F5344CB8AC3E}">
        <p14:creationId xmlns:p14="http://schemas.microsoft.com/office/powerpoint/2010/main" val="3477412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2FADE-5DF3-FA4B-CF05-3DACED2ECA4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718BAA-C88F-A9B7-544C-A8C1CD3CE6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8CC347-68CE-F43C-3440-BC921DFE065E}"/>
              </a:ext>
            </a:extLst>
          </p:cNvPr>
          <p:cNvSpPr>
            <a:spLocks noGrp="1"/>
          </p:cNvSpPr>
          <p:nvPr>
            <p:ph type="dt" sz="half" idx="10"/>
          </p:nvPr>
        </p:nvSpPr>
        <p:spPr/>
        <p:txBody>
          <a:bodyPr/>
          <a:lstStyle/>
          <a:p>
            <a:fld id="{03D20F57-F1C7-4175-B9EB-3DC1333C03F2}" type="datetimeFigureOut">
              <a:rPr lang="en-US" smtClean="0"/>
              <a:t>28/09/2024</a:t>
            </a:fld>
            <a:endParaRPr lang="en-US"/>
          </a:p>
        </p:txBody>
      </p:sp>
      <p:sp>
        <p:nvSpPr>
          <p:cNvPr id="5" name="Footer Placeholder 4">
            <a:extLst>
              <a:ext uri="{FF2B5EF4-FFF2-40B4-BE49-F238E27FC236}">
                <a16:creationId xmlns:a16="http://schemas.microsoft.com/office/drawing/2014/main" id="{FA3C5593-8D7F-4759-4D16-CC42F5F69C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8874AD-9373-2B10-B079-9E20913E9725}"/>
              </a:ext>
            </a:extLst>
          </p:cNvPr>
          <p:cNvSpPr>
            <a:spLocks noGrp="1"/>
          </p:cNvSpPr>
          <p:nvPr>
            <p:ph type="sldNum" sz="quarter" idx="12"/>
          </p:nvPr>
        </p:nvSpPr>
        <p:spPr/>
        <p:txBody>
          <a:bodyPr/>
          <a:lstStyle/>
          <a:p>
            <a:fld id="{9C4BBF8C-2E6C-44B0-A9BC-ED329EEA6AB2}" type="slidenum">
              <a:rPr lang="en-US" smtClean="0"/>
              <a:t>‹#›</a:t>
            </a:fld>
            <a:endParaRPr lang="en-US"/>
          </a:p>
        </p:txBody>
      </p:sp>
    </p:spTree>
    <p:extLst>
      <p:ext uri="{BB962C8B-B14F-4D97-AF65-F5344CB8AC3E}">
        <p14:creationId xmlns:p14="http://schemas.microsoft.com/office/powerpoint/2010/main" val="25877402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B03695-AA27-B88C-D9ED-FCDE0FA187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4C4056-7548-4B92-FD6E-520243C8172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28B592-71C2-C379-8822-83D92FE88F7C}"/>
              </a:ext>
            </a:extLst>
          </p:cNvPr>
          <p:cNvSpPr>
            <a:spLocks noGrp="1"/>
          </p:cNvSpPr>
          <p:nvPr>
            <p:ph type="dt" sz="half" idx="10"/>
          </p:nvPr>
        </p:nvSpPr>
        <p:spPr/>
        <p:txBody>
          <a:bodyPr/>
          <a:lstStyle/>
          <a:p>
            <a:fld id="{03D20F57-F1C7-4175-B9EB-3DC1333C03F2}" type="datetimeFigureOut">
              <a:rPr lang="en-US" smtClean="0"/>
              <a:t>28/09/2024</a:t>
            </a:fld>
            <a:endParaRPr lang="en-US"/>
          </a:p>
        </p:txBody>
      </p:sp>
      <p:sp>
        <p:nvSpPr>
          <p:cNvPr id="5" name="Footer Placeholder 4">
            <a:extLst>
              <a:ext uri="{FF2B5EF4-FFF2-40B4-BE49-F238E27FC236}">
                <a16:creationId xmlns:a16="http://schemas.microsoft.com/office/drawing/2014/main" id="{70A6FF4F-D99A-B725-E3A0-DA9D21386A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7F6009-4183-71E0-FD27-95D4365417DC}"/>
              </a:ext>
            </a:extLst>
          </p:cNvPr>
          <p:cNvSpPr>
            <a:spLocks noGrp="1"/>
          </p:cNvSpPr>
          <p:nvPr>
            <p:ph type="sldNum" sz="quarter" idx="12"/>
          </p:nvPr>
        </p:nvSpPr>
        <p:spPr/>
        <p:txBody>
          <a:bodyPr/>
          <a:lstStyle/>
          <a:p>
            <a:fld id="{9C4BBF8C-2E6C-44B0-A9BC-ED329EEA6AB2}" type="slidenum">
              <a:rPr lang="en-US" smtClean="0"/>
              <a:t>‹#›</a:t>
            </a:fld>
            <a:endParaRPr lang="en-US"/>
          </a:p>
        </p:txBody>
      </p:sp>
    </p:spTree>
    <p:extLst>
      <p:ext uri="{BB962C8B-B14F-4D97-AF65-F5344CB8AC3E}">
        <p14:creationId xmlns:p14="http://schemas.microsoft.com/office/powerpoint/2010/main" val="3579638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A7669-DCE3-6E7D-1F43-9240277114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53A8E9-A400-20E6-AFDC-C4EA069563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E3EC88-5769-4AD1-DB3B-F3020C42CA19}"/>
              </a:ext>
            </a:extLst>
          </p:cNvPr>
          <p:cNvSpPr>
            <a:spLocks noGrp="1"/>
          </p:cNvSpPr>
          <p:nvPr>
            <p:ph type="dt" sz="half" idx="10"/>
          </p:nvPr>
        </p:nvSpPr>
        <p:spPr/>
        <p:txBody>
          <a:bodyPr/>
          <a:lstStyle/>
          <a:p>
            <a:fld id="{03D20F57-F1C7-4175-B9EB-3DC1333C03F2}" type="datetimeFigureOut">
              <a:rPr lang="en-US" smtClean="0"/>
              <a:t>28/09/2024</a:t>
            </a:fld>
            <a:endParaRPr lang="en-US"/>
          </a:p>
        </p:txBody>
      </p:sp>
      <p:sp>
        <p:nvSpPr>
          <p:cNvPr id="5" name="Footer Placeholder 4">
            <a:extLst>
              <a:ext uri="{FF2B5EF4-FFF2-40B4-BE49-F238E27FC236}">
                <a16:creationId xmlns:a16="http://schemas.microsoft.com/office/drawing/2014/main" id="{74A9CAAA-B093-57B3-1648-7E0D331289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261989-1CDB-4016-3B16-16FC03B4F9B7}"/>
              </a:ext>
            </a:extLst>
          </p:cNvPr>
          <p:cNvSpPr>
            <a:spLocks noGrp="1"/>
          </p:cNvSpPr>
          <p:nvPr>
            <p:ph type="sldNum" sz="quarter" idx="12"/>
          </p:nvPr>
        </p:nvSpPr>
        <p:spPr/>
        <p:txBody>
          <a:bodyPr/>
          <a:lstStyle/>
          <a:p>
            <a:fld id="{9C4BBF8C-2E6C-44B0-A9BC-ED329EEA6AB2}" type="slidenum">
              <a:rPr lang="en-US" smtClean="0"/>
              <a:t>‹#›</a:t>
            </a:fld>
            <a:endParaRPr lang="en-US"/>
          </a:p>
        </p:txBody>
      </p:sp>
    </p:spTree>
    <p:extLst>
      <p:ext uri="{BB962C8B-B14F-4D97-AF65-F5344CB8AC3E}">
        <p14:creationId xmlns:p14="http://schemas.microsoft.com/office/powerpoint/2010/main" val="4034381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01E2C-D35F-8E12-D920-0CC97A4A432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337C330-5CA7-002A-4AE5-A38A904FF15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F0FF36-7549-8ECC-9076-CFB454D661F0}"/>
              </a:ext>
            </a:extLst>
          </p:cNvPr>
          <p:cNvSpPr>
            <a:spLocks noGrp="1"/>
          </p:cNvSpPr>
          <p:nvPr>
            <p:ph type="dt" sz="half" idx="10"/>
          </p:nvPr>
        </p:nvSpPr>
        <p:spPr/>
        <p:txBody>
          <a:bodyPr/>
          <a:lstStyle/>
          <a:p>
            <a:fld id="{03D20F57-F1C7-4175-B9EB-3DC1333C03F2}" type="datetimeFigureOut">
              <a:rPr lang="en-US" smtClean="0"/>
              <a:t>28/09/2024</a:t>
            </a:fld>
            <a:endParaRPr lang="en-US"/>
          </a:p>
        </p:txBody>
      </p:sp>
      <p:sp>
        <p:nvSpPr>
          <p:cNvPr id="5" name="Footer Placeholder 4">
            <a:extLst>
              <a:ext uri="{FF2B5EF4-FFF2-40B4-BE49-F238E27FC236}">
                <a16:creationId xmlns:a16="http://schemas.microsoft.com/office/drawing/2014/main" id="{06B0DE19-E060-1EB8-550F-0A86D8A5B4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B23A7D-60EB-743C-6802-7426DA54FAB9}"/>
              </a:ext>
            </a:extLst>
          </p:cNvPr>
          <p:cNvSpPr>
            <a:spLocks noGrp="1"/>
          </p:cNvSpPr>
          <p:nvPr>
            <p:ph type="sldNum" sz="quarter" idx="12"/>
          </p:nvPr>
        </p:nvSpPr>
        <p:spPr/>
        <p:txBody>
          <a:bodyPr/>
          <a:lstStyle/>
          <a:p>
            <a:fld id="{9C4BBF8C-2E6C-44B0-A9BC-ED329EEA6AB2}" type="slidenum">
              <a:rPr lang="en-US" smtClean="0"/>
              <a:t>‹#›</a:t>
            </a:fld>
            <a:endParaRPr lang="en-US"/>
          </a:p>
        </p:txBody>
      </p:sp>
    </p:spTree>
    <p:extLst>
      <p:ext uri="{BB962C8B-B14F-4D97-AF65-F5344CB8AC3E}">
        <p14:creationId xmlns:p14="http://schemas.microsoft.com/office/powerpoint/2010/main" val="12983588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79077-F319-F20B-94D5-F1BFEC167E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E6573F-FF07-B5B4-9908-6C8D2C3954F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871EE74-2E36-1F69-1704-E1D7DF721F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0960A74-9328-FDFB-0B0B-8621F8FE653E}"/>
              </a:ext>
            </a:extLst>
          </p:cNvPr>
          <p:cNvSpPr>
            <a:spLocks noGrp="1"/>
          </p:cNvSpPr>
          <p:nvPr>
            <p:ph type="dt" sz="half" idx="10"/>
          </p:nvPr>
        </p:nvSpPr>
        <p:spPr/>
        <p:txBody>
          <a:bodyPr/>
          <a:lstStyle/>
          <a:p>
            <a:fld id="{03D20F57-F1C7-4175-B9EB-3DC1333C03F2}" type="datetimeFigureOut">
              <a:rPr lang="en-US" smtClean="0"/>
              <a:t>28/09/2024</a:t>
            </a:fld>
            <a:endParaRPr lang="en-US"/>
          </a:p>
        </p:txBody>
      </p:sp>
      <p:sp>
        <p:nvSpPr>
          <p:cNvPr id="6" name="Footer Placeholder 5">
            <a:extLst>
              <a:ext uri="{FF2B5EF4-FFF2-40B4-BE49-F238E27FC236}">
                <a16:creationId xmlns:a16="http://schemas.microsoft.com/office/drawing/2014/main" id="{E42AD6CF-5EB2-4EAB-E232-12D312E1DA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4980C4-BA65-7346-CA6C-C3FA0CD11176}"/>
              </a:ext>
            </a:extLst>
          </p:cNvPr>
          <p:cNvSpPr>
            <a:spLocks noGrp="1"/>
          </p:cNvSpPr>
          <p:nvPr>
            <p:ph type="sldNum" sz="quarter" idx="12"/>
          </p:nvPr>
        </p:nvSpPr>
        <p:spPr/>
        <p:txBody>
          <a:bodyPr/>
          <a:lstStyle/>
          <a:p>
            <a:fld id="{9C4BBF8C-2E6C-44B0-A9BC-ED329EEA6AB2}" type="slidenum">
              <a:rPr lang="en-US" smtClean="0"/>
              <a:t>‹#›</a:t>
            </a:fld>
            <a:endParaRPr lang="en-US"/>
          </a:p>
        </p:txBody>
      </p:sp>
    </p:spTree>
    <p:extLst>
      <p:ext uri="{BB962C8B-B14F-4D97-AF65-F5344CB8AC3E}">
        <p14:creationId xmlns:p14="http://schemas.microsoft.com/office/powerpoint/2010/main" val="1108387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84716-7772-1C42-33CD-E30426294E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06E6CD-73A6-7B3F-3873-E21CADC40F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708BA09-2C16-4C51-A928-CF6B055D3BC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1AD78F-A541-3270-A86C-52F567D56A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EB7EEF-F717-C159-8330-E7509419A3B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758C2D8-085A-8D78-E591-3C224D2BCEE4}"/>
              </a:ext>
            </a:extLst>
          </p:cNvPr>
          <p:cNvSpPr>
            <a:spLocks noGrp="1"/>
          </p:cNvSpPr>
          <p:nvPr>
            <p:ph type="dt" sz="half" idx="10"/>
          </p:nvPr>
        </p:nvSpPr>
        <p:spPr/>
        <p:txBody>
          <a:bodyPr/>
          <a:lstStyle/>
          <a:p>
            <a:fld id="{03D20F57-F1C7-4175-B9EB-3DC1333C03F2}" type="datetimeFigureOut">
              <a:rPr lang="en-US" smtClean="0"/>
              <a:t>28/09/2024</a:t>
            </a:fld>
            <a:endParaRPr lang="en-US"/>
          </a:p>
        </p:txBody>
      </p:sp>
      <p:sp>
        <p:nvSpPr>
          <p:cNvPr id="8" name="Footer Placeholder 7">
            <a:extLst>
              <a:ext uri="{FF2B5EF4-FFF2-40B4-BE49-F238E27FC236}">
                <a16:creationId xmlns:a16="http://schemas.microsoft.com/office/drawing/2014/main" id="{A5C6A8BD-751C-3E7B-B899-4BE18427BD1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FFBB9E9-F147-8264-9581-410354138084}"/>
              </a:ext>
            </a:extLst>
          </p:cNvPr>
          <p:cNvSpPr>
            <a:spLocks noGrp="1"/>
          </p:cNvSpPr>
          <p:nvPr>
            <p:ph type="sldNum" sz="quarter" idx="12"/>
          </p:nvPr>
        </p:nvSpPr>
        <p:spPr/>
        <p:txBody>
          <a:bodyPr/>
          <a:lstStyle/>
          <a:p>
            <a:fld id="{9C4BBF8C-2E6C-44B0-A9BC-ED329EEA6AB2}" type="slidenum">
              <a:rPr lang="en-US" smtClean="0"/>
              <a:t>‹#›</a:t>
            </a:fld>
            <a:endParaRPr lang="en-US"/>
          </a:p>
        </p:txBody>
      </p:sp>
    </p:spTree>
    <p:extLst>
      <p:ext uri="{BB962C8B-B14F-4D97-AF65-F5344CB8AC3E}">
        <p14:creationId xmlns:p14="http://schemas.microsoft.com/office/powerpoint/2010/main" val="1260838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856BF-BFED-7DF6-DEF8-8E7922C04DA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E1D5EC3-15B6-C261-BD15-32C633DB8A13}"/>
              </a:ext>
            </a:extLst>
          </p:cNvPr>
          <p:cNvSpPr>
            <a:spLocks noGrp="1"/>
          </p:cNvSpPr>
          <p:nvPr>
            <p:ph type="dt" sz="half" idx="10"/>
          </p:nvPr>
        </p:nvSpPr>
        <p:spPr/>
        <p:txBody>
          <a:bodyPr/>
          <a:lstStyle/>
          <a:p>
            <a:fld id="{03D20F57-F1C7-4175-B9EB-3DC1333C03F2}" type="datetimeFigureOut">
              <a:rPr lang="en-US" smtClean="0"/>
              <a:t>28/09/2024</a:t>
            </a:fld>
            <a:endParaRPr lang="en-US"/>
          </a:p>
        </p:txBody>
      </p:sp>
      <p:sp>
        <p:nvSpPr>
          <p:cNvPr id="4" name="Footer Placeholder 3">
            <a:extLst>
              <a:ext uri="{FF2B5EF4-FFF2-40B4-BE49-F238E27FC236}">
                <a16:creationId xmlns:a16="http://schemas.microsoft.com/office/drawing/2014/main" id="{7CAA7F43-5044-0A1F-C212-A136E2AFF2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54ED1E-B924-0535-A2D3-444DC311D844}"/>
              </a:ext>
            </a:extLst>
          </p:cNvPr>
          <p:cNvSpPr>
            <a:spLocks noGrp="1"/>
          </p:cNvSpPr>
          <p:nvPr>
            <p:ph type="sldNum" sz="quarter" idx="12"/>
          </p:nvPr>
        </p:nvSpPr>
        <p:spPr/>
        <p:txBody>
          <a:bodyPr/>
          <a:lstStyle/>
          <a:p>
            <a:fld id="{9C4BBF8C-2E6C-44B0-A9BC-ED329EEA6AB2}" type="slidenum">
              <a:rPr lang="en-US" smtClean="0"/>
              <a:t>‹#›</a:t>
            </a:fld>
            <a:endParaRPr lang="en-US"/>
          </a:p>
        </p:txBody>
      </p:sp>
    </p:spTree>
    <p:extLst>
      <p:ext uri="{BB962C8B-B14F-4D97-AF65-F5344CB8AC3E}">
        <p14:creationId xmlns:p14="http://schemas.microsoft.com/office/powerpoint/2010/main" val="28187177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4720BD-C3C9-234C-803B-F43FA3179EEF}"/>
              </a:ext>
            </a:extLst>
          </p:cNvPr>
          <p:cNvSpPr>
            <a:spLocks noGrp="1"/>
          </p:cNvSpPr>
          <p:nvPr>
            <p:ph type="dt" sz="half" idx="10"/>
          </p:nvPr>
        </p:nvSpPr>
        <p:spPr/>
        <p:txBody>
          <a:bodyPr/>
          <a:lstStyle/>
          <a:p>
            <a:fld id="{03D20F57-F1C7-4175-B9EB-3DC1333C03F2}" type="datetimeFigureOut">
              <a:rPr lang="en-US" smtClean="0"/>
              <a:t>28/09/2024</a:t>
            </a:fld>
            <a:endParaRPr lang="en-US"/>
          </a:p>
        </p:txBody>
      </p:sp>
      <p:sp>
        <p:nvSpPr>
          <p:cNvPr id="3" name="Footer Placeholder 2">
            <a:extLst>
              <a:ext uri="{FF2B5EF4-FFF2-40B4-BE49-F238E27FC236}">
                <a16:creationId xmlns:a16="http://schemas.microsoft.com/office/drawing/2014/main" id="{96AE5D44-3CAF-B421-164E-2F21C6FC85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85016D2-F963-92C7-41E8-A7AE9BC838D9}"/>
              </a:ext>
            </a:extLst>
          </p:cNvPr>
          <p:cNvSpPr>
            <a:spLocks noGrp="1"/>
          </p:cNvSpPr>
          <p:nvPr>
            <p:ph type="sldNum" sz="quarter" idx="12"/>
          </p:nvPr>
        </p:nvSpPr>
        <p:spPr/>
        <p:txBody>
          <a:bodyPr/>
          <a:lstStyle/>
          <a:p>
            <a:fld id="{9C4BBF8C-2E6C-44B0-A9BC-ED329EEA6AB2}" type="slidenum">
              <a:rPr lang="en-US" smtClean="0"/>
              <a:t>‹#›</a:t>
            </a:fld>
            <a:endParaRPr lang="en-US"/>
          </a:p>
        </p:txBody>
      </p:sp>
    </p:spTree>
    <p:extLst>
      <p:ext uri="{BB962C8B-B14F-4D97-AF65-F5344CB8AC3E}">
        <p14:creationId xmlns:p14="http://schemas.microsoft.com/office/powerpoint/2010/main" val="4273633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4646F-5947-5609-B468-8FFFDB7241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46BC58-BF71-4D18-2D68-3D10A9E658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C85B80F-CEB7-3AF9-1297-B86D84506E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FD13E2-8D66-BB99-2A63-5DE220A287C5}"/>
              </a:ext>
            </a:extLst>
          </p:cNvPr>
          <p:cNvSpPr>
            <a:spLocks noGrp="1"/>
          </p:cNvSpPr>
          <p:nvPr>
            <p:ph type="dt" sz="half" idx="10"/>
          </p:nvPr>
        </p:nvSpPr>
        <p:spPr/>
        <p:txBody>
          <a:bodyPr/>
          <a:lstStyle/>
          <a:p>
            <a:fld id="{03D20F57-F1C7-4175-B9EB-3DC1333C03F2}" type="datetimeFigureOut">
              <a:rPr lang="en-US" smtClean="0"/>
              <a:t>28/09/2024</a:t>
            </a:fld>
            <a:endParaRPr lang="en-US"/>
          </a:p>
        </p:txBody>
      </p:sp>
      <p:sp>
        <p:nvSpPr>
          <p:cNvPr id="6" name="Footer Placeholder 5">
            <a:extLst>
              <a:ext uri="{FF2B5EF4-FFF2-40B4-BE49-F238E27FC236}">
                <a16:creationId xmlns:a16="http://schemas.microsoft.com/office/drawing/2014/main" id="{4E392AC3-F200-3CCF-7F61-0079BD0687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7CFFD1-7E1E-0266-0301-D0E25D16F137}"/>
              </a:ext>
            </a:extLst>
          </p:cNvPr>
          <p:cNvSpPr>
            <a:spLocks noGrp="1"/>
          </p:cNvSpPr>
          <p:nvPr>
            <p:ph type="sldNum" sz="quarter" idx="12"/>
          </p:nvPr>
        </p:nvSpPr>
        <p:spPr/>
        <p:txBody>
          <a:bodyPr/>
          <a:lstStyle/>
          <a:p>
            <a:fld id="{9C4BBF8C-2E6C-44B0-A9BC-ED329EEA6AB2}" type="slidenum">
              <a:rPr lang="en-US" smtClean="0"/>
              <a:t>‹#›</a:t>
            </a:fld>
            <a:endParaRPr lang="en-US"/>
          </a:p>
        </p:txBody>
      </p:sp>
    </p:spTree>
    <p:extLst>
      <p:ext uri="{BB962C8B-B14F-4D97-AF65-F5344CB8AC3E}">
        <p14:creationId xmlns:p14="http://schemas.microsoft.com/office/powerpoint/2010/main" val="1186425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6DE23-C4E0-CDDC-D9CE-02BB9F421F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A1331C-2E5C-6D54-E7F8-1B8AD81634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93E841C-1E01-32E1-D705-5426496A11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6688E4-3523-7FD8-AE2D-9858CB3E1296}"/>
              </a:ext>
            </a:extLst>
          </p:cNvPr>
          <p:cNvSpPr>
            <a:spLocks noGrp="1"/>
          </p:cNvSpPr>
          <p:nvPr>
            <p:ph type="dt" sz="half" idx="10"/>
          </p:nvPr>
        </p:nvSpPr>
        <p:spPr/>
        <p:txBody>
          <a:bodyPr/>
          <a:lstStyle/>
          <a:p>
            <a:fld id="{03D20F57-F1C7-4175-B9EB-3DC1333C03F2}" type="datetimeFigureOut">
              <a:rPr lang="en-US" smtClean="0"/>
              <a:t>28/09/2024</a:t>
            </a:fld>
            <a:endParaRPr lang="en-US"/>
          </a:p>
        </p:txBody>
      </p:sp>
      <p:sp>
        <p:nvSpPr>
          <p:cNvPr id="6" name="Footer Placeholder 5">
            <a:extLst>
              <a:ext uri="{FF2B5EF4-FFF2-40B4-BE49-F238E27FC236}">
                <a16:creationId xmlns:a16="http://schemas.microsoft.com/office/drawing/2014/main" id="{9016102F-FD49-329B-54C1-38C451B2EE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70136B-646B-26CF-10E5-C637E33017B3}"/>
              </a:ext>
            </a:extLst>
          </p:cNvPr>
          <p:cNvSpPr>
            <a:spLocks noGrp="1"/>
          </p:cNvSpPr>
          <p:nvPr>
            <p:ph type="sldNum" sz="quarter" idx="12"/>
          </p:nvPr>
        </p:nvSpPr>
        <p:spPr/>
        <p:txBody>
          <a:bodyPr/>
          <a:lstStyle/>
          <a:p>
            <a:fld id="{9C4BBF8C-2E6C-44B0-A9BC-ED329EEA6AB2}" type="slidenum">
              <a:rPr lang="en-US" smtClean="0"/>
              <a:t>‹#›</a:t>
            </a:fld>
            <a:endParaRPr lang="en-US"/>
          </a:p>
        </p:txBody>
      </p:sp>
    </p:spTree>
    <p:extLst>
      <p:ext uri="{BB962C8B-B14F-4D97-AF65-F5344CB8AC3E}">
        <p14:creationId xmlns:p14="http://schemas.microsoft.com/office/powerpoint/2010/main" val="31674646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72C3CAFC-8E0B-C3CE-DC8E-2756A62018C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B4C8340-3F60-CE1F-AE56-62012B9506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440E99-AF18-D601-E15E-8CE2B336D9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245A52-B8B3-A98B-8D3D-FA444BD686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3D20F57-F1C7-4175-B9EB-3DC1333C03F2}" type="datetimeFigureOut">
              <a:rPr lang="en-US" smtClean="0"/>
              <a:t>28/09/2024</a:t>
            </a:fld>
            <a:endParaRPr lang="en-US"/>
          </a:p>
        </p:txBody>
      </p:sp>
      <p:sp>
        <p:nvSpPr>
          <p:cNvPr id="5" name="Footer Placeholder 4">
            <a:extLst>
              <a:ext uri="{FF2B5EF4-FFF2-40B4-BE49-F238E27FC236}">
                <a16:creationId xmlns:a16="http://schemas.microsoft.com/office/drawing/2014/main" id="{25FD63E0-39EC-6B8E-F2C5-73BA86C0B4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6C958E6-F203-3FF6-2809-295389D973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C4BBF8C-2E6C-44B0-A9BC-ED329EEA6AB2}" type="slidenum">
              <a:rPr lang="en-US" smtClean="0"/>
              <a:t>‹#›</a:t>
            </a:fld>
            <a:endParaRPr lang="en-US"/>
          </a:p>
        </p:txBody>
      </p:sp>
    </p:spTree>
    <p:extLst>
      <p:ext uri="{BB962C8B-B14F-4D97-AF65-F5344CB8AC3E}">
        <p14:creationId xmlns:p14="http://schemas.microsoft.com/office/powerpoint/2010/main" val="2862909292"/>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6.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0.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1.jpe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2.jpe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33.gif"/><Relationship Id="rId5" Type="http://schemas.openxmlformats.org/officeDocument/2006/relationships/image" Target="../media/image3.jp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jpg"/><Relationship Id="rId5" Type="http://schemas.openxmlformats.org/officeDocument/2006/relationships/image" Target="../media/image6.emf"/><Relationship Id="rId4" Type="http://schemas.openxmlformats.org/officeDocument/2006/relationships/image" Target="../media/image5.emf"/></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4.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4.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33.gif"/><Relationship Id="rId5" Type="http://schemas.openxmlformats.org/officeDocument/2006/relationships/image" Target="../media/image3.jp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jpg"/><Relationship Id="rId5" Type="http://schemas.openxmlformats.org/officeDocument/2006/relationships/image" Target="../media/image6.emf"/><Relationship Id="rId4" Type="http://schemas.openxmlformats.org/officeDocument/2006/relationships/image" Target="../media/image5.emf"/></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jpg"/><Relationship Id="rId5" Type="http://schemas.openxmlformats.org/officeDocument/2006/relationships/image" Target="../media/image6.emf"/><Relationship Id="rId4" Type="http://schemas.openxmlformats.org/officeDocument/2006/relationships/image" Target="../media/image5.emf"/></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1.wdp"/><Relationship Id="rId7" Type="http://schemas.openxmlformats.org/officeDocument/2006/relationships/image" Target="../media/image10.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5.emf"/><Relationship Id="rId9" Type="http://schemas.openxmlformats.org/officeDocument/2006/relationships/image" Target="../media/image3.jpg"/></Relationships>
</file>

<file path=ppt/slides/_rels/slide5.xml.rels><?xml version="1.0" encoding="UTF-8" standalone="yes"?>
<Relationships xmlns="http://schemas.openxmlformats.org/package/2006/relationships"><Relationship Id="rId8" Type="http://schemas.openxmlformats.org/officeDocument/2006/relationships/image" Target="../media/image8.jpeg"/><Relationship Id="rId3" Type="http://schemas.microsoft.com/office/2007/relationships/hdphoto" Target="../media/hdphoto1.wdp"/><Relationship Id="rId7"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jpg"/><Relationship Id="rId11" Type="http://schemas.openxmlformats.org/officeDocument/2006/relationships/image" Target="../media/image11.png"/><Relationship Id="rId5" Type="http://schemas.openxmlformats.org/officeDocument/2006/relationships/image" Target="../media/image12.png"/><Relationship Id="rId10" Type="http://schemas.openxmlformats.org/officeDocument/2006/relationships/image" Target="../media/image10.jpeg"/><Relationship Id="rId4" Type="http://schemas.openxmlformats.org/officeDocument/2006/relationships/image" Target="../media/image6.emf"/><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8.jpeg"/><Relationship Id="rId3" Type="http://schemas.microsoft.com/office/2007/relationships/hdphoto" Target="../media/hdphoto1.wdp"/><Relationship Id="rId7" Type="http://schemas.openxmlformats.org/officeDocument/2006/relationships/image" Target="../media/image16.svg"/><Relationship Id="rId12" Type="http://schemas.openxmlformats.org/officeDocument/2006/relationships/image" Target="../media/image3.jp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1.png"/><Relationship Id="rId5" Type="http://schemas.openxmlformats.org/officeDocument/2006/relationships/image" Target="../media/image14.png"/><Relationship Id="rId10" Type="http://schemas.openxmlformats.org/officeDocument/2006/relationships/image" Target="../media/image10.jpeg"/><Relationship Id="rId4" Type="http://schemas.openxmlformats.org/officeDocument/2006/relationships/image" Target="../media/image6.emf"/><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image" Target="../media/image4.png"/><Relationship Id="rId7" Type="http://schemas.openxmlformats.org/officeDocument/2006/relationships/image" Target="../media/image17.png"/><Relationship Id="rId12"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11" Type="http://schemas.microsoft.com/office/2007/relationships/hdphoto" Target="../media/hdphoto2.wdp"/><Relationship Id="rId5" Type="http://schemas.openxmlformats.org/officeDocument/2006/relationships/image" Target="../media/image12.png"/><Relationship Id="rId10" Type="http://schemas.openxmlformats.org/officeDocument/2006/relationships/image" Target="../media/image19.png"/><Relationship Id="rId4" Type="http://schemas.microsoft.com/office/2007/relationships/hdphoto" Target="../media/hdphoto1.wdp"/><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png"/><Relationship Id="rId7"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21.png"/><Relationship Id="rId11" Type="http://schemas.openxmlformats.org/officeDocument/2006/relationships/image" Target="../media/image18.png"/><Relationship Id="rId5" Type="http://schemas.openxmlformats.org/officeDocument/2006/relationships/image" Target="../media/image20.png"/><Relationship Id="rId10" Type="http://schemas.openxmlformats.org/officeDocument/2006/relationships/image" Target="../media/image25.emf"/><Relationship Id="rId4" Type="http://schemas.microsoft.com/office/2007/relationships/hdphoto" Target="../media/hdphoto1.wdp"/><Relationship Id="rId9" Type="http://schemas.openxmlformats.org/officeDocument/2006/relationships/image" Target="../media/image24.emf"/></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jpg"/><Relationship Id="rId5" Type="http://schemas.openxmlformats.org/officeDocument/2006/relationships/image" Target="../media/image1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D97C1432-0E75-4102-BD25-1766EA466DCF}"/>
              </a:ext>
            </a:extLst>
          </p:cNvPr>
          <p:cNvSpPr/>
          <p:nvPr/>
        </p:nvSpPr>
        <p:spPr>
          <a:xfrm>
            <a:off x="0" y="0"/>
            <a:ext cx="12192000" cy="685800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1EC2F66-B47D-4991-B22C-B9FE4D3F1DFB}"/>
              </a:ext>
            </a:extLst>
          </p:cNvPr>
          <p:cNvSpPr txBox="1"/>
          <p:nvPr/>
        </p:nvSpPr>
        <p:spPr>
          <a:xfrm>
            <a:off x="1066800" y="1380389"/>
            <a:ext cx="9668031" cy="923330"/>
          </a:xfrm>
          <a:prstGeom prst="rect">
            <a:avLst/>
          </a:prstGeom>
          <a:noFill/>
        </p:spPr>
        <p:txBody>
          <a:bodyPr wrap="none" rtlCol="0">
            <a:spAutoFit/>
          </a:bodyPr>
          <a:lstStyle/>
          <a:p>
            <a:pPr algn="ctr"/>
            <a:r>
              <a:rPr lang="en-US" sz="5400">
                <a:solidFill>
                  <a:schemeClr val="bg2">
                    <a:lumMod val="25000"/>
                  </a:schemeClr>
                </a:solidFill>
                <a:effectLst>
                  <a:reflection blurRad="6350" stA="60000" endA="900" endPos="58000" dir="5400000" sy="-100000" algn="bl" rotWithShape="0"/>
                </a:effectLst>
                <a:latin typeface="#9Slide04 Lora Bold" panose="00000800000000000000" pitchFamily="2" charset="0"/>
                <a:cs typeface="#9Slide04 Trirong Bold" panose="00000800000000000000" pitchFamily="2" charset="-34"/>
              </a:rPr>
              <a:t>CHÀO MỪNG QUÝ THẦY CÔ</a:t>
            </a:r>
          </a:p>
        </p:txBody>
      </p:sp>
      <p:sp>
        <p:nvSpPr>
          <p:cNvPr id="29" name="TextBox 28">
            <a:extLst>
              <a:ext uri="{FF2B5EF4-FFF2-40B4-BE49-F238E27FC236}">
                <a16:creationId xmlns:a16="http://schemas.microsoft.com/office/drawing/2014/main" id="{B70C6461-2164-4A46-9EBA-31FB97AF8F3B}"/>
              </a:ext>
            </a:extLst>
          </p:cNvPr>
          <p:cNvSpPr txBox="1"/>
          <p:nvPr/>
        </p:nvSpPr>
        <p:spPr>
          <a:xfrm>
            <a:off x="2369288" y="2377397"/>
            <a:ext cx="7453423" cy="1107996"/>
          </a:xfrm>
          <a:prstGeom prst="rect">
            <a:avLst/>
          </a:prstGeom>
          <a:noFill/>
        </p:spPr>
        <p:txBody>
          <a:bodyPr wrap="square" rtlCol="0">
            <a:spAutoFit/>
          </a:bodyPr>
          <a:lstStyle/>
          <a:p>
            <a:pPr algn="ctr"/>
            <a:r>
              <a:rPr lang="en-US" sz="6600">
                <a:solidFill>
                  <a:srgbClr val="F63939"/>
                </a:solidFill>
                <a:effectLst>
                  <a:reflection blurRad="6350" stA="60000" endA="900" endPos="58000" dir="5400000" sy="-100000" algn="bl" rotWithShape="0"/>
                </a:effectLst>
                <a:latin typeface="#9Slide04 Lora Bold" panose="00000800000000000000" pitchFamily="2" charset="0"/>
                <a:cs typeface="#9Slide04 Trirong Bold" panose="00000800000000000000" pitchFamily="2" charset="-34"/>
              </a:rPr>
              <a:t>KHOA HỌC LỚP 5</a:t>
            </a:r>
          </a:p>
        </p:txBody>
      </p:sp>
      <p:pic>
        <p:nvPicPr>
          <p:cNvPr id="2" name="LittleGirlBeatInstrumental-V.A-2918581 (1)">
            <a:hlinkClick r:id="" action="ppaction://media"/>
            <a:extLst>
              <a:ext uri="{FF2B5EF4-FFF2-40B4-BE49-F238E27FC236}">
                <a16:creationId xmlns:a16="http://schemas.microsoft.com/office/drawing/2014/main" id="{C5CCB590-1036-46DA-9CB7-068694740E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1126" y="63987"/>
            <a:ext cx="609600" cy="609600"/>
          </a:xfrm>
          <a:prstGeom prst="rect">
            <a:avLst/>
          </a:prstGeom>
        </p:spPr>
      </p:pic>
    </p:spTree>
    <p:extLst>
      <p:ext uri="{BB962C8B-B14F-4D97-AF65-F5344CB8AC3E}">
        <p14:creationId xmlns:p14="http://schemas.microsoft.com/office/powerpoint/2010/main" val="334213018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53" presetClass="entr" presetSubtype="16"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fltVal val="0"/>
                                              </p:val>
                                            </p:tav>
                                            <p:tav tm="100000">
                                              <p:val>
                                                <p:strVal val="#ppt_h"/>
                                              </p:val>
                                            </p:tav>
                                          </p:tavLst>
                                        </p:anim>
                                        <p:animEffect transition="in" filter="fade">
                                          <p:cBhvr>
                                            <p:cTn id="11" dur="500"/>
                                            <p:tgtEl>
                                              <p:spTgt spid="4"/>
                                            </p:tgtEl>
                                          </p:cBhvr>
                                        </p:animEffect>
                                      </p:childTnLst>
                                    </p:cTn>
                                  </p:par>
                                  <p:par>
                                    <p:cTn id="12" presetID="53" presetClass="entr" presetSubtype="16" fill="hold" grpId="0" nodeType="withEffect">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cBhvr>
                                            <p:cTn id="14" dur="500" fill="hold"/>
                                            <p:tgtEl>
                                              <p:spTgt spid="29"/>
                                            </p:tgtEl>
                                            <p:attrNameLst>
                                              <p:attrName>ppt_w</p:attrName>
                                            </p:attrNameLst>
                                          </p:cBhvr>
                                          <p:tavLst>
                                            <p:tav tm="0">
                                              <p:val>
                                                <p:fltVal val="0"/>
                                              </p:val>
                                            </p:tav>
                                            <p:tav tm="100000">
                                              <p:val>
                                                <p:strVal val="#ppt_w"/>
                                              </p:val>
                                            </p:tav>
                                          </p:tavLst>
                                        </p:anim>
                                        <p:anim calcmode="lin" valueType="num">
                                          <p:cBhvr>
                                            <p:cTn id="15" dur="500" fill="hold"/>
                                            <p:tgtEl>
                                              <p:spTgt spid="29"/>
                                            </p:tgtEl>
                                            <p:attrNameLst>
                                              <p:attrName>ppt_h</p:attrName>
                                            </p:attrNameLst>
                                          </p:cBhvr>
                                          <p:tavLst>
                                            <p:tav tm="0">
                                              <p:val>
                                                <p:fltVal val="0"/>
                                              </p:val>
                                            </p:tav>
                                            <p:tav tm="100000">
                                              <p:val>
                                                <p:strVal val="#ppt_h"/>
                                              </p:val>
                                            </p:tav>
                                          </p:tavLst>
                                        </p:anim>
                                        <p:animEffect transition="in" filter="fade">
                                          <p:cBhvr>
                                            <p:cTn id="16" dur="500"/>
                                            <p:tgtEl>
                                              <p:spTgt spid="29"/>
                                            </p:tgtEl>
                                          </p:cBhvr>
                                        </p:animEffect>
                                      </p:childTnLst>
                                    </p:cTn>
                                  </p:par>
                                  <p:par>
                                    <p:cTn id="17" presetID="8" presetClass="emph" presetSubtype="0" fill="hold" grpId="1" nodeType="withEffect" p14:presetBounceEnd="60000">
                                      <p:stCondLst>
                                        <p:cond delay="0"/>
                                      </p:stCondLst>
                                      <p:childTnLst>
                                        <p:animRot by="21600000" p14:bounceEnd="60000">
                                          <p:cBhvr>
                                            <p:cTn id="18" dur="2000" fill="hold"/>
                                            <p:tgtEl>
                                              <p:spTgt spid="4"/>
                                            </p:tgtEl>
                                            <p:attrNameLst>
                                              <p:attrName>r</p:attrName>
                                            </p:attrNameLst>
                                          </p:cBhvr>
                                        </p:animRot>
                                      </p:childTnLst>
                                    </p:cTn>
                                  </p:par>
                                  <p:par>
                                    <p:cTn id="19" presetID="8" presetClass="emph" presetSubtype="0" fill="hold" grpId="1" nodeType="withEffect" p14:presetBounceEnd="60000">
                                      <p:stCondLst>
                                        <p:cond delay="0"/>
                                      </p:stCondLst>
                                      <p:childTnLst>
                                        <p:animRot by="21600000" p14:bounceEnd="60000">
                                          <p:cBhvr>
                                            <p:cTn id="20" dur="2000" fill="hold"/>
                                            <p:tgtEl>
                                              <p:spTgt spid="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1" repeatCount="indefinite" fill="hold" display="0">
                      <p:stCondLst>
                        <p:cond delay="indefinite"/>
                      </p:stCondLst>
                      <p:endCondLst>
                        <p:cond evt="onStopAudio" delay="0">
                          <p:tgtEl>
                            <p:sldTgt/>
                          </p:tgtEl>
                        </p:cond>
                      </p:endCondLst>
                    </p:cTn>
                    <p:tgtEl>
                      <p:spTgt spid="2"/>
                    </p:tgtEl>
                  </p:cMediaNode>
                </p:audio>
              </p:childTnLst>
            </p:cTn>
          </p:par>
        </p:tnLst>
        <p:bldLst>
          <p:bldP spid="4" grpId="0"/>
          <p:bldP spid="4" grpId="1"/>
          <p:bldP spid="29" grpId="0"/>
          <p:bldP spid="29"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53" presetClass="entr" presetSubtype="16"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fltVal val="0"/>
                                              </p:val>
                                            </p:tav>
                                            <p:tav tm="100000">
                                              <p:val>
                                                <p:strVal val="#ppt_h"/>
                                              </p:val>
                                            </p:tav>
                                          </p:tavLst>
                                        </p:anim>
                                        <p:animEffect transition="in" filter="fade">
                                          <p:cBhvr>
                                            <p:cTn id="11" dur="500"/>
                                            <p:tgtEl>
                                              <p:spTgt spid="4"/>
                                            </p:tgtEl>
                                          </p:cBhvr>
                                        </p:animEffect>
                                      </p:childTnLst>
                                    </p:cTn>
                                  </p:par>
                                  <p:par>
                                    <p:cTn id="12" presetID="53" presetClass="entr" presetSubtype="16" fill="hold" grpId="0" nodeType="withEffect">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cBhvr>
                                            <p:cTn id="14" dur="500" fill="hold"/>
                                            <p:tgtEl>
                                              <p:spTgt spid="29"/>
                                            </p:tgtEl>
                                            <p:attrNameLst>
                                              <p:attrName>ppt_w</p:attrName>
                                            </p:attrNameLst>
                                          </p:cBhvr>
                                          <p:tavLst>
                                            <p:tav tm="0">
                                              <p:val>
                                                <p:fltVal val="0"/>
                                              </p:val>
                                            </p:tav>
                                            <p:tav tm="100000">
                                              <p:val>
                                                <p:strVal val="#ppt_w"/>
                                              </p:val>
                                            </p:tav>
                                          </p:tavLst>
                                        </p:anim>
                                        <p:anim calcmode="lin" valueType="num">
                                          <p:cBhvr>
                                            <p:cTn id="15" dur="500" fill="hold"/>
                                            <p:tgtEl>
                                              <p:spTgt spid="29"/>
                                            </p:tgtEl>
                                            <p:attrNameLst>
                                              <p:attrName>ppt_h</p:attrName>
                                            </p:attrNameLst>
                                          </p:cBhvr>
                                          <p:tavLst>
                                            <p:tav tm="0">
                                              <p:val>
                                                <p:fltVal val="0"/>
                                              </p:val>
                                            </p:tav>
                                            <p:tav tm="100000">
                                              <p:val>
                                                <p:strVal val="#ppt_h"/>
                                              </p:val>
                                            </p:tav>
                                          </p:tavLst>
                                        </p:anim>
                                        <p:animEffect transition="in" filter="fade">
                                          <p:cBhvr>
                                            <p:cTn id="16" dur="500"/>
                                            <p:tgtEl>
                                              <p:spTgt spid="29"/>
                                            </p:tgtEl>
                                          </p:cBhvr>
                                        </p:animEffect>
                                      </p:childTnLst>
                                    </p:cTn>
                                  </p:par>
                                  <p:par>
                                    <p:cTn id="17" presetID="8" presetClass="emph" presetSubtype="0" fill="hold" grpId="1" nodeType="withEffect">
                                      <p:stCondLst>
                                        <p:cond delay="0"/>
                                      </p:stCondLst>
                                      <p:childTnLst>
                                        <p:animRot by="21600000">
                                          <p:cBhvr>
                                            <p:cTn id="18" dur="2000" fill="hold"/>
                                            <p:tgtEl>
                                              <p:spTgt spid="4"/>
                                            </p:tgtEl>
                                            <p:attrNameLst>
                                              <p:attrName>r</p:attrName>
                                            </p:attrNameLst>
                                          </p:cBhvr>
                                        </p:animRot>
                                      </p:childTnLst>
                                    </p:cTn>
                                  </p:par>
                                  <p:par>
                                    <p:cTn id="19" presetID="8" presetClass="emph" presetSubtype="0" fill="hold" grpId="1" nodeType="withEffect">
                                      <p:stCondLst>
                                        <p:cond delay="0"/>
                                      </p:stCondLst>
                                      <p:childTnLst>
                                        <p:animRot by="21600000">
                                          <p:cBhvr>
                                            <p:cTn id="20" dur="2000" fill="hold"/>
                                            <p:tgtEl>
                                              <p:spTgt spid="29"/>
                                            </p:tgtEl>
                                            <p:attrNameLst>
                                              <p:attrName>r</p:attrName>
                                            </p:attrNameLst>
                                          </p:cBhvr>
                                        </p:animRot>
                                      </p:childTnLst>
                                    </p:cTn>
                                  </p:par>
                                  <p:par>
                                    <p:cTn id="21" presetID="53" presetClass="entr" presetSubtype="16" fill="hold" grpId="0" nodeType="withEffect">
                                      <p:stCondLst>
                                        <p:cond delay="0"/>
                                      </p:stCondLst>
                                      <p:childTnLst>
                                        <p:set>
                                          <p:cBhvr>
                                            <p:cTn id="22" dur="1" fill="hold">
                                              <p:stCondLst>
                                                <p:cond delay="0"/>
                                              </p:stCondLst>
                                            </p:cTn>
                                            <p:tgtEl>
                                              <p:spTgt spid="44"/>
                                            </p:tgtEl>
                                            <p:attrNameLst>
                                              <p:attrName>style.visibility</p:attrName>
                                            </p:attrNameLst>
                                          </p:cBhvr>
                                          <p:to>
                                            <p:strVal val="visible"/>
                                          </p:to>
                                        </p:set>
                                        <p:anim calcmode="lin" valueType="num">
                                          <p:cBhvr>
                                            <p:cTn id="23" dur="500" fill="hold"/>
                                            <p:tgtEl>
                                              <p:spTgt spid="44"/>
                                            </p:tgtEl>
                                            <p:attrNameLst>
                                              <p:attrName>ppt_w</p:attrName>
                                            </p:attrNameLst>
                                          </p:cBhvr>
                                          <p:tavLst>
                                            <p:tav tm="0">
                                              <p:val>
                                                <p:fltVal val="0"/>
                                              </p:val>
                                            </p:tav>
                                            <p:tav tm="100000">
                                              <p:val>
                                                <p:strVal val="#ppt_w"/>
                                              </p:val>
                                            </p:tav>
                                          </p:tavLst>
                                        </p:anim>
                                        <p:anim calcmode="lin" valueType="num">
                                          <p:cBhvr>
                                            <p:cTn id="24" dur="500" fill="hold"/>
                                            <p:tgtEl>
                                              <p:spTgt spid="44"/>
                                            </p:tgtEl>
                                            <p:attrNameLst>
                                              <p:attrName>ppt_h</p:attrName>
                                            </p:attrNameLst>
                                          </p:cBhvr>
                                          <p:tavLst>
                                            <p:tav tm="0">
                                              <p:val>
                                                <p:fltVal val="0"/>
                                              </p:val>
                                            </p:tav>
                                            <p:tav tm="100000">
                                              <p:val>
                                                <p:strVal val="#ppt_h"/>
                                              </p:val>
                                            </p:tav>
                                          </p:tavLst>
                                        </p:anim>
                                        <p:animEffect transition="in" filter="fade">
                                          <p:cBhvr>
                                            <p:cTn id="2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6" repeatCount="indefinite" fill="hold" display="0">
                      <p:stCondLst>
                        <p:cond delay="indefinite"/>
                      </p:stCondLst>
                      <p:endCondLst>
                        <p:cond evt="onStopAudio" delay="0">
                          <p:tgtEl>
                            <p:sldTgt/>
                          </p:tgtEl>
                        </p:cond>
                      </p:endCondLst>
                    </p:cTn>
                    <p:tgtEl>
                      <p:spTgt spid="2"/>
                    </p:tgtEl>
                  </p:cMediaNode>
                </p:audio>
              </p:childTnLst>
            </p:cTn>
          </p:par>
        </p:tnLst>
        <p:bldLst>
          <p:bldP spid="4" grpId="0"/>
          <p:bldP spid="4" grpId="1"/>
          <p:bldP spid="29" grpId="0"/>
          <p:bldP spid="29" grpId="1"/>
          <p:bldP spid="44"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 name="Rectangle 10">
            <a:extLst>
              <a:ext uri="{FF2B5EF4-FFF2-40B4-BE49-F238E27FC236}">
                <a16:creationId xmlns:a16="http://schemas.microsoft.com/office/drawing/2014/main" id="{13CD7DC4-2800-4003-9BEC-BD4EE208F2E2}"/>
              </a:ext>
            </a:extLst>
          </p:cNvPr>
          <p:cNvSpPr/>
          <p:nvPr/>
        </p:nvSpPr>
        <p:spPr>
          <a:xfrm>
            <a:off x="0" y="0"/>
            <a:ext cx="12192000" cy="6858000"/>
          </a:xfrm>
          <a:prstGeom prst="rect">
            <a:avLst/>
          </a:prstGeom>
          <a:solidFill>
            <a:schemeClr val="bg1"/>
          </a:solidFill>
          <a:ln>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6CF8A"/>
              </a:solidFill>
            </a:endParaRPr>
          </a:p>
        </p:txBody>
      </p:sp>
      <p:sp>
        <p:nvSpPr>
          <p:cNvPr id="19" name="Rectangle 18">
            <a:extLst>
              <a:ext uri="{FF2B5EF4-FFF2-40B4-BE49-F238E27FC236}">
                <a16:creationId xmlns:a16="http://schemas.microsoft.com/office/drawing/2014/main" id="{98029086-606F-48F6-87A5-64EF463B94BC}"/>
              </a:ext>
            </a:extLst>
          </p:cNvPr>
          <p:cNvSpPr/>
          <p:nvPr/>
        </p:nvSpPr>
        <p:spPr>
          <a:xfrm>
            <a:off x="222855" y="303404"/>
            <a:ext cx="11746290" cy="6251193"/>
          </a:xfrm>
          <a:prstGeom prst="rect">
            <a:avLst/>
          </a:prstGeom>
          <a:solidFill>
            <a:schemeClr val="bg1">
              <a:alpha val="92000"/>
            </a:schemeClr>
          </a:solidFill>
          <a:ln>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20" name="Picture 19">
            <a:extLst>
              <a:ext uri="{FF2B5EF4-FFF2-40B4-BE49-F238E27FC236}">
                <a16:creationId xmlns:a16="http://schemas.microsoft.com/office/drawing/2014/main" id="{9E77593B-50EF-40AD-960A-1BA33A274F2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rcRect t="34993"/>
          <a:stretch/>
        </p:blipFill>
        <p:spPr>
          <a:xfrm>
            <a:off x="4876800" y="5422858"/>
            <a:ext cx="9285989" cy="2673614"/>
          </a:xfrm>
          <a:prstGeom prst="rect">
            <a:avLst/>
          </a:prstGeom>
        </p:spPr>
      </p:pic>
      <p:sp>
        <p:nvSpPr>
          <p:cNvPr id="14" name="Cloud 13">
            <a:extLst>
              <a:ext uri="{FF2B5EF4-FFF2-40B4-BE49-F238E27FC236}">
                <a16:creationId xmlns:a16="http://schemas.microsoft.com/office/drawing/2014/main" id="{179F6310-9A58-4FD3-B7DC-3E71803AAC2A}"/>
              </a:ext>
            </a:extLst>
          </p:cNvPr>
          <p:cNvSpPr/>
          <p:nvPr/>
        </p:nvSpPr>
        <p:spPr>
          <a:xfrm>
            <a:off x="-1777233" y="6071010"/>
            <a:ext cx="2667000" cy="2344146"/>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59E15F9-6688-EA8F-7781-D141999CC374}"/>
              </a:ext>
            </a:extLst>
          </p:cNvPr>
          <p:cNvSpPr txBox="1"/>
          <p:nvPr/>
        </p:nvSpPr>
        <p:spPr>
          <a:xfrm>
            <a:off x="711114" y="561810"/>
            <a:ext cx="3874232" cy="5509200"/>
          </a:xfrm>
          <a:prstGeom prst="rect">
            <a:avLst/>
          </a:prstGeom>
          <a:noFill/>
        </p:spPr>
        <p:txBody>
          <a:bodyPr wrap="square" rtlCol="0">
            <a:spAutoFit/>
          </a:bodyPr>
          <a:lstStyle/>
          <a:p>
            <a:pPr algn="ctr"/>
            <a:r>
              <a:rPr lang="vi-VN" sz="4400" b="1"/>
              <a:t>Quan sát, đọc thông tin trong hình dưới đây và nói về quá trình hình thành cơ thể người.</a:t>
            </a:r>
            <a:endParaRPr lang="en-US" sz="4400" b="1"/>
          </a:p>
        </p:txBody>
      </p:sp>
      <p:pic>
        <p:nvPicPr>
          <p:cNvPr id="5" name="Picture 4">
            <a:extLst>
              <a:ext uri="{FF2B5EF4-FFF2-40B4-BE49-F238E27FC236}">
                <a16:creationId xmlns:a16="http://schemas.microsoft.com/office/drawing/2014/main" id="{FC7C8D83-96C4-BB66-6F16-E4419CE7CB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24043" y="418402"/>
            <a:ext cx="7019021" cy="602119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 name="Rectangle 10">
            <a:extLst>
              <a:ext uri="{FF2B5EF4-FFF2-40B4-BE49-F238E27FC236}">
                <a16:creationId xmlns:a16="http://schemas.microsoft.com/office/drawing/2014/main" id="{13CD7DC4-2800-4003-9BEC-BD4EE208F2E2}"/>
              </a:ext>
            </a:extLst>
          </p:cNvPr>
          <p:cNvSpPr/>
          <p:nvPr/>
        </p:nvSpPr>
        <p:spPr>
          <a:xfrm>
            <a:off x="0" y="0"/>
            <a:ext cx="12192000" cy="6858000"/>
          </a:xfrm>
          <a:prstGeom prst="rect">
            <a:avLst/>
          </a:prstGeom>
          <a:solidFill>
            <a:schemeClr val="bg1"/>
          </a:solidFill>
          <a:ln>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6CF8A"/>
              </a:solidFill>
              <a:effectLst/>
              <a:uLnTx/>
              <a:uFillTx/>
              <a:latin typeface="Aptos" panose="02110004020202020204"/>
              <a:ea typeface="+mn-ea"/>
              <a:cs typeface="+mn-cs"/>
            </a:endParaRPr>
          </a:p>
        </p:txBody>
      </p:sp>
      <p:sp>
        <p:nvSpPr>
          <p:cNvPr id="19" name="Rectangle 18">
            <a:extLst>
              <a:ext uri="{FF2B5EF4-FFF2-40B4-BE49-F238E27FC236}">
                <a16:creationId xmlns:a16="http://schemas.microsoft.com/office/drawing/2014/main" id="{98029086-606F-48F6-87A5-64EF463B94BC}"/>
              </a:ext>
            </a:extLst>
          </p:cNvPr>
          <p:cNvSpPr/>
          <p:nvPr/>
        </p:nvSpPr>
        <p:spPr>
          <a:xfrm>
            <a:off x="222855" y="303404"/>
            <a:ext cx="11746290" cy="6251193"/>
          </a:xfrm>
          <a:prstGeom prst="rect">
            <a:avLst/>
          </a:prstGeom>
          <a:solidFill>
            <a:schemeClr val="bg1">
              <a:alpha val="92000"/>
            </a:schemeClr>
          </a:solidFill>
          <a:ln>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0" name="Picture 19">
            <a:extLst>
              <a:ext uri="{FF2B5EF4-FFF2-40B4-BE49-F238E27FC236}">
                <a16:creationId xmlns:a16="http://schemas.microsoft.com/office/drawing/2014/main" id="{9E77593B-50EF-40AD-960A-1BA33A274F2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rcRect t="34993"/>
          <a:stretch/>
        </p:blipFill>
        <p:spPr>
          <a:xfrm>
            <a:off x="4876800" y="5422858"/>
            <a:ext cx="9285989" cy="2673614"/>
          </a:xfrm>
          <a:prstGeom prst="rect">
            <a:avLst/>
          </a:prstGeom>
        </p:spPr>
      </p:pic>
      <p:sp>
        <p:nvSpPr>
          <p:cNvPr id="14" name="Cloud 13">
            <a:extLst>
              <a:ext uri="{FF2B5EF4-FFF2-40B4-BE49-F238E27FC236}">
                <a16:creationId xmlns:a16="http://schemas.microsoft.com/office/drawing/2014/main" id="{179F6310-9A58-4FD3-B7DC-3E71803AAC2A}"/>
              </a:ext>
            </a:extLst>
          </p:cNvPr>
          <p:cNvSpPr/>
          <p:nvPr/>
        </p:nvSpPr>
        <p:spPr>
          <a:xfrm>
            <a:off x="-1777233" y="6071010"/>
            <a:ext cx="2667000" cy="2344146"/>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descr="tinhtrung gap trung.jpg">
            <a:extLst>
              <a:ext uri="{FF2B5EF4-FFF2-40B4-BE49-F238E27FC236}">
                <a16:creationId xmlns:a16="http://schemas.microsoft.com/office/drawing/2014/main" id="{D31605D1-A21E-200C-F11F-420D62189A2A}"/>
              </a:ext>
            </a:extLst>
          </p:cNvPr>
          <p:cNvPicPr>
            <a:picLocks noChangeAspect="1"/>
          </p:cNvPicPr>
          <p:nvPr/>
        </p:nvPicPr>
        <p:blipFill>
          <a:blip r:embed="rId5"/>
          <a:srcRect/>
          <a:stretch>
            <a:fillRect/>
          </a:stretch>
        </p:blipFill>
        <p:spPr bwMode="auto">
          <a:xfrm>
            <a:off x="1209853" y="638972"/>
            <a:ext cx="3324483" cy="2345289"/>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4" name="Picture 3" descr="tinh trung.jpg">
            <a:extLst>
              <a:ext uri="{FF2B5EF4-FFF2-40B4-BE49-F238E27FC236}">
                <a16:creationId xmlns:a16="http://schemas.microsoft.com/office/drawing/2014/main" id="{1A18C421-C696-E598-8032-5EE01F7412C0}"/>
              </a:ext>
            </a:extLst>
          </p:cNvPr>
          <p:cNvPicPr>
            <a:picLocks noChangeAspect="1"/>
          </p:cNvPicPr>
          <p:nvPr/>
        </p:nvPicPr>
        <p:blipFill>
          <a:blip r:embed="rId6"/>
          <a:srcRect/>
          <a:stretch>
            <a:fillRect/>
          </a:stretch>
        </p:blipFill>
        <p:spPr bwMode="auto">
          <a:xfrm>
            <a:off x="4249802" y="3873740"/>
            <a:ext cx="3737376" cy="2486499"/>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6" name="Picture 5" descr="trung ket hop voi tinh trung.jpg">
            <a:extLst>
              <a:ext uri="{FF2B5EF4-FFF2-40B4-BE49-F238E27FC236}">
                <a16:creationId xmlns:a16="http://schemas.microsoft.com/office/drawing/2014/main" id="{4A38B288-55D2-B93B-8483-4CB2B427693E}"/>
              </a:ext>
            </a:extLst>
          </p:cNvPr>
          <p:cNvPicPr>
            <a:picLocks noChangeAspect="1"/>
          </p:cNvPicPr>
          <p:nvPr/>
        </p:nvPicPr>
        <p:blipFill>
          <a:blip r:embed="rId7"/>
          <a:srcRect/>
          <a:stretch>
            <a:fillRect/>
          </a:stretch>
        </p:blipFill>
        <p:spPr bwMode="auto">
          <a:xfrm>
            <a:off x="8316638" y="719255"/>
            <a:ext cx="3400671" cy="234529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7" name="Rounded Rectangle 11">
            <a:extLst>
              <a:ext uri="{FF2B5EF4-FFF2-40B4-BE49-F238E27FC236}">
                <a16:creationId xmlns:a16="http://schemas.microsoft.com/office/drawing/2014/main" id="{5C538663-F611-969D-3D2C-7E35A0870D03}"/>
              </a:ext>
            </a:extLst>
          </p:cNvPr>
          <p:cNvSpPr/>
          <p:nvPr/>
        </p:nvSpPr>
        <p:spPr>
          <a:xfrm>
            <a:off x="3875363" y="719255"/>
            <a:ext cx="4766185" cy="3441661"/>
          </a:xfrm>
          <a:prstGeom prst="diamond">
            <a:avLst/>
          </a:prstGeom>
          <a:solidFill>
            <a:schemeClr val="accent4">
              <a:lumMod val="20000"/>
              <a:lumOff val="80000"/>
              <a:alpha val="87000"/>
            </a:schemeClr>
          </a:solidFill>
          <a:ln>
            <a:solidFill>
              <a:srgbClr val="F16A79"/>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Tinh</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err="1">
                <a:ln>
                  <a:noFill/>
                </a:ln>
                <a:solidFill>
                  <a:srgbClr val="FF0000"/>
                </a:solidFill>
                <a:effectLst/>
                <a:uLnTx/>
                <a:uFillTx/>
                <a:latin typeface="Times New Roman" panose="02020603050405020304" pitchFamily="18" charset="0"/>
                <a:ea typeface="+mn-ea"/>
                <a:cs typeface="Times New Roman" panose="02020603050405020304" pitchFamily="18" charset="0"/>
              </a:rPr>
              <a:t>trùng</a:t>
            </a:r>
            <a:r>
              <a:rPr kumimoji="0" lang="en-US" sz="36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gặp</a:t>
            </a:r>
            <a:r>
              <a:rPr lang="en-US" sz="3600" b="1">
                <a:solidFill>
                  <a:srgbClr val="FF0000"/>
                </a:solidFill>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trứng</a:t>
            </a:r>
            <a:r>
              <a:rPr lang="en-US" sz="3600" b="1">
                <a:solidFill>
                  <a:srgbClr val="FF0000"/>
                </a:solidFill>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tạo</a:t>
            </a:r>
            <a:r>
              <a:rPr kumimoji="0" lang="en-US" sz="3600" b="1" i="0" u="none" strike="noStrike" kern="1200" cap="none" spc="0" normalizeH="0" noProof="0">
                <a:ln>
                  <a:noFill/>
                </a:ln>
                <a:solidFill>
                  <a:srgbClr val="FF0000"/>
                </a:solidFill>
                <a:effectLst/>
                <a:uLnTx/>
                <a:uFillTx/>
                <a:latin typeface="Times New Roman" panose="02020603050405020304" pitchFamily="18" charset="0"/>
                <a:ea typeface="+mn-ea"/>
                <a:cs typeface="Times New Roman" panose="02020603050405020304" pitchFamily="18" charset="0"/>
              </a:rPr>
              <a:t> thành hợp tử</a:t>
            </a:r>
            <a:r>
              <a:rPr kumimoji="0" lang="en-US" sz="36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6624764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 name="Rectangle 10">
            <a:extLst>
              <a:ext uri="{FF2B5EF4-FFF2-40B4-BE49-F238E27FC236}">
                <a16:creationId xmlns:a16="http://schemas.microsoft.com/office/drawing/2014/main" id="{13CD7DC4-2800-4003-9BEC-BD4EE208F2E2}"/>
              </a:ext>
            </a:extLst>
          </p:cNvPr>
          <p:cNvSpPr/>
          <p:nvPr/>
        </p:nvSpPr>
        <p:spPr>
          <a:xfrm>
            <a:off x="0" y="0"/>
            <a:ext cx="12192000" cy="6858000"/>
          </a:xfrm>
          <a:prstGeom prst="rect">
            <a:avLst/>
          </a:prstGeom>
          <a:solidFill>
            <a:schemeClr val="bg1"/>
          </a:solidFill>
          <a:ln>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6CF8A"/>
              </a:solidFill>
              <a:effectLst/>
              <a:uLnTx/>
              <a:uFillTx/>
              <a:latin typeface="Aptos" panose="02110004020202020204"/>
              <a:ea typeface="+mn-ea"/>
              <a:cs typeface="+mn-cs"/>
            </a:endParaRPr>
          </a:p>
        </p:txBody>
      </p:sp>
      <p:sp>
        <p:nvSpPr>
          <p:cNvPr id="19" name="Rectangle 18">
            <a:extLst>
              <a:ext uri="{FF2B5EF4-FFF2-40B4-BE49-F238E27FC236}">
                <a16:creationId xmlns:a16="http://schemas.microsoft.com/office/drawing/2014/main" id="{98029086-606F-48F6-87A5-64EF463B94BC}"/>
              </a:ext>
            </a:extLst>
          </p:cNvPr>
          <p:cNvSpPr/>
          <p:nvPr/>
        </p:nvSpPr>
        <p:spPr>
          <a:xfrm>
            <a:off x="222855" y="303404"/>
            <a:ext cx="11746290" cy="6251193"/>
          </a:xfrm>
          <a:prstGeom prst="rect">
            <a:avLst/>
          </a:prstGeom>
          <a:solidFill>
            <a:schemeClr val="bg1">
              <a:alpha val="92000"/>
            </a:schemeClr>
          </a:solidFill>
          <a:ln>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0" name="Picture 19">
            <a:extLst>
              <a:ext uri="{FF2B5EF4-FFF2-40B4-BE49-F238E27FC236}">
                <a16:creationId xmlns:a16="http://schemas.microsoft.com/office/drawing/2014/main" id="{9E77593B-50EF-40AD-960A-1BA33A274F2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rcRect t="34993"/>
          <a:stretch/>
        </p:blipFill>
        <p:spPr>
          <a:xfrm>
            <a:off x="4876800" y="5422858"/>
            <a:ext cx="9285989" cy="2673614"/>
          </a:xfrm>
          <a:prstGeom prst="rect">
            <a:avLst/>
          </a:prstGeom>
        </p:spPr>
      </p:pic>
      <p:sp>
        <p:nvSpPr>
          <p:cNvPr id="14" name="Cloud 13">
            <a:extLst>
              <a:ext uri="{FF2B5EF4-FFF2-40B4-BE49-F238E27FC236}">
                <a16:creationId xmlns:a16="http://schemas.microsoft.com/office/drawing/2014/main" id="{179F6310-9A58-4FD3-B7DC-3E71803AAC2A}"/>
              </a:ext>
            </a:extLst>
          </p:cNvPr>
          <p:cNvSpPr/>
          <p:nvPr/>
        </p:nvSpPr>
        <p:spPr>
          <a:xfrm>
            <a:off x="-1777233" y="6071010"/>
            <a:ext cx="2667000" cy="2344146"/>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Rounded Rectangle 11">
            <a:extLst>
              <a:ext uri="{FF2B5EF4-FFF2-40B4-BE49-F238E27FC236}">
                <a16:creationId xmlns:a16="http://schemas.microsoft.com/office/drawing/2014/main" id="{19A27D24-DE71-0F22-E018-1FF247A3E36B}"/>
              </a:ext>
            </a:extLst>
          </p:cNvPr>
          <p:cNvSpPr/>
          <p:nvPr/>
        </p:nvSpPr>
        <p:spPr>
          <a:xfrm>
            <a:off x="130477" y="4718197"/>
            <a:ext cx="12192000" cy="1325401"/>
          </a:xfrm>
          <a:prstGeom prst="diamond">
            <a:avLst/>
          </a:prstGeom>
          <a:solidFill>
            <a:schemeClr val="accent4">
              <a:lumMod val="20000"/>
              <a:lumOff val="80000"/>
              <a:alpha val="87000"/>
            </a:schemeClr>
          </a:solidFill>
          <a:ln>
            <a:solidFill>
              <a:srgbClr val="F16A79"/>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H</a:t>
            </a:r>
            <a:r>
              <a:rPr kumimoji="0" lang="en-US" sz="3600" b="1" i="0" u="none" strike="noStrike" kern="1200" cap="none" spc="0" normalizeH="0" noProof="0">
                <a:ln>
                  <a:noFill/>
                </a:ln>
                <a:solidFill>
                  <a:srgbClr val="FF0000"/>
                </a:solidFill>
                <a:effectLst/>
                <a:uLnTx/>
                <a:uFillTx/>
                <a:latin typeface="Times New Roman" panose="02020603050405020304" pitchFamily="18" charset="0"/>
                <a:ea typeface="+mn-ea"/>
                <a:cs typeface="Times New Roman" panose="02020603050405020304" pitchFamily="18" charset="0"/>
              </a:rPr>
              <a:t>ợp tử phát triển thành phôi</a:t>
            </a:r>
            <a:r>
              <a:rPr kumimoji="0" lang="en-US" sz="36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026" name="Picture 2" descr="Phôi phát triển thành gì? Quá trình hình thành &amp; phát triển?">
            <a:extLst>
              <a:ext uri="{FF2B5EF4-FFF2-40B4-BE49-F238E27FC236}">
                <a16:creationId xmlns:a16="http://schemas.microsoft.com/office/drawing/2014/main" id="{FD789355-298C-64CB-AA99-3142C9B28C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3478" y="746852"/>
            <a:ext cx="7425044" cy="3836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80312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 name="Rectangle 10">
            <a:extLst>
              <a:ext uri="{FF2B5EF4-FFF2-40B4-BE49-F238E27FC236}">
                <a16:creationId xmlns:a16="http://schemas.microsoft.com/office/drawing/2014/main" id="{13CD7DC4-2800-4003-9BEC-BD4EE208F2E2}"/>
              </a:ext>
            </a:extLst>
          </p:cNvPr>
          <p:cNvSpPr/>
          <p:nvPr/>
        </p:nvSpPr>
        <p:spPr>
          <a:xfrm>
            <a:off x="0" y="0"/>
            <a:ext cx="12192000" cy="6858000"/>
          </a:xfrm>
          <a:prstGeom prst="rect">
            <a:avLst/>
          </a:prstGeom>
          <a:solidFill>
            <a:schemeClr val="bg1"/>
          </a:solidFill>
          <a:ln>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6CF8A"/>
              </a:solidFill>
              <a:effectLst/>
              <a:uLnTx/>
              <a:uFillTx/>
              <a:latin typeface="Aptos" panose="02110004020202020204"/>
              <a:ea typeface="+mn-ea"/>
              <a:cs typeface="+mn-cs"/>
            </a:endParaRPr>
          </a:p>
        </p:txBody>
      </p:sp>
      <p:sp>
        <p:nvSpPr>
          <p:cNvPr id="19" name="Rectangle 18">
            <a:extLst>
              <a:ext uri="{FF2B5EF4-FFF2-40B4-BE49-F238E27FC236}">
                <a16:creationId xmlns:a16="http://schemas.microsoft.com/office/drawing/2014/main" id="{98029086-606F-48F6-87A5-64EF463B94BC}"/>
              </a:ext>
            </a:extLst>
          </p:cNvPr>
          <p:cNvSpPr/>
          <p:nvPr/>
        </p:nvSpPr>
        <p:spPr>
          <a:xfrm>
            <a:off x="222855" y="303404"/>
            <a:ext cx="11746290" cy="6251193"/>
          </a:xfrm>
          <a:prstGeom prst="rect">
            <a:avLst/>
          </a:prstGeom>
          <a:solidFill>
            <a:schemeClr val="bg1">
              <a:alpha val="92000"/>
            </a:schemeClr>
          </a:solidFill>
          <a:ln>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0" name="Picture 19">
            <a:extLst>
              <a:ext uri="{FF2B5EF4-FFF2-40B4-BE49-F238E27FC236}">
                <a16:creationId xmlns:a16="http://schemas.microsoft.com/office/drawing/2014/main" id="{9E77593B-50EF-40AD-960A-1BA33A274F2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rcRect t="34993"/>
          <a:stretch/>
        </p:blipFill>
        <p:spPr>
          <a:xfrm>
            <a:off x="4876800" y="5422858"/>
            <a:ext cx="9285989" cy="2673614"/>
          </a:xfrm>
          <a:prstGeom prst="rect">
            <a:avLst/>
          </a:prstGeom>
        </p:spPr>
      </p:pic>
      <p:sp>
        <p:nvSpPr>
          <p:cNvPr id="14" name="Cloud 13">
            <a:extLst>
              <a:ext uri="{FF2B5EF4-FFF2-40B4-BE49-F238E27FC236}">
                <a16:creationId xmlns:a16="http://schemas.microsoft.com/office/drawing/2014/main" id="{179F6310-9A58-4FD3-B7DC-3E71803AAC2A}"/>
              </a:ext>
            </a:extLst>
          </p:cNvPr>
          <p:cNvSpPr/>
          <p:nvPr/>
        </p:nvSpPr>
        <p:spPr>
          <a:xfrm>
            <a:off x="-1777233" y="6071010"/>
            <a:ext cx="2667000" cy="2344146"/>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Rounded Rectangle 11">
            <a:extLst>
              <a:ext uri="{FF2B5EF4-FFF2-40B4-BE49-F238E27FC236}">
                <a16:creationId xmlns:a16="http://schemas.microsoft.com/office/drawing/2014/main" id="{19A27D24-DE71-0F22-E018-1FF247A3E36B}"/>
              </a:ext>
            </a:extLst>
          </p:cNvPr>
          <p:cNvSpPr/>
          <p:nvPr/>
        </p:nvSpPr>
        <p:spPr>
          <a:xfrm>
            <a:off x="6852795" y="930173"/>
            <a:ext cx="4191000" cy="4997654"/>
          </a:xfrm>
          <a:prstGeom prst="diamond">
            <a:avLst/>
          </a:prstGeom>
          <a:solidFill>
            <a:schemeClr val="accent4">
              <a:lumMod val="20000"/>
              <a:lumOff val="80000"/>
              <a:alpha val="87000"/>
            </a:schemeClr>
          </a:solidFill>
          <a:ln>
            <a:solidFill>
              <a:srgbClr val="F16A79"/>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US" sz="3600" b="1">
                <a:solidFill>
                  <a:srgbClr val="FF0000"/>
                </a:solidFill>
                <a:latin typeface="Times New Roman" panose="02020603050405020304" pitchFamily="18" charset="0"/>
                <a:cs typeface="Times New Roman" panose="02020603050405020304" pitchFamily="18" charset="0"/>
              </a:rPr>
              <a:t>Phôi phát triển thành thai nhi.</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2050" name="Picture 2" descr="Bí mật tuyệt vời về sự phát triển của thai nhi ở từng tuần tuổi">
            <a:extLst>
              <a:ext uri="{FF2B5EF4-FFF2-40B4-BE49-F238E27FC236}">
                <a16:creationId xmlns:a16="http://schemas.microsoft.com/office/drawing/2014/main" id="{AB95A335-D5B1-65D5-4D48-D2D8C069B0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7010" y="663895"/>
            <a:ext cx="5413373" cy="5407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01647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 name="Rectangle 10">
            <a:extLst>
              <a:ext uri="{FF2B5EF4-FFF2-40B4-BE49-F238E27FC236}">
                <a16:creationId xmlns:a16="http://schemas.microsoft.com/office/drawing/2014/main" id="{13CD7DC4-2800-4003-9BEC-BD4EE208F2E2}"/>
              </a:ext>
            </a:extLst>
          </p:cNvPr>
          <p:cNvSpPr/>
          <p:nvPr/>
        </p:nvSpPr>
        <p:spPr>
          <a:xfrm>
            <a:off x="0" y="0"/>
            <a:ext cx="12192000" cy="6858000"/>
          </a:xfrm>
          <a:prstGeom prst="rect">
            <a:avLst/>
          </a:prstGeom>
          <a:solidFill>
            <a:schemeClr val="bg1"/>
          </a:solidFill>
          <a:ln>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6CF8A"/>
              </a:solidFill>
              <a:effectLst/>
              <a:uLnTx/>
              <a:uFillTx/>
              <a:latin typeface="Aptos" panose="02110004020202020204"/>
              <a:ea typeface="+mn-ea"/>
              <a:cs typeface="+mn-cs"/>
            </a:endParaRPr>
          </a:p>
        </p:txBody>
      </p:sp>
      <p:sp>
        <p:nvSpPr>
          <p:cNvPr id="19" name="Rectangle 18">
            <a:extLst>
              <a:ext uri="{FF2B5EF4-FFF2-40B4-BE49-F238E27FC236}">
                <a16:creationId xmlns:a16="http://schemas.microsoft.com/office/drawing/2014/main" id="{98029086-606F-48F6-87A5-64EF463B94BC}"/>
              </a:ext>
            </a:extLst>
          </p:cNvPr>
          <p:cNvSpPr/>
          <p:nvPr/>
        </p:nvSpPr>
        <p:spPr>
          <a:xfrm>
            <a:off x="222855" y="303404"/>
            <a:ext cx="11746290" cy="6251193"/>
          </a:xfrm>
          <a:prstGeom prst="rect">
            <a:avLst/>
          </a:prstGeom>
          <a:solidFill>
            <a:schemeClr val="bg1">
              <a:alpha val="92000"/>
            </a:schemeClr>
          </a:solidFill>
          <a:ln>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0" name="Picture 19">
            <a:extLst>
              <a:ext uri="{FF2B5EF4-FFF2-40B4-BE49-F238E27FC236}">
                <a16:creationId xmlns:a16="http://schemas.microsoft.com/office/drawing/2014/main" id="{9E77593B-50EF-40AD-960A-1BA33A274F2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rcRect t="34993"/>
          <a:stretch/>
        </p:blipFill>
        <p:spPr>
          <a:xfrm>
            <a:off x="4876800" y="5422858"/>
            <a:ext cx="9285989" cy="2673614"/>
          </a:xfrm>
          <a:prstGeom prst="rect">
            <a:avLst/>
          </a:prstGeom>
        </p:spPr>
      </p:pic>
      <p:sp>
        <p:nvSpPr>
          <p:cNvPr id="14" name="Cloud 13">
            <a:extLst>
              <a:ext uri="{FF2B5EF4-FFF2-40B4-BE49-F238E27FC236}">
                <a16:creationId xmlns:a16="http://schemas.microsoft.com/office/drawing/2014/main" id="{179F6310-9A58-4FD3-B7DC-3E71803AAC2A}"/>
              </a:ext>
            </a:extLst>
          </p:cNvPr>
          <p:cNvSpPr/>
          <p:nvPr/>
        </p:nvSpPr>
        <p:spPr>
          <a:xfrm>
            <a:off x="-1777233" y="6071010"/>
            <a:ext cx="2667000" cy="2344146"/>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Rounded Rectangle 11">
            <a:extLst>
              <a:ext uri="{FF2B5EF4-FFF2-40B4-BE49-F238E27FC236}">
                <a16:creationId xmlns:a16="http://schemas.microsoft.com/office/drawing/2014/main" id="{19A27D24-DE71-0F22-E018-1FF247A3E36B}"/>
              </a:ext>
            </a:extLst>
          </p:cNvPr>
          <p:cNvSpPr/>
          <p:nvPr/>
        </p:nvSpPr>
        <p:spPr>
          <a:xfrm>
            <a:off x="7718270" y="685800"/>
            <a:ext cx="4152900" cy="4997654"/>
          </a:xfrm>
          <a:prstGeom prst="diamond">
            <a:avLst/>
          </a:prstGeom>
          <a:solidFill>
            <a:schemeClr val="accent4">
              <a:lumMod val="20000"/>
              <a:lumOff val="80000"/>
              <a:alpha val="87000"/>
            </a:schemeClr>
          </a:solidFill>
          <a:ln>
            <a:solidFill>
              <a:srgbClr val="F16A79"/>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vi-VN" sz="3600" b="1">
                <a:solidFill>
                  <a:srgbClr val="FF0000"/>
                </a:solidFill>
                <a:latin typeface="Times New Roman" panose="02020603050405020304" pitchFamily="18" charset="0"/>
                <a:cs typeface="Times New Roman" panose="02020603050405020304" pitchFamily="18" charset="0"/>
              </a:rPr>
              <a:t>Em bé được sinh ra sau khoảng</a:t>
            </a:r>
          </a:p>
          <a:p>
            <a:pPr lvl="0" algn="ctr">
              <a:defRPr/>
            </a:pPr>
            <a:r>
              <a:rPr lang="vi-VN" sz="3600" b="1">
                <a:solidFill>
                  <a:srgbClr val="FF0000"/>
                </a:solidFill>
                <a:latin typeface="Times New Roman" panose="02020603050405020304" pitchFamily="18" charset="0"/>
                <a:cs typeface="Times New Roman" panose="02020603050405020304" pitchFamily="18" charset="0"/>
              </a:rPr>
              <a:t>9 tháng.</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3074" name="Picture 2" descr="Sự phát triển của thai nhi trong bụng suốt 9 tháng thai kỳ: Nhiều ảnh mẹ  bầu cực sốc">
            <a:extLst>
              <a:ext uri="{FF2B5EF4-FFF2-40B4-BE49-F238E27FC236}">
                <a16:creationId xmlns:a16="http://schemas.microsoft.com/office/drawing/2014/main" id="{97769B51-8E7A-1C0E-2672-F996E50820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5823" y="1185613"/>
            <a:ext cx="6779592" cy="4237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45200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A98993-8D97-4BBD-BE46-99F00E52AB88}"/>
              </a:ext>
            </a:extLst>
          </p:cNvPr>
          <p:cNvPicPr>
            <a:picLocks noChangeAspect="1"/>
          </p:cNvPicPr>
          <p:nvPr/>
        </p:nvPicPr>
        <p:blipFill rotWithShape="1">
          <a:blip r:embed="rId2">
            <a:clrChange>
              <a:clrFrom>
                <a:srgbClr val="00B2FF"/>
              </a:clrFrom>
              <a:clrTo>
                <a:srgbClr val="00B2FF">
                  <a:alpha val="0"/>
                </a:srgbClr>
              </a:clrTo>
            </a:clrChange>
            <a:extLst>
              <a:ext uri="{28A0092B-C50C-407E-A947-70E740481C1C}">
                <a14:useLocalDpi xmlns:a14="http://schemas.microsoft.com/office/drawing/2010/main" val="0"/>
              </a:ext>
            </a:extLst>
          </a:blip>
          <a:srcRect l="4430" t="8227" r="2935" b="4394"/>
          <a:stretch/>
        </p:blipFill>
        <p:spPr>
          <a:xfrm>
            <a:off x="0" y="-346112"/>
            <a:ext cx="12687300" cy="7417250"/>
          </a:xfrm>
          <a:prstGeom prst="rect">
            <a:avLst/>
          </a:prstGeom>
        </p:spPr>
      </p:pic>
      <p:sp>
        <p:nvSpPr>
          <p:cNvPr id="3" name="Rectangle 2">
            <a:extLst>
              <a:ext uri="{FF2B5EF4-FFF2-40B4-BE49-F238E27FC236}">
                <a16:creationId xmlns:a16="http://schemas.microsoft.com/office/drawing/2014/main" id="{3560854D-3FB1-431D-B12D-D2621BACE690}"/>
              </a:ext>
            </a:extLst>
          </p:cNvPr>
          <p:cNvSpPr/>
          <p:nvPr/>
        </p:nvSpPr>
        <p:spPr>
          <a:xfrm>
            <a:off x="0" y="0"/>
            <a:ext cx="12192000" cy="6858000"/>
          </a:xfrm>
          <a:prstGeom prst="rect">
            <a:avLst/>
          </a:prstGeom>
          <a:solidFill>
            <a:schemeClr val="bg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6CF8A"/>
              </a:solidFill>
            </a:endParaRPr>
          </a:p>
        </p:txBody>
      </p:sp>
      <p:sp>
        <p:nvSpPr>
          <p:cNvPr id="4" name="Rectangle: Diagonal Corners Rounded 3">
            <a:extLst>
              <a:ext uri="{FF2B5EF4-FFF2-40B4-BE49-F238E27FC236}">
                <a16:creationId xmlns:a16="http://schemas.microsoft.com/office/drawing/2014/main" id="{3547FF4D-951F-40FF-9132-CE0BDDD80513}"/>
              </a:ext>
            </a:extLst>
          </p:cNvPr>
          <p:cNvSpPr/>
          <p:nvPr/>
        </p:nvSpPr>
        <p:spPr>
          <a:xfrm>
            <a:off x="461304" y="587280"/>
            <a:ext cx="11099994" cy="5897424"/>
          </a:xfrm>
          <a:prstGeom prst="round2DiagRect">
            <a:avLst>
              <a:gd name="adj1" fmla="val 35495"/>
              <a:gd name="adj2" fmla="val 0"/>
            </a:avLst>
          </a:prstGeom>
          <a:solidFill>
            <a:schemeClr val="accent5">
              <a:lumMod val="10000"/>
              <a:lumOff val="9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5" name="Picture 4">
            <a:extLst>
              <a:ext uri="{FF2B5EF4-FFF2-40B4-BE49-F238E27FC236}">
                <a16:creationId xmlns:a16="http://schemas.microsoft.com/office/drawing/2014/main" id="{478FCE5D-F7E6-4FE4-B9AF-36D7B0F8486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5941621" y="-2317285"/>
            <a:ext cx="9285989" cy="4112808"/>
          </a:xfrm>
          <a:prstGeom prst="rect">
            <a:avLst/>
          </a:prstGeom>
        </p:spPr>
      </p:pic>
      <p:pic>
        <p:nvPicPr>
          <p:cNvPr id="6" name="Picture 5">
            <a:extLst>
              <a:ext uri="{FF2B5EF4-FFF2-40B4-BE49-F238E27FC236}">
                <a16:creationId xmlns:a16="http://schemas.microsoft.com/office/drawing/2014/main" id="{54E124F7-6BC8-4242-91B8-13B66AF97A0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5856058" y="4059789"/>
            <a:ext cx="9285989" cy="4112808"/>
          </a:xfrm>
          <a:prstGeom prst="rect">
            <a:avLst/>
          </a:prstGeom>
        </p:spPr>
      </p:pic>
      <p:sp>
        <p:nvSpPr>
          <p:cNvPr id="8" name="Cloud 7">
            <a:extLst>
              <a:ext uri="{FF2B5EF4-FFF2-40B4-BE49-F238E27FC236}">
                <a16:creationId xmlns:a16="http://schemas.microsoft.com/office/drawing/2014/main" id="{2B85CF18-8DF5-4CDC-A4B2-17A459C9E8B8}"/>
              </a:ext>
            </a:extLst>
          </p:cNvPr>
          <p:cNvSpPr/>
          <p:nvPr/>
        </p:nvSpPr>
        <p:spPr>
          <a:xfrm>
            <a:off x="10858500" y="-626658"/>
            <a:ext cx="2667000" cy="2344146"/>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D350B58-DACE-4EB6-B0F6-E042C68CECED}"/>
              </a:ext>
            </a:extLst>
          </p:cNvPr>
          <p:cNvPicPr>
            <a:picLocks noChangeAspect="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rot="21440664" flipH="1">
            <a:off x="149532" y="5879137"/>
            <a:ext cx="1612100" cy="1166584"/>
          </a:xfrm>
          <a:prstGeom prst="rect">
            <a:avLst/>
          </a:prstGeom>
        </p:spPr>
      </p:pic>
      <p:sp>
        <p:nvSpPr>
          <p:cNvPr id="14" name="TextBox 13">
            <a:extLst>
              <a:ext uri="{FF2B5EF4-FFF2-40B4-BE49-F238E27FC236}">
                <a16:creationId xmlns:a16="http://schemas.microsoft.com/office/drawing/2014/main" id="{DE280825-C058-402A-A12A-CDDAE5730CB4}"/>
              </a:ext>
            </a:extLst>
          </p:cNvPr>
          <p:cNvSpPr txBox="1"/>
          <p:nvPr/>
        </p:nvSpPr>
        <p:spPr>
          <a:xfrm>
            <a:off x="1365746" y="1907607"/>
            <a:ext cx="9955807" cy="3693319"/>
          </a:xfrm>
          <a:prstGeom prst="rect">
            <a:avLst/>
          </a:prstGeom>
          <a:noFill/>
        </p:spPr>
        <p:txBody>
          <a:bodyPr wrap="square" lIns="0" tIns="0" rIns="0" bIns="0" rtlCol="0">
            <a:spAutoFit/>
          </a:bodyPr>
          <a:lstStyle/>
          <a:p>
            <a:pPr algn="just"/>
            <a:r>
              <a:rPr lang="vi-VN" sz="4000">
                <a:solidFill>
                  <a:schemeClr val="tx1">
                    <a:lumMod val="85000"/>
                    <a:lumOff val="15000"/>
                  </a:schemeClr>
                </a:solidFill>
                <a:latin typeface="Times New Roman" panose="02020603050405020304" pitchFamily="18" charset="0"/>
                <a:cs typeface="Times New Roman" panose="02020603050405020304" pitchFamily="18" charset="0"/>
              </a:rPr>
              <a:t>Quá trình thụ tinh diễn ra trong cơ quan sinh dục của người mẹ. Sự thụ tinh xảy ra khi tinh trùng của người bố kết hợp với trứng của người mẹ tạo thành hợp tử. Hợp tử phát triển thành phôi, phôi phát triển thành thai nhi trong cơ thể người mẹ. Sau khoảng 9 tháng, em bé được sinh ra.</a:t>
            </a:r>
            <a:endParaRPr lang="en-US" sz="40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CF3847E3-2295-49F6-8F59-267D325F28A9}"/>
              </a:ext>
            </a:extLst>
          </p:cNvPr>
          <p:cNvSpPr txBox="1"/>
          <p:nvPr/>
        </p:nvSpPr>
        <p:spPr>
          <a:xfrm>
            <a:off x="3536950" y="844526"/>
            <a:ext cx="4995934" cy="769441"/>
          </a:xfrm>
          <a:prstGeom prst="rect">
            <a:avLst/>
          </a:prstGeom>
          <a:noFill/>
        </p:spPr>
        <p:txBody>
          <a:bodyPr wrap="square" rtlCol="0">
            <a:spAutoFit/>
          </a:bodyPr>
          <a:lstStyle/>
          <a:p>
            <a:pPr algn="ctr"/>
            <a:r>
              <a:rPr lang="en-US" sz="4400" b="1">
                <a:solidFill>
                  <a:srgbClr val="FF0000"/>
                </a:solidFill>
                <a:latin typeface="Times New Roman" panose="02020603050405020304" pitchFamily="18" charset="0"/>
                <a:cs typeface="Times New Roman" panose="02020603050405020304" pitchFamily="18" charset="0"/>
              </a:rPr>
              <a:t>KẾT LUẬN</a:t>
            </a:r>
          </a:p>
        </p:txBody>
      </p:sp>
      <p:pic>
        <p:nvPicPr>
          <p:cNvPr id="16" name="Picture 15">
            <a:extLst>
              <a:ext uri="{FF2B5EF4-FFF2-40B4-BE49-F238E27FC236}">
                <a16:creationId xmlns:a16="http://schemas.microsoft.com/office/drawing/2014/main" id="{441A581D-8851-46A3-BF19-41878A1DC8B7}"/>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9879" y="-740874"/>
            <a:ext cx="3556000" cy="3556000"/>
          </a:xfrm>
          <a:prstGeom prst="rect">
            <a:avLst/>
          </a:prstGeom>
        </p:spPr>
      </p:pic>
    </p:spTree>
    <p:extLst>
      <p:ext uri="{BB962C8B-B14F-4D97-AF65-F5344CB8AC3E}">
        <p14:creationId xmlns:p14="http://schemas.microsoft.com/office/powerpoint/2010/main" val="1000282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BD4AF17-3A6B-4BCF-9DB3-CBA6E257C986}"/>
              </a:ext>
            </a:extLst>
          </p:cNvPr>
          <p:cNvSpPr/>
          <p:nvPr/>
        </p:nvSpPr>
        <p:spPr>
          <a:xfrm>
            <a:off x="0" y="0"/>
            <a:ext cx="12192000" cy="6858000"/>
          </a:xfrm>
          <a:prstGeom prst="rect">
            <a:avLst/>
          </a:prstGeom>
          <a:solidFill>
            <a:schemeClr val="bg2">
              <a:lumMod val="7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6CF8A"/>
              </a:solidFill>
              <a:effectLst/>
              <a:uLnTx/>
              <a:uFillTx/>
              <a:latin typeface="Aptos" panose="02110004020202020204"/>
              <a:ea typeface="+mn-ea"/>
              <a:cs typeface="+mn-cs"/>
            </a:endParaRPr>
          </a:p>
        </p:txBody>
      </p:sp>
      <p:sp>
        <p:nvSpPr>
          <p:cNvPr id="14" name="Diamond 13">
            <a:extLst>
              <a:ext uri="{FF2B5EF4-FFF2-40B4-BE49-F238E27FC236}">
                <a16:creationId xmlns:a16="http://schemas.microsoft.com/office/drawing/2014/main" id="{FA52912C-0C26-42A3-B4DF-C752D9FC8824}"/>
              </a:ext>
            </a:extLst>
          </p:cNvPr>
          <p:cNvSpPr/>
          <p:nvPr/>
        </p:nvSpPr>
        <p:spPr>
          <a:xfrm>
            <a:off x="-146611" y="-2813611"/>
            <a:ext cx="12485223" cy="12485223"/>
          </a:xfrm>
          <a:prstGeom prst="diamond">
            <a:avLst/>
          </a:prstGeom>
          <a:solidFill>
            <a:schemeClr val="accent4">
              <a:lumMod val="60000"/>
              <a:lumOff val="4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Diamond 12">
            <a:extLst>
              <a:ext uri="{FF2B5EF4-FFF2-40B4-BE49-F238E27FC236}">
                <a16:creationId xmlns:a16="http://schemas.microsoft.com/office/drawing/2014/main" id="{8FFE7592-7549-4EA1-8AC6-C6C727E3B8D9}"/>
              </a:ext>
            </a:extLst>
          </p:cNvPr>
          <p:cNvSpPr/>
          <p:nvPr/>
        </p:nvSpPr>
        <p:spPr>
          <a:xfrm>
            <a:off x="468778" y="-2198222"/>
            <a:ext cx="11254445" cy="11254445"/>
          </a:xfrm>
          <a:prstGeom prst="diamond">
            <a:avLst/>
          </a:prstGeom>
          <a:solidFill>
            <a:schemeClr val="accent4">
              <a:lumMod val="40000"/>
              <a:lumOff val="6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F23E964E-D774-49E0-A449-3254BBDA9AC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642995" y="-2539862"/>
            <a:ext cx="9285989" cy="4112808"/>
          </a:xfrm>
          <a:prstGeom prst="rect">
            <a:avLst/>
          </a:prstGeom>
        </p:spPr>
      </p:pic>
      <p:sp>
        <p:nvSpPr>
          <p:cNvPr id="12" name="Diamond 11">
            <a:extLst>
              <a:ext uri="{FF2B5EF4-FFF2-40B4-BE49-F238E27FC236}">
                <a16:creationId xmlns:a16="http://schemas.microsoft.com/office/drawing/2014/main" id="{12940C04-F08B-4DDA-B4C4-5E3F60BFB2A5}"/>
              </a:ext>
            </a:extLst>
          </p:cNvPr>
          <p:cNvSpPr/>
          <p:nvPr/>
        </p:nvSpPr>
        <p:spPr>
          <a:xfrm>
            <a:off x="1699555" y="-967445"/>
            <a:ext cx="8792890" cy="8792890"/>
          </a:xfrm>
          <a:prstGeom prst="diamond">
            <a:avLst/>
          </a:prstGeom>
          <a:solidFill>
            <a:schemeClr val="bg2"/>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Cloud 5">
            <a:extLst>
              <a:ext uri="{FF2B5EF4-FFF2-40B4-BE49-F238E27FC236}">
                <a16:creationId xmlns:a16="http://schemas.microsoft.com/office/drawing/2014/main" id="{A14027D4-F91F-4590-9FAF-78AD1B6F900F}"/>
              </a:ext>
            </a:extLst>
          </p:cNvPr>
          <p:cNvSpPr/>
          <p:nvPr/>
        </p:nvSpPr>
        <p:spPr>
          <a:xfrm>
            <a:off x="-1066800" y="5504454"/>
            <a:ext cx="2667000" cy="2344146"/>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Cloud 6">
            <a:extLst>
              <a:ext uri="{FF2B5EF4-FFF2-40B4-BE49-F238E27FC236}">
                <a16:creationId xmlns:a16="http://schemas.microsoft.com/office/drawing/2014/main" id="{DD7EDB9B-92AD-41C1-9720-858669DC771B}"/>
              </a:ext>
            </a:extLst>
          </p:cNvPr>
          <p:cNvSpPr/>
          <p:nvPr/>
        </p:nvSpPr>
        <p:spPr>
          <a:xfrm>
            <a:off x="10858500" y="-626658"/>
            <a:ext cx="2667000" cy="2344146"/>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9" name="图片 34">
            <a:extLst>
              <a:ext uri="{FF2B5EF4-FFF2-40B4-BE49-F238E27FC236}">
                <a16:creationId xmlns:a16="http://schemas.microsoft.com/office/drawing/2014/main" id="{7C15692B-47B1-4E06-884E-C08A51E32C28}"/>
              </a:ext>
            </a:extLst>
          </p:cNvPr>
          <p:cNvPicPr>
            <a:picLocks noChangeAspect="1"/>
          </p:cNvPicPr>
          <p:nvPr/>
        </p:nvPicPr>
        <p:blipFill>
          <a:blip r:embed="rId4"/>
          <a:stretch>
            <a:fillRect/>
          </a:stretch>
        </p:blipFill>
        <p:spPr>
          <a:xfrm rot="15971937">
            <a:off x="11350765" y="130319"/>
            <a:ext cx="686785" cy="605557"/>
          </a:xfrm>
          <a:prstGeom prst="rect">
            <a:avLst/>
          </a:prstGeom>
        </p:spPr>
      </p:pic>
      <p:pic>
        <p:nvPicPr>
          <p:cNvPr id="10" name="图片 35">
            <a:extLst>
              <a:ext uri="{FF2B5EF4-FFF2-40B4-BE49-F238E27FC236}">
                <a16:creationId xmlns:a16="http://schemas.microsoft.com/office/drawing/2014/main" id="{20E5C3D0-5E59-4E5A-8233-7E538AA0651C}"/>
              </a:ext>
            </a:extLst>
          </p:cNvPr>
          <p:cNvPicPr>
            <a:picLocks noChangeAspect="1"/>
          </p:cNvPicPr>
          <p:nvPr/>
        </p:nvPicPr>
        <p:blipFill>
          <a:blip r:embed="rId5"/>
          <a:stretch>
            <a:fillRect/>
          </a:stretch>
        </p:blipFill>
        <p:spPr>
          <a:xfrm flipH="1">
            <a:off x="73009" y="-35032"/>
            <a:ext cx="700493" cy="700837"/>
          </a:xfrm>
          <a:prstGeom prst="rect">
            <a:avLst/>
          </a:prstGeom>
        </p:spPr>
      </p:pic>
      <p:sp>
        <p:nvSpPr>
          <p:cNvPr id="11" name="Diamond 10">
            <a:extLst>
              <a:ext uri="{FF2B5EF4-FFF2-40B4-BE49-F238E27FC236}">
                <a16:creationId xmlns:a16="http://schemas.microsoft.com/office/drawing/2014/main" id="{A31F9525-DE8C-40F1-97D7-A3534D54997E}"/>
              </a:ext>
            </a:extLst>
          </p:cNvPr>
          <p:cNvSpPr/>
          <p:nvPr/>
        </p:nvSpPr>
        <p:spPr>
          <a:xfrm>
            <a:off x="2628900" y="-38100"/>
            <a:ext cx="6934200" cy="6934200"/>
          </a:xfrm>
          <a:prstGeom prst="diamond">
            <a:avLst/>
          </a:prstGeom>
          <a:solidFill>
            <a:schemeClr val="accent4">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FD466017-D23D-4B3F-91D6-C82D7F1AD28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495800" y="3768449"/>
            <a:ext cx="9285989" cy="4112808"/>
          </a:xfrm>
          <a:prstGeom prst="rect">
            <a:avLst/>
          </a:prstGeom>
        </p:spPr>
      </p:pic>
      <p:pic>
        <p:nvPicPr>
          <p:cNvPr id="15" name="Picture 14">
            <a:extLst>
              <a:ext uri="{FF2B5EF4-FFF2-40B4-BE49-F238E27FC236}">
                <a16:creationId xmlns:a16="http://schemas.microsoft.com/office/drawing/2014/main" id="{BE5627AC-AC10-4FBF-9B3F-EBA15FDC82AE}"/>
              </a:ext>
            </a:extLst>
          </p:cNvPr>
          <p:cNvPicPr>
            <a:picLocks noChangeAspect="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flipH="1">
            <a:off x="9614220" y="4968932"/>
            <a:ext cx="2573676" cy="1862421"/>
          </a:xfrm>
          <a:prstGeom prst="rect">
            <a:avLst/>
          </a:prstGeom>
        </p:spPr>
      </p:pic>
      <p:sp>
        <p:nvSpPr>
          <p:cNvPr id="2" name="TextBox 1">
            <a:extLst>
              <a:ext uri="{FF2B5EF4-FFF2-40B4-BE49-F238E27FC236}">
                <a16:creationId xmlns:a16="http://schemas.microsoft.com/office/drawing/2014/main" id="{2D283938-9B13-49A8-B7A3-7B76CA2F0FAE}"/>
              </a:ext>
            </a:extLst>
          </p:cNvPr>
          <p:cNvSpPr txBox="1"/>
          <p:nvPr/>
        </p:nvSpPr>
        <p:spPr>
          <a:xfrm>
            <a:off x="3700021" y="2714686"/>
            <a:ext cx="4865114" cy="101566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rPr>
              <a:t>LUYỆN</a:t>
            </a:r>
            <a:r>
              <a:rPr kumimoji="0" lang="en-US" sz="6600" b="1" i="0" u="none" strike="noStrike" kern="1200" cap="none" spc="0" normalizeH="0" noProof="0">
                <a:ln>
                  <a:noFill/>
                </a:ln>
                <a:solidFill>
                  <a:srgbClr val="00B0F0"/>
                </a:solidFill>
                <a:effectLst/>
                <a:uLnTx/>
                <a:uFillTx/>
                <a:latin typeface="Times New Roman" panose="02020603050405020304" pitchFamily="18" charset="0"/>
                <a:ea typeface="+mn-ea"/>
                <a:cs typeface="Times New Roman" panose="02020603050405020304" pitchFamily="18" charset="0"/>
              </a:rPr>
              <a:t> TẬP</a:t>
            </a:r>
            <a:endParaRPr kumimoji="0" lang="en-US" sz="6600"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endParaRPr>
          </a:p>
        </p:txBody>
      </p:sp>
      <p:pic>
        <p:nvPicPr>
          <p:cNvPr id="17" name="图片 6">
            <a:extLst>
              <a:ext uri="{FF2B5EF4-FFF2-40B4-BE49-F238E27FC236}">
                <a16:creationId xmlns:a16="http://schemas.microsoft.com/office/drawing/2014/main" id="{643BCACD-3D45-41AB-9162-37B52D683A98}"/>
              </a:ext>
            </a:extLst>
          </p:cNvPr>
          <p:cNvPicPr>
            <a:picLocks noChangeAspect="1"/>
          </p:cNvPicPr>
          <p:nvPr/>
        </p:nvPicPr>
        <p:blipFill rotWithShape="1">
          <a:blip r:embed="rId7" cstate="screen"/>
          <a:srcRect r="47310"/>
          <a:stretch/>
        </p:blipFill>
        <p:spPr>
          <a:xfrm>
            <a:off x="-1" y="4779668"/>
            <a:ext cx="3841013" cy="2051685"/>
          </a:xfrm>
          <a:prstGeom prst="rect">
            <a:avLst/>
          </a:prstGeom>
        </p:spPr>
      </p:pic>
      <p:pic>
        <p:nvPicPr>
          <p:cNvPr id="18" name="图片 6">
            <a:extLst>
              <a:ext uri="{FF2B5EF4-FFF2-40B4-BE49-F238E27FC236}">
                <a16:creationId xmlns:a16="http://schemas.microsoft.com/office/drawing/2014/main" id="{B31B0C7E-F3BC-4D27-B18F-EBB372A5E48D}"/>
              </a:ext>
            </a:extLst>
          </p:cNvPr>
          <p:cNvPicPr>
            <a:picLocks noChangeAspect="1"/>
          </p:cNvPicPr>
          <p:nvPr/>
        </p:nvPicPr>
        <p:blipFill rotWithShape="1">
          <a:blip r:embed="rId7" cstate="screen"/>
          <a:srcRect l="44600"/>
          <a:stretch/>
        </p:blipFill>
        <p:spPr>
          <a:xfrm>
            <a:off x="4098643" y="4724400"/>
            <a:ext cx="4038601" cy="2051685"/>
          </a:xfrm>
          <a:prstGeom prst="rect">
            <a:avLst/>
          </a:prstGeom>
        </p:spPr>
      </p:pic>
      <p:pic>
        <p:nvPicPr>
          <p:cNvPr id="19" name="图片 35">
            <a:extLst>
              <a:ext uri="{FF2B5EF4-FFF2-40B4-BE49-F238E27FC236}">
                <a16:creationId xmlns:a16="http://schemas.microsoft.com/office/drawing/2014/main" id="{48A2DE1A-8C29-40D6-8648-82B5DAC42CD8}"/>
              </a:ext>
            </a:extLst>
          </p:cNvPr>
          <p:cNvPicPr>
            <a:picLocks noChangeAspect="1"/>
          </p:cNvPicPr>
          <p:nvPr/>
        </p:nvPicPr>
        <p:blipFill>
          <a:blip r:embed="rId5"/>
          <a:stretch>
            <a:fillRect/>
          </a:stretch>
        </p:blipFill>
        <p:spPr>
          <a:xfrm flipH="1">
            <a:off x="380703" y="591626"/>
            <a:ext cx="700493" cy="700837"/>
          </a:xfrm>
          <a:prstGeom prst="rect">
            <a:avLst/>
          </a:prstGeom>
        </p:spPr>
      </p:pic>
      <p:pic>
        <p:nvPicPr>
          <p:cNvPr id="20" name="图片 35">
            <a:extLst>
              <a:ext uri="{FF2B5EF4-FFF2-40B4-BE49-F238E27FC236}">
                <a16:creationId xmlns:a16="http://schemas.microsoft.com/office/drawing/2014/main" id="{792EFAB7-4C81-4D77-A189-4C698B2F64A6}"/>
              </a:ext>
            </a:extLst>
          </p:cNvPr>
          <p:cNvPicPr>
            <a:picLocks noChangeAspect="1"/>
          </p:cNvPicPr>
          <p:nvPr/>
        </p:nvPicPr>
        <p:blipFill>
          <a:blip r:embed="rId5"/>
          <a:stretch>
            <a:fillRect/>
          </a:stretch>
        </p:blipFill>
        <p:spPr>
          <a:xfrm flipH="1">
            <a:off x="1581079" y="596424"/>
            <a:ext cx="700493" cy="700837"/>
          </a:xfrm>
          <a:prstGeom prst="rect">
            <a:avLst/>
          </a:prstGeom>
        </p:spPr>
      </p:pic>
      <p:pic>
        <p:nvPicPr>
          <p:cNvPr id="21" name="图片 35">
            <a:extLst>
              <a:ext uri="{FF2B5EF4-FFF2-40B4-BE49-F238E27FC236}">
                <a16:creationId xmlns:a16="http://schemas.microsoft.com/office/drawing/2014/main" id="{F039ACCB-D9DA-4F46-8578-90A8F194DF14}"/>
              </a:ext>
            </a:extLst>
          </p:cNvPr>
          <p:cNvPicPr>
            <a:picLocks noChangeAspect="1"/>
          </p:cNvPicPr>
          <p:nvPr/>
        </p:nvPicPr>
        <p:blipFill>
          <a:blip r:embed="rId5"/>
          <a:stretch>
            <a:fillRect/>
          </a:stretch>
        </p:blipFill>
        <p:spPr>
          <a:xfrm flipH="1">
            <a:off x="898509" y="70388"/>
            <a:ext cx="700493" cy="700837"/>
          </a:xfrm>
          <a:prstGeom prst="rect">
            <a:avLst/>
          </a:prstGeom>
        </p:spPr>
      </p:pic>
      <p:pic>
        <p:nvPicPr>
          <p:cNvPr id="22" name="图片 34">
            <a:extLst>
              <a:ext uri="{FF2B5EF4-FFF2-40B4-BE49-F238E27FC236}">
                <a16:creationId xmlns:a16="http://schemas.microsoft.com/office/drawing/2014/main" id="{5308DA23-6E75-4322-AD9F-1A2FDC6E5C71}"/>
              </a:ext>
            </a:extLst>
          </p:cNvPr>
          <p:cNvPicPr>
            <a:picLocks noChangeAspect="1"/>
          </p:cNvPicPr>
          <p:nvPr/>
        </p:nvPicPr>
        <p:blipFill>
          <a:blip r:embed="rId4"/>
          <a:stretch>
            <a:fillRect/>
          </a:stretch>
        </p:blipFill>
        <p:spPr>
          <a:xfrm rot="15971937">
            <a:off x="10869699" y="541481"/>
            <a:ext cx="686785" cy="605557"/>
          </a:xfrm>
          <a:prstGeom prst="rect">
            <a:avLst/>
          </a:prstGeom>
        </p:spPr>
      </p:pic>
      <p:pic>
        <p:nvPicPr>
          <p:cNvPr id="23" name="图片 34">
            <a:extLst>
              <a:ext uri="{FF2B5EF4-FFF2-40B4-BE49-F238E27FC236}">
                <a16:creationId xmlns:a16="http://schemas.microsoft.com/office/drawing/2014/main" id="{C44CC1BF-C03C-4950-9377-75FF92065450}"/>
              </a:ext>
            </a:extLst>
          </p:cNvPr>
          <p:cNvPicPr>
            <a:picLocks noChangeAspect="1"/>
          </p:cNvPicPr>
          <p:nvPr/>
        </p:nvPicPr>
        <p:blipFill>
          <a:blip r:embed="rId4"/>
          <a:stretch>
            <a:fillRect/>
          </a:stretch>
        </p:blipFill>
        <p:spPr>
          <a:xfrm rot="15971937">
            <a:off x="11479184" y="952643"/>
            <a:ext cx="686785" cy="605557"/>
          </a:xfrm>
          <a:prstGeom prst="rect">
            <a:avLst/>
          </a:prstGeom>
        </p:spPr>
      </p:pic>
    </p:spTree>
    <p:extLst>
      <p:ext uri="{BB962C8B-B14F-4D97-AF65-F5344CB8AC3E}">
        <p14:creationId xmlns:p14="http://schemas.microsoft.com/office/powerpoint/2010/main" val="34899837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anim calcmode="lin" valueType="num">
                                      <p:cBhvr>
                                        <p:cTn id="17" dur="1000" fill="hold"/>
                                        <p:tgtEl>
                                          <p:spTgt spid="17"/>
                                        </p:tgtEl>
                                        <p:attrNameLst>
                                          <p:attrName>ppt_x</p:attrName>
                                        </p:attrNameLst>
                                      </p:cBhvr>
                                      <p:tavLst>
                                        <p:tav tm="0">
                                          <p:val>
                                            <p:strVal val="#ppt_x"/>
                                          </p:val>
                                        </p:tav>
                                        <p:tav tm="100000">
                                          <p:val>
                                            <p:strVal val="#ppt_x"/>
                                          </p:val>
                                        </p:tav>
                                      </p:tavLst>
                                    </p:anim>
                                    <p:anim calcmode="lin" valueType="num">
                                      <p:cBhvr>
                                        <p:cTn id="18" dur="1000" fill="hold"/>
                                        <p:tgtEl>
                                          <p:spTgt spid="17"/>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42" presetClass="entr" presetSubtype="0"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0-#ppt_w/2"/>
                                          </p:val>
                                        </p:tav>
                                        <p:tav tm="100000">
                                          <p:val>
                                            <p:strVal val="#ppt_x"/>
                                          </p:val>
                                        </p:tav>
                                      </p:tavLst>
                                    </p:anim>
                                    <p:anim calcmode="lin" valueType="num">
                                      <p:cBhvr additive="base">
                                        <p:cTn id="28" dur="500" fill="hold"/>
                                        <p:tgtEl>
                                          <p:spTgt spid="19"/>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0-#ppt_w/2"/>
                                          </p:val>
                                        </p:tav>
                                        <p:tav tm="100000">
                                          <p:val>
                                            <p:strVal val="#ppt_x"/>
                                          </p:val>
                                        </p:tav>
                                      </p:tavLst>
                                    </p:anim>
                                    <p:anim calcmode="lin" valueType="num">
                                      <p:cBhvr additive="base">
                                        <p:cTn id="32" dur="500" fill="hold"/>
                                        <p:tgtEl>
                                          <p:spTgt spid="20"/>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fill="hold"/>
                                        <p:tgtEl>
                                          <p:spTgt spid="21"/>
                                        </p:tgtEl>
                                        <p:attrNameLst>
                                          <p:attrName>ppt_x</p:attrName>
                                        </p:attrNameLst>
                                      </p:cBhvr>
                                      <p:tavLst>
                                        <p:tav tm="0">
                                          <p:val>
                                            <p:strVal val="0-#ppt_w/2"/>
                                          </p:val>
                                        </p:tav>
                                        <p:tav tm="100000">
                                          <p:val>
                                            <p:strVal val="#ppt_x"/>
                                          </p:val>
                                        </p:tav>
                                      </p:tavLst>
                                    </p:anim>
                                    <p:anim calcmode="lin" valueType="num">
                                      <p:cBhvr additive="base">
                                        <p:cTn id="36" dur="500" fill="hold"/>
                                        <p:tgtEl>
                                          <p:spTgt spid="21"/>
                                        </p:tgtEl>
                                        <p:attrNameLst>
                                          <p:attrName>ppt_y</p:attrName>
                                        </p:attrNameLst>
                                      </p:cBhvr>
                                      <p:tavLst>
                                        <p:tav tm="0">
                                          <p:val>
                                            <p:strVal val="#ppt_y"/>
                                          </p:val>
                                        </p:tav>
                                        <p:tav tm="100000">
                                          <p:val>
                                            <p:strVal val="#ppt_y"/>
                                          </p:val>
                                        </p:tav>
                                      </p:tavLst>
                                    </p:anim>
                                  </p:childTnLst>
                                </p:cTn>
                              </p:par>
                            </p:childTnLst>
                          </p:cTn>
                        </p:par>
                        <p:par>
                          <p:cTn id="37" fill="hold">
                            <p:stCondLst>
                              <p:cond delay="2500"/>
                            </p:stCondLst>
                            <p:childTnLst>
                              <p:par>
                                <p:cTn id="38" presetID="2" presetClass="entr" presetSubtype="2" fill="hold" nodeType="after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additive="base">
                                        <p:cTn id="40" dur="500" fill="hold"/>
                                        <p:tgtEl>
                                          <p:spTgt spid="22"/>
                                        </p:tgtEl>
                                        <p:attrNameLst>
                                          <p:attrName>ppt_x</p:attrName>
                                        </p:attrNameLst>
                                      </p:cBhvr>
                                      <p:tavLst>
                                        <p:tav tm="0">
                                          <p:val>
                                            <p:strVal val="1+#ppt_w/2"/>
                                          </p:val>
                                        </p:tav>
                                        <p:tav tm="100000">
                                          <p:val>
                                            <p:strVal val="#ppt_x"/>
                                          </p:val>
                                        </p:tav>
                                      </p:tavLst>
                                    </p:anim>
                                    <p:anim calcmode="lin" valueType="num">
                                      <p:cBhvr additive="base">
                                        <p:cTn id="41" dur="500" fill="hold"/>
                                        <p:tgtEl>
                                          <p:spTgt spid="22"/>
                                        </p:tgtEl>
                                        <p:attrNameLst>
                                          <p:attrName>ppt_y</p:attrName>
                                        </p:attrNameLst>
                                      </p:cBhvr>
                                      <p:tavLst>
                                        <p:tav tm="0">
                                          <p:val>
                                            <p:strVal val="#ppt_y"/>
                                          </p:val>
                                        </p:tav>
                                        <p:tav tm="100000">
                                          <p:val>
                                            <p:strVal val="#ppt_y"/>
                                          </p:val>
                                        </p:tav>
                                      </p:tavLst>
                                    </p:anim>
                                  </p:childTnLst>
                                </p:cTn>
                              </p:par>
                            </p:childTnLst>
                          </p:cTn>
                        </p:par>
                        <p:par>
                          <p:cTn id="42" fill="hold">
                            <p:stCondLst>
                              <p:cond delay="3000"/>
                            </p:stCondLst>
                            <p:childTnLst>
                              <p:par>
                                <p:cTn id="43" presetID="2" presetClass="entr" presetSubtype="2" fill="hold" nodeType="afterEffect">
                                  <p:stCondLst>
                                    <p:cond delay="0"/>
                                  </p:stCondLst>
                                  <p:childTnLst>
                                    <p:set>
                                      <p:cBhvr>
                                        <p:cTn id="44" dur="1" fill="hold">
                                          <p:stCondLst>
                                            <p:cond delay="0"/>
                                          </p:stCondLst>
                                        </p:cTn>
                                        <p:tgtEl>
                                          <p:spTgt spid="23"/>
                                        </p:tgtEl>
                                        <p:attrNameLst>
                                          <p:attrName>style.visibility</p:attrName>
                                        </p:attrNameLst>
                                      </p:cBhvr>
                                      <p:to>
                                        <p:strVal val="visible"/>
                                      </p:to>
                                    </p:set>
                                    <p:anim calcmode="lin" valueType="num">
                                      <p:cBhvr additive="base">
                                        <p:cTn id="45" dur="500" fill="hold"/>
                                        <p:tgtEl>
                                          <p:spTgt spid="23"/>
                                        </p:tgtEl>
                                        <p:attrNameLst>
                                          <p:attrName>ppt_x</p:attrName>
                                        </p:attrNameLst>
                                      </p:cBhvr>
                                      <p:tavLst>
                                        <p:tav tm="0">
                                          <p:val>
                                            <p:strVal val="1+#ppt_w/2"/>
                                          </p:val>
                                        </p:tav>
                                        <p:tav tm="100000">
                                          <p:val>
                                            <p:strVal val="#ppt_x"/>
                                          </p:val>
                                        </p:tav>
                                      </p:tavLst>
                                    </p:anim>
                                    <p:anim calcmode="lin" valueType="num">
                                      <p:cBhvr additive="base">
                                        <p:cTn id="46" dur="500" fill="hold"/>
                                        <p:tgtEl>
                                          <p:spTgt spid="23"/>
                                        </p:tgtEl>
                                        <p:attrNameLst>
                                          <p:attrName>ppt_y</p:attrName>
                                        </p:attrNameLst>
                                      </p:cBhvr>
                                      <p:tavLst>
                                        <p:tav tm="0">
                                          <p:val>
                                            <p:strVal val="#ppt_y"/>
                                          </p:val>
                                        </p:tav>
                                        <p:tav tm="100000">
                                          <p:val>
                                            <p:strVal val="#ppt_y"/>
                                          </p:val>
                                        </p:tav>
                                      </p:tavLst>
                                    </p:anim>
                                  </p:childTnLst>
                                </p:cTn>
                              </p:par>
                              <p:par>
                                <p:cTn id="47" presetID="53" presetClass="entr" presetSubtype="16" fill="hold" grpId="0" nodeType="withEffect">
                                  <p:stCondLst>
                                    <p:cond delay="0"/>
                                  </p:stCondLst>
                                  <p:iterate type="lt">
                                    <p:tmPct val="0"/>
                                  </p:iterate>
                                  <p:childTnLst>
                                    <p:set>
                                      <p:cBhvr>
                                        <p:cTn id="48" dur="1" fill="hold">
                                          <p:stCondLst>
                                            <p:cond delay="0"/>
                                          </p:stCondLst>
                                        </p:cTn>
                                        <p:tgtEl>
                                          <p:spTgt spid="2"/>
                                        </p:tgtEl>
                                        <p:attrNameLst>
                                          <p:attrName>style.visibility</p:attrName>
                                        </p:attrNameLst>
                                      </p:cBhvr>
                                      <p:to>
                                        <p:strVal val="visible"/>
                                      </p:to>
                                    </p:set>
                                    <p:anim calcmode="lin" valueType="num">
                                      <p:cBhvr>
                                        <p:cTn id="49" dur="500" fill="hold"/>
                                        <p:tgtEl>
                                          <p:spTgt spid="2"/>
                                        </p:tgtEl>
                                        <p:attrNameLst>
                                          <p:attrName>ppt_w</p:attrName>
                                        </p:attrNameLst>
                                      </p:cBhvr>
                                      <p:tavLst>
                                        <p:tav tm="0">
                                          <p:val>
                                            <p:fltVal val="0"/>
                                          </p:val>
                                        </p:tav>
                                        <p:tav tm="100000">
                                          <p:val>
                                            <p:strVal val="#ppt_w"/>
                                          </p:val>
                                        </p:tav>
                                      </p:tavLst>
                                    </p:anim>
                                    <p:anim calcmode="lin" valueType="num">
                                      <p:cBhvr>
                                        <p:cTn id="50" dur="500" fill="hold"/>
                                        <p:tgtEl>
                                          <p:spTgt spid="2"/>
                                        </p:tgtEl>
                                        <p:attrNameLst>
                                          <p:attrName>ppt_h</p:attrName>
                                        </p:attrNameLst>
                                      </p:cBhvr>
                                      <p:tavLst>
                                        <p:tav tm="0">
                                          <p:val>
                                            <p:fltVal val="0"/>
                                          </p:val>
                                        </p:tav>
                                        <p:tav tm="100000">
                                          <p:val>
                                            <p:strVal val="#ppt_h"/>
                                          </p:val>
                                        </p:tav>
                                      </p:tavLst>
                                    </p:anim>
                                    <p:animEffect transition="in" filter="fade">
                                      <p:cBhvr>
                                        <p:cTn id="51" dur="500"/>
                                        <p:tgtEl>
                                          <p:spTgt spid="2"/>
                                        </p:tgtEl>
                                      </p:cBhvr>
                                    </p:animEffect>
                                  </p:childTnLst>
                                </p:cTn>
                              </p:par>
                              <p:par>
                                <p:cTn id="52" presetID="19" presetClass="emph" presetSubtype="0" fill="hold" grpId="1" nodeType="withEffect">
                                  <p:stCondLst>
                                    <p:cond delay="0"/>
                                  </p:stCondLst>
                                  <p:iterate type="lt">
                                    <p:tmPct val="10000"/>
                                  </p:iterate>
                                  <p:childTnLst>
                                    <p:animClr clrSpc="rgb" dir="cw">
                                      <p:cBhvr override="childStyle">
                                        <p:cTn id="53" dur="1000" fill="hold"/>
                                        <p:tgtEl>
                                          <p:spTgt spid="2"/>
                                        </p:tgtEl>
                                        <p:attrNameLst>
                                          <p:attrName>style.color</p:attrName>
                                        </p:attrNameLst>
                                      </p:cBhvr>
                                      <p:to>
                                        <a:schemeClr val="accent2"/>
                                      </p:to>
                                    </p:animClr>
                                    <p:animClr clrSpc="rgb" dir="cw">
                                      <p:cBhvr>
                                        <p:cTn id="54" dur="1000" fill="hold"/>
                                        <p:tgtEl>
                                          <p:spTgt spid="2"/>
                                        </p:tgtEl>
                                        <p:attrNameLst>
                                          <p:attrName>fillcolor</p:attrName>
                                        </p:attrNameLst>
                                      </p:cBhvr>
                                      <p:to>
                                        <a:schemeClr val="accent2"/>
                                      </p:to>
                                    </p:animClr>
                                    <p:set>
                                      <p:cBhvr>
                                        <p:cTn id="55" dur="1000" fill="hold"/>
                                        <p:tgtEl>
                                          <p:spTgt spid="2"/>
                                        </p:tgtEl>
                                        <p:attrNameLst>
                                          <p:attrName>fill.type</p:attrName>
                                        </p:attrNameLst>
                                      </p:cBhvr>
                                      <p:to>
                                        <p:strVal val="solid"/>
                                      </p:to>
                                    </p:set>
                                    <p:set>
                                      <p:cBhvr>
                                        <p:cTn id="56" dur="1000" fill="hold"/>
                                        <p:tgtEl>
                                          <p:spTgt spid="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 name="Rectangle 10">
            <a:extLst>
              <a:ext uri="{FF2B5EF4-FFF2-40B4-BE49-F238E27FC236}">
                <a16:creationId xmlns:a16="http://schemas.microsoft.com/office/drawing/2014/main" id="{13CD7DC4-2800-4003-9BEC-BD4EE208F2E2}"/>
              </a:ext>
            </a:extLst>
          </p:cNvPr>
          <p:cNvSpPr/>
          <p:nvPr/>
        </p:nvSpPr>
        <p:spPr>
          <a:xfrm>
            <a:off x="0" y="0"/>
            <a:ext cx="12192000" cy="6858000"/>
          </a:xfrm>
          <a:prstGeom prst="rect">
            <a:avLst/>
          </a:prstGeom>
          <a:solidFill>
            <a:schemeClr val="bg1"/>
          </a:solidFill>
          <a:ln>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6CF8A"/>
              </a:solidFill>
              <a:effectLst/>
              <a:uLnTx/>
              <a:uFillTx/>
              <a:latin typeface="Aptos" panose="02110004020202020204"/>
              <a:ea typeface="+mn-ea"/>
              <a:cs typeface="+mn-cs"/>
            </a:endParaRPr>
          </a:p>
        </p:txBody>
      </p:sp>
      <p:sp>
        <p:nvSpPr>
          <p:cNvPr id="19" name="Rectangle 18">
            <a:extLst>
              <a:ext uri="{FF2B5EF4-FFF2-40B4-BE49-F238E27FC236}">
                <a16:creationId xmlns:a16="http://schemas.microsoft.com/office/drawing/2014/main" id="{98029086-606F-48F6-87A5-64EF463B94BC}"/>
              </a:ext>
            </a:extLst>
          </p:cNvPr>
          <p:cNvSpPr/>
          <p:nvPr/>
        </p:nvSpPr>
        <p:spPr>
          <a:xfrm>
            <a:off x="222855" y="303404"/>
            <a:ext cx="11746290" cy="6251193"/>
          </a:xfrm>
          <a:prstGeom prst="rect">
            <a:avLst/>
          </a:prstGeom>
          <a:solidFill>
            <a:schemeClr val="bg1">
              <a:alpha val="92000"/>
            </a:schemeClr>
          </a:solidFill>
          <a:ln>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0" name="Picture 19">
            <a:extLst>
              <a:ext uri="{FF2B5EF4-FFF2-40B4-BE49-F238E27FC236}">
                <a16:creationId xmlns:a16="http://schemas.microsoft.com/office/drawing/2014/main" id="{9E77593B-50EF-40AD-960A-1BA33A274F2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rcRect t="34993"/>
          <a:stretch/>
        </p:blipFill>
        <p:spPr>
          <a:xfrm>
            <a:off x="4876800" y="5422858"/>
            <a:ext cx="9285989" cy="2673614"/>
          </a:xfrm>
          <a:prstGeom prst="rect">
            <a:avLst/>
          </a:prstGeom>
        </p:spPr>
      </p:pic>
      <p:sp>
        <p:nvSpPr>
          <p:cNvPr id="14" name="Cloud 13">
            <a:extLst>
              <a:ext uri="{FF2B5EF4-FFF2-40B4-BE49-F238E27FC236}">
                <a16:creationId xmlns:a16="http://schemas.microsoft.com/office/drawing/2014/main" id="{179F6310-9A58-4FD3-B7DC-3E71803AAC2A}"/>
              </a:ext>
            </a:extLst>
          </p:cNvPr>
          <p:cNvSpPr/>
          <p:nvPr/>
        </p:nvSpPr>
        <p:spPr>
          <a:xfrm>
            <a:off x="-1777233" y="6071010"/>
            <a:ext cx="2667000" cy="2344146"/>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259E15F9-6688-EA8F-7781-D141999CC374}"/>
              </a:ext>
            </a:extLst>
          </p:cNvPr>
          <p:cNvSpPr txBox="1"/>
          <p:nvPr/>
        </p:nvSpPr>
        <p:spPr>
          <a:xfrm>
            <a:off x="1435014" y="303036"/>
            <a:ext cx="904248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prstClr val="black"/>
                </a:solidFill>
                <a:effectLst/>
                <a:uLnTx/>
                <a:uFillTx/>
                <a:latin typeface="Arial" panose="020B0604020202020204" pitchFamily="34" charset="0"/>
                <a:ea typeface="+mn-ea"/>
                <a:cs typeface="+mn-cs"/>
              </a:rPr>
              <a:t>Mô tả quá trình hình thành cơ thể người theo gợi ý dưới đây.</a:t>
            </a:r>
            <a:endParaRPr kumimoji="0" lang="en-US" sz="4000" b="1"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96FFFA15-B346-9E64-463A-7D50AD426C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8957" y="1834188"/>
            <a:ext cx="10134600" cy="4662229"/>
          </a:xfrm>
          <a:prstGeom prst="rect">
            <a:avLst/>
          </a:prstGeom>
        </p:spPr>
      </p:pic>
      <p:sp>
        <p:nvSpPr>
          <p:cNvPr id="6" name="Rectangle 5">
            <a:extLst>
              <a:ext uri="{FF2B5EF4-FFF2-40B4-BE49-F238E27FC236}">
                <a16:creationId xmlns:a16="http://schemas.microsoft.com/office/drawing/2014/main" id="{4724B006-2C20-B1C4-70A3-2962B11446C9}"/>
              </a:ext>
            </a:extLst>
          </p:cNvPr>
          <p:cNvSpPr/>
          <p:nvPr/>
        </p:nvSpPr>
        <p:spPr>
          <a:xfrm>
            <a:off x="888957" y="1834188"/>
            <a:ext cx="939843" cy="37561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57990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 name="Rectangle 10">
            <a:extLst>
              <a:ext uri="{FF2B5EF4-FFF2-40B4-BE49-F238E27FC236}">
                <a16:creationId xmlns:a16="http://schemas.microsoft.com/office/drawing/2014/main" id="{13CD7DC4-2800-4003-9BEC-BD4EE208F2E2}"/>
              </a:ext>
            </a:extLst>
          </p:cNvPr>
          <p:cNvSpPr/>
          <p:nvPr/>
        </p:nvSpPr>
        <p:spPr>
          <a:xfrm>
            <a:off x="0" y="0"/>
            <a:ext cx="12192000" cy="6858000"/>
          </a:xfrm>
          <a:prstGeom prst="rect">
            <a:avLst/>
          </a:prstGeom>
          <a:solidFill>
            <a:schemeClr val="bg1"/>
          </a:solidFill>
          <a:ln>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6CF8A"/>
              </a:solidFill>
              <a:effectLst/>
              <a:uLnTx/>
              <a:uFillTx/>
              <a:latin typeface="Aptos" panose="02110004020202020204"/>
              <a:ea typeface="+mn-ea"/>
              <a:cs typeface="+mn-cs"/>
            </a:endParaRPr>
          </a:p>
        </p:txBody>
      </p:sp>
      <p:sp>
        <p:nvSpPr>
          <p:cNvPr id="19" name="Rectangle 18">
            <a:extLst>
              <a:ext uri="{FF2B5EF4-FFF2-40B4-BE49-F238E27FC236}">
                <a16:creationId xmlns:a16="http://schemas.microsoft.com/office/drawing/2014/main" id="{98029086-606F-48F6-87A5-64EF463B94BC}"/>
              </a:ext>
            </a:extLst>
          </p:cNvPr>
          <p:cNvSpPr/>
          <p:nvPr/>
        </p:nvSpPr>
        <p:spPr>
          <a:xfrm>
            <a:off x="222855" y="303404"/>
            <a:ext cx="11746290" cy="6251193"/>
          </a:xfrm>
          <a:prstGeom prst="rect">
            <a:avLst/>
          </a:prstGeom>
          <a:solidFill>
            <a:schemeClr val="bg1">
              <a:alpha val="92000"/>
            </a:schemeClr>
          </a:solidFill>
          <a:ln>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0" name="Picture 19">
            <a:extLst>
              <a:ext uri="{FF2B5EF4-FFF2-40B4-BE49-F238E27FC236}">
                <a16:creationId xmlns:a16="http://schemas.microsoft.com/office/drawing/2014/main" id="{9E77593B-50EF-40AD-960A-1BA33A274F2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rcRect t="34993"/>
          <a:stretch/>
        </p:blipFill>
        <p:spPr>
          <a:xfrm>
            <a:off x="4876800" y="5422858"/>
            <a:ext cx="9285989" cy="2673614"/>
          </a:xfrm>
          <a:prstGeom prst="rect">
            <a:avLst/>
          </a:prstGeom>
        </p:spPr>
      </p:pic>
      <p:sp>
        <p:nvSpPr>
          <p:cNvPr id="14" name="Cloud 13">
            <a:extLst>
              <a:ext uri="{FF2B5EF4-FFF2-40B4-BE49-F238E27FC236}">
                <a16:creationId xmlns:a16="http://schemas.microsoft.com/office/drawing/2014/main" id="{179F6310-9A58-4FD3-B7DC-3E71803AAC2A}"/>
              </a:ext>
            </a:extLst>
          </p:cNvPr>
          <p:cNvSpPr/>
          <p:nvPr/>
        </p:nvSpPr>
        <p:spPr>
          <a:xfrm>
            <a:off x="-1777233" y="6071010"/>
            <a:ext cx="2667000" cy="2344146"/>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96FFFA15-B346-9E64-463A-7D50AD426C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1927" y="740105"/>
            <a:ext cx="11588145" cy="5330905"/>
          </a:xfrm>
          <a:prstGeom prst="rect">
            <a:avLst/>
          </a:prstGeom>
        </p:spPr>
      </p:pic>
      <p:sp>
        <p:nvSpPr>
          <p:cNvPr id="6" name="Rectangle 5">
            <a:extLst>
              <a:ext uri="{FF2B5EF4-FFF2-40B4-BE49-F238E27FC236}">
                <a16:creationId xmlns:a16="http://schemas.microsoft.com/office/drawing/2014/main" id="{4724B006-2C20-B1C4-70A3-2962B11446C9}"/>
              </a:ext>
            </a:extLst>
          </p:cNvPr>
          <p:cNvSpPr/>
          <p:nvPr/>
        </p:nvSpPr>
        <p:spPr>
          <a:xfrm>
            <a:off x="419845" y="685800"/>
            <a:ext cx="939843" cy="37561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Rectangle: Rounded Corners 2">
            <a:extLst>
              <a:ext uri="{FF2B5EF4-FFF2-40B4-BE49-F238E27FC236}">
                <a16:creationId xmlns:a16="http://schemas.microsoft.com/office/drawing/2014/main" id="{F6093AB2-F5E5-9AF9-999C-3773683700E2}"/>
              </a:ext>
            </a:extLst>
          </p:cNvPr>
          <p:cNvSpPr/>
          <p:nvPr/>
        </p:nvSpPr>
        <p:spPr>
          <a:xfrm>
            <a:off x="3429000" y="2362200"/>
            <a:ext cx="1981200" cy="1066800"/>
          </a:xfrm>
          <a:prstGeom prst="roundRect">
            <a:avLst/>
          </a:prstGeom>
          <a:solidFill>
            <a:srgbClr val="C1E8FB"/>
          </a:solidFill>
          <a:ln>
            <a:solidFill>
              <a:srgbClr val="C1E8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rgbClr val="FF0000"/>
                </a:solidFill>
              </a:rPr>
              <a:t>Tinh trùng</a:t>
            </a:r>
          </a:p>
        </p:txBody>
      </p:sp>
      <p:sp>
        <p:nvSpPr>
          <p:cNvPr id="5" name="Rectangle 4">
            <a:extLst>
              <a:ext uri="{FF2B5EF4-FFF2-40B4-BE49-F238E27FC236}">
                <a16:creationId xmlns:a16="http://schemas.microsoft.com/office/drawing/2014/main" id="{213168CB-AA6D-9F3B-B0DE-F97CAD7D903A}"/>
              </a:ext>
            </a:extLst>
          </p:cNvPr>
          <p:cNvSpPr/>
          <p:nvPr/>
        </p:nvSpPr>
        <p:spPr>
          <a:xfrm>
            <a:off x="8991600" y="740105"/>
            <a:ext cx="2133600" cy="108869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23579E7-917F-4A96-614F-2D033EA6B5B7}"/>
              </a:ext>
            </a:extLst>
          </p:cNvPr>
          <p:cNvSpPr/>
          <p:nvPr/>
        </p:nvSpPr>
        <p:spPr>
          <a:xfrm>
            <a:off x="3429000" y="4693554"/>
            <a:ext cx="1981200" cy="1066800"/>
          </a:xfrm>
          <a:prstGeom prst="roundRect">
            <a:avLst/>
          </a:prstGeom>
          <a:solidFill>
            <a:srgbClr val="FBDAE8"/>
          </a:solidFill>
          <a:ln>
            <a:solidFill>
              <a:srgbClr val="FBDA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rgbClr val="FF0000"/>
                </a:solidFill>
              </a:rPr>
              <a:t>Trứng</a:t>
            </a:r>
          </a:p>
        </p:txBody>
      </p:sp>
      <p:sp>
        <p:nvSpPr>
          <p:cNvPr id="8" name="Rectangle 7">
            <a:extLst>
              <a:ext uri="{FF2B5EF4-FFF2-40B4-BE49-F238E27FC236}">
                <a16:creationId xmlns:a16="http://schemas.microsoft.com/office/drawing/2014/main" id="{E428860E-A0BC-76EF-DAC9-73115F188422}"/>
              </a:ext>
            </a:extLst>
          </p:cNvPr>
          <p:cNvSpPr/>
          <p:nvPr/>
        </p:nvSpPr>
        <p:spPr>
          <a:xfrm>
            <a:off x="1752600" y="740105"/>
            <a:ext cx="2133600" cy="108869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69C8972F-1752-ED03-2588-8D1435D3F09B}"/>
              </a:ext>
            </a:extLst>
          </p:cNvPr>
          <p:cNvSpPr/>
          <p:nvPr/>
        </p:nvSpPr>
        <p:spPr>
          <a:xfrm>
            <a:off x="6324600" y="3557808"/>
            <a:ext cx="1219200" cy="937992"/>
          </a:xfrm>
          <a:prstGeom prst="roundRect">
            <a:avLst/>
          </a:prstGeom>
          <a:solidFill>
            <a:srgbClr val="FFFAC2"/>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rgbClr val="FF0000"/>
                </a:solidFill>
              </a:rPr>
              <a:t>Phôi</a:t>
            </a:r>
          </a:p>
        </p:txBody>
      </p:sp>
      <p:sp>
        <p:nvSpPr>
          <p:cNvPr id="10" name="Rectangle 9">
            <a:extLst>
              <a:ext uri="{FF2B5EF4-FFF2-40B4-BE49-F238E27FC236}">
                <a16:creationId xmlns:a16="http://schemas.microsoft.com/office/drawing/2014/main" id="{8156F293-6861-62ED-A1AE-4165598BCD81}"/>
              </a:ext>
            </a:extLst>
          </p:cNvPr>
          <p:cNvSpPr/>
          <p:nvPr/>
        </p:nvSpPr>
        <p:spPr>
          <a:xfrm>
            <a:off x="4191437" y="820924"/>
            <a:ext cx="2133600" cy="108869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C4014088-4BB5-2953-909A-161D7A337A61}"/>
              </a:ext>
            </a:extLst>
          </p:cNvPr>
          <p:cNvSpPr/>
          <p:nvPr/>
        </p:nvSpPr>
        <p:spPr>
          <a:xfrm>
            <a:off x="8077200" y="3577021"/>
            <a:ext cx="1219200" cy="937992"/>
          </a:xfrm>
          <a:prstGeom prst="roundRect">
            <a:avLst/>
          </a:prstGeom>
          <a:solidFill>
            <a:srgbClr val="FFFAC2"/>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rgbClr val="FF0000"/>
                </a:solidFill>
              </a:rPr>
              <a:t>Thai nhi</a:t>
            </a:r>
          </a:p>
        </p:txBody>
      </p:sp>
      <p:sp>
        <p:nvSpPr>
          <p:cNvPr id="13" name="Rectangle 12">
            <a:extLst>
              <a:ext uri="{FF2B5EF4-FFF2-40B4-BE49-F238E27FC236}">
                <a16:creationId xmlns:a16="http://schemas.microsoft.com/office/drawing/2014/main" id="{E2702636-4E16-6869-B2C2-D2A8528CA008}"/>
              </a:ext>
            </a:extLst>
          </p:cNvPr>
          <p:cNvSpPr/>
          <p:nvPr/>
        </p:nvSpPr>
        <p:spPr>
          <a:xfrm>
            <a:off x="6777491" y="820924"/>
            <a:ext cx="2133600" cy="108869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77341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xit" presetSubtype="10" fill="hold" grpId="0" nodeType="withEffect">
                                  <p:stCondLst>
                                    <p:cond delay="0"/>
                                  </p:stCondLst>
                                  <p:childTnLst>
                                    <p:animEffect transition="out" filter="randombar(horizontal)">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par>
                                <p:cTn id="16" presetID="14" presetClass="exit" presetSubtype="10" fill="hold" grpId="0" nodeType="withEffect">
                                  <p:stCondLst>
                                    <p:cond delay="0"/>
                                  </p:stCondLst>
                                  <p:childTnLst>
                                    <p:animEffect transition="out" filter="randombar(horizontal)">
                                      <p:cBhvr>
                                        <p:cTn id="17" dur="500"/>
                                        <p:tgtEl>
                                          <p:spTgt spid="8"/>
                                        </p:tgtEl>
                                      </p:cBhvr>
                                    </p:animEffect>
                                    <p:set>
                                      <p:cBhvr>
                                        <p:cTn id="18" dur="1" fill="hold">
                                          <p:stCondLst>
                                            <p:cond delay="499"/>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par>
                                <p:cTn id="24" presetID="14" presetClass="exit" presetSubtype="10" fill="hold" grpId="0" nodeType="withEffect">
                                  <p:stCondLst>
                                    <p:cond delay="0"/>
                                  </p:stCondLst>
                                  <p:childTnLst>
                                    <p:animEffect transition="out" filter="randombar(horizontal)">
                                      <p:cBhvr>
                                        <p:cTn id="25" dur="500"/>
                                        <p:tgtEl>
                                          <p:spTgt spid="10"/>
                                        </p:tgtEl>
                                      </p:cBhvr>
                                    </p:animEffect>
                                    <p:set>
                                      <p:cBhvr>
                                        <p:cTn id="26" dur="1" fill="hold">
                                          <p:stCondLst>
                                            <p:cond delay="499"/>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500"/>
                                        <p:tgtEl>
                                          <p:spTgt spid="12"/>
                                        </p:tgtEl>
                                      </p:cBhvr>
                                    </p:animEffect>
                                  </p:childTnLst>
                                </p:cTn>
                              </p:par>
                              <p:par>
                                <p:cTn id="32" presetID="14" presetClass="exit" presetSubtype="10" fill="hold" grpId="0" nodeType="withEffect">
                                  <p:stCondLst>
                                    <p:cond delay="0"/>
                                  </p:stCondLst>
                                  <p:childTnLst>
                                    <p:animEffect transition="out" filter="randombar(horizontal)">
                                      <p:cBhvr>
                                        <p:cTn id="33" dur="500"/>
                                        <p:tgtEl>
                                          <p:spTgt spid="13"/>
                                        </p:tgtEl>
                                      </p:cBhvr>
                                    </p:animEffect>
                                    <p:set>
                                      <p:cBhvr>
                                        <p:cTn id="34"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8" grpId="0" animBg="1"/>
      <p:bldP spid="9" grpId="0" animBg="1"/>
      <p:bldP spid="10" grpId="0" animBg="1"/>
      <p:bldP spid="12"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A98993-8D97-4BBD-BE46-99F00E52AB88}"/>
              </a:ext>
            </a:extLst>
          </p:cNvPr>
          <p:cNvPicPr>
            <a:picLocks noChangeAspect="1"/>
          </p:cNvPicPr>
          <p:nvPr/>
        </p:nvPicPr>
        <p:blipFill rotWithShape="1">
          <a:blip r:embed="rId2">
            <a:clrChange>
              <a:clrFrom>
                <a:srgbClr val="00B2FF"/>
              </a:clrFrom>
              <a:clrTo>
                <a:srgbClr val="00B2FF">
                  <a:alpha val="0"/>
                </a:srgbClr>
              </a:clrTo>
            </a:clrChange>
            <a:extLst>
              <a:ext uri="{28A0092B-C50C-407E-A947-70E740481C1C}">
                <a14:useLocalDpi xmlns:a14="http://schemas.microsoft.com/office/drawing/2010/main" val="0"/>
              </a:ext>
            </a:extLst>
          </a:blip>
          <a:srcRect l="4430" t="8227" r="2935" b="4394"/>
          <a:stretch/>
        </p:blipFill>
        <p:spPr>
          <a:xfrm>
            <a:off x="0" y="-346112"/>
            <a:ext cx="12687300" cy="7417250"/>
          </a:xfrm>
          <a:prstGeom prst="rect">
            <a:avLst/>
          </a:prstGeom>
        </p:spPr>
      </p:pic>
      <p:sp>
        <p:nvSpPr>
          <p:cNvPr id="3" name="Rectangle 2">
            <a:extLst>
              <a:ext uri="{FF2B5EF4-FFF2-40B4-BE49-F238E27FC236}">
                <a16:creationId xmlns:a16="http://schemas.microsoft.com/office/drawing/2014/main" id="{3560854D-3FB1-431D-B12D-D2621BACE690}"/>
              </a:ext>
            </a:extLst>
          </p:cNvPr>
          <p:cNvSpPr/>
          <p:nvPr/>
        </p:nvSpPr>
        <p:spPr>
          <a:xfrm>
            <a:off x="0" y="0"/>
            <a:ext cx="12192000" cy="6858000"/>
          </a:xfrm>
          <a:prstGeom prst="rect">
            <a:avLst/>
          </a:prstGeom>
          <a:solidFill>
            <a:schemeClr val="bg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6CF8A"/>
              </a:solidFill>
              <a:effectLst/>
              <a:uLnTx/>
              <a:uFillTx/>
              <a:latin typeface="Aptos" panose="02110004020202020204"/>
              <a:ea typeface="+mn-ea"/>
              <a:cs typeface="+mn-cs"/>
            </a:endParaRPr>
          </a:p>
        </p:txBody>
      </p:sp>
      <p:sp>
        <p:nvSpPr>
          <p:cNvPr id="4" name="Rectangle: Diagonal Corners Rounded 3">
            <a:extLst>
              <a:ext uri="{FF2B5EF4-FFF2-40B4-BE49-F238E27FC236}">
                <a16:creationId xmlns:a16="http://schemas.microsoft.com/office/drawing/2014/main" id="{3547FF4D-951F-40FF-9132-CE0BDDD80513}"/>
              </a:ext>
            </a:extLst>
          </p:cNvPr>
          <p:cNvSpPr/>
          <p:nvPr/>
        </p:nvSpPr>
        <p:spPr>
          <a:xfrm>
            <a:off x="461304" y="587280"/>
            <a:ext cx="11099994" cy="5897424"/>
          </a:xfrm>
          <a:prstGeom prst="round2DiagRect">
            <a:avLst>
              <a:gd name="adj1" fmla="val 35495"/>
              <a:gd name="adj2" fmla="val 0"/>
            </a:avLst>
          </a:prstGeom>
          <a:solidFill>
            <a:schemeClr val="accent5">
              <a:lumMod val="10000"/>
              <a:lumOff val="9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478FCE5D-F7E6-4FE4-B9AF-36D7B0F8486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5941621" y="-2317285"/>
            <a:ext cx="9285989" cy="4112808"/>
          </a:xfrm>
          <a:prstGeom prst="rect">
            <a:avLst/>
          </a:prstGeom>
        </p:spPr>
      </p:pic>
      <p:pic>
        <p:nvPicPr>
          <p:cNvPr id="6" name="Picture 5">
            <a:extLst>
              <a:ext uri="{FF2B5EF4-FFF2-40B4-BE49-F238E27FC236}">
                <a16:creationId xmlns:a16="http://schemas.microsoft.com/office/drawing/2014/main" id="{54E124F7-6BC8-4242-91B8-13B66AF97A0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5856058" y="4059789"/>
            <a:ext cx="9285989" cy="4112808"/>
          </a:xfrm>
          <a:prstGeom prst="rect">
            <a:avLst/>
          </a:prstGeom>
        </p:spPr>
      </p:pic>
      <p:sp>
        <p:nvSpPr>
          <p:cNvPr id="8" name="Cloud 7">
            <a:extLst>
              <a:ext uri="{FF2B5EF4-FFF2-40B4-BE49-F238E27FC236}">
                <a16:creationId xmlns:a16="http://schemas.microsoft.com/office/drawing/2014/main" id="{2B85CF18-8DF5-4CDC-A4B2-17A459C9E8B8}"/>
              </a:ext>
            </a:extLst>
          </p:cNvPr>
          <p:cNvSpPr/>
          <p:nvPr/>
        </p:nvSpPr>
        <p:spPr>
          <a:xfrm>
            <a:off x="10858500" y="-626658"/>
            <a:ext cx="2667000" cy="2344146"/>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 name="Picture 10">
            <a:extLst>
              <a:ext uri="{FF2B5EF4-FFF2-40B4-BE49-F238E27FC236}">
                <a16:creationId xmlns:a16="http://schemas.microsoft.com/office/drawing/2014/main" id="{ED350B58-DACE-4EB6-B0F6-E042C68CECED}"/>
              </a:ext>
            </a:extLst>
          </p:cNvPr>
          <p:cNvPicPr>
            <a:picLocks noChangeAspect="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rot="21440664" flipH="1">
            <a:off x="149532" y="5879137"/>
            <a:ext cx="1612100" cy="1166584"/>
          </a:xfrm>
          <a:prstGeom prst="rect">
            <a:avLst/>
          </a:prstGeom>
        </p:spPr>
      </p:pic>
      <p:sp>
        <p:nvSpPr>
          <p:cNvPr id="14" name="TextBox 13">
            <a:extLst>
              <a:ext uri="{FF2B5EF4-FFF2-40B4-BE49-F238E27FC236}">
                <a16:creationId xmlns:a16="http://schemas.microsoft.com/office/drawing/2014/main" id="{DE280825-C058-402A-A12A-CDDAE5730CB4}"/>
              </a:ext>
            </a:extLst>
          </p:cNvPr>
          <p:cNvSpPr txBox="1"/>
          <p:nvPr/>
        </p:nvSpPr>
        <p:spPr>
          <a:xfrm>
            <a:off x="1219200" y="1488532"/>
            <a:ext cx="9955807" cy="4924425"/>
          </a:xfrm>
          <a:prstGeom prst="rect">
            <a:avLst/>
          </a:prstGeom>
          <a:noFill/>
        </p:spPr>
        <p:txBody>
          <a:bodyPr wrap="square" lIns="0" tIns="0" rIns="0" bIns="0" rtlCol="0">
            <a:spAutoFit/>
          </a:bodyPr>
          <a:lstStyle/>
          <a:p>
            <a:pPr lvl="0" algn="just"/>
            <a:r>
              <a:rPr lang="vi-VN" sz="3200" b="1">
                <a:solidFill>
                  <a:prstClr val="black">
                    <a:lumMod val="85000"/>
                    <a:lumOff val="15000"/>
                  </a:prstClr>
                </a:solidFill>
                <a:latin typeface="Times New Roman" panose="02020603050405020304" pitchFamily="18" charset="0"/>
                <a:cs typeface="Times New Roman" panose="02020603050405020304" pitchFamily="18" charset="0"/>
              </a:rPr>
              <a:t>•	Thai nhi được nuôi dưỡng nhờ chất dinh dưỡng lấy từ cơ thể người mẹ qua nhau thai.</a:t>
            </a:r>
          </a:p>
          <a:p>
            <a:pPr lvl="0" algn="just"/>
            <a:r>
              <a:rPr lang="vi-VN" sz="3200" b="1">
                <a:solidFill>
                  <a:prstClr val="black">
                    <a:lumMod val="85000"/>
                    <a:lumOff val="15000"/>
                  </a:prstClr>
                </a:solidFill>
                <a:latin typeface="Times New Roman" panose="02020603050405020304" pitchFamily="18" charset="0"/>
                <a:cs typeface="Times New Roman" panose="02020603050405020304" pitchFamily="18" charset="0"/>
              </a:rPr>
              <a:t>•	 Thai nhi một tháng tuổi có kích thước từ 4 mm đến 7 mm (bằng hạt đậu xanh).</a:t>
            </a:r>
          </a:p>
          <a:p>
            <a:pPr lvl="0" algn="just"/>
            <a:r>
              <a:rPr lang="vi-VN" sz="3200" b="1">
                <a:solidFill>
                  <a:prstClr val="black">
                    <a:lumMod val="85000"/>
                    <a:lumOff val="15000"/>
                  </a:prstClr>
                </a:solidFill>
                <a:latin typeface="Times New Roman" panose="02020603050405020304" pitchFamily="18" charset="0"/>
                <a:cs typeface="Times New Roman" panose="02020603050405020304" pitchFamily="18" charset="0"/>
              </a:rPr>
              <a:t>•	Thai nhi ba tháng tuổi có đầu, mình, tay chân và hình thành đầy đủ các bộ phận của cơ thể.</a:t>
            </a:r>
          </a:p>
          <a:p>
            <a:pPr lvl="0" algn="just"/>
            <a:r>
              <a:rPr lang="vi-VN" sz="3200" b="1">
                <a:solidFill>
                  <a:prstClr val="black">
                    <a:lumMod val="85000"/>
                    <a:lumOff val="15000"/>
                  </a:prstClr>
                </a:solidFill>
                <a:latin typeface="Times New Roman" panose="02020603050405020304" pitchFamily="18" charset="0"/>
                <a:cs typeface="Times New Roman" panose="02020603050405020304" pitchFamily="18" charset="0"/>
              </a:rPr>
              <a:t>•	Thai nhi năm tháng tuổi đã cảm nhận được tiếng động bên ngoài và thường xuyên cử động.</a:t>
            </a:r>
          </a:p>
          <a:p>
            <a:pPr lvl="0" algn="just"/>
            <a:r>
              <a:rPr lang="vi-VN" sz="3200" b="1">
                <a:solidFill>
                  <a:prstClr val="black">
                    <a:lumMod val="85000"/>
                    <a:lumOff val="15000"/>
                  </a:prstClr>
                </a:solidFill>
                <a:latin typeface="Times New Roman" panose="02020603050405020304" pitchFamily="18" charset="0"/>
                <a:cs typeface="Times New Roman" panose="02020603050405020304" pitchFamily="18" charset="0"/>
              </a:rPr>
              <a:t>•	Thai nhi chín tháng tuổi đã phát triển hoàn chỉnh và chuẩn bị chào đời.</a:t>
            </a:r>
            <a:endParaRPr kumimoji="0" lang="en-US" sz="3200" b="1"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CF3847E3-2295-49F6-8F59-267D325F28A9}"/>
              </a:ext>
            </a:extLst>
          </p:cNvPr>
          <p:cNvSpPr txBox="1"/>
          <p:nvPr/>
        </p:nvSpPr>
        <p:spPr>
          <a:xfrm>
            <a:off x="3556000" y="730515"/>
            <a:ext cx="4995934" cy="769441"/>
          </a:xfrm>
          <a:prstGeom prst="rect">
            <a:avLst/>
          </a:prstGeom>
          <a:noFill/>
        </p:spPr>
        <p:txBody>
          <a:bodyPr wrap="square" rtlCol="0">
            <a:spAutoFit/>
          </a:bodyPr>
          <a:lstStyle/>
          <a:p>
            <a:pPr lvl="0" algn="ctr"/>
            <a:r>
              <a:rPr lang="en-US" sz="4400" b="1">
                <a:solidFill>
                  <a:srgbClr val="FF0000"/>
                </a:solidFill>
                <a:latin typeface="Times New Roman" panose="02020603050405020304" pitchFamily="18" charset="0"/>
                <a:cs typeface="Times New Roman" panose="02020603050405020304" pitchFamily="18" charset="0"/>
              </a:rPr>
              <a:t>Em tìm hiểu thêm</a:t>
            </a:r>
            <a:endParaRPr kumimoji="0" lang="en-US" sz="4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6" name="Picture 15">
            <a:extLst>
              <a:ext uri="{FF2B5EF4-FFF2-40B4-BE49-F238E27FC236}">
                <a16:creationId xmlns:a16="http://schemas.microsoft.com/office/drawing/2014/main" id="{441A581D-8851-46A3-BF19-41878A1DC8B7}"/>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9879" y="-740874"/>
            <a:ext cx="3556000" cy="3556000"/>
          </a:xfrm>
          <a:prstGeom prst="rect">
            <a:avLst/>
          </a:prstGeom>
        </p:spPr>
      </p:pic>
    </p:spTree>
    <p:extLst>
      <p:ext uri="{BB962C8B-B14F-4D97-AF65-F5344CB8AC3E}">
        <p14:creationId xmlns:p14="http://schemas.microsoft.com/office/powerpoint/2010/main" val="27758874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A745B6BF-529B-4BB7-9FE5-7C22340E9D24}"/>
              </a:ext>
            </a:extLst>
          </p:cNvPr>
          <p:cNvSpPr/>
          <p:nvPr/>
        </p:nvSpPr>
        <p:spPr>
          <a:xfrm>
            <a:off x="0" y="0"/>
            <a:ext cx="12192000" cy="6858000"/>
          </a:xfrm>
          <a:custGeom>
            <a:avLst/>
            <a:gdLst>
              <a:gd name="connsiteX0" fmla="*/ 6096000 w 12192000"/>
              <a:gd name="connsiteY0" fmla="*/ 657225 h 6858000"/>
              <a:gd name="connsiteX1" fmla="*/ 3324225 w 12192000"/>
              <a:gd name="connsiteY1" fmla="*/ 3429000 h 6858000"/>
              <a:gd name="connsiteX2" fmla="*/ 6096000 w 12192000"/>
              <a:gd name="connsiteY2" fmla="*/ 6200775 h 6858000"/>
              <a:gd name="connsiteX3" fmla="*/ 8867775 w 12192000"/>
              <a:gd name="connsiteY3" fmla="*/ 34290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6096000" y="657225"/>
                </a:moveTo>
                <a:lnTo>
                  <a:pt x="3324225" y="3429000"/>
                </a:lnTo>
                <a:lnTo>
                  <a:pt x="6096000" y="6200775"/>
                </a:lnTo>
                <a:lnTo>
                  <a:pt x="8867775" y="3429000"/>
                </a:lnTo>
                <a:close/>
                <a:moveTo>
                  <a:pt x="0" y="0"/>
                </a:moveTo>
                <a:lnTo>
                  <a:pt x="12192000" y="0"/>
                </a:lnTo>
                <a:lnTo>
                  <a:pt x="12192000" y="6858000"/>
                </a:lnTo>
                <a:lnTo>
                  <a:pt x="0" y="6858000"/>
                </a:lnTo>
                <a:close/>
              </a:path>
            </a:pathLst>
          </a:custGeom>
          <a:gradFill flip="none" rotWithShape="1">
            <a:gsLst>
              <a:gs pos="2000">
                <a:schemeClr val="bg2"/>
              </a:gs>
              <a:gs pos="100000">
                <a:srgbClr val="FFC0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Diamond 26">
            <a:extLst>
              <a:ext uri="{FF2B5EF4-FFF2-40B4-BE49-F238E27FC236}">
                <a16:creationId xmlns:a16="http://schemas.microsoft.com/office/drawing/2014/main" id="{4D9DB598-7976-4C0D-9F59-0F5175285967}"/>
              </a:ext>
            </a:extLst>
          </p:cNvPr>
          <p:cNvSpPr/>
          <p:nvPr/>
        </p:nvSpPr>
        <p:spPr>
          <a:xfrm>
            <a:off x="0" y="889030"/>
            <a:ext cx="5124659" cy="5167723"/>
          </a:xfrm>
          <a:prstGeom prst="diamond">
            <a:avLst/>
          </a:prstGeom>
          <a:solidFill>
            <a:srgbClr val="FFFFFF">
              <a:alpha val="36000"/>
            </a:srgb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Diamond 27">
            <a:extLst>
              <a:ext uri="{FF2B5EF4-FFF2-40B4-BE49-F238E27FC236}">
                <a16:creationId xmlns:a16="http://schemas.microsoft.com/office/drawing/2014/main" id="{528C589A-75B9-4A80-BCAA-66D909AE350B}"/>
              </a:ext>
            </a:extLst>
          </p:cNvPr>
          <p:cNvSpPr/>
          <p:nvPr/>
        </p:nvSpPr>
        <p:spPr>
          <a:xfrm>
            <a:off x="7209508" y="905744"/>
            <a:ext cx="4957183" cy="4998840"/>
          </a:xfrm>
          <a:prstGeom prst="diamond">
            <a:avLst/>
          </a:prstGeom>
          <a:solidFill>
            <a:srgbClr val="FFFFFF">
              <a:alpha val="36000"/>
            </a:srgb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iamond 25">
            <a:extLst>
              <a:ext uri="{FF2B5EF4-FFF2-40B4-BE49-F238E27FC236}">
                <a16:creationId xmlns:a16="http://schemas.microsoft.com/office/drawing/2014/main" id="{5719D396-A8CE-45A7-84A8-940012A90CBC}"/>
              </a:ext>
            </a:extLst>
          </p:cNvPr>
          <p:cNvSpPr/>
          <p:nvPr/>
        </p:nvSpPr>
        <p:spPr>
          <a:xfrm>
            <a:off x="2695575" y="43891"/>
            <a:ext cx="6800850" cy="6858000"/>
          </a:xfrm>
          <a:prstGeom prst="diamond">
            <a:avLst/>
          </a:prstGeom>
          <a:solidFill>
            <a:srgbClr val="FFFFFF">
              <a:alpha val="36000"/>
            </a:srgb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BDCDB8BA-CB18-4790-A498-1F9C6D51FE18}"/>
              </a:ext>
            </a:extLst>
          </p:cNvPr>
          <p:cNvGrpSpPr/>
          <p:nvPr/>
        </p:nvGrpSpPr>
        <p:grpSpPr>
          <a:xfrm>
            <a:off x="7278260" y="1690255"/>
            <a:ext cx="1941946" cy="3477490"/>
            <a:chOff x="7278260" y="1690255"/>
            <a:chExt cx="1941946" cy="3477490"/>
          </a:xfrm>
        </p:grpSpPr>
        <p:cxnSp>
          <p:nvCxnSpPr>
            <p:cNvPr id="6" name="Straight Connector 5">
              <a:extLst>
                <a:ext uri="{FF2B5EF4-FFF2-40B4-BE49-F238E27FC236}">
                  <a16:creationId xmlns:a16="http://schemas.microsoft.com/office/drawing/2014/main" id="{93A4B6DE-90E1-4956-B63C-0C580AAF6280}"/>
                </a:ext>
              </a:extLst>
            </p:cNvPr>
            <p:cNvCxnSpPr>
              <a:cxnSpLocks/>
            </p:cNvCxnSpPr>
            <p:nvPr/>
          </p:nvCxnSpPr>
          <p:spPr>
            <a:xfrm flipH="1">
              <a:off x="7278260" y="3429000"/>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D30DB83B-2C9B-401A-90C5-D832D610ECC7}"/>
                </a:ext>
              </a:extLst>
            </p:cNvPr>
            <p:cNvGrpSpPr/>
            <p:nvPr/>
          </p:nvGrpSpPr>
          <p:grpSpPr>
            <a:xfrm>
              <a:off x="7278261" y="1690255"/>
              <a:ext cx="1941945" cy="3477490"/>
              <a:chOff x="7278261" y="1690255"/>
              <a:chExt cx="1941945" cy="3477490"/>
            </a:xfrm>
          </p:grpSpPr>
          <p:cxnSp>
            <p:nvCxnSpPr>
              <p:cNvPr id="8" name="Straight Connector 7">
                <a:extLst>
                  <a:ext uri="{FF2B5EF4-FFF2-40B4-BE49-F238E27FC236}">
                    <a16:creationId xmlns:a16="http://schemas.microsoft.com/office/drawing/2014/main" id="{6F86C540-5857-4C51-A729-BDE2424088D8}"/>
                  </a:ext>
                </a:extLst>
              </p:cNvPr>
              <p:cNvCxnSpPr>
                <a:cxnSpLocks/>
              </p:cNvCxnSpPr>
              <p:nvPr/>
            </p:nvCxnSpPr>
            <p:spPr>
              <a:xfrm>
                <a:off x="7278261" y="1690255"/>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3BC87F9-D611-48EB-9194-7733F043B137}"/>
                  </a:ext>
                </a:extLst>
              </p:cNvPr>
              <p:cNvCxnSpPr>
                <a:cxnSpLocks/>
              </p:cNvCxnSpPr>
              <p:nvPr/>
            </p:nvCxnSpPr>
            <p:spPr>
              <a:xfrm>
                <a:off x="7481461" y="1690255"/>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AE4112B-2139-4817-AFC4-978A4BFED7A8}"/>
                  </a:ext>
                </a:extLst>
              </p:cNvPr>
              <p:cNvCxnSpPr>
                <a:cxnSpLocks/>
              </p:cNvCxnSpPr>
              <p:nvPr/>
            </p:nvCxnSpPr>
            <p:spPr>
              <a:xfrm flipH="1">
                <a:off x="7481460" y="3429000"/>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4" name="TextBox 3">
            <a:extLst>
              <a:ext uri="{FF2B5EF4-FFF2-40B4-BE49-F238E27FC236}">
                <a16:creationId xmlns:a16="http://schemas.microsoft.com/office/drawing/2014/main" id="{41EC2F66-B47D-4991-B22C-B9FE4D3F1DFB}"/>
              </a:ext>
            </a:extLst>
          </p:cNvPr>
          <p:cNvSpPr txBox="1"/>
          <p:nvPr/>
        </p:nvSpPr>
        <p:spPr>
          <a:xfrm>
            <a:off x="4267498" y="2096559"/>
            <a:ext cx="3667991" cy="707886"/>
          </a:xfrm>
          <a:prstGeom prst="rect">
            <a:avLst/>
          </a:prstGeom>
          <a:noFill/>
        </p:spPr>
        <p:txBody>
          <a:bodyPr wrap="none" rtlCol="0">
            <a:spAutoFit/>
          </a:bodyPr>
          <a:lstStyle/>
          <a:p>
            <a:pPr algn="ctr"/>
            <a:r>
              <a:rPr lang="en-US" sz="4000">
                <a:solidFill>
                  <a:schemeClr val="bg2">
                    <a:lumMod val="25000"/>
                  </a:schemeClr>
                </a:solidFill>
                <a:effectLst>
                  <a:reflection blurRad="6350" stA="60000" endA="900" endPos="58000" dir="5400000" sy="-100000" algn="bl" rotWithShape="0"/>
                </a:effectLst>
                <a:latin typeface="#9Slide04 Lora Bold" panose="00000800000000000000" pitchFamily="2" charset="0"/>
                <a:cs typeface="#9Slide04 Trirong Bold" panose="00000800000000000000" pitchFamily="2" charset="-34"/>
              </a:rPr>
              <a:t>BÀI 23- TIẾT 1</a:t>
            </a:r>
          </a:p>
        </p:txBody>
      </p:sp>
      <p:grpSp>
        <p:nvGrpSpPr>
          <p:cNvPr id="11" name="Group 10">
            <a:extLst>
              <a:ext uri="{FF2B5EF4-FFF2-40B4-BE49-F238E27FC236}">
                <a16:creationId xmlns:a16="http://schemas.microsoft.com/office/drawing/2014/main" id="{465F45A2-B8CD-41EB-BF14-CF7C20AD6C00}"/>
              </a:ext>
            </a:extLst>
          </p:cNvPr>
          <p:cNvGrpSpPr/>
          <p:nvPr/>
        </p:nvGrpSpPr>
        <p:grpSpPr>
          <a:xfrm flipH="1">
            <a:off x="2971794" y="1690255"/>
            <a:ext cx="1941946" cy="3477490"/>
            <a:chOff x="7278260" y="1690255"/>
            <a:chExt cx="1941946" cy="3477490"/>
          </a:xfrm>
        </p:grpSpPr>
        <p:cxnSp>
          <p:nvCxnSpPr>
            <p:cNvPr id="12" name="Straight Connector 11">
              <a:extLst>
                <a:ext uri="{FF2B5EF4-FFF2-40B4-BE49-F238E27FC236}">
                  <a16:creationId xmlns:a16="http://schemas.microsoft.com/office/drawing/2014/main" id="{E4ABBB22-8BFA-417D-9CE9-463B4C93EE5F}"/>
                </a:ext>
              </a:extLst>
            </p:cNvPr>
            <p:cNvCxnSpPr>
              <a:cxnSpLocks/>
            </p:cNvCxnSpPr>
            <p:nvPr/>
          </p:nvCxnSpPr>
          <p:spPr>
            <a:xfrm flipH="1">
              <a:off x="7278260" y="3429000"/>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F9256264-7F8C-434A-8000-D9A4D4092780}"/>
                </a:ext>
              </a:extLst>
            </p:cNvPr>
            <p:cNvGrpSpPr/>
            <p:nvPr/>
          </p:nvGrpSpPr>
          <p:grpSpPr>
            <a:xfrm>
              <a:off x="7278261" y="1690255"/>
              <a:ext cx="1941945" cy="3477490"/>
              <a:chOff x="7278261" y="1690255"/>
              <a:chExt cx="1941945" cy="3477490"/>
            </a:xfrm>
          </p:grpSpPr>
          <p:cxnSp>
            <p:nvCxnSpPr>
              <p:cNvPr id="14" name="Straight Connector 13">
                <a:extLst>
                  <a:ext uri="{FF2B5EF4-FFF2-40B4-BE49-F238E27FC236}">
                    <a16:creationId xmlns:a16="http://schemas.microsoft.com/office/drawing/2014/main" id="{60F3A318-27F9-40CA-BAF8-CB0C6F791FD3}"/>
                  </a:ext>
                </a:extLst>
              </p:cNvPr>
              <p:cNvCxnSpPr>
                <a:cxnSpLocks/>
              </p:cNvCxnSpPr>
              <p:nvPr/>
            </p:nvCxnSpPr>
            <p:spPr>
              <a:xfrm>
                <a:off x="7278261" y="1690255"/>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D7D1CD6-CA21-44F2-A8AC-A6CD0F823763}"/>
                  </a:ext>
                </a:extLst>
              </p:cNvPr>
              <p:cNvCxnSpPr>
                <a:cxnSpLocks/>
              </p:cNvCxnSpPr>
              <p:nvPr/>
            </p:nvCxnSpPr>
            <p:spPr>
              <a:xfrm>
                <a:off x="7481461" y="1690255"/>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B1D87D7-CB67-481D-9485-7B5662F5A756}"/>
                  </a:ext>
                </a:extLst>
              </p:cNvPr>
              <p:cNvCxnSpPr>
                <a:cxnSpLocks/>
              </p:cNvCxnSpPr>
              <p:nvPr/>
            </p:nvCxnSpPr>
            <p:spPr>
              <a:xfrm flipH="1">
                <a:off x="7481460" y="3429000"/>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17" name="Diamond 16">
            <a:extLst>
              <a:ext uri="{FF2B5EF4-FFF2-40B4-BE49-F238E27FC236}">
                <a16:creationId xmlns:a16="http://schemas.microsoft.com/office/drawing/2014/main" id="{30505768-7F70-47AF-9417-B9CE499365B5}"/>
              </a:ext>
            </a:extLst>
          </p:cNvPr>
          <p:cNvSpPr/>
          <p:nvPr/>
        </p:nvSpPr>
        <p:spPr>
          <a:xfrm>
            <a:off x="4521200" y="1104900"/>
            <a:ext cx="493023" cy="493023"/>
          </a:xfrm>
          <a:prstGeom prst="diamon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iamond 17">
            <a:extLst>
              <a:ext uri="{FF2B5EF4-FFF2-40B4-BE49-F238E27FC236}">
                <a16:creationId xmlns:a16="http://schemas.microsoft.com/office/drawing/2014/main" id="{75705A32-9634-42EF-8F11-110ACB77169D}"/>
              </a:ext>
            </a:extLst>
          </p:cNvPr>
          <p:cNvSpPr/>
          <p:nvPr/>
        </p:nvSpPr>
        <p:spPr>
          <a:xfrm rot="19595999">
            <a:off x="4174206" y="4828901"/>
            <a:ext cx="493023" cy="493023"/>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iamond 18">
            <a:extLst>
              <a:ext uri="{FF2B5EF4-FFF2-40B4-BE49-F238E27FC236}">
                <a16:creationId xmlns:a16="http://schemas.microsoft.com/office/drawing/2014/main" id="{008E5ED0-B0B9-4723-BB9E-FE7FF5BCC8FD}"/>
              </a:ext>
            </a:extLst>
          </p:cNvPr>
          <p:cNvSpPr/>
          <p:nvPr/>
        </p:nvSpPr>
        <p:spPr>
          <a:xfrm rot="2774923">
            <a:off x="6428548" y="5496765"/>
            <a:ext cx="493023" cy="493023"/>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iamond 19">
            <a:extLst>
              <a:ext uri="{FF2B5EF4-FFF2-40B4-BE49-F238E27FC236}">
                <a16:creationId xmlns:a16="http://schemas.microsoft.com/office/drawing/2014/main" id="{B630281B-81DF-45EE-9990-BDF36F6C0127}"/>
              </a:ext>
            </a:extLst>
          </p:cNvPr>
          <p:cNvSpPr/>
          <p:nvPr/>
        </p:nvSpPr>
        <p:spPr>
          <a:xfrm>
            <a:off x="8188430" y="2059201"/>
            <a:ext cx="493023" cy="493023"/>
          </a:xfrm>
          <a:prstGeom prst="diamon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iamond 20">
            <a:extLst>
              <a:ext uri="{FF2B5EF4-FFF2-40B4-BE49-F238E27FC236}">
                <a16:creationId xmlns:a16="http://schemas.microsoft.com/office/drawing/2014/main" id="{A4008BB0-5D1C-4409-BBFE-16F54C49D123}"/>
              </a:ext>
            </a:extLst>
          </p:cNvPr>
          <p:cNvSpPr/>
          <p:nvPr/>
        </p:nvSpPr>
        <p:spPr>
          <a:xfrm>
            <a:off x="3032483" y="4270008"/>
            <a:ext cx="493023" cy="493023"/>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BC7FD50-2C0A-4A00-9EE6-B948945DC181}"/>
              </a:ext>
            </a:extLst>
          </p:cNvPr>
          <p:cNvSpPr/>
          <p:nvPr/>
        </p:nvSpPr>
        <p:spPr>
          <a:xfrm>
            <a:off x="6785236" y="640742"/>
            <a:ext cx="493023" cy="493023"/>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B6FDF976-96EB-4766-854B-409FC010C428}"/>
              </a:ext>
            </a:extLst>
          </p:cNvPr>
          <p:cNvSpPr/>
          <p:nvPr/>
        </p:nvSpPr>
        <p:spPr>
          <a:xfrm>
            <a:off x="7278259" y="4338644"/>
            <a:ext cx="547212" cy="547212"/>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DABF3FE-1501-427B-80E7-F8F9212B1CF0}"/>
              </a:ext>
            </a:extLst>
          </p:cNvPr>
          <p:cNvSpPr/>
          <p:nvPr/>
        </p:nvSpPr>
        <p:spPr>
          <a:xfrm>
            <a:off x="3141546" y="2559627"/>
            <a:ext cx="493719" cy="493719"/>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E2D1FE24-EB35-4EEF-9469-117B276179FD}"/>
              </a:ext>
            </a:extLst>
          </p:cNvPr>
          <p:cNvSpPr/>
          <p:nvPr/>
        </p:nvSpPr>
        <p:spPr>
          <a:xfrm>
            <a:off x="5017392" y="5075412"/>
            <a:ext cx="493719" cy="493719"/>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EA5964F0-93E0-477B-AD84-C6D831FC72D6}"/>
              </a:ext>
            </a:extLst>
          </p:cNvPr>
          <p:cNvPicPr>
            <a:picLocks noChangeAspect="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rot="1596398" flipH="1">
            <a:off x="4523475" y="-2886092"/>
            <a:ext cx="3745959" cy="2710734"/>
          </a:xfrm>
          <a:prstGeom prst="rect">
            <a:avLst/>
          </a:prstGeom>
        </p:spPr>
      </p:pic>
      <p:sp>
        <p:nvSpPr>
          <p:cNvPr id="29" name="TextBox 28">
            <a:extLst>
              <a:ext uri="{FF2B5EF4-FFF2-40B4-BE49-F238E27FC236}">
                <a16:creationId xmlns:a16="http://schemas.microsoft.com/office/drawing/2014/main" id="{B70C6461-2164-4A46-9EBA-31FB97AF8F3B}"/>
              </a:ext>
            </a:extLst>
          </p:cNvPr>
          <p:cNvSpPr txBox="1"/>
          <p:nvPr/>
        </p:nvSpPr>
        <p:spPr>
          <a:xfrm>
            <a:off x="3793431" y="3149502"/>
            <a:ext cx="4677883" cy="1754326"/>
          </a:xfrm>
          <a:prstGeom prst="rect">
            <a:avLst/>
          </a:prstGeom>
          <a:noFill/>
        </p:spPr>
        <p:txBody>
          <a:bodyPr wrap="none" rtlCol="0">
            <a:spAutoFit/>
          </a:bodyPr>
          <a:lstStyle/>
          <a:p>
            <a:pPr algn="ctr"/>
            <a:r>
              <a:rPr lang="en-US" sz="5400">
                <a:solidFill>
                  <a:srgbClr val="F63939"/>
                </a:solidFill>
                <a:effectLst>
                  <a:reflection blurRad="6350" stA="60000" endA="900" endPos="58000" dir="5400000" sy="-100000" algn="bl" rotWithShape="0"/>
                </a:effectLst>
                <a:latin typeface="#9Slide04 Lora Bold" panose="00000800000000000000" pitchFamily="2" charset="0"/>
                <a:cs typeface="#9Slide04 Trirong Bold" panose="00000800000000000000" pitchFamily="2" charset="-34"/>
              </a:rPr>
              <a:t>SỰ SINH SẢN</a:t>
            </a:r>
          </a:p>
          <a:p>
            <a:pPr algn="ctr"/>
            <a:r>
              <a:rPr lang="en-US" sz="5400">
                <a:solidFill>
                  <a:srgbClr val="F63939"/>
                </a:solidFill>
                <a:effectLst>
                  <a:reflection blurRad="6350" stA="60000" endA="900" endPos="58000" dir="5400000" sy="-100000" algn="bl" rotWithShape="0"/>
                </a:effectLst>
                <a:latin typeface="#9Slide04 Lora Bold" panose="00000800000000000000" pitchFamily="2" charset="0"/>
                <a:cs typeface="#9Slide04 Trirong Bold" panose="00000800000000000000" pitchFamily="2" charset="-34"/>
              </a:rPr>
              <a:t> Ở NGƯỜI</a:t>
            </a:r>
          </a:p>
        </p:txBody>
      </p:sp>
      <p:sp>
        <p:nvSpPr>
          <p:cNvPr id="31" name="Diamond 30">
            <a:extLst>
              <a:ext uri="{FF2B5EF4-FFF2-40B4-BE49-F238E27FC236}">
                <a16:creationId xmlns:a16="http://schemas.microsoft.com/office/drawing/2014/main" id="{93B983AA-6198-455F-A99D-B74AF7B2EB3F}"/>
              </a:ext>
            </a:extLst>
          </p:cNvPr>
          <p:cNvSpPr/>
          <p:nvPr/>
        </p:nvSpPr>
        <p:spPr>
          <a:xfrm>
            <a:off x="607272" y="-38799"/>
            <a:ext cx="3625414" cy="3924999"/>
          </a:xfrm>
          <a:prstGeom prst="diamond">
            <a:avLst/>
          </a:prstGeom>
          <a:solidFill>
            <a:srgbClr val="FFFFFF">
              <a:alpha val="36000"/>
            </a:srgb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iamond 31">
            <a:extLst>
              <a:ext uri="{FF2B5EF4-FFF2-40B4-BE49-F238E27FC236}">
                <a16:creationId xmlns:a16="http://schemas.microsoft.com/office/drawing/2014/main" id="{1B31EC27-E700-45DE-AD50-134EF7B27EA4}"/>
              </a:ext>
            </a:extLst>
          </p:cNvPr>
          <p:cNvSpPr/>
          <p:nvPr/>
        </p:nvSpPr>
        <p:spPr>
          <a:xfrm>
            <a:off x="607272" y="2940291"/>
            <a:ext cx="3625414" cy="3924999"/>
          </a:xfrm>
          <a:prstGeom prst="diamond">
            <a:avLst/>
          </a:prstGeom>
          <a:solidFill>
            <a:srgbClr val="FFFFFF">
              <a:alpha val="36000"/>
            </a:srgb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iamond 32">
            <a:extLst>
              <a:ext uri="{FF2B5EF4-FFF2-40B4-BE49-F238E27FC236}">
                <a16:creationId xmlns:a16="http://schemas.microsoft.com/office/drawing/2014/main" id="{321AD5BE-9F1F-4393-BB01-086E29FE7CAC}"/>
              </a:ext>
            </a:extLst>
          </p:cNvPr>
          <p:cNvSpPr/>
          <p:nvPr/>
        </p:nvSpPr>
        <p:spPr>
          <a:xfrm>
            <a:off x="8077200" y="26079"/>
            <a:ext cx="3655647" cy="3875461"/>
          </a:xfrm>
          <a:prstGeom prst="diamond">
            <a:avLst/>
          </a:prstGeom>
          <a:solidFill>
            <a:srgbClr val="FFFFFF">
              <a:alpha val="36000"/>
            </a:srgb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iamond 33">
            <a:extLst>
              <a:ext uri="{FF2B5EF4-FFF2-40B4-BE49-F238E27FC236}">
                <a16:creationId xmlns:a16="http://schemas.microsoft.com/office/drawing/2014/main" id="{4F8C508A-CD00-4459-A6FF-00F0DB4F3DC7}"/>
              </a:ext>
            </a:extLst>
          </p:cNvPr>
          <p:cNvSpPr/>
          <p:nvPr/>
        </p:nvSpPr>
        <p:spPr>
          <a:xfrm>
            <a:off x="8122342" y="2989828"/>
            <a:ext cx="3655647" cy="3875461"/>
          </a:xfrm>
          <a:prstGeom prst="diamond">
            <a:avLst/>
          </a:prstGeom>
          <a:solidFill>
            <a:srgbClr val="FFFFFF">
              <a:alpha val="36000"/>
            </a:srgb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Diamond 34">
            <a:extLst>
              <a:ext uri="{FF2B5EF4-FFF2-40B4-BE49-F238E27FC236}">
                <a16:creationId xmlns:a16="http://schemas.microsoft.com/office/drawing/2014/main" id="{C619E706-5788-4ABC-93C9-915AFD2891AA}"/>
              </a:ext>
            </a:extLst>
          </p:cNvPr>
          <p:cNvSpPr/>
          <p:nvPr/>
        </p:nvSpPr>
        <p:spPr>
          <a:xfrm rot="16200000">
            <a:off x="4066310" y="5687165"/>
            <a:ext cx="1131407" cy="1175014"/>
          </a:xfrm>
          <a:prstGeom prst="diamond">
            <a:avLst/>
          </a:prstGeom>
          <a:solidFill>
            <a:srgbClr val="FFFFFF">
              <a:alpha val="36000"/>
            </a:srgb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Diamond 35">
            <a:extLst>
              <a:ext uri="{FF2B5EF4-FFF2-40B4-BE49-F238E27FC236}">
                <a16:creationId xmlns:a16="http://schemas.microsoft.com/office/drawing/2014/main" id="{1D9A3CBC-33C0-4ED6-92DA-C1ACAB18E964}"/>
              </a:ext>
            </a:extLst>
          </p:cNvPr>
          <p:cNvSpPr/>
          <p:nvPr/>
        </p:nvSpPr>
        <p:spPr>
          <a:xfrm rot="16200000">
            <a:off x="7045401" y="5687166"/>
            <a:ext cx="1131406" cy="1175013"/>
          </a:xfrm>
          <a:prstGeom prst="diamond">
            <a:avLst/>
          </a:prstGeom>
          <a:solidFill>
            <a:srgbClr val="FFFFFF">
              <a:alpha val="36000"/>
            </a:srgb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Diamond 36">
            <a:extLst>
              <a:ext uri="{FF2B5EF4-FFF2-40B4-BE49-F238E27FC236}">
                <a16:creationId xmlns:a16="http://schemas.microsoft.com/office/drawing/2014/main" id="{CBE7FD51-DD5E-4296-82D2-50F5B9FD3B71}"/>
              </a:ext>
            </a:extLst>
          </p:cNvPr>
          <p:cNvSpPr/>
          <p:nvPr/>
        </p:nvSpPr>
        <p:spPr>
          <a:xfrm rot="16200000">
            <a:off x="4066311" y="13289"/>
            <a:ext cx="1131407" cy="1175014"/>
          </a:xfrm>
          <a:prstGeom prst="diamond">
            <a:avLst/>
          </a:prstGeom>
          <a:solidFill>
            <a:srgbClr val="FFFFFF">
              <a:alpha val="36000"/>
            </a:srgb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Diamond 37">
            <a:extLst>
              <a:ext uri="{FF2B5EF4-FFF2-40B4-BE49-F238E27FC236}">
                <a16:creationId xmlns:a16="http://schemas.microsoft.com/office/drawing/2014/main" id="{4D682844-370E-4117-AC54-A240450D080F}"/>
              </a:ext>
            </a:extLst>
          </p:cNvPr>
          <p:cNvSpPr/>
          <p:nvPr/>
        </p:nvSpPr>
        <p:spPr>
          <a:xfrm rot="16200000">
            <a:off x="7045402" y="13290"/>
            <a:ext cx="1131406" cy="1175013"/>
          </a:xfrm>
          <a:prstGeom prst="diamond">
            <a:avLst/>
          </a:prstGeom>
          <a:solidFill>
            <a:srgbClr val="FFFFFF">
              <a:alpha val="36000"/>
            </a:srgb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251734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par>
                                    <p:cTn id="10" presetID="2" presetClass="entr" presetSubtype="8" fill="hold" grpId="0" nodeType="withEffect" p14:presetBounceEnd="50000">
                                      <p:stCondLst>
                                        <p:cond delay="2000"/>
                                      </p:stCondLst>
                                      <p:childTnLst>
                                        <p:set>
                                          <p:cBhvr>
                                            <p:cTn id="11" dur="1" fill="hold">
                                              <p:stCondLst>
                                                <p:cond delay="0"/>
                                              </p:stCondLst>
                                            </p:cTn>
                                            <p:tgtEl>
                                              <p:spTgt spid="4"/>
                                            </p:tgtEl>
                                            <p:attrNameLst>
                                              <p:attrName>style.visibility</p:attrName>
                                            </p:attrNameLst>
                                          </p:cBhvr>
                                          <p:to>
                                            <p:strVal val="visible"/>
                                          </p:to>
                                        </p:set>
                                        <p:anim calcmode="lin" valueType="num" p14:bounceEnd="50000">
                                          <p:cBhvr additive="base">
                                            <p:cTn id="12" dur="20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13" dur="2000" fill="hold"/>
                                            <p:tgtEl>
                                              <p:spTgt spid="4"/>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14:presetBounceEnd="50000">
                                      <p:stCondLst>
                                        <p:cond delay="2000"/>
                                      </p:stCondLst>
                                      <p:childTnLst>
                                        <p:set>
                                          <p:cBhvr>
                                            <p:cTn id="15" dur="1" fill="hold">
                                              <p:stCondLst>
                                                <p:cond delay="0"/>
                                              </p:stCondLst>
                                            </p:cTn>
                                            <p:tgtEl>
                                              <p:spTgt spid="29"/>
                                            </p:tgtEl>
                                            <p:attrNameLst>
                                              <p:attrName>style.visibility</p:attrName>
                                            </p:attrNameLst>
                                          </p:cBhvr>
                                          <p:to>
                                            <p:strVal val="visible"/>
                                          </p:to>
                                        </p:set>
                                        <p:anim calcmode="lin" valueType="num" p14:bounceEnd="50000">
                                          <p:cBhvr additive="base">
                                            <p:cTn id="16" dur="2000" fill="hold"/>
                                            <p:tgtEl>
                                              <p:spTgt spid="29"/>
                                            </p:tgtEl>
                                            <p:attrNameLst>
                                              <p:attrName>ppt_x</p:attrName>
                                            </p:attrNameLst>
                                          </p:cBhvr>
                                          <p:tavLst>
                                            <p:tav tm="0">
                                              <p:val>
                                                <p:strVal val="1+#ppt_w/2"/>
                                              </p:val>
                                            </p:tav>
                                            <p:tav tm="100000">
                                              <p:val>
                                                <p:strVal val="#ppt_x"/>
                                              </p:val>
                                            </p:tav>
                                          </p:tavLst>
                                        </p:anim>
                                        <p:anim calcmode="lin" valueType="num" p14:bounceEnd="50000">
                                          <p:cBhvr additive="base">
                                            <p:cTn id="17" dur="2000" fill="hold"/>
                                            <p:tgtEl>
                                              <p:spTgt spid="29"/>
                                            </p:tgtEl>
                                            <p:attrNameLst>
                                              <p:attrName>ppt_y</p:attrName>
                                            </p:attrNameLst>
                                          </p:cBhvr>
                                          <p:tavLst>
                                            <p:tav tm="0">
                                              <p:val>
                                                <p:strVal val="#ppt_y"/>
                                              </p:val>
                                            </p:tav>
                                            <p:tav tm="100000">
                                              <p:val>
                                                <p:strVal val="#ppt_y"/>
                                              </p:val>
                                            </p:tav>
                                          </p:tavLst>
                                        </p:anim>
                                      </p:childTnLst>
                                    </p:cTn>
                                  </p:par>
                                  <p:par>
                                    <p:cTn id="18" presetID="53" presetClass="entr" presetSubtype="16"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2000" fill="hold"/>
                                            <p:tgtEl>
                                              <p:spTgt spid="11"/>
                                            </p:tgtEl>
                                            <p:attrNameLst>
                                              <p:attrName>ppt_w</p:attrName>
                                            </p:attrNameLst>
                                          </p:cBhvr>
                                          <p:tavLst>
                                            <p:tav tm="0">
                                              <p:val>
                                                <p:fltVal val="0"/>
                                              </p:val>
                                            </p:tav>
                                            <p:tav tm="100000">
                                              <p:val>
                                                <p:strVal val="#ppt_w"/>
                                              </p:val>
                                            </p:tav>
                                          </p:tavLst>
                                        </p:anim>
                                        <p:anim calcmode="lin" valueType="num">
                                          <p:cBhvr>
                                            <p:cTn id="21" dur="2000" fill="hold"/>
                                            <p:tgtEl>
                                              <p:spTgt spid="11"/>
                                            </p:tgtEl>
                                            <p:attrNameLst>
                                              <p:attrName>ppt_h</p:attrName>
                                            </p:attrNameLst>
                                          </p:cBhvr>
                                          <p:tavLst>
                                            <p:tav tm="0">
                                              <p:val>
                                                <p:fltVal val="0"/>
                                              </p:val>
                                            </p:tav>
                                            <p:tav tm="100000">
                                              <p:val>
                                                <p:strVal val="#ppt_h"/>
                                              </p:val>
                                            </p:tav>
                                          </p:tavLst>
                                        </p:anim>
                                        <p:animEffect transition="in" filter="fade">
                                          <p:cBhvr>
                                            <p:cTn id="22" dur="2000"/>
                                            <p:tgtEl>
                                              <p:spTgt spid="11"/>
                                            </p:tgtEl>
                                          </p:cBhvr>
                                        </p:animEffect>
                                      </p:childTnLst>
                                    </p:cTn>
                                  </p:par>
                                  <p:par>
                                    <p:cTn id="23" presetID="53" presetClass="entr" presetSubtype="16"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2000" fill="hold"/>
                                            <p:tgtEl>
                                              <p:spTgt spid="5"/>
                                            </p:tgtEl>
                                            <p:attrNameLst>
                                              <p:attrName>ppt_w</p:attrName>
                                            </p:attrNameLst>
                                          </p:cBhvr>
                                          <p:tavLst>
                                            <p:tav tm="0">
                                              <p:val>
                                                <p:fltVal val="0"/>
                                              </p:val>
                                            </p:tav>
                                            <p:tav tm="100000">
                                              <p:val>
                                                <p:strVal val="#ppt_w"/>
                                              </p:val>
                                            </p:tav>
                                          </p:tavLst>
                                        </p:anim>
                                        <p:anim calcmode="lin" valueType="num">
                                          <p:cBhvr>
                                            <p:cTn id="26" dur="2000" fill="hold"/>
                                            <p:tgtEl>
                                              <p:spTgt spid="5"/>
                                            </p:tgtEl>
                                            <p:attrNameLst>
                                              <p:attrName>ppt_h</p:attrName>
                                            </p:attrNameLst>
                                          </p:cBhvr>
                                          <p:tavLst>
                                            <p:tav tm="0">
                                              <p:val>
                                                <p:fltVal val="0"/>
                                              </p:val>
                                            </p:tav>
                                            <p:tav tm="100000">
                                              <p:val>
                                                <p:strVal val="#ppt_h"/>
                                              </p:val>
                                            </p:tav>
                                          </p:tavLst>
                                        </p:anim>
                                        <p:animEffect transition="in" filter="fade">
                                          <p:cBhvr>
                                            <p:cTn id="27" dur="2000"/>
                                            <p:tgtEl>
                                              <p:spTgt spid="5"/>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p:cTn id="30" dur="2000" fill="hold"/>
                                            <p:tgtEl>
                                              <p:spTgt spid="17"/>
                                            </p:tgtEl>
                                            <p:attrNameLst>
                                              <p:attrName>ppt_w</p:attrName>
                                            </p:attrNameLst>
                                          </p:cBhvr>
                                          <p:tavLst>
                                            <p:tav tm="0">
                                              <p:val>
                                                <p:fltVal val="0"/>
                                              </p:val>
                                            </p:tav>
                                            <p:tav tm="100000">
                                              <p:val>
                                                <p:strVal val="#ppt_w"/>
                                              </p:val>
                                            </p:tav>
                                          </p:tavLst>
                                        </p:anim>
                                        <p:anim calcmode="lin" valueType="num">
                                          <p:cBhvr>
                                            <p:cTn id="31" dur="2000" fill="hold"/>
                                            <p:tgtEl>
                                              <p:spTgt spid="17"/>
                                            </p:tgtEl>
                                            <p:attrNameLst>
                                              <p:attrName>ppt_h</p:attrName>
                                            </p:attrNameLst>
                                          </p:cBhvr>
                                          <p:tavLst>
                                            <p:tav tm="0">
                                              <p:val>
                                                <p:fltVal val="0"/>
                                              </p:val>
                                            </p:tav>
                                            <p:tav tm="100000">
                                              <p:val>
                                                <p:strVal val="#ppt_h"/>
                                              </p:val>
                                            </p:tav>
                                          </p:tavLst>
                                        </p:anim>
                                        <p:animEffect transition="in" filter="fade">
                                          <p:cBhvr>
                                            <p:cTn id="32" dur="2000"/>
                                            <p:tgtEl>
                                              <p:spTgt spid="17"/>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2000" fill="hold"/>
                                            <p:tgtEl>
                                              <p:spTgt spid="24"/>
                                            </p:tgtEl>
                                            <p:attrNameLst>
                                              <p:attrName>ppt_w</p:attrName>
                                            </p:attrNameLst>
                                          </p:cBhvr>
                                          <p:tavLst>
                                            <p:tav tm="0">
                                              <p:val>
                                                <p:fltVal val="0"/>
                                              </p:val>
                                            </p:tav>
                                            <p:tav tm="100000">
                                              <p:val>
                                                <p:strVal val="#ppt_w"/>
                                              </p:val>
                                            </p:tav>
                                          </p:tavLst>
                                        </p:anim>
                                        <p:anim calcmode="lin" valueType="num">
                                          <p:cBhvr>
                                            <p:cTn id="36" dur="2000" fill="hold"/>
                                            <p:tgtEl>
                                              <p:spTgt spid="24"/>
                                            </p:tgtEl>
                                            <p:attrNameLst>
                                              <p:attrName>ppt_h</p:attrName>
                                            </p:attrNameLst>
                                          </p:cBhvr>
                                          <p:tavLst>
                                            <p:tav tm="0">
                                              <p:val>
                                                <p:fltVal val="0"/>
                                              </p:val>
                                            </p:tav>
                                            <p:tav tm="100000">
                                              <p:val>
                                                <p:strVal val="#ppt_h"/>
                                              </p:val>
                                            </p:tav>
                                          </p:tavLst>
                                        </p:anim>
                                        <p:animEffect transition="in" filter="fade">
                                          <p:cBhvr>
                                            <p:cTn id="37" dur="2000"/>
                                            <p:tgtEl>
                                              <p:spTgt spid="24"/>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cBhvr>
                                            <p:cTn id="40" dur="2000" fill="hold"/>
                                            <p:tgtEl>
                                              <p:spTgt spid="21"/>
                                            </p:tgtEl>
                                            <p:attrNameLst>
                                              <p:attrName>ppt_w</p:attrName>
                                            </p:attrNameLst>
                                          </p:cBhvr>
                                          <p:tavLst>
                                            <p:tav tm="0">
                                              <p:val>
                                                <p:fltVal val="0"/>
                                              </p:val>
                                            </p:tav>
                                            <p:tav tm="100000">
                                              <p:val>
                                                <p:strVal val="#ppt_w"/>
                                              </p:val>
                                            </p:tav>
                                          </p:tavLst>
                                        </p:anim>
                                        <p:anim calcmode="lin" valueType="num">
                                          <p:cBhvr>
                                            <p:cTn id="41" dur="2000" fill="hold"/>
                                            <p:tgtEl>
                                              <p:spTgt spid="21"/>
                                            </p:tgtEl>
                                            <p:attrNameLst>
                                              <p:attrName>ppt_h</p:attrName>
                                            </p:attrNameLst>
                                          </p:cBhvr>
                                          <p:tavLst>
                                            <p:tav tm="0">
                                              <p:val>
                                                <p:fltVal val="0"/>
                                              </p:val>
                                            </p:tav>
                                            <p:tav tm="100000">
                                              <p:val>
                                                <p:strVal val="#ppt_h"/>
                                              </p:val>
                                            </p:tav>
                                          </p:tavLst>
                                        </p:anim>
                                        <p:animEffect transition="in" filter="fade">
                                          <p:cBhvr>
                                            <p:cTn id="42" dur="2000"/>
                                            <p:tgtEl>
                                              <p:spTgt spid="21"/>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p:cTn id="45" dur="2000" fill="hold"/>
                                            <p:tgtEl>
                                              <p:spTgt spid="18"/>
                                            </p:tgtEl>
                                            <p:attrNameLst>
                                              <p:attrName>ppt_w</p:attrName>
                                            </p:attrNameLst>
                                          </p:cBhvr>
                                          <p:tavLst>
                                            <p:tav tm="0">
                                              <p:val>
                                                <p:fltVal val="0"/>
                                              </p:val>
                                            </p:tav>
                                            <p:tav tm="100000">
                                              <p:val>
                                                <p:strVal val="#ppt_w"/>
                                              </p:val>
                                            </p:tav>
                                          </p:tavLst>
                                        </p:anim>
                                        <p:anim calcmode="lin" valueType="num">
                                          <p:cBhvr>
                                            <p:cTn id="46" dur="2000" fill="hold"/>
                                            <p:tgtEl>
                                              <p:spTgt spid="18"/>
                                            </p:tgtEl>
                                            <p:attrNameLst>
                                              <p:attrName>ppt_h</p:attrName>
                                            </p:attrNameLst>
                                          </p:cBhvr>
                                          <p:tavLst>
                                            <p:tav tm="0">
                                              <p:val>
                                                <p:fltVal val="0"/>
                                              </p:val>
                                            </p:tav>
                                            <p:tav tm="100000">
                                              <p:val>
                                                <p:strVal val="#ppt_h"/>
                                              </p:val>
                                            </p:tav>
                                          </p:tavLst>
                                        </p:anim>
                                        <p:animEffect transition="in" filter="fade">
                                          <p:cBhvr>
                                            <p:cTn id="47" dur="2000"/>
                                            <p:tgtEl>
                                              <p:spTgt spid="18"/>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25"/>
                                            </p:tgtEl>
                                            <p:attrNameLst>
                                              <p:attrName>style.visibility</p:attrName>
                                            </p:attrNameLst>
                                          </p:cBhvr>
                                          <p:to>
                                            <p:strVal val="visible"/>
                                          </p:to>
                                        </p:set>
                                        <p:anim calcmode="lin" valueType="num">
                                          <p:cBhvr>
                                            <p:cTn id="50" dur="2000" fill="hold"/>
                                            <p:tgtEl>
                                              <p:spTgt spid="25"/>
                                            </p:tgtEl>
                                            <p:attrNameLst>
                                              <p:attrName>ppt_w</p:attrName>
                                            </p:attrNameLst>
                                          </p:cBhvr>
                                          <p:tavLst>
                                            <p:tav tm="0">
                                              <p:val>
                                                <p:fltVal val="0"/>
                                              </p:val>
                                            </p:tav>
                                            <p:tav tm="100000">
                                              <p:val>
                                                <p:strVal val="#ppt_w"/>
                                              </p:val>
                                            </p:tav>
                                          </p:tavLst>
                                        </p:anim>
                                        <p:anim calcmode="lin" valueType="num">
                                          <p:cBhvr>
                                            <p:cTn id="51" dur="2000" fill="hold"/>
                                            <p:tgtEl>
                                              <p:spTgt spid="25"/>
                                            </p:tgtEl>
                                            <p:attrNameLst>
                                              <p:attrName>ppt_h</p:attrName>
                                            </p:attrNameLst>
                                          </p:cBhvr>
                                          <p:tavLst>
                                            <p:tav tm="0">
                                              <p:val>
                                                <p:fltVal val="0"/>
                                              </p:val>
                                            </p:tav>
                                            <p:tav tm="100000">
                                              <p:val>
                                                <p:strVal val="#ppt_h"/>
                                              </p:val>
                                            </p:tav>
                                          </p:tavLst>
                                        </p:anim>
                                        <p:animEffect transition="in" filter="fade">
                                          <p:cBhvr>
                                            <p:cTn id="52" dur="2000"/>
                                            <p:tgtEl>
                                              <p:spTgt spid="25"/>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p:cTn id="55" dur="2000" fill="hold"/>
                                            <p:tgtEl>
                                              <p:spTgt spid="19"/>
                                            </p:tgtEl>
                                            <p:attrNameLst>
                                              <p:attrName>ppt_w</p:attrName>
                                            </p:attrNameLst>
                                          </p:cBhvr>
                                          <p:tavLst>
                                            <p:tav tm="0">
                                              <p:val>
                                                <p:fltVal val="0"/>
                                              </p:val>
                                            </p:tav>
                                            <p:tav tm="100000">
                                              <p:val>
                                                <p:strVal val="#ppt_w"/>
                                              </p:val>
                                            </p:tav>
                                          </p:tavLst>
                                        </p:anim>
                                        <p:anim calcmode="lin" valueType="num">
                                          <p:cBhvr>
                                            <p:cTn id="56" dur="2000" fill="hold"/>
                                            <p:tgtEl>
                                              <p:spTgt spid="19"/>
                                            </p:tgtEl>
                                            <p:attrNameLst>
                                              <p:attrName>ppt_h</p:attrName>
                                            </p:attrNameLst>
                                          </p:cBhvr>
                                          <p:tavLst>
                                            <p:tav tm="0">
                                              <p:val>
                                                <p:fltVal val="0"/>
                                              </p:val>
                                            </p:tav>
                                            <p:tav tm="100000">
                                              <p:val>
                                                <p:strVal val="#ppt_h"/>
                                              </p:val>
                                            </p:tav>
                                          </p:tavLst>
                                        </p:anim>
                                        <p:animEffect transition="in" filter="fade">
                                          <p:cBhvr>
                                            <p:cTn id="57" dur="2000"/>
                                            <p:tgtEl>
                                              <p:spTgt spid="19"/>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23"/>
                                            </p:tgtEl>
                                            <p:attrNameLst>
                                              <p:attrName>style.visibility</p:attrName>
                                            </p:attrNameLst>
                                          </p:cBhvr>
                                          <p:to>
                                            <p:strVal val="visible"/>
                                          </p:to>
                                        </p:set>
                                        <p:anim calcmode="lin" valueType="num">
                                          <p:cBhvr>
                                            <p:cTn id="60" dur="2000" fill="hold"/>
                                            <p:tgtEl>
                                              <p:spTgt spid="23"/>
                                            </p:tgtEl>
                                            <p:attrNameLst>
                                              <p:attrName>ppt_w</p:attrName>
                                            </p:attrNameLst>
                                          </p:cBhvr>
                                          <p:tavLst>
                                            <p:tav tm="0">
                                              <p:val>
                                                <p:fltVal val="0"/>
                                              </p:val>
                                            </p:tav>
                                            <p:tav tm="100000">
                                              <p:val>
                                                <p:strVal val="#ppt_w"/>
                                              </p:val>
                                            </p:tav>
                                          </p:tavLst>
                                        </p:anim>
                                        <p:anim calcmode="lin" valueType="num">
                                          <p:cBhvr>
                                            <p:cTn id="61" dur="2000" fill="hold"/>
                                            <p:tgtEl>
                                              <p:spTgt spid="23"/>
                                            </p:tgtEl>
                                            <p:attrNameLst>
                                              <p:attrName>ppt_h</p:attrName>
                                            </p:attrNameLst>
                                          </p:cBhvr>
                                          <p:tavLst>
                                            <p:tav tm="0">
                                              <p:val>
                                                <p:fltVal val="0"/>
                                              </p:val>
                                            </p:tav>
                                            <p:tav tm="100000">
                                              <p:val>
                                                <p:strVal val="#ppt_h"/>
                                              </p:val>
                                            </p:tav>
                                          </p:tavLst>
                                        </p:anim>
                                        <p:animEffect transition="in" filter="fade">
                                          <p:cBhvr>
                                            <p:cTn id="62" dur="2000"/>
                                            <p:tgtEl>
                                              <p:spTgt spid="23"/>
                                            </p:tgtEl>
                                          </p:cBhvr>
                                        </p:animEffect>
                                      </p:childTnLst>
                                    </p:cTn>
                                  </p:par>
                                  <p:par>
                                    <p:cTn id="63" presetID="53" presetClass="entr" presetSubtype="16" fill="hold" grpId="0" nodeType="withEffect">
                                      <p:stCondLst>
                                        <p:cond delay="0"/>
                                      </p:stCondLst>
                                      <p:childTnLst>
                                        <p:set>
                                          <p:cBhvr>
                                            <p:cTn id="64" dur="1" fill="hold">
                                              <p:stCondLst>
                                                <p:cond delay="0"/>
                                              </p:stCondLst>
                                            </p:cTn>
                                            <p:tgtEl>
                                              <p:spTgt spid="20"/>
                                            </p:tgtEl>
                                            <p:attrNameLst>
                                              <p:attrName>style.visibility</p:attrName>
                                            </p:attrNameLst>
                                          </p:cBhvr>
                                          <p:to>
                                            <p:strVal val="visible"/>
                                          </p:to>
                                        </p:set>
                                        <p:anim calcmode="lin" valueType="num">
                                          <p:cBhvr>
                                            <p:cTn id="65" dur="2000" fill="hold"/>
                                            <p:tgtEl>
                                              <p:spTgt spid="20"/>
                                            </p:tgtEl>
                                            <p:attrNameLst>
                                              <p:attrName>ppt_w</p:attrName>
                                            </p:attrNameLst>
                                          </p:cBhvr>
                                          <p:tavLst>
                                            <p:tav tm="0">
                                              <p:val>
                                                <p:fltVal val="0"/>
                                              </p:val>
                                            </p:tav>
                                            <p:tav tm="100000">
                                              <p:val>
                                                <p:strVal val="#ppt_w"/>
                                              </p:val>
                                            </p:tav>
                                          </p:tavLst>
                                        </p:anim>
                                        <p:anim calcmode="lin" valueType="num">
                                          <p:cBhvr>
                                            <p:cTn id="66" dur="2000" fill="hold"/>
                                            <p:tgtEl>
                                              <p:spTgt spid="20"/>
                                            </p:tgtEl>
                                            <p:attrNameLst>
                                              <p:attrName>ppt_h</p:attrName>
                                            </p:attrNameLst>
                                          </p:cBhvr>
                                          <p:tavLst>
                                            <p:tav tm="0">
                                              <p:val>
                                                <p:fltVal val="0"/>
                                              </p:val>
                                            </p:tav>
                                            <p:tav tm="100000">
                                              <p:val>
                                                <p:strVal val="#ppt_h"/>
                                              </p:val>
                                            </p:tav>
                                          </p:tavLst>
                                        </p:anim>
                                        <p:animEffect transition="in" filter="fade">
                                          <p:cBhvr>
                                            <p:cTn id="67" dur="2000"/>
                                            <p:tgtEl>
                                              <p:spTgt spid="20"/>
                                            </p:tgtEl>
                                          </p:cBhvr>
                                        </p:animEffect>
                                      </p:childTnLst>
                                    </p:cTn>
                                  </p:par>
                                  <p:par>
                                    <p:cTn id="68" presetID="53" presetClass="entr" presetSubtype="16" fill="hold" grpId="0" nodeType="withEffect">
                                      <p:stCondLst>
                                        <p:cond delay="0"/>
                                      </p:stCondLst>
                                      <p:childTnLst>
                                        <p:set>
                                          <p:cBhvr>
                                            <p:cTn id="69" dur="1" fill="hold">
                                              <p:stCondLst>
                                                <p:cond delay="0"/>
                                              </p:stCondLst>
                                            </p:cTn>
                                            <p:tgtEl>
                                              <p:spTgt spid="22"/>
                                            </p:tgtEl>
                                            <p:attrNameLst>
                                              <p:attrName>style.visibility</p:attrName>
                                            </p:attrNameLst>
                                          </p:cBhvr>
                                          <p:to>
                                            <p:strVal val="visible"/>
                                          </p:to>
                                        </p:set>
                                        <p:anim calcmode="lin" valueType="num">
                                          <p:cBhvr>
                                            <p:cTn id="70" dur="2000" fill="hold"/>
                                            <p:tgtEl>
                                              <p:spTgt spid="22"/>
                                            </p:tgtEl>
                                            <p:attrNameLst>
                                              <p:attrName>ppt_w</p:attrName>
                                            </p:attrNameLst>
                                          </p:cBhvr>
                                          <p:tavLst>
                                            <p:tav tm="0">
                                              <p:val>
                                                <p:fltVal val="0"/>
                                              </p:val>
                                            </p:tav>
                                            <p:tav tm="100000">
                                              <p:val>
                                                <p:strVal val="#ppt_w"/>
                                              </p:val>
                                            </p:tav>
                                          </p:tavLst>
                                        </p:anim>
                                        <p:anim calcmode="lin" valueType="num">
                                          <p:cBhvr>
                                            <p:cTn id="71" dur="2000" fill="hold"/>
                                            <p:tgtEl>
                                              <p:spTgt spid="22"/>
                                            </p:tgtEl>
                                            <p:attrNameLst>
                                              <p:attrName>ppt_h</p:attrName>
                                            </p:attrNameLst>
                                          </p:cBhvr>
                                          <p:tavLst>
                                            <p:tav tm="0">
                                              <p:val>
                                                <p:fltVal val="0"/>
                                              </p:val>
                                            </p:tav>
                                            <p:tav tm="100000">
                                              <p:val>
                                                <p:strVal val="#ppt_h"/>
                                              </p:val>
                                            </p:tav>
                                          </p:tavLst>
                                        </p:anim>
                                        <p:animEffect transition="in" filter="fade">
                                          <p:cBhvr>
                                            <p:cTn id="72" dur="2000"/>
                                            <p:tgtEl>
                                              <p:spTgt spid="22"/>
                                            </p:tgtEl>
                                          </p:cBhvr>
                                        </p:animEffect>
                                      </p:childTnLst>
                                    </p:cTn>
                                  </p:par>
                                  <p:par>
                                    <p:cTn id="73" presetID="53" presetClass="entr" presetSubtype="16" fill="hold" grpId="0" nodeType="withEffect">
                                      <p:stCondLst>
                                        <p:cond delay="0"/>
                                      </p:stCondLst>
                                      <p:childTnLst>
                                        <p:set>
                                          <p:cBhvr>
                                            <p:cTn id="74" dur="1" fill="hold">
                                              <p:stCondLst>
                                                <p:cond delay="0"/>
                                              </p:stCondLst>
                                            </p:cTn>
                                            <p:tgtEl>
                                              <p:spTgt spid="27"/>
                                            </p:tgtEl>
                                            <p:attrNameLst>
                                              <p:attrName>style.visibility</p:attrName>
                                            </p:attrNameLst>
                                          </p:cBhvr>
                                          <p:to>
                                            <p:strVal val="visible"/>
                                          </p:to>
                                        </p:set>
                                        <p:anim calcmode="lin" valueType="num">
                                          <p:cBhvr>
                                            <p:cTn id="75" dur="2000" fill="hold"/>
                                            <p:tgtEl>
                                              <p:spTgt spid="27"/>
                                            </p:tgtEl>
                                            <p:attrNameLst>
                                              <p:attrName>ppt_w</p:attrName>
                                            </p:attrNameLst>
                                          </p:cBhvr>
                                          <p:tavLst>
                                            <p:tav tm="0">
                                              <p:val>
                                                <p:fltVal val="0"/>
                                              </p:val>
                                            </p:tav>
                                            <p:tav tm="100000">
                                              <p:val>
                                                <p:strVal val="#ppt_w"/>
                                              </p:val>
                                            </p:tav>
                                          </p:tavLst>
                                        </p:anim>
                                        <p:anim calcmode="lin" valueType="num">
                                          <p:cBhvr>
                                            <p:cTn id="76" dur="2000" fill="hold"/>
                                            <p:tgtEl>
                                              <p:spTgt spid="27"/>
                                            </p:tgtEl>
                                            <p:attrNameLst>
                                              <p:attrName>ppt_h</p:attrName>
                                            </p:attrNameLst>
                                          </p:cBhvr>
                                          <p:tavLst>
                                            <p:tav tm="0">
                                              <p:val>
                                                <p:fltVal val="0"/>
                                              </p:val>
                                            </p:tav>
                                            <p:tav tm="100000">
                                              <p:val>
                                                <p:strVal val="#ppt_h"/>
                                              </p:val>
                                            </p:tav>
                                          </p:tavLst>
                                        </p:anim>
                                        <p:animEffect transition="in" filter="fade">
                                          <p:cBhvr>
                                            <p:cTn id="77" dur="2000"/>
                                            <p:tgtEl>
                                              <p:spTgt spid="27"/>
                                            </p:tgtEl>
                                          </p:cBhvr>
                                        </p:animEffect>
                                      </p:childTnLst>
                                    </p:cTn>
                                  </p:par>
                                  <p:par>
                                    <p:cTn id="78" presetID="53" presetClass="entr" presetSubtype="16" fill="hold" grpId="0" nodeType="withEffect">
                                      <p:stCondLst>
                                        <p:cond delay="0"/>
                                      </p:stCondLst>
                                      <p:childTnLst>
                                        <p:set>
                                          <p:cBhvr>
                                            <p:cTn id="79" dur="1" fill="hold">
                                              <p:stCondLst>
                                                <p:cond delay="0"/>
                                              </p:stCondLst>
                                            </p:cTn>
                                            <p:tgtEl>
                                              <p:spTgt spid="28"/>
                                            </p:tgtEl>
                                            <p:attrNameLst>
                                              <p:attrName>style.visibility</p:attrName>
                                            </p:attrNameLst>
                                          </p:cBhvr>
                                          <p:to>
                                            <p:strVal val="visible"/>
                                          </p:to>
                                        </p:set>
                                        <p:anim calcmode="lin" valueType="num">
                                          <p:cBhvr>
                                            <p:cTn id="80" dur="2000" fill="hold"/>
                                            <p:tgtEl>
                                              <p:spTgt spid="28"/>
                                            </p:tgtEl>
                                            <p:attrNameLst>
                                              <p:attrName>ppt_w</p:attrName>
                                            </p:attrNameLst>
                                          </p:cBhvr>
                                          <p:tavLst>
                                            <p:tav tm="0">
                                              <p:val>
                                                <p:fltVal val="0"/>
                                              </p:val>
                                            </p:tav>
                                            <p:tav tm="100000">
                                              <p:val>
                                                <p:strVal val="#ppt_w"/>
                                              </p:val>
                                            </p:tav>
                                          </p:tavLst>
                                        </p:anim>
                                        <p:anim calcmode="lin" valueType="num">
                                          <p:cBhvr>
                                            <p:cTn id="81" dur="2000" fill="hold"/>
                                            <p:tgtEl>
                                              <p:spTgt spid="28"/>
                                            </p:tgtEl>
                                            <p:attrNameLst>
                                              <p:attrName>ppt_h</p:attrName>
                                            </p:attrNameLst>
                                          </p:cBhvr>
                                          <p:tavLst>
                                            <p:tav tm="0">
                                              <p:val>
                                                <p:fltVal val="0"/>
                                              </p:val>
                                            </p:tav>
                                            <p:tav tm="100000">
                                              <p:val>
                                                <p:strVal val="#ppt_h"/>
                                              </p:val>
                                            </p:tav>
                                          </p:tavLst>
                                        </p:anim>
                                        <p:animEffect transition="in" filter="fade">
                                          <p:cBhvr>
                                            <p:cTn id="82" dur="2000"/>
                                            <p:tgtEl>
                                              <p:spTgt spid="28"/>
                                            </p:tgtEl>
                                          </p:cBhvr>
                                        </p:animEffect>
                                      </p:childTnLst>
                                    </p:cTn>
                                  </p:par>
                                  <p:par>
                                    <p:cTn id="83" presetID="53" presetClass="entr" presetSubtype="16" fill="hold" grpId="0" nodeType="withEffect">
                                      <p:stCondLst>
                                        <p:cond delay="0"/>
                                      </p:stCondLst>
                                      <p:childTnLst>
                                        <p:set>
                                          <p:cBhvr>
                                            <p:cTn id="84" dur="1" fill="hold">
                                              <p:stCondLst>
                                                <p:cond delay="0"/>
                                              </p:stCondLst>
                                            </p:cTn>
                                            <p:tgtEl>
                                              <p:spTgt spid="26"/>
                                            </p:tgtEl>
                                            <p:attrNameLst>
                                              <p:attrName>style.visibility</p:attrName>
                                            </p:attrNameLst>
                                          </p:cBhvr>
                                          <p:to>
                                            <p:strVal val="visible"/>
                                          </p:to>
                                        </p:set>
                                        <p:anim calcmode="lin" valueType="num">
                                          <p:cBhvr>
                                            <p:cTn id="85" dur="2000" fill="hold"/>
                                            <p:tgtEl>
                                              <p:spTgt spid="26"/>
                                            </p:tgtEl>
                                            <p:attrNameLst>
                                              <p:attrName>ppt_w</p:attrName>
                                            </p:attrNameLst>
                                          </p:cBhvr>
                                          <p:tavLst>
                                            <p:tav tm="0">
                                              <p:val>
                                                <p:fltVal val="0"/>
                                              </p:val>
                                            </p:tav>
                                            <p:tav tm="100000">
                                              <p:val>
                                                <p:strVal val="#ppt_w"/>
                                              </p:val>
                                            </p:tav>
                                          </p:tavLst>
                                        </p:anim>
                                        <p:anim calcmode="lin" valueType="num">
                                          <p:cBhvr>
                                            <p:cTn id="86" dur="2000" fill="hold"/>
                                            <p:tgtEl>
                                              <p:spTgt spid="26"/>
                                            </p:tgtEl>
                                            <p:attrNameLst>
                                              <p:attrName>ppt_h</p:attrName>
                                            </p:attrNameLst>
                                          </p:cBhvr>
                                          <p:tavLst>
                                            <p:tav tm="0">
                                              <p:val>
                                                <p:fltVal val="0"/>
                                              </p:val>
                                            </p:tav>
                                            <p:tav tm="100000">
                                              <p:val>
                                                <p:strVal val="#ppt_h"/>
                                              </p:val>
                                            </p:tav>
                                          </p:tavLst>
                                        </p:anim>
                                        <p:animEffect transition="in" filter="fade">
                                          <p:cBhvr>
                                            <p:cTn id="87" dur="2000"/>
                                            <p:tgtEl>
                                              <p:spTgt spid="26"/>
                                            </p:tgtEl>
                                          </p:cBhvr>
                                        </p:animEffect>
                                      </p:childTnLst>
                                    </p:cTn>
                                  </p:par>
                                  <p:par>
                                    <p:cTn id="88" presetID="53" presetClass="entr" presetSubtype="16" fill="hold" grpId="0" nodeType="withEffect">
                                      <p:stCondLst>
                                        <p:cond delay="0"/>
                                      </p:stCondLst>
                                      <p:childTnLst>
                                        <p:set>
                                          <p:cBhvr>
                                            <p:cTn id="89" dur="1" fill="hold">
                                              <p:stCondLst>
                                                <p:cond delay="0"/>
                                              </p:stCondLst>
                                            </p:cTn>
                                            <p:tgtEl>
                                              <p:spTgt spid="31"/>
                                            </p:tgtEl>
                                            <p:attrNameLst>
                                              <p:attrName>style.visibility</p:attrName>
                                            </p:attrNameLst>
                                          </p:cBhvr>
                                          <p:to>
                                            <p:strVal val="visible"/>
                                          </p:to>
                                        </p:set>
                                        <p:anim calcmode="lin" valueType="num">
                                          <p:cBhvr>
                                            <p:cTn id="90" dur="2000" fill="hold"/>
                                            <p:tgtEl>
                                              <p:spTgt spid="31"/>
                                            </p:tgtEl>
                                            <p:attrNameLst>
                                              <p:attrName>ppt_w</p:attrName>
                                            </p:attrNameLst>
                                          </p:cBhvr>
                                          <p:tavLst>
                                            <p:tav tm="0">
                                              <p:val>
                                                <p:fltVal val="0"/>
                                              </p:val>
                                            </p:tav>
                                            <p:tav tm="100000">
                                              <p:val>
                                                <p:strVal val="#ppt_w"/>
                                              </p:val>
                                            </p:tav>
                                          </p:tavLst>
                                        </p:anim>
                                        <p:anim calcmode="lin" valueType="num">
                                          <p:cBhvr>
                                            <p:cTn id="91" dur="2000" fill="hold"/>
                                            <p:tgtEl>
                                              <p:spTgt spid="31"/>
                                            </p:tgtEl>
                                            <p:attrNameLst>
                                              <p:attrName>ppt_h</p:attrName>
                                            </p:attrNameLst>
                                          </p:cBhvr>
                                          <p:tavLst>
                                            <p:tav tm="0">
                                              <p:val>
                                                <p:fltVal val="0"/>
                                              </p:val>
                                            </p:tav>
                                            <p:tav tm="100000">
                                              <p:val>
                                                <p:strVal val="#ppt_h"/>
                                              </p:val>
                                            </p:tav>
                                          </p:tavLst>
                                        </p:anim>
                                        <p:animEffect transition="in" filter="fade">
                                          <p:cBhvr>
                                            <p:cTn id="92" dur="2000"/>
                                            <p:tgtEl>
                                              <p:spTgt spid="31"/>
                                            </p:tgtEl>
                                          </p:cBhvr>
                                        </p:animEffect>
                                      </p:childTnLst>
                                    </p:cTn>
                                  </p:par>
                                  <p:par>
                                    <p:cTn id="93" presetID="53" presetClass="entr" presetSubtype="16" fill="hold" grpId="0" nodeType="withEffect">
                                      <p:stCondLst>
                                        <p:cond delay="0"/>
                                      </p:stCondLst>
                                      <p:childTnLst>
                                        <p:set>
                                          <p:cBhvr>
                                            <p:cTn id="94" dur="1" fill="hold">
                                              <p:stCondLst>
                                                <p:cond delay="0"/>
                                              </p:stCondLst>
                                            </p:cTn>
                                            <p:tgtEl>
                                              <p:spTgt spid="32"/>
                                            </p:tgtEl>
                                            <p:attrNameLst>
                                              <p:attrName>style.visibility</p:attrName>
                                            </p:attrNameLst>
                                          </p:cBhvr>
                                          <p:to>
                                            <p:strVal val="visible"/>
                                          </p:to>
                                        </p:set>
                                        <p:anim calcmode="lin" valueType="num">
                                          <p:cBhvr>
                                            <p:cTn id="95" dur="2000" fill="hold"/>
                                            <p:tgtEl>
                                              <p:spTgt spid="32"/>
                                            </p:tgtEl>
                                            <p:attrNameLst>
                                              <p:attrName>ppt_w</p:attrName>
                                            </p:attrNameLst>
                                          </p:cBhvr>
                                          <p:tavLst>
                                            <p:tav tm="0">
                                              <p:val>
                                                <p:fltVal val="0"/>
                                              </p:val>
                                            </p:tav>
                                            <p:tav tm="100000">
                                              <p:val>
                                                <p:strVal val="#ppt_w"/>
                                              </p:val>
                                            </p:tav>
                                          </p:tavLst>
                                        </p:anim>
                                        <p:anim calcmode="lin" valueType="num">
                                          <p:cBhvr>
                                            <p:cTn id="96" dur="2000" fill="hold"/>
                                            <p:tgtEl>
                                              <p:spTgt spid="32"/>
                                            </p:tgtEl>
                                            <p:attrNameLst>
                                              <p:attrName>ppt_h</p:attrName>
                                            </p:attrNameLst>
                                          </p:cBhvr>
                                          <p:tavLst>
                                            <p:tav tm="0">
                                              <p:val>
                                                <p:fltVal val="0"/>
                                              </p:val>
                                            </p:tav>
                                            <p:tav tm="100000">
                                              <p:val>
                                                <p:strVal val="#ppt_h"/>
                                              </p:val>
                                            </p:tav>
                                          </p:tavLst>
                                        </p:anim>
                                        <p:animEffect transition="in" filter="fade">
                                          <p:cBhvr>
                                            <p:cTn id="97" dur="2000"/>
                                            <p:tgtEl>
                                              <p:spTgt spid="32"/>
                                            </p:tgtEl>
                                          </p:cBhvr>
                                        </p:animEffect>
                                      </p:childTnLst>
                                    </p:cTn>
                                  </p:par>
                                  <p:par>
                                    <p:cTn id="98" presetID="53" presetClass="entr" presetSubtype="16" fill="hold" grpId="0" nodeType="withEffect">
                                      <p:stCondLst>
                                        <p:cond delay="0"/>
                                      </p:stCondLst>
                                      <p:childTnLst>
                                        <p:set>
                                          <p:cBhvr>
                                            <p:cTn id="99" dur="1" fill="hold">
                                              <p:stCondLst>
                                                <p:cond delay="0"/>
                                              </p:stCondLst>
                                            </p:cTn>
                                            <p:tgtEl>
                                              <p:spTgt spid="33"/>
                                            </p:tgtEl>
                                            <p:attrNameLst>
                                              <p:attrName>style.visibility</p:attrName>
                                            </p:attrNameLst>
                                          </p:cBhvr>
                                          <p:to>
                                            <p:strVal val="visible"/>
                                          </p:to>
                                        </p:set>
                                        <p:anim calcmode="lin" valueType="num">
                                          <p:cBhvr>
                                            <p:cTn id="100" dur="2000" fill="hold"/>
                                            <p:tgtEl>
                                              <p:spTgt spid="33"/>
                                            </p:tgtEl>
                                            <p:attrNameLst>
                                              <p:attrName>ppt_w</p:attrName>
                                            </p:attrNameLst>
                                          </p:cBhvr>
                                          <p:tavLst>
                                            <p:tav tm="0">
                                              <p:val>
                                                <p:fltVal val="0"/>
                                              </p:val>
                                            </p:tav>
                                            <p:tav tm="100000">
                                              <p:val>
                                                <p:strVal val="#ppt_w"/>
                                              </p:val>
                                            </p:tav>
                                          </p:tavLst>
                                        </p:anim>
                                        <p:anim calcmode="lin" valueType="num">
                                          <p:cBhvr>
                                            <p:cTn id="101" dur="2000" fill="hold"/>
                                            <p:tgtEl>
                                              <p:spTgt spid="33"/>
                                            </p:tgtEl>
                                            <p:attrNameLst>
                                              <p:attrName>ppt_h</p:attrName>
                                            </p:attrNameLst>
                                          </p:cBhvr>
                                          <p:tavLst>
                                            <p:tav tm="0">
                                              <p:val>
                                                <p:fltVal val="0"/>
                                              </p:val>
                                            </p:tav>
                                            <p:tav tm="100000">
                                              <p:val>
                                                <p:strVal val="#ppt_h"/>
                                              </p:val>
                                            </p:tav>
                                          </p:tavLst>
                                        </p:anim>
                                        <p:animEffect transition="in" filter="fade">
                                          <p:cBhvr>
                                            <p:cTn id="102" dur="2000"/>
                                            <p:tgtEl>
                                              <p:spTgt spid="33"/>
                                            </p:tgtEl>
                                          </p:cBhvr>
                                        </p:animEffect>
                                      </p:childTnLst>
                                    </p:cTn>
                                  </p:par>
                                  <p:par>
                                    <p:cTn id="103" presetID="53" presetClass="entr" presetSubtype="16" fill="hold" grpId="0" nodeType="withEffect">
                                      <p:stCondLst>
                                        <p:cond delay="0"/>
                                      </p:stCondLst>
                                      <p:childTnLst>
                                        <p:set>
                                          <p:cBhvr>
                                            <p:cTn id="104" dur="1" fill="hold">
                                              <p:stCondLst>
                                                <p:cond delay="0"/>
                                              </p:stCondLst>
                                            </p:cTn>
                                            <p:tgtEl>
                                              <p:spTgt spid="34"/>
                                            </p:tgtEl>
                                            <p:attrNameLst>
                                              <p:attrName>style.visibility</p:attrName>
                                            </p:attrNameLst>
                                          </p:cBhvr>
                                          <p:to>
                                            <p:strVal val="visible"/>
                                          </p:to>
                                        </p:set>
                                        <p:anim calcmode="lin" valueType="num">
                                          <p:cBhvr>
                                            <p:cTn id="105" dur="2000" fill="hold"/>
                                            <p:tgtEl>
                                              <p:spTgt spid="34"/>
                                            </p:tgtEl>
                                            <p:attrNameLst>
                                              <p:attrName>ppt_w</p:attrName>
                                            </p:attrNameLst>
                                          </p:cBhvr>
                                          <p:tavLst>
                                            <p:tav tm="0">
                                              <p:val>
                                                <p:fltVal val="0"/>
                                              </p:val>
                                            </p:tav>
                                            <p:tav tm="100000">
                                              <p:val>
                                                <p:strVal val="#ppt_w"/>
                                              </p:val>
                                            </p:tav>
                                          </p:tavLst>
                                        </p:anim>
                                        <p:anim calcmode="lin" valueType="num">
                                          <p:cBhvr>
                                            <p:cTn id="106" dur="2000" fill="hold"/>
                                            <p:tgtEl>
                                              <p:spTgt spid="34"/>
                                            </p:tgtEl>
                                            <p:attrNameLst>
                                              <p:attrName>ppt_h</p:attrName>
                                            </p:attrNameLst>
                                          </p:cBhvr>
                                          <p:tavLst>
                                            <p:tav tm="0">
                                              <p:val>
                                                <p:fltVal val="0"/>
                                              </p:val>
                                            </p:tav>
                                            <p:tav tm="100000">
                                              <p:val>
                                                <p:strVal val="#ppt_h"/>
                                              </p:val>
                                            </p:tav>
                                          </p:tavLst>
                                        </p:anim>
                                        <p:animEffect transition="in" filter="fade">
                                          <p:cBhvr>
                                            <p:cTn id="107" dur="2000"/>
                                            <p:tgtEl>
                                              <p:spTgt spid="34"/>
                                            </p:tgtEl>
                                          </p:cBhvr>
                                        </p:animEffect>
                                      </p:childTnLst>
                                    </p:cTn>
                                  </p:par>
                                  <p:par>
                                    <p:cTn id="108" presetID="53" presetClass="entr" presetSubtype="16" fill="hold" grpId="0" nodeType="withEffect">
                                      <p:stCondLst>
                                        <p:cond delay="0"/>
                                      </p:stCondLst>
                                      <p:childTnLst>
                                        <p:set>
                                          <p:cBhvr>
                                            <p:cTn id="109" dur="1" fill="hold">
                                              <p:stCondLst>
                                                <p:cond delay="0"/>
                                              </p:stCondLst>
                                            </p:cTn>
                                            <p:tgtEl>
                                              <p:spTgt spid="38"/>
                                            </p:tgtEl>
                                            <p:attrNameLst>
                                              <p:attrName>style.visibility</p:attrName>
                                            </p:attrNameLst>
                                          </p:cBhvr>
                                          <p:to>
                                            <p:strVal val="visible"/>
                                          </p:to>
                                        </p:set>
                                        <p:anim calcmode="lin" valueType="num">
                                          <p:cBhvr>
                                            <p:cTn id="110" dur="2000" fill="hold"/>
                                            <p:tgtEl>
                                              <p:spTgt spid="38"/>
                                            </p:tgtEl>
                                            <p:attrNameLst>
                                              <p:attrName>ppt_w</p:attrName>
                                            </p:attrNameLst>
                                          </p:cBhvr>
                                          <p:tavLst>
                                            <p:tav tm="0">
                                              <p:val>
                                                <p:fltVal val="0"/>
                                              </p:val>
                                            </p:tav>
                                            <p:tav tm="100000">
                                              <p:val>
                                                <p:strVal val="#ppt_w"/>
                                              </p:val>
                                            </p:tav>
                                          </p:tavLst>
                                        </p:anim>
                                        <p:anim calcmode="lin" valueType="num">
                                          <p:cBhvr>
                                            <p:cTn id="111" dur="2000" fill="hold"/>
                                            <p:tgtEl>
                                              <p:spTgt spid="38"/>
                                            </p:tgtEl>
                                            <p:attrNameLst>
                                              <p:attrName>ppt_h</p:attrName>
                                            </p:attrNameLst>
                                          </p:cBhvr>
                                          <p:tavLst>
                                            <p:tav tm="0">
                                              <p:val>
                                                <p:fltVal val="0"/>
                                              </p:val>
                                            </p:tav>
                                            <p:tav tm="100000">
                                              <p:val>
                                                <p:strVal val="#ppt_h"/>
                                              </p:val>
                                            </p:tav>
                                          </p:tavLst>
                                        </p:anim>
                                        <p:animEffect transition="in" filter="fade">
                                          <p:cBhvr>
                                            <p:cTn id="112" dur="2000"/>
                                            <p:tgtEl>
                                              <p:spTgt spid="38"/>
                                            </p:tgtEl>
                                          </p:cBhvr>
                                        </p:animEffect>
                                      </p:childTnLst>
                                    </p:cTn>
                                  </p:par>
                                  <p:par>
                                    <p:cTn id="113" presetID="53" presetClass="entr" presetSubtype="16" fill="hold" grpId="0" nodeType="withEffect">
                                      <p:stCondLst>
                                        <p:cond delay="0"/>
                                      </p:stCondLst>
                                      <p:childTnLst>
                                        <p:set>
                                          <p:cBhvr>
                                            <p:cTn id="114" dur="1" fill="hold">
                                              <p:stCondLst>
                                                <p:cond delay="0"/>
                                              </p:stCondLst>
                                            </p:cTn>
                                            <p:tgtEl>
                                              <p:spTgt spid="37"/>
                                            </p:tgtEl>
                                            <p:attrNameLst>
                                              <p:attrName>style.visibility</p:attrName>
                                            </p:attrNameLst>
                                          </p:cBhvr>
                                          <p:to>
                                            <p:strVal val="visible"/>
                                          </p:to>
                                        </p:set>
                                        <p:anim calcmode="lin" valueType="num">
                                          <p:cBhvr>
                                            <p:cTn id="115" dur="2000" fill="hold"/>
                                            <p:tgtEl>
                                              <p:spTgt spid="37"/>
                                            </p:tgtEl>
                                            <p:attrNameLst>
                                              <p:attrName>ppt_w</p:attrName>
                                            </p:attrNameLst>
                                          </p:cBhvr>
                                          <p:tavLst>
                                            <p:tav tm="0">
                                              <p:val>
                                                <p:fltVal val="0"/>
                                              </p:val>
                                            </p:tav>
                                            <p:tav tm="100000">
                                              <p:val>
                                                <p:strVal val="#ppt_w"/>
                                              </p:val>
                                            </p:tav>
                                          </p:tavLst>
                                        </p:anim>
                                        <p:anim calcmode="lin" valueType="num">
                                          <p:cBhvr>
                                            <p:cTn id="116" dur="2000" fill="hold"/>
                                            <p:tgtEl>
                                              <p:spTgt spid="37"/>
                                            </p:tgtEl>
                                            <p:attrNameLst>
                                              <p:attrName>ppt_h</p:attrName>
                                            </p:attrNameLst>
                                          </p:cBhvr>
                                          <p:tavLst>
                                            <p:tav tm="0">
                                              <p:val>
                                                <p:fltVal val="0"/>
                                              </p:val>
                                            </p:tav>
                                            <p:tav tm="100000">
                                              <p:val>
                                                <p:strVal val="#ppt_h"/>
                                              </p:val>
                                            </p:tav>
                                          </p:tavLst>
                                        </p:anim>
                                        <p:animEffect transition="in" filter="fade">
                                          <p:cBhvr>
                                            <p:cTn id="117" dur="2000"/>
                                            <p:tgtEl>
                                              <p:spTgt spid="37"/>
                                            </p:tgtEl>
                                          </p:cBhvr>
                                        </p:animEffect>
                                      </p:childTnLst>
                                    </p:cTn>
                                  </p:par>
                                  <p:par>
                                    <p:cTn id="118" presetID="53" presetClass="entr" presetSubtype="16" fill="hold" grpId="0" nodeType="withEffect">
                                      <p:stCondLst>
                                        <p:cond delay="0"/>
                                      </p:stCondLst>
                                      <p:childTnLst>
                                        <p:set>
                                          <p:cBhvr>
                                            <p:cTn id="119" dur="1" fill="hold">
                                              <p:stCondLst>
                                                <p:cond delay="0"/>
                                              </p:stCondLst>
                                            </p:cTn>
                                            <p:tgtEl>
                                              <p:spTgt spid="36"/>
                                            </p:tgtEl>
                                            <p:attrNameLst>
                                              <p:attrName>style.visibility</p:attrName>
                                            </p:attrNameLst>
                                          </p:cBhvr>
                                          <p:to>
                                            <p:strVal val="visible"/>
                                          </p:to>
                                        </p:set>
                                        <p:anim calcmode="lin" valueType="num">
                                          <p:cBhvr>
                                            <p:cTn id="120" dur="2000" fill="hold"/>
                                            <p:tgtEl>
                                              <p:spTgt spid="36"/>
                                            </p:tgtEl>
                                            <p:attrNameLst>
                                              <p:attrName>ppt_w</p:attrName>
                                            </p:attrNameLst>
                                          </p:cBhvr>
                                          <p:tavLst>
                                            <p:tav tm="0">
                                              <p:val>
                                                <p:fltVal val="0"/>
                                              </p:val>
                                            </p:tav>
                                            <p:tav tm="100000">
                                              <p:val>
                                                <p:strVal val="#ppt_w"/>
                                              </p:val>
                                            </p:tav>
                                          </p:tavLst>
                                        </p:anim>
                                        <p:anim calcmode="lin" valueType="num">
                                          <p:cBhvr>
                                            <p:cTn id="121" dur="2000" fill="hold"/>
                                            <p:tgtEl>
                                              <p:spTgt spid="36"/>
                                            </p:tgtEl>
                                            <p:attrNameLst>
                                              <p:attrName>ppt_h</p:attrName>
                                            </p:attrNameLst>
                                          </p:cBhvr>
                                          <p:tavLst>
                                            <p:tav tm="0">
                                              <p:val>
                                                <p:fltVal val="0"/>
                                              </p:val>
                                            </p:tav>
                                            <p:tav tm="100000">
                                              <p:val>
                                                <p:strVal val="#ppt_h"/>
                                              </p:val>
                                            </p:tav>
                                          </p:tavLst>
                                        </p:anim>
                                        <p:animEffect transition="in" filter="fade">
                                          <p:cBhvr>
                                            <p:cTn id="122" dur="2000"/>
                                            <p:tgtEl>
                                              <p:spTgt spid="36"/>
                                            </p:tgtEl>
                                          </p:cBhvr>
                                        </p:animEffect>
                                      </p:childTnLst>
                                    </p:cTn>
                                  </p:par>
                                  <p:par>
                                    <p:cTn id="123" presetID="53" presetClass="entr" presetSubtype="16" fill="hold" grpId="0" nodeType="withEffect">
                                      <p:stCondLst>
                                        <p:cond delay="0"/>
                                      </p:stCondLst>
                                      <p:childTnLst>
                                        <p:set>
                                          <p:cBhvr>
                                            <p:cTn id="124" dur="1" fill="hold">
                                              <p:stCondLst>
                                                <p:cond delay="0"/>
                                              </p:stCondLst>
                                            </p:cTn>
                                            <p:tgtEl>
                                              <p:spTgt spid="35"/>
                                            </p:tgtEl>
                                            <p:attrNameLst>
                                              <p:attrName>style.visibility</p:attrName>
                                            </p:attrNameLst>
                                          </p:cBhvr>
                                          <p:to>
                                            <p:strVal val="visible"/>
                                          </p:to>
                                        </p:set>
                                        <p:anim calcmode="lin" valueType="num">
                                          <p:cBhvr>
                                            <p:cTn id="125" dur="2000" fill="hold"/>
                                            <p:tgtEl>
                                              <p:spTgt spid="35"/>
                                            </p:tgtEl>
                                            <p:attrNameLst>
                                              <p:attrName>ppt_w</p:attrName>
                                            </p:attrNameLst>
                                          </p:cBhvr>
                                          <p:tavLst>
                                            <p:tav tm="0">
                                              <p:val>
                                                <p:fltVal val="0"/>
                                              </p:val>
                                            </p:tav>
                                            <p:tav tm="100000">
                                              <p:val>
                                                <p:strVal val="#ppt_w"/>
                                              </p:val>
                                            </p:tav>
                                          </p:tavLst>
                                        </p:anim>
                                        <p:anim calcmode="lin" valueType="num">
                                          <p:cBhvr>
                                            <p:cTn id="126" dur="2000" fill="hold"/>
                                            <p:tgtEl>
                                              <p:spTgt spid="35"/>
                                            </p:tgtEl>
                                            <p:attrNameLst>
                                              <p:attrName>ppt_h</p:attrName>
                                            </p:attrNameLst>
                                          </p:cBhvr>
                                          <p:tavLst>
                                            <p:tav tm="0">
                                              <p:val>
                                                <p:fltVal val="0"/>
                                              </p:val>
                                            </p:tav>
                                            <p:tav tm="100000">
                                              <p:val>
                                                <p:strVal val="#ppt_h"/>
                                              </p:val>
                                            </p:tav>
                                          </p:tavLst>
                                        </p:anim>
                                        <p:animEffect transition="in" filter="fade">
                                          <p:cBhvr>
                                            <p:cTn id="127" dur="2000"/>
                                            <p:tgtEl>
                                              <p:spTgt spid="35"/>
                                            </p:tgtEl>
                                          </p:cBhvr>
                                        </p:animEffect>
                                      </p:childTnLst>
                                    </p:cTn>
                                  </p:par>
                                  <p:par>
                                    <p:cTn id="128" presetID="6" presetClass="emph" presetSubtype="0" repeatCount="indefinite" fill="hold" grpId="1" nodeType="withEffect" p14:presetBounceEnd="50000">
                                      <p:stCondLst>
                                        <p:cond delay="0"/>
                                      </p:stCondLst>
                                      <p:endCondLst>
                                        <p:cond evt="onNext" delay="0">
                                          <p:tgtEl>
                                            <p:sldTgt/>
                                          </p:tgtEl>
                                        </p:cond>
                                      </p:endCondLst>
                                      <p:childTnLst>
                                        <p:animScale p14:bounceEnd="50000">
                                          <p:cBhvr>
                                            <p:cTn id="129" dur="2000" fill="hold"/>
                                            <p:tgtEl>
                                              <p:spTgt spid="33"/>
                                            </p:tgtEl>
                                          </p:cBhvr>
                                          <p:by x="150000" y="150000"/>
                                        </p:animScale>
                                      </p:childTnLst>
                                    </p:cTn>
                                  </p:par>
                                  <p:par>
                                    <p:cTn id="130" presetID="6" presetClass="emph" presetSubtype="0" repeatCount="indefinite" fill="hold" grpId="1" nodeType="withEffect" p14:presetBounceEnd="50000">
                                      <p:stCondLst>
                                        <p:cond delay="0"/>
                                      </p:stCondLst>
                                      <p:endCondLst>
                                        <p:cond evt="onNext" delay="0">
                                          <p:tgtEl>
                                            <p:sldTgt/>
                                          </p:tgtEl>
                                        </p:cond>
                                      </p:endCondLst>
                                      <p:childTnLst>
                                        <p:animScale p14:bounceEnd="50000">
                                          <p:cBhvr>
                                            <p:cTn id="131" dur="2000" fill="hold"/>
                                            <p:tgtEl>
                                              <p:spTgt spid="27"/>
                                            </p:tgtEl>
                                          </p:cBhvr>
                                          <p:by x="150000" y="150000"/>
                                        </p:animScale>
                                      </p:childTnLst>
                                    </p:cTn>
                                  </p:par>
                                  <p:par>
                                    <p:cTn id="132" presetID="6" presetClass="emph" presetSubtype="0" repeatCount="indefinite" fill="hold" grpId="1" nodeType="withEffect" p14:presetBounceEnd="50000">
                                      <p:stCondLst>
                                        <p:cond delay="0"/>
                                      </p:stCondLst>
                                      <p:endCondLst>
                                        <p:cond evt="onNext" delay="0">
                                          <p:tgtEl>
                                            <p:sldTgt/>
                                          </p:tgtEl>
                                        </p:cond>
                                      </p:endCondLst>
                                      <p:childTnLst>
                                        <p:animScale p14:bounceEnd="50000">
                                          <p:cBhvr>
                                            <p:cTn id="133" dur="2000" fill="hold"/>
                                            <p:tgtEl>
                                              <p:spTgt spid="28"/>
                                            </p:tgtEl>
                                          </p:cBhvr>
                                          <p:by x="150000" y="150000"/>
                                        </p:animScale>
                                      </p:childTnLst>
                                    </p:cTn>
                                  </p:par>
                                  <p:par>
                                    <p:cTn id="134" presetID="6" presetClass="emph" presetSubtype="0" repeatCount="indefinite" fill="hold" grpId="1" nodeType="withEffect" p14:presetBounceEnd="50000">
                                      <p:stCondLst>
                                        <p:cond delay="0"/>
                                      </p:stCondLst>
                                      <p:endCondLst>
                                        <p:cond evt="onNext" delay="0">
                                          <p:tgtEl>
                                            <p:sldTgt/>
                                          </p:tgtEl>
                                        </p:cond>
                                      </p:endCondLst>
                                      <p:childTnLst>
                                        <p:animScale p14:bounceEnd="50000">
                                          <p:cBhvr>
                                            <p:cTn id="135" dur="2000" fill="hold"/>
                                            <p:tgtEl>
                                              <p:spTgt spid="26"/>
                                            </p:tgtEl>
                                          </p:cBhvr>
                                          <p:by x="150000" y="150000"/>
                                        </p:animScale>
                                      </p:childTnLst>
                                    </p:cTn>
                                  </p:par>
                                  <p:par>
                                    <p:cTn id="136" presetID="6" presetClass="emph" presetSubtype="0" repeatCount="indefinite" fill="hold" grpId="1" nodeType="withEffect" p14:presetBounceEnd="50000">
                                      <p:stCondLst>
                                        <p:cond delay="0"/>
                                      </p:stCondLst>
                                      <p:endCondLst>
                                        <p:cond evt="onNext" delay="0">
                                          <p:tgtEl>
                                            <p:sldTgt/>
                                          </p:tgtEl>
                                        </p:cond>
                                      </p:endCondLst>
                                      <p:childTnLst>
                                        <p:animScale p14:bounceEnd="50000">
                                          <p:cBhvr>
                                            <p:cTn id="137" dur="2000" fill="hold"/>
                                            <p:tgtEl>
                                              <p:spTgt spid="31"/>
                                            </p:tgtEl>
                                          </p:cBhvr>
                                          <p:by x="150000" y="150000"/>
                                        </p:animScale>
                                      </p:childTnLst>
                                    </p:cTn>
                                  </p:par>
                                  <p:par>
                                    <p:cTn id="138" presetID="6" presetClass="emph" presetSubtype="0" repeatCount="indefinite" fill="hold" grpId="1" nodeType="withEffect" p14:presetBounceEnd="50000">
                                      <p:stCondLst>
                                        <p:cond delay="0"/>
                                      </p:stCondLst>
                                      <p:endCondLst>
                                        <p:cond evt="onNext" delay="0">
                                          <p:tgtEl>
                                            <p:sldTgt/>
                                          </p:tgtEl>
                                        </p:cond>
                                      </p:endCondLst>
                                      <p:childTnLst>
                                        <p:animScale p14:bounceEnd="50000">
                                          <p:cBhvr>
                                            <p:cTn id="139" dur="2000" fill="hold"/>
                                            <p:tgtEl>
                                              <p:spTgt spid="32"/>
                                            </p:tgtEl>
                                          </p:cBhvr>
                                          <p:by x="150000" y="150000"/>
                                        </p:animScale>
                                      </p:childTnLst>
                                    </p:cTn>
                                  </p:par>
                                  <p:par>
                                    <p:cTn id="140" presetID="6" presetClass="emph" presetSubtype="0" repeatCount="indefinite" fill="hold" grpId="2" nodeType="withEffect" p14:presetBounceEnd="50000">
                                      <p:stCondLst>
                                        <p:cond delay="0"/>
                                      </p:stCondLst>
                                      <p:endCondLst>
                                        <p:cond evt="onNext" delay="0">
                                          <p:tgtEl>
                                            <p:sldTgt/>
                                          </p:tgtEl>
                                        </p:cond>
                                      </p:endCondLst>
                                      <p:childTnLst>
                                        <p:animScale p14:bounceEnd="50000">
                                          <p:cBhvr>
                                            <p:cTn id="141" dur="2000" fill="hold"/>
                                            <p:tgtEl>
                                              <p:spTgt spid="33"/>
                                            </p:tgtEl>
                                          </p:cBhvr>
                                          <p:by x="150000" y="150000"/>
                                        </p:animScale>
                                      </p:childTnLst>
                                    </p:cTn>
                                  </p:par>
                                  <p:par>
                                    <p:cTn id="142" presetID="6" presetClass="emph" presetSubtype="0" repeatCount="indefinite" fill="hold" grpId="1" nodeType="withEffect" p14:presetBounceEnd="50000">
                                      <p:stCondLst>
                                        <p:cond delay="0"/>
                                      </p:stCondLst>
                                      <p:endCondLst>
                                        <p:cond evt="onNext" delay="0">
                                          <p:tgtEl>
                                            <p:sldTgt/>
                                          </p:tgtEl>
                                        </p:cond>
                                      </p:endCondLst>
                                      <p:childTnLst>
                                        <p:animScale p14:bounceEnd="50000">
                                          <p:cBhvr>
                                            <p:cTn id="143" dur="2000" fill="hold"/>
                                            <p:tgtEl>
                                              <p:spTgt spid="34"/>
                                            </p:tgtEl>
                                          </p:cBhvr>
                                          <p:by x="150000" y="150000"/>
                                        </p:animScale>
                                      </p:childTnLst>
                                    </p:cTn>
                                  </p:par>
                                  <p:par>
                                    <p:cTn id="144" presetID="6" presetClass="emph" presetSubtype="0" repeatCount="indefinite" fill="hold" grpId="1" nodeType="withEffect" p14:presetBounceEnd="50000">
                                      <p:stCondLst>
                                        <p:cond delay="0"/>
                                      </p:stCondLst>
                                      <p:endCondLst>
                                        <p:cond evt="onNext" delay="0">
                                          <p:tgtEl>
                                            <p:sldTgt/>
                                          </p:tgtEl>
                                        </p:cond>
                                      </p:endCondLst>
                                      <p:childTnLst>
                                        <p:animScale p14:bounceEnd="50000">
                                          <p:cBhvr>
                                            <p:cTn id="145" dur="2000" fill="hold"/>
                                            <p:tgtEl>
                                              <p:spTgt spid="38"/>
                                            </p:tgtEl>
                                          </p:cBhvr>
                                          <p:by x="150000" y="150000"/>
                                        </p:animScale>
                                      </p:childTnLst>
                                    </p:cTn>
                                  </p:par>
                                  <p:par>
                                    <p:cTn id="146" presetID="6" presetClass="emph" presetSubtype="0" repeatCount="indefinite" fill="hold" grpId="1" nodeType="withEffect" p14:presetBounceEnd="50000">
                                      <p:stCondLst>
                                        <p:cond delay="0"/>
                                      </p:stCondLst>
                                      <p:endCondLst>
                                        <p:cond evt="onNext" delay="0">
                                          <p:tgtEl>
                                            <p:sldTgt/>
                                          </p:tgtEl>
                                        </p:cond>
                                      </p:endCondLst>
                                      <p:childTnLst>
                                        <p:animScale p14:bounceEnd="50000">
                                          <p:cBhvr>
                                            <p:cTn id="147" dur="2000" fill="hold"/>
                                            <p:tgtEl>
                                              <p:spTgt spid="37"/>
                                            </p:tgtEl>
                                          </p:cBhvr>
                                          <p:by x="150000" y="150000"/>
                                        </p:animScale>
                                      </p:childTnLst>
                                    </p:cTn>
                                  </p:par>
                                  <p:par>
                                    <p:cTn id="148" presetID="6" presetClass="emph" presetSubtype="0" repeatCount="indefinite" fill="hold" grpId="1" nodeType="withEffect" p14:presetBounceEnd="50000">
                                      <p:stCondLst>
                                        <p:cond delay="0"/>
                                      </p:stCondLst>
                                      <p:endCondLst>
                                        <p:cond evt="onNext" delay="0">
                                          <p:tgtEl>
                                            <p:sldTgt/>
                                          </p:tgtEl>
                                        </p:cond>
                                      </p:endCondLst>
                                      <p:childTnLst>
                                        <p:animScale p14:bounceEnd="50000">
                                          <p:cBhvr>
                                            <p:cTn id="149" dur="2000" fill="hold"/>
                                            <p:tgtEl>
                                              <p:spTgt spid="36"/>
                                            </p:tgtEl>
                                          </p:cBhvr>
                                          <p:by x="150000" y="150000"/>
                                        </p:animScale>
                                      </p:childTnLst>
                                    </p:cTn>
                                  </p:par>
                                  <p:par>
                                    <p:cTn id="150" presetID="6" presetClass="emph" presetSubtype="0" repeatCount="indefinite" fill="hold" grpId="1" nodeType="withEffect" p14:presetBounceEnd="50000">
                                      <p:stCondLst>
                                        <p:cond delay="0"/>
                                      </p:stCondLst>
                                      <p:endCondLst>
                                        <p:cond evt="onNext" delay="0">
                                          <p:tgtEl>
                                            <p:sldTgt/>
                                          </p:tgtEl>
                                        </p:cond>
                                      </p:endCondLst>
                                      <p:childTnLst>
                                        <p:animScale p14:bounceEnd="50000">
                                          <p:cBhvr>
                                            <p:cTn id="151" dur="2000" fill="hold"/>
                                            <p:tgtEl>
                                              <p:spTgt spid="35"/>
                                            </p:tgtEl>
                                          </p:cBhvr>
                                          <p:by x="150000" y="150000"/>
                                        </p:animScale>
                                      </p:childTnLst>
                                    </p:cTn>
                                  </p:par>
                                  <p:par>
                                    <p:cTn id="152" presetID="1" presetClass="path" presetSubtype="0" accel="50000" decel="50000" fill="hold" nodeType="withEffect">
                                      <p:stCondLst>
                                        <p:cond delay="500"/>
                                      </p:stCondLst>
                                      <p:childTnLst>
                                        <p:animMotion origin="layout" path="M 6.25E-7 -1.85185E-6 C 0.15625 -1.85185E-6 0.28307 0.26389 0.28307 0.58889 C 0.28307 0.91412 0.15625 1.17871 6.25E-7 1.17871 C -0.15651 1.17871 -0.28307 0.91412 -0.28307 0.58889 C -0.28307 0.26389 -0.15651 -1.85185E-6 6.25E-7 -1.85185E-6 Z " pathEditMode="relative" rAng="0" ptsTypes="AAAAA">
                                          <p:cBhvr>
                                            <p:cTn id="153" dur="4000" fill="hold"/>
                                            <p:tgtEl>
                                              <p:spTgt spid="30"/>
                                            </p:tgtEl>
                                            <p:attrNameLst>
                                              <p:attrName>ppt_x</p:attrName>
                                              <p:attrName>ppt_y</p:attrName>
                                            </p:attrNameLst>
                                          </p:cBhvr>
                                          <p:rCtr x="0" y="58935"/>
                                        </p:animMotion>
                                      </p:childTnLst>
                                    </p:cTn>
                                  </p:par>
                                </p:childTnLst>
                              </p:cTn>
                            </p:par>
                          </p:childTnLst>
                        </p:cTn>
                      </p:par>
                      <p:par>
                        <p:cTn id="154" fill="hold">
                          <p:stCondLst>
                            <p:cond delay="indefinite"/>
                          </p:stCondLst>
                          <p:childTnLst>
                            <p:par>
                              <p:cTn id="155" fill="hold">
                                <p:stCondLst>
                                  <p:cond delay="0"/>
                                </p:stCondLst>
                                <p:childTnLst>
                                  <p:par>
                                    <p:cTn id="156" presetID="2" presetClass="exit" presetSubtype="8" fill="hold" grpId="1" nodeType="clickEffect">
                                      <p:stCondLst>
                                        <p:cond delay="0"/>
                                      </p:stCondLst>
                                      <p:childTnLst>
                                        <p:anim calcmode="lin" valueType="num">
                                          <p:cBhvr additive="base">
                                            <p:cTn id="157" dur="500"/>
                                            <p:tgtEl>
                                              <p:spTgt spid="4"/>
                                            </p:tgtEl>
                                            <p:attrNameLst>
                                              <p:attrName>ppt_x</p:attrName>
                                            </p:attrNameLst>
                                          </p:cBhvr>
                                          <p:tavLst>
                                            <p:tav tm="0">
                                              <p:val>
                                                <p:strVal val="ppt_x"/>
                                              </p:val>
                                            </p:tav>
                                            <p:tav tm="100000">
                                              <p:val>
                                                <p:strVal val="0-ppt_w/2"/>
                                              </p:val>
                                            </p:tav>
                                          </p:tavLst>
                                        </p:anim>
                                        <p:anim calcmode="lin" valueType="num">
                                          <p:cBhvr additive="base">
                                            <p:cTn id="158" dur="500"/>
                                            <p:tgtEl>
                                              <p:spTgt spid="4"/>
                                            </p:tgtEl>
                                            <p:attrNameLst>
                                              <p:attrName>ppt_y</p:attrName>
                                            </p:attrNameLst>
                                          </p:cBhvr>
                                          <p:tavLst>
                                            <p:tav tm="0">
                                              <p:val>
                                                <p:strVal val="ppt_y"/>
                                              </p:val>
                                            </p:tav>
                                            <p:tav tm="100000">
                                              <p:val>
                                                <p:strVal val="ppt_y"/>
                                              </p:val>
                                            </p:tav>
                                          </p:tavLst>
                                        </p:anim>
                                        <p:set>
                                          <p:cBhvr>
                                            <p:cTn id="159" dur="1" fill="hold">
                                              <p:stCondLst>
                                                <p:cond delay="499"/>
                                              </p:stCondLst>
                                            </p:cTn>
                                            <p:tgtEl>
                                              <p:spTgt spid="4"/>
                                            </p:tgtEl>
                                            <p:attrNameLst>
                                              <p:attrName>style.visibility</p:attrName>
                                            </p:attrNameLst>
                                          </p:cBhvr>
                                          <p:to>
                                            <p:strVal val="hidden"/>
                                          </p:to>
                                        </p:set>
                                      </p:childTnLst>
                                    </p:cTn>
                                  </p:par>
                                  <p:par>
                                    <p:cTn id="160" presetID="2" presetClass="exit" presetSubtype="2" fill="hold" grpId="1" nodeType="withEffect">
                                      <p:stCondLst>
                                        <p:cond delay="0"/>
                                      </p:stCondLst>
                                      <p:childTnLst>
                                        <p:anim calcmode="lin" valueType="num">
                                          <p:cBhvr additive="base">
                                            <p:cTn id="161" dur="500"/>
                                            <p:tgtEl>
                                              <p:spTgt spid="29"/>
                                            </p:tgtEl>
                                            <p:attrNameLst>
                                              <p:attrName>ppt_x</p:attrName>
                                            </p:attrNameLst>
                                          </p:cBhvr>
                                          <p:tavLst>
                                            <p:tav tm="0">
                                              <p:val>
                                                <p:strVal val="ppt_x"/>
                                              </p:val>
                                            </p:tav>
                                            <p:tav tm="100000">
                                              <p:val>
                                                <p:strVal val="1+ppt_w/2"/>
                                              </p:val>
                                            </p:tav>
                                          </p:tavLst>
                                        </p:anim>
                                        <p:anim calcmode="lin" valueType="num">
                                          <p:cBhvr additive="base">
                                            <p:cTn id="162" dur="500"/>
                                            <p:tgtEl>
                                              <p:spTgt spid="29"/>
                                            </p:tgtEl>
                                            <p:attrNameLst>
                                              <p:attrName>ppt_y</p:attrName>
                                            </p:attrNameLst>
                                          </p:cBhvr>
                                          <p:tavLst>
                                            <p:tav tm="0">
                                              <p:val>
                                                <p:strVal val="ppt_y"/>
                                              </p:val>
                                            </p:tav>
                                            <p:tav tm="100000">
                                              <p:val>
                                                <p:strVal val="ppt_y"/>
                                              </p:val>
                                            </p:tav>
                                          </p:tavLst>
                                        </p:anim>
                                        <p:set>
                                          <p:cBhvr>
                                            <p:cTn id="163"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7" grpId="0" animBg="1"/>
          <p:bldP spid="27" grpId="1" animBg="1"/>
          <p:bldP spid="28" grpId="0" animBg="1"/>
          <p:bldP spid="28" grpId="1" animBg="1"/>
          <p:bldP spid="26" grpId="0" animBg="1"/>
          <p:bldP spid="26" grpId="1" animBg="1"/>
          <p:bldP spid="4" grpId="0"/>
          <p:bldP spid="4" grpId="1"/>
          <p:bldP spid="17" grpId="0" animBg="1"/>
          <p:bldP spid="18" grpId="0" animBg="1"/>
          <p:bldP spid="19" grpId="0" animBg="1"/>
          <p:bldP spid="20" grpId="0" animBg="1"/>
          <p:bldP spid="21" grpId="0" animBg="1"/>
          <p:bldP spid="22" grpId="0" animBg="1"/>
          <p:bldP spid="23" grpId="0" animBg="1"/>
          <p:bldP spid="24" grpId="0" animBg="1"/>
          <p:bldP spid="25" grpId="0" animBg="1"/>
          <p:bldP spid="29" grpId="0"/>
          <p:bldP spid="29" grpId="1"/>
          <p:bldP spid="31" grpId="0" animBg="1"/>
          <p:bldP spid="31" grpId="1" animBg="1"/>
          <p:bldP spid="32" grpId="0" animBg="1"/>
          <p:bldP spid="32" grpId="1" animBg="1"/>
          <p:bldP spid="33" grpId="0" animBg="1"/>
          <p:bldP spid="33" grpId="1" animBg="1"/>
          <p:bldP spid="33" grpId="2"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par>
                                    <p:cTn id="10" presetID="2" presetClass="entr" presetSubtype="8" fill="hold" grpId="0" nodeType="withEffect">
                                      <p:stCondLst>
                                        <p:cond delay="200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2000" fill="hold"/>
                                            <p:tgtEl>
                                              <p:spTgt spid="4"/>
                                            </p:tgtEl>
                                            <p:attrNameLst>
                                              <p:attrName>ppt_x</p:attrName>
                                            </p:attrNameLst>
                                          </p:cBhvr>
                                          <p:tavLst>
                                            <p:tav tm="0">
                                              <p:val>
                                                <p:strVal val="0-#ppt_w/2"/>
                                              </p:val>
                                            </p:tav>
                                            <p:tav tm="100000">
                                              <p:val>
                                                <p:strVal val="#ppt_x"/>
                                              </p:val>
                                            </p:tav>
                                          </p:tavLst>
                                        </p:anim>
                                        <p:anim calcmode="lin" valueType="num">
                                          <p:cBhvr additive="base">
                                            <p:cTn id="13" dur="2000" fill="hold"/>
                                            <p:tgtEl>
                                              <p:spTgt spid="4"/>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2000"/>
                                      </p:stCondLst>
                                      <p:childTnLst>
                                        <p:set>
                                          <p:cBhvr>
                                            <p:cTn id="15" dur="1" fill="hold">
                                              <p:stCondLst>
                                                <p:cond delay="0"/>
                                              </p:stCondLst>
                                            </p:cTn>
                                            <p:tgtEl>
                                              <p:spTgt spid="29"/>
                                            </p:tgtEl>
                                            <p:attrNameLst>
                                              <p:attrName>style.visibility</p:attrName>
                                            </p:attrNameLst>
                                          </p:cBhvr>
                                          <p:to>
                                            <p:strVal val="visible"/>
                                          </p:to>
                                        </p:set>
                                        <p:anim calcmode="lin" valueType="num">
                                          <p:cBhvr additive="base">
                                            <p:cTn id="16" dur="2000" fill="hold"/>
                                            <p:tgtEl>
                                              <p:spTgt spid="29"/>
                                            </p:tgtEl>
                                            <p:attrNameLst>
                                              <p:attrName>ppt_x</p:attrName>
                                            </p:attrNameLst>
                                          </p:cBhvr>
                                          <p:tavLst>
                                            <p:tav tm="0">
                                              <p:val>
                                                <p:strVal val="1+#ppt_w/2"/>
                                              </p:val>
                                            </p:tav>
                                            <p:tav tm="100000">
                                              <p:val>
                                                <p:strVal val="#ppt_x"/>
                                              </p:val>
                                            </p:tav>
                                          </p:tavLst>
                                        </p:anim>
                                        <p:anim calcmode="lin" valueType="num">
                                          <p:cBhvr additive="base">
                                            <p:cTn id="17" dur="2000" fill="hold"/>
                                            <p:tgtEl>
                                              <p:spTgt spid="29"/>
                                            </p:tgtEl>
                                            <p:attrNameLst>
                                              <p:attrName>ppt_y</p:attrName>
                                            </p:attrNameLst>
                                          </p:cBhvr>
                                          <p:tavLst>
                                            <p:tav tm="0">
                                              <p:val>
                                                <p:strVal val="#ppt_y"/>
                                              </p:val>
                                            </p:tav>
                                            <p:tav tm="100000">
                                              <p:val>
                                                <p:strVal val="#ppt_y"/>
                                              </p:val>
                                            </p:tav>
                                          </p:tavLst>
                                        </p:anim>
                                      </p:childTnLst>
                                    </p:cTn>
                                  </p:par>
                                  <p:par>
                                    <p:cTn id="18" presetID="53" presetClass="entr" presetSubtype="16"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2000" fill="hold"/>
                                            <p:tgtEl>
                                              <p:spTgt spid="11"/>
                                            </p:tgtEl>
                                            <p:attrNameLst>
                                              <p:attrName>ppt_w</p:attrName>
                                            </p:attrNameLst>
                                          </p:cBhvr>
                                          <p:tavLst>
                                            <p:tav tm="0">
                                              <p:val>
                                                <p:fltVal val="0"/>
                                              </p:val>
                                            </p:tav>
                                            <p:tav tm="100000">
                                              <p:val>
                                                <p:strVal val="#ppt_w"/>
                                              </p:val>
                                            </p:tav>
                                          </p:tavLst>
                                        </p:anim>
                                        <p:anim calcmode="lin" valueType="num">
                                          <p:cBhvr>
                                            <p:cTn id="21" dur="2000" fill="hold"/>
                                            <p:tgtEl>
                                              <p:spTgt spid="11"/>
                                            </p:tgtEl>
                                            <p:attrNameLst>
                                              <p:attrName>ppt_h</p:attrName>
                                            </p:attrNameLst>
                                          </p:cBhvr>
                                          <p:tavLst>
                                            <p:tav tm="0">
                                              <p:val>
                                                <p:fltVal val="0"/>
                                              </p:val>
                                            </p:tav>
                                            <p:tav tm="100000">
                                              <p:val>
                                                <p:strVal val="#ppt_h"/>
                                              </p:val>
                                            </p:tav>
                                          </p:tavLst>
                                        </p:anim>
                                        <p:animEffect transition="in" filter="fade">
                                          <p:cBhvr>
                                            <p:cTn id="22" dur="2000"/>
                                            <p:tgtEl>
                                              <p:spTgt spid="11"/>
                                            </p:tgtEl>
                                          </p:cBhvr>
                                        </p:animEffect>
                                      </p:childTnLst>
                                    </p:cTn>
                                  </p:par>
                                  <p:par>
                                    <p:cTn id="23" presetID="53" presetClass="entr" presetSubtype="16"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2000" fill="hold"/>
                                            <p:tgtEl>
                                              <p:spTgt spid="5"/>
                                            </p:tgtEl>
                                            <p:attrNameLst>
                                              <p:attrName>ppt_w</p:attrName>
                                            </p:attrNameLst>
                                          </p:cBhvr>
                                          <p:tavLst>
                                            <p:tav tm="0">
                                              <p:val>
                                                <p:fltVal val="0"/>
                                              </p:val>
                                            </p:tav>
                                            <p:tav tm="100000">
                                              <p:val>
                                                <p:strVal val="#ppt_w"/>
                                              </p:val>
                                            </p:tav>
                                          </p:tavLst>
                                        </p:anim>
                                        <p:anim calcmode="lin" valueType="num">
                                          <p:cBhvr>
                                            <p:cTn id="26" dur="2000" fill="hold"/>
                                            <p:tgtEl>
                                              <p:spTgt spid="5"/>
                                            </p:tgtEl>
                                            <p:attrNameLst>
                                              <p:attrName>ppt_h</p:attrName>
                                            </p:attrNameLst>
                                          </p:cBhvr>
                                          <p:tavLst>
                                            <p:tav tm="0">
                                              <p:val>
                                                <p:fltVal val="0"/>
                                              </p:val>
                                            </p:tav>
                                            <p:tav tm="100000">
                                              <p:val>
                                                <p:strVal val="#ppt_h"/>
                                              </p:val>
                                            </p:tav>
                                          </p:tavLst>
                                        </p:anim>
                                        <p:animEffect transition="in" filter="fade">
                                          <p:cBhvr>
                                            <p:cTn id="27" dur="2000"/>
                                            <p:tgtEl>
                                              <p:spTgt spid="5"/>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p:cTn id="30" dur="2000" fill="hold"/>
                                            <p:tgtEl>
                                              <p:spTgt spid="17"/>
                                            </p:tgtEl>
                                            <p:attrNameLst>
                                              <p:attrName>ppt_w</p:attrName>
                                            </p:attrNameLst>
                                          </p:cBhvr>
                                          <p:tavLst>
                                            <p:tav tm="0">
                                              <p:val>
                                                <p:fltVal val="0"/>
                                              </p:val>
                                            </p:tav>
                                            <p:tav tm="100000">
                                              <p:val>
                                                <p:strVal val="#ppt_w"/>
                                              </p:val>
                                            </p:tav>
                                          </p:tavLst>
                                        </p:anim>
                                        <p:anim calcmode="lin" valueType="num">
                                          <p:cBhvr>
                                            <p:cTn id="31" dur="2000" fill="hold"/>
                                            <p:tgtEl>
                                              <p:spTgt spid="17"/>
                                            </p:tgtEl>
                                            <p:attrNameLst>
                                              <p:attrName>ppt_h</p:attrName>
                                            </p:attrNameLst>
                                          </p:cBhvr>
                                          <p:tavLst>
                                            <p:tav tm="0">
                                              <p:val>
                                                <p:fltVal val="0"/>
                                              </p:val>
                                            </p:tav>
                                            <p:tav tm="100000">
                                              <p:val>
                                                <p:strVal val="#ppt_h"/>
                                              </p:val>
                                            </p:tav>
                                          </p:tavLst>
                                        </p:anim>
                                        <p:animEffect transition="in" filter="fade">
                                          <p:cBhvr>
                                            <p:cTn id="32" dur="2000"/>
                                            <p:tgtEl>
                                              <p:spTgt spid="17"/>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2000" fill="hold"/>
                                            <p:tgtEl>
                                              <p:spTgt spid="24"/>
                                            </p:tgtEl>
                                            <p:attrNameLst>
                                              <p:attrName>ppt_w</p:attrName>
                                            </p:attrNameLst>
                                          </p:cBhvr>
                                          <p:tavLst>
                                            <p:tav tm="0">
                                              <p:val>
                                                <p:fltVal val="0"/>
                                              </p:val>
                                            </p:tav>
                                            <p:tav tm="100000">
                                              <p:val>
                                                <p:strVal val="#ppt_w"/>
                                              </p:val>
                                            </p:tav>
                                          </p:tavLst>
                                        </p:anim>
                                        <p:anim calcmode="lin" valueType="num">
                                          <p:cBhvr>
                                            <p:cTn id="36" dur="2000" fill="hold"/>
                                            <p:tgtEl>
                                              <p:spTgt spid="24"/>
                                            </p:tgtEl>
                                            <p:attrNameLst>
                                              <p:attrName>ppt_h</p:attrName>
                                            </p:attrNameLst>
                                          </p:cBhvr>
                                          <p:tavLst>
                                            <p:tav tm="0">
                                              <p:val>
                                                <p:fltVal val="0"/>
                                              </p:val>
                                            </p:tav>
                                            <p:tav tm="100000">
                                              <p:val>
                                                <p:strVal val="#ppt_h"/>
                                              </p:val>
                                            </p:tav>
                                          </p:tavLst>
                                        </p:anim>
                                        <p:animEffect transition="in" filter="fade">
                                          <p:cBhvr>
                                            <p:cTn id="37" dur="2000"/>
                                            <p:tgtEl>
                                              <p:spTgt spid="24"/>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cBhvr>
                                            <p:cTn id="40" dur="2000" fill="hold"/>
                                            <p:tgtEl>
                                              <p:spTgt spid="21"/>
                                            </p:tgtEl>
                                            <p:attrNameLst>
                                              <p:attrName>ppt_w</p:attrName>
                                            </p:attrNameLst>
                                          </p:cBhvr>
                                          <p:tavLst>
                                            <p:tav tm="0">
                                              <p:val>
                                                <p:fltVal val="0"/>
                                              </p:val>
                                            </p:tav>
                                            <p:tav tm="100000">
                                              <p:val>
                                                <p:strVal val="#ppt_w"/>
                                              </p:val>
                                            </p:tav>
                                          </p:tavLst>
                                        </p:anim>
                                        <p:anim calcmode="lin" valueType="num">
                                          <p:cBhvr>
                                            <p:cTn id="41" dur="2000" fill="hold"/>
                                            <p:tgtEl>
                                              <p:spTgt spid="21"/>
                                            </p:tgtEl>
                                            <p:attrNameLst>
                                              <p:attrName>ppt_h</p:attrName>
                                            </p:attrNameLst>
                                          </p:cBhvr>
                                          <p:tavLst>
                                            <p:tav tm="0">
                                              <p:val>
                                                <p:fltVal val="0"/>
                                              </p:val>
                                            </p:tav>
                                            <p:tav tm="100000">
                                              <p:val>
                                                <p:strVal val="#ppt_h"/>
                                              </p:val>
                                            </p:tav>
                                          </p:tavLst>
                                        </p:anim>
                                        <p:animEffect transition="in" filter="fade">
                                          <p:cBhvr>
                                            <p:cTn id="42" dur="2000"/>
                                            <p:tgtEl>
                                              <p:spTgt spid="21"/>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p:cTn id="45" dur="2000" fill="hold"/>
                                            <p:tgtEl>
                                              <p:spTgt spid="18"/>
                                            </p:tgtEl>
                                            <p:attrNameLst>
                                              <p:attrName>ppt_w</p:attrName>
                                            </p:attrNameLst>
                                          </p:cBhvr>
                                          <p:tavLst>
                                            <p:tav tm="0">
                                              <p:val>
                                                <p:fltVal val="0"/>
                                              </p:val>
                                            </p:tav>
                                            <p:tav tm="100000">
                                              <p:val>
                                                <p:strVal val="#ppt_w"/>
                                              </p:val>
                                            </p:tav>
                                          </p:tavLst>
                                        </p:anim>
                                        <p:anim calcmode="lin" valueType="num">
                                          <p:cBhvr>
                                            <p:cTn id="46" dur="2000" fill="hold"/>
                                            <p:tgtEl>
                                              <p:spTgt spid="18"/>
                                            </p:tgtEl>
                                            <p:attrNameLst>
                                              <p:attrName>ppt_h</p:attrName>
                                            </p:attrNameLst>
                                          </p:cBhvr>
                                          <p:tavLst>
                                            <p:tav tm="0">
                                              <p:val>
                                                <p:fltVal val="0"/>
                                              </p:val>
                                            </p:tav>
                                            <p:tav tm="100000">
                                              <p:val>
                                                <p:strVal val="#ppt_h"/>
                                              </p:val>
                                            </p:tav>
                                          </p:tavLst>
                                        </p:anim>
                                        <p:animEffect transition="in" filter="fade">
                                          <p:cBhvr>
                                            <p:cTn id="47" dur="2000"/>
                                            <p:tgtEl>
                                              <p:spTgt spid="18"/>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25"/>
                                            </p:tgtEl>
                                            <p:attrNameLst>
                                              <p:attrName>style.visibility</p:attrName>
                                            </p:attrNameLst>
                                          </p:cBhvr>
                                          <p:to>
                                            <p:strVal val="visible"/>
                                          </p:to>
                                        </p:set>
                                        <p:anim calcmode="lin" valueType="num">
                                          <p:cBhvr>
                                            <p:cTn id="50" dur="2000" fill="hold"/>
                                            <p:tgtEl>
                                              <p:spTgt spid="25"/>
                                            </p:tgtEl>
                                            <p:attrNameLst>
                                              <p:attrName>ppt_w</p:attrName>
                                            </p:attrNameLst>
                                          </p:cBhvr>
                                          <p:tavLst>
                                            <p:tav tm="0">
                                              <p:val>
                                                <p:fltVal val="0"/>
                                              </p:val>
                                            </p:tav>
                                            <p:tav tm="100000">
                                              <p:val>
                                                <p:strVal val="#ppt_w"/>
                                              </p:val>
                                            </p:tav>
                                          </p:tavLst>
                                        </p:anim>
                                        <p:anim calcmode="lin" valueType="num">
                                          <p:cBhvr>
                                            <p:cTn id="51" dur="2000" fill="hold"/>
                                            <p:tgtEl>
                                              <p:spTgt spid="25"/>
                                            </p:tgtEl>
                                            <p:attrNameLst>
                                              <p:attrName>ppt_h</p:attrName>
                                            </p:attrNameLst>
                                          </p:cBhvr>
                                          <p:tavLst>
                                            <p:tav tm="0">
                                              <p:val>
                                                <p:fltVal val="0"/>
                                              </p:val>
                                            </p:tav>
                                            <p:tav tm="100000">
                                              <p:val>
                                                <p:strVal val="#ppt_h"/>
                                              </p:val>
                                            </p:tav>
                                          </p:tavLst>
                                        </p:anim>
                                        <p:animEffect transition="in" filter="fade">
                                          <p:cBhvr>
                                            <p:cTn id="52" dur="2000"/>
                                            <p:tgtEl>
                                              <p:spTgt spid="25"/>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p:cTn id="55" dur="2000" fill="hold"/>
                                            <p:tgtEl>
                                              <p:spTgt spid="19"/>
                                            </p:tgtEl>
                                            <p:attrNameLst>
                                              <p:attrName>ppt_w</p:attrName>
                                            </p:attrNameLst>
                                          </p:cBhvr>
                                          <p:tavLst>
                                            <p:tav tm="0">
                                              <p:val>
                                                <p:fltVal val="0"/>
                                              </p:val>
                                            </p:tav>
                                            <p:tav tm="100000">
                                              <p:val>
                                                <p:strVal val="#ppt_w"/>
                                              </p:val>
                                            </p:tav>
                                          </p:tavLst>
                                        </p:anim>
                                        <p:anim calcmode="lin" valueType="num">
                                          <p:cBhvr>
                                            <p:cTn id="56" dur="2000" fill="hold"/>
                                            <p:tgtEl>
                                              <p:spTgt spid="19"/>
                                            </p:tgtEl>
                                            <p:attrNameLst>
                                              <p:attrName>ppt_h</p:attrName>
                                            </p:attrNameLst>
                                          </p:cBhvr>
                                          <p:tavLst>
                                            <p:tav tm="0">
                                              <p:val>
                                                <p:fltVal val="0"/>
                                              </p:val>
                                            </p:tav>
                                            <p:tav tm="100000">
                                              <p:val>
                                                <p:strVal val="#ppt_h"/>
                                              </p:val>
                                            </p:tav>
                                          </p:tavLst>
                                        </p:anim>
                                        <p:animEffect transition="in" filter="fade">
                                          <p:cBhvr>
                                            <p:cTn id="57" dur="2000"/>
                                            <p:tgtEl>
                                              <p:spTgt spid="19"/>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23"/>
                                            </p:tgtEl>
                                            <p:attrNameLst>
                                              <p:attrName>style.visibility</p:attrName>
                                            </p:attrNameLst>
                                          </p:cBhvr>
                                          <p:to>
                                            <p:strVal val="visible"/>
                                          </p:to>
                                        </p:set>
                                        <p:anim calcmode="lin" valueType="num">
                                          <p:cBhvr>
                                            <p:cTn id="60" dur="2000" fill="hold"/>
                                            <p:tgtEl>
                                              <p:spTgt spid="23"/>
                                            </p:tgtEl>
                                            <p:attrNameLst>
                                              <p:attrName>ppt_w</p:attrName>
                                            </p:attrNameLst>
                                          </p:cBhvr>
                                          <p:tavLst>
                                            <p:tav tm="0">
                                              <p:val>
                                                <p:fltVal val="0"/>
                                              </p:val>
                                            </p:tav>
                                            <p:tav tm="100000">
                                              <p:val>
                                                <p:strVal val="#ppt_w"/>
                                              </p:val>
                                            </p:tav>
                                          </p:tavLst>
                                        </p:anim>
                                        <p:anim calcmode="lin" valueType="num">
                                          <p:cBhvr>
                                            <p:cTn id="61" dur="2000" fill="hold"/>
                                            <p:tgtEl>
                                              <p:spTgt spid="23"/>
                                            </p:tgtEl>
                                            <p:attrNameLst>
                                              <p:attrName>ppt_h</p:attrName>
                                            </p:attrNameLst>
                                          </p:cBhvr>
                                          <p:tavLst>
                                            <p:tav tm="0">
                                              <p:val>
                                                <p:fltVal val="0"/>
                                              </p:val>
                                            </p:tav>
                                            <p:tav tm="100000">
                                              <p:val>
                                                <p:strVal val="#ppt_h"/>
                                              </p:val>
                                            </p:tav>
                                          </p:tavLst>
                                        </p:anim>
                                        <p:animEffect transition="in" filter="fade">
                                          <p:cBhvr>
                                            <p:cTn id="62" dur="2000"/>
                                            <p:tgtEl>
                                              <p:spTgt spid="23"/>
                                            </p:tgtEl>
                                          </p:cBhvr>
                                        </p:animEffect>
                                      </p:childTnLst>
                                    </p:cTn>
                                  </p:par>
                                  <p:par>
                                    <p:cTn id="63" presetID="53" presetClass="entr" presetSubtype="16" fill="hold" grpId="0" nodeType="withEffect">
                                      <p:stCondLst>
                                        <p:cond delay="0"/>
                                      </p:stCondLst>
                                      <p:childTnLst>
                                        <p:set>
                                          <p:cBhvr>
                                            <p:cTn id="64" dur="1" fill="hold">
                                              <p:stCondLst>
                                                <p:cond delay="0"/>
                                              </p:stCondLst>
                                            </p:cTn>
                                            <p:tgtEl>
                                              <p:spTgt spid="20"/>
                                            </p:tgtEl>
                                            <p:attrNameLst>
                                              <p:attrName>style.visibility</p:attrName>
                                            </p:attrNameLst>
                                          </p:cBhvr>
                                          <p:to>
                                            <p:strVal val="visible"/>
                                          </p:to>
                                        </p:set>
                                        <p:anim calcmode="lin" valueType="num">
                                          <p:cBhvr>
                                            <p:cTn id="65" dur="2000" fill="hold"/>
                                            <p:tgtEl>
                                              <p:spTgt spid="20"/>
                                            </p:tgtEl>
                                            <p:attrNameLst>
                                              <p:attrName>ppt_w</p:attrName>
                                            </p:attrNameLst>
                                          </p:cBhvr>
                                          <p:tavLst>
                                            <p:tav tm="0">
                                              <p:val>
                                                <p:fltVal val="0"/>
                                              </p:val>
                                            </p:tav>
                                            <p:tav tm="100000">
                                              <p:val>
                                                <p:strVal val="#ppt_w"/>
                                              </p:val>
                                            </p:tav>
                                          </p:tavLst>
                                        </p:anim>
                                        <p:anim calcmode="lin" valueType="num">
                                          <p:cBhvr>
                                            <p:cTn id="66" dur="2000" fill="hold"/>
                                            <p:tgtEl>
                                              <p:spTgt spid="20"/>
                                            </p:tgtEl>
                                            <p:attrNameLst>
                                              <p:attrName>ppt_h</p:attrName>
                                            </p:attrNameLst>
                                          </p:cBhvr>
                                          <p:tavLst>
                                            <p:tav tm="0">
                                              <p:val>
                                                <p:fltVal val="0"/>
                                              </p:val>
                                            </p:tav>
                                            <p:tav tm="100000">
                                              <p:val>
                                                <p:strVal val="#ppt_h"/>
                                              </p:val>
                                            </p:tav>
                                          </p:tavLst>
                                        </p:anim>
                                        <p:animEffect transition="in" filter="fade">
                                          <p:cBhvr>
                                            <p:cTn id="67" dur="2000"/>
                                            <p:tgtEl>
                                              <p:spTgt spid="20"/>
                                            </p:tgtEl>
                                          </p:cBhvr>
                                        </p:animEffect>
                                      </p:childTnLst>
                                    </p:cTn>
                                  </p:par>
                                  <p:par>
                                    <p:cTn id="68" presetID="53" presetClass="entr" presetSubtype="16" fill="hold" grpId="0" nodeType="withEffect">
                                      <p:stCondLst>
                                        <p:cond delay="0"/>
                                      </p:stCondLst>
                                      <p:childTnLst>
                                        <p:set>
                                          <p:cBhvr>
                                            <p:cTn id="69" dur="1" fill="hold">
                                              <p:stCondLst>
                                                <p:cond delay="0"/>
                                              </p:stCondLst>
                                            </p:cTn>
                                            <p:tgtEl>
                                              <p:spTgt spid="22"/>
                                            </p:tgtEl>
                                            <p:attrNameLst>
                                              <p:attrName>style.visibility</p:attrName>
                                            </p:attrNameLst>
                                          </p:cBhvr>
                                          <p:to>
                                            <p:strVal val="visible"/>
                                          </p:to>
                                        </p:set>
                                        <p:anim calcmode="lin" valueType="num">
                                          <p:cBhvr>
                                            <p:cTn id="70" dur="2000" fill="hold"/>
                                            <p:tgtEl>
                                              <p:spTgt spid="22"/>
                                            </p:tgtEl>
                                            <p:attrNameLst>
                                              <p:attrName>ppt_w</p:attrName>
                                            </p:attrNameLst>
                                          </p:cBhvr>
                                          <p:tavLst>
                                            <p:tav tm="0">
                                              <p:val>
                                                <p:fltVal val="0"/>
                                              </p:val>
                                            </p:tav>
                                            <p:tav tm="100000">
                                              <p:val>
                                                <p:strVal val="#ppt_w"/>
                                              </p:val>
                                            </p:tav>
                                          </p:tavLst>
                                        </p:anim>
                                        <p:anim calcmode="lin" valueType="num">
                                          <p:cBhvr>
                                            <p:cTn id="71" dur="2000" fill="hold"/>
                                            <p:tgtEl>
                                              <p:spTgt spid="22"/>
                                            </p:tgtEl>
                                            <p:attrNameLst>
                                              <p:attrName>ppt_h</p:attrName>
                                            </p:attrNameLst>
                                          </p:cBhvr>
                                          <p:tavLst>
                                            <p:tav tm="0">
                                              <p:val>
                                                <p:fltVal val="0"/>
                                              </p:val>
                                            </p:tav>
                                            <p:tav tm="100000">
                                              <p:val>
                                                <p:strVal val="#ppt_h"/>
                                              </p:val>
                                            </p:tav>
                                          </p:tavLst>
                                        </p:anim>
                                        <p:animEffect transition="in" filter="fade">
                                          <p:cBhvr>
                                            <p:cTn id="72" dur="2000"/>
                                            <p:tgtEl>
                                              <p:spTgt spid="22"/>
                                            </p:tgtEl>
                                          </p:cBhvr>
                                        </p:animEffect>
                                      </p:childTnLst>
                                    </p:cTn>
                                  </p:par>
                                  <p:par>
                                    <p:cTn id="73" presetID="53" presetClass="entr" presetSubtype="16" fill="hold" grpId="0" nodeType="withEffect">
                                      <p:stCondLst>
                                        <p:cond delay="0"/>
                                      </p:stCondLst>
                                      <p:childTnLst>
                                        <p:set>
                                          <p:cBhvr>
                                            <p:cTn id="74" dur="1" fill="hold">
                                              <p:stCondLst>
                                                <p:cond delay="0"/>
                                              </p:stCondLst>
                                            </p:cTn>
                                            <p:tgtEl>
                                              <p:spTgt spid="27"/>
                                            </p:tgtEl>
                                            <p:attrNameLst>
                                              <p:attrName>style.visibility</p:attrName>
                                            </p:attrNameLst>
                                          </p:cBhvr>
                                          <p:to>
                                            <p:strVal val="visible"/>
                                          </p:to>
                                        </p:set>
                                        <p:anim calcmode="lin" valueType="num">
                                          <p:cBhvr>
                                            <p:cTn id="75" dur="2000" fill="hold"/>
                                            <p:tgtEl>
                                              <p:spTgt spid="27"/>
                                            </p:tgtEl>
                                            <p:attrNameLst>
                                              <p:attrName>ppt_w</p:attrName>
                                            </p:attrNameLst>
                                          </p:cBhvr>
                                          <p:tavLst>
                                            <p:tav tm="0">
                                              <p:val>
                                                <p:fltVal val="0"/>
                                              </p:val>
                                            </p:tav>
                                            <p:tav tm="100000">
                                              <p:val>
                                                <p:strVal val="#ppt_w"/>
                                              </p:val>
                                            </p:tav>
                                          </p:tavLst>
                                        </p:anim>
                                        <p:anim calcmode="lin" valueType="num">
                                          <p:cBhvr>
                                            <p:cTn id="76" dur="2000" fill="hold"/>
                                            <p:tgtEl>
                                              <p:spTgt spid="27"/>
                                            </p:tgtEl>
                                            <p:attrNameLst>
                                              <p:attrName>ppt_h</p:attrName>
                                            </p:attrNameLst>
                                          </p:cBhvr>
                                          <p:tavLst>
                                            <p:tav tm="0">
                                              <p:val>
                                                <p:fltVal val="0"/>
                                              </p:val>
                                            </p:tav>
                                            <p:tav tm="100000">
                                              <p:val>
                                                <p:strVal val="#ppt_h"/>
                                              </p:val>
                                            </p:tav>
                                          </p:tavLst>
                                        </p:anim>
                                        <p:animEffect transition="in" filter="fade">
                                          <p:cBhvr>
                                            <p:cTn id="77" dur="2000"/>
                                            <p:tgtEl>
                                              <p:spTgt spid="27"/>
                                            </p:tgtEl>
                                          </p:cBhvr>
                                        </p:animEffect>
                                      </p:childTnLst>
                                    </p:cTn>
                                  </p:par>
                                  <p:par>
                                    <p:cTn id="78" presetID="53" presetClass="entr" presetSubtype="16" fill="hold" grpId="0" nodeType="withEffect">
                                      <p:stCondLst>
                                        <p:cond delay="0"/>
                                      </p:stCondLst>
                                      <p:childTnLst>
                                        <p:set>
                                          <p:cBhvr>
                                            <p:cTn id="79" dur="1" fill="hold">
                                              <p:stCondLst>
                                                <p:cond delay="0"/>
                                              </p:stCondLst>
                                            </p:cTn>
                                            <p:tgtEl>
                                              <p:spTgt spid="28"/>
                                            </p:tgtEl>
                                            <p:attrNameLst>
                                              <p:attrName>style.visibility</p:attrName>
                                            </p:attrNameLst>
                                          </p:cBhvr>
                                          <p:to>
                                            <p:strVal val="visible"/>
                                          </p:to>
                                        </p:set>
                                        <p:anim calcmode="lin" valueType="num">
                                          <p:cBhvr>
                                            <p:cTn id="80" dur="2000" fill="hold"/>
                                            <p:tgtEl>
                                              <p:spTgt spid="28"/>
                                            </p:tgtEl>
                                            <p:attrNameLst>
                                              <p:attrName>ppt_w</p:attrName>
                                            </p:attrNameLst>
                                          </p:cBhvr>
                                          <p:tavLst>
                                            <p:tav tm="0">
                                              <p:val>
                                                <p:fltVal val="0"/>
                                              </p:val>
                                            </p:tav>
                                            <p:tav tm="100000">
                                              <p:val>
                                                <p:strVal val="#ppt_w"/>
                                              </p:val>
                                            </p:tav>
                                          </p:tavLst>
                                        </p:anim>
                                        <p:anim calcmode="lin" valueType="num">
                                          <p:cBhvr>
                                            <p:cTn id="81" dur="2000" fill="hold"/>
                                            <p:tgtEl>
                                              <p:spTgt spid="28"/>
                                            </p:tgtEl>
                                            <p:attrNameLst>
                                              <p:attrName>ppt_h</p:attrName>
                                            </p:attrNameLst>
                                          </p:cBhvr>
                                          <p:tavLst>
                                            <p:tav tm="0">
                                              <p:val>
                                                <p:fltVal val="0"/>
                                              </p:val>
                                            </p:tav>
                                            <p:tav tm="100000">
                                              <p:val>
                                                <p:strVal val="#ppt_h"/>
                                              </p:val>
                                            </p:tav>
                                          </p:tavLst>
                                        </p:anim>
                                        <p:animEffect transition="in" filter="fade">
                                          <p:cBhvr>
                                            <p:cTn id="82" dur="2000"/>
                                            <p:tgtEl>
                                              <p:spTgt spid="28"/>
                                            </p:tgtEl>
                                          </p:cBhvr>
                                        </p:animEffect>
                                      </p:childTnLst>
                                    </p:cTn>
                                  </p:par>
                                  <p:par>
                                    <p:cTn id="83" presetID="53" presetClass="entr" presetSubtype="16" fill="hold" grpId="0" nodeType="withEffect">
                                      <p:stCondLst>
                                        <p:cond delay="0"/>
                                      </p:stCondLst>
                                      <p:childTnLst>
                                        <p:set>
                                          <p:cBhvr>
                                            <p:cTn id="84" dur="1" fill="hold">
                                              <p:stCondLst>
                                                <p:cond delay="0"/>
                                              </p:stCondLst>
                                            </p:cTn>
                                            <p:tgtEl>
                                              <p:spTgt spid="26"/>
                                            </p:tgtEl>
                                            <p:attrNameLst>
                                              <p:attrName>style.visibility</p:attrName>
                                            </p:attrNameLst>
                                          </p:cBhvr>
                                          <p:to>
                                            <p:strVal val="visible"/>
                                          </p:to>
                                        </p:set>
                                        <p:anim calcmode="lin" valueType="num">
                                          <p:cBhvr>
                                            <p:cTn id="85" dur="2000" fill="hold"/>
                                            <p:tgtEl>
                                              <p:spTgt spid="26"/>
                                            </p:tgtEl>
                                            <p:attrNameLst>
                                              <p:attrName>ppt_w</p:attrName>
                                            </p:attrNameLst>
                                          </p:cBhvr>
                                          <p:tavLst>
                                            <p:tav tm="0">
                                              <p:val>
                                                <p:fltVal val="0"/>
                                              </p:val>
                                            </p:tav>
                                            <p:tav tm="100000">
                                              <p:val>
                                                <p:strVal val="#ppt_w"/>
                                              </p:val>
                                            </p:tav>
                                          </p:tavLst>
                                        </p:anim>
                                        <p:anim calcmode="lin" valueType="num">
                                          <p:cBhvr>
                                            <p:cTn id="86" dur="2000" fill="hold"/>
                                            <p:tgtEl>
                                              <p:spTgt spid="26"/>
                                            </p:tgtEl>
                                            <p:attrNameLst>
                                              <p:attrName>ppt_h</p:attrName>
                                            </p:attrNameLst>
                                          </p:cBhvr>
                                          <p:tavLst>
                                            <p:tav tm="0">
                                              <p:val>
                                                <p:fltVal val="0"/>
                                              </p:val>
                                            </p:tav>
                                            <p:tav tm="100000">
                                              <p:val>
                                                <p:strVal val="#ppt_h"/>
                                              </p:val>
                                            </p:tav>
                                          </p:tavLst>
                                        </p:anim>
                                        <p:animEffect transition="in" filter="fade">
                                          <p:cBhvr>
                                            <p:cTn id="87" dur="2000"/>
                                            <p:tgtEl>
                                              <p:spTgt spid="26"/>
                                            </p:tgtEl>
                                          </p:cBhvr>
                                        </p:animEffect>
                                      </p:childTnLst>
                                    </p:cTn>
                                  </p:par>
                                  <p:par>
                                    <p:cTn id="88" presetID="53" presetClass="entr" presetSubtype="16" fill="hold" grpId="0" nodeType="withEffect">
                                      <p:stCondLst>
                                        <p:cond delay="0"/>
                                      </p:stCondLst>
                                      <p:childTnLst>
                                        <p:set>
                                          <p:cBhvr>
                                            <p:cTn id="89" dur="1" fill="hold">
                                              <p:stCondLst>
                                                <p:cond delay="0"/>
                                              </p:stCondLst>
                                            </p:cTn>
                                            <p:tgtEl>
                                              <p:spTgt spid="31"/>
                                            </p:tgtEl>
                                            <p:attrNameLst>
                                              <p:attrName>style.visibility</p:attrName>
                                            </p:attrNameLst>
                                          </p:cBhvr>
                                          <p:to>
                                            <p:strVal val="visible"/>
                                          </p:to>
                                        </p:set>
                                        <p:anim calcmode="lin" valueType="num">
                                          <p:cBhvr>
                                            <p:cTn id="90" dur="2000" fill="hold"/>
                                            <p:tgtEl>
                                              <p:spTgt spid="31"/>
                                            </p:tgtEl>
                                            <p:attrNameLst>
                                              <p:attrName>ppt_w</p:attrName>
                                            </p:attrNameLst>
                                          </p:cBhvr>
                                          <p:tavLst>
                                            <p:tav tm="0">
                                              <p:val>
                                                <p:fltVal val="0"/>
                                              </p:val>
                                            </p:tav>
                                            <p:tav tm="100000">
                                              <p:val>
                                                <p:strVal val="#ppt_w"/>
                                              </p:val>
                                            </p:tav>
                                          </p:tavLst>
                                        </p:anim>
                                        <p:anim calcmode="lin" valueType="num">
                                          <p:cBhvr>
                                            <p:cTn id="91" dur="2000" fill="hold"/>
                                            <p:tgtEl>
                                              <p:spTgt spid="31"/>
                                            </p:tgtEl>
                                            <p:attrNameLst>
                                              <p:attrName>ppt_h</p:attrName>
                                            </p:attrNameLst>
                                          </p:cBhvr>
                                          <p:tavLst>
                                            <p:tav tm="0">
                                              <p:val>
                                                <p:fltVal val="0"/>
                                              </p:val>
                                            </p:tav>
                                            <p:tav tm="100000">
                                              <p:val>
                                                <p:strVal val="#ppt_h"/>
                                              </p:val>
                                            </p:tav>
                                          </p:tavLst>
                                        </p:anim>
                                        <p:animEffect transition="in" filter="fade">
                                          <p:cBhvr>
                                            <p:cTn id="92" dur="2000"/>
                                            <p:tgtEl>
                                              <p:spTgt spid="31"/>
                                            </p:tgtEl>
                                          </p:cBhvr>
                                        </p:animEffect>
                                      </p:childTnLst>
                                    </p:cTn>
                                  </p:par>
                                  <p:par>
                                    <p:cTn id="93" presetID="53" presetClass="entr" presetSubtype="16" fill="hold" grpId="0" nodeType="withEffect">
                                      <p:stCondLst>
                                        <p:cond delay="0"/>
                                      </p:stCondLst>
                                      <p:childTnLst>
                                        <p:set>
                                          <p:cBhvr>
                                            <p:cTn id="94" dur="1" fill="hold">
                                              <p:stCondLst>
                                                <p:cond delay="0"/>
                                              </p:stCondLst>
                                            </p:cTn>
                                            <p:tgtEl>
                                              <p:spTgt spid="32"/>
                                            </p:tgtEl>
                                            <p:attrNameLst>
                                              <p:attrName>style.visibility</p:attrName>
                                            </p:attrNameLst>
                                          </p:cBhvr>
                                          <p:to>
                                            <p:strVal val="visible"/>
                                          </p:to>
                                        </p:set>
                                        <p:anim calcmode="lin" valueType="num">
                                          <p:cBhvr>
                                            <p:cTn id="95" dur="2000" fill="hold"/>
                                            <p:tgtEl>
                                              <p:spTgt spid="32"/>
                                            </p:tgtEl>
                                            <p:attrNameLst>
                                              <p:attrName>ppt_w</p:attrName>
                                            </p:attrNameLst>
                                          </p:cBhvr>
                                          <p:tavLst>
                                            <p:tav tm="0">
                                              <p:val>
                                                <p:fltVal val="0"/>
                                              </p:val>
                                            </p:tav>
                                            <p:tav tm="100000">
                                              <p:val>
                                                <p:strVal val="#ppt_w"/>
                                              </p:val>
                                            </p:tav>
                                          </p:tavLst>
                                        </p:anim>
                                        <p:anim calcmode="lin" valueType="num">
                                          <p:cBhvr>
                                            <p:cTn id="96" dur="2000" fill="hold"/>
                                            <p:tgtEl>
                                              <p:spTgt spid="32"/>
                                            </p:tgtEl>
                                            <p:attrNameLst>
                                              <p:attrName>ppt_h</p:attrName>
                                            </p:attrNameLst>
                                          </p:cBhvr>
                                          <p:tavLst>
                                            <p:tav tm="0">
                                              <p:val>
                                                <p:fltVal val="0"/>
                                              </p:val>
                                            </p:tav>
                                            <p:tav tm="100000">
                                              <p:val>
                                                <p:strVal val="#ppt_h"/>
                                              </p:val>
                                            </p:tav>
                                          </p:tavLst>
                                        </p:anim>
                                        <p:animEffect transition="in" filter="fade">
                                          <p:cBhvr>
                                            <p:cTn id="97" dur="2000"/>
                                            <p:tgtEl>
                                              <p:spTgt spid="32"/>
                                            </p:tgtEl>
                                          </p:cBhvr>
                                        </p:animEffect>
                                      </p:childTnLst>
                                    </p:cTn>
                                  </p:par>
                                  <p:par>
                                    <p:cTn id="98" presetID="53" presetClass="entr" presetSubtype="16" fill="hold" grpId="0" nodeType="withEffect">
                                      <p:stCondLst>
                                        <p:cond delay="0"/>
                                      </p:stCondLst>
                                      <p:childTnLst>
                                        <p:set>
                                          <p:cBhvr>
                                            <p:cTn id="99" dur="1" fill="hold">
                                              <p:stCondLst>
                                                <p:cond delay="0"/>
                                              </p:stCondLst>
                                            </p:cTn>
                                            <p:tgtEl>
                                              <p:spTgt spid="33"/>
                                            </p:tgtEl>
                                            <p:attrNameLst>
                                              <p:attrName>style.visibility</p:attrName>
                                            </p:attrNameLst>
                                          </p:cBhvr>
                                          <p:to>
                                            <p:strVal val="visible"/>
                                          </p:to>
                                        </p:set>
                                        <p:anim calcmode="lin" valueType="num">
                                          <p:cBhvr>
                                            <p:cTn id="100" dur="2000" fill="hold"/>
                                            <p:tgtEl>
                                              <p:spTgt spid="33"/>
                                            </p:tgtEl>
                                            <p:attrNameLst>
                                              <p:attrName>ppt_w</p:attrName>
                                            </p:attrNameLst>
                                          </p:cBhvr>
                                          <p:tavLst>
                                            <p:tav tm="0">
                                              <p:val>
                                                <p:fltVal val="0"/>
                                              </p:val>
                                            </p:tav>
                                            <p:tav tm="100000">
                                              <p:val>
                                                <p:strVal val="#ppt_w"/>
                                              </p:val>
                                            </p:tav>
                                          </p:tavLst>
                                        </p:anim>
                                        <p:anim calcmode="lin" valueType="num">
                                          <p:cBhvr>
                                            <p:cTn id="101" dur="2000" fill="hold"/>
                                            <p:tgtEl>
                                              <p:spTgt spid="33"/>
                                            </p:tgtEl>
                                            <p:attrNameLst>
                                              <p:attrName>ppt_h</p:attrName>
                                            </p:attrNameLst>
                                          </p:cBhvr>
                                          <p:tavLst>
                                            <p:tav tm="0">
                                              <p:val>
                                                <p:fltVal val="0"/>
                                              </p:val>
                                            </p:tav>
                                            <p:tav tm="100000">
                                              <p:val>
                                                <p:strVal val="#ppt_h"/>
                                              </p:val>
                                            </p:tav>
                                          </p:tavLst>
                                        </p:anim>
                                        <p:animEffect transition="in" filter="fade">
                                          <p:cBhvr>
                                            <p:cTn id="102" dur="2000"/>
                                            <p:tgtEl>
                                              <p:spTgt spid="33"/>
                                            </p:tgtEl>
                                          </p:cBhvr>
                                        </p:animEffect>
                                      </p:childTnLst>
                                    </p:cTn>
                                  </p:par>
                                  <p:par>
                                    <p:cTn id="103" presetID="53" presetClass="entr" presetSubtype="16" fill="hold" grpId="0" nodeType="withEffect">
                                      <p:stCondLst>
                                        <p:cond delay="0"/>
                                      </p:stCondLst>
                                      <p:childTnLst>
                                        <p:set>
                                          <p:cBhvr>
                                            <p:cTn id="104" dur="1" fill="hold">
                                              <p:stCondLst>
                                                <p:cond delay="0"/>
                                              </p:stCondLst>
                                            </p:cTn>
                                            <p:tgtEl>
                                              <p:spTgt spid="34"/>
                                            </p:tgtEl>
                                            <p:attrNameLst>
                                              <p:attrName>style.visibility</p:attrName>
                                            </p:attrNameLst>
                                          </p:cBhvr>
                                          <p:to>
                                            <p:strVal val="visible"/>
                                          </p:to>
                                        </p:set>
                                        <p:anim calcmode="lin" valueType="num">
                                          <p:cBhvr>
                                            <p:cTn id="105" dur="2000" fill="hold"/>
                                            <p:tgtEl>
                                              <p:spTgt spid="34"/>
                                            </p:tgtEl>
                                            <p:attrNameLst>
                                              <p:attrName>ppt_w</p:attrName>
                                            </p:attrNameLst>
                                          </p:cBhvr>
                                          <p:tavLst>
                                            <p:tav tm="0">
                                              <p:val>
                                                <p:fltVal val="0"/>
                                              </p:val>
                                            </p:tav>
                                            <p:tav tm="100000">
                                              <p:val>
                                                <p:strVal val="#ppt_w"/>
                                              </p:val>
                                            </p:tav>
                                          </p:tavLst>
                                        </p:anim>
                                        <p:anim calcmode="lin" valueType="num">
                                          <p:cBhvr>
                                            <p:cTn id="106" dur="2000" fill="hold"/>
                                            <p:tgtEl>
                                              <p:spTgt spid="34"/>
                                            </p:tgtEl>
                                            <p:attrNameLst>
                                              <p:attrName>ppt_h</p:attrName>
                                            </p:attrNameLst>
                                          </p:cBhvr>
                                          <p:tavLst>
                                            <p:tav tm="0">
                                              <p:val>
                                                <p:fltVal val="0"/>
                                              </p:val>
                                            </p:tav>
                                            <p:tav tm="100000">
                                              <p:val>
                                                <p:strVal val="#ppt_h"/>
                                              </p:val>
                                            </p:tav>
                                          </p:tavLst>
                                        </p:anim>
                                        <p:animEffect transition="in" filter="fade">
                                          <p:cBhvr>
                                            <p:cTn id="107" dur="2000"/>
                                            <p:tgtEl>
                                              <p:spTgt spid="34"/>
                                            </p:tgtEl>
                                          </p:cBhvr>
                                        </p:animEffect>
                                      </p:childTnLst>
                                    </p:cTn>
                                  </p:par>
                                  <p:par>
                                    <p:cTn id="108" presetID="53" presetClass="entr" presetSubtype="16" fill="hold" grpId="0" nodeType="withEffect">
                                      <p:stCondLst>
                                        <p:cond delay="0"/>
                                      </p:stCondLst>
                                      <p:childTnLst>
                                        <p:set>
                                          <p:cBhvr>
                                            <p:cTn id="109" dur="1" fill="hold">
                                              <p:stCondLst>
                                                <p:cond delay="0"/>
                                              </p:stCondLst>
                                            </p:cTn>
                                            <p:tgtEl>
                                              <p:spTgt spid="38"/>
                                            </p:tgtEl>
                                            <p:attrNameLst>
                                              <p:attrName>style.visibility</p:attrName>
                                            </p:attrNameLst>
                                          </p:cBhvr>
                                          <p:to>
                                            <p:strVal val="visible"/>
                                          </p:to>
                                        </p:set>
                                        <p:anim calcmode="lin" valueType="num">
                                          <p:cBhvr>
                                            <p:cTn id="110" dur="2000" fill="hold"/>
                                            <p:tgtEl>
                                              <p:spTgt spid="38"/>
                                            </p:tgtEl>
                                            <p:attrNameLst>
                                              <p:attrName>ppt_w</p:attrName>
                                            </p:attrNameLst>
                                          </p:cBhvr>
                                          <p:tavLst>
                                            <p:tav tm="0">
                                              <p:val>
                                                <p:fltVal val="0"/>
                                              </p:val>
                                            </p:tav>
                                            <p:tav tm="100000">
                                              <p:val>
                                                <p:strVal val="#ppt_w"/>
                                              </p:val>
                                            </p:tav>
                                          </p:tavLst>
                                        </p:anim>
                                        <p:anim calcmode="lin" valueType="num">
                                          <p:cBhvr>
                                            <p:cTn id="111" dur="2000" fill="hold"/>
                                            <p:tgtEl>
                                              <p:spTgt spid="38"/>
                                            </p:tgtEl>
                                            <p:attrNameLst>
                                              <p:attrName>ppt_h</p:attrName>
                                            </p:attrNameLst>
                                          </p:cBhvr>
                                          <p:tavLst>
                                            <p:tav tm="0">
                                              <p:val>
                                                <p:fltVal val="0"/>
                                              </p:val>
                                            </p:tav>
                                            <p:tav tm="100000">
                                              <p:val>
                                                <p:strVal val="#ppt_h"/>
                                              </p:val>
                                            </p:tav>
                                          </p:tavLst>
                                        </p:anim>
                                        <p:animEffect transition="in" filter="fade">
                                          <p:cBhvr>
                                            <p:cTn id="112" dur="2000"/>
                                            <p:tgtEl>
                                              <p:spTgt spid="38"/>
                                            </p:tgtEl>
                                          </p:cBhvr>
                                        </p:animEffect>
                                      </p:childTnLst>
                                    </p:cTn>
                                  </p:par>
                                  <p:par>
                                    <p:cTn id="113" presetID="53" presetClass="entr" presetSubtype="16" fill="hold" grpId="0" nodeType="withEffect">
                                      <p:stCondLst>
                                        <p:cond delay="0"/>
                                      </p:stCondLst>
                                      <p:childTnLst>
                                        <p:set>
                                          <p:cBhvr>
                                            <p:cTn id="114" dur="1" fill="hold">
                                              <p:stCondLst>
                                                <p:cond delay="0"/>
                                              </p:stCondLst>
                                            </p:cTn>
                                            <p:tgtEl>
                                              <p:spTgt spid="37"/>
                                            </p:tgtEl>
                                            <p:attrNameLst>
                                              <p:attrName>style.visibility</p:attrName>
                                            </p:attrNameLst>
                                          </p:cBhvr>
                                          <p:to>
                                            <p:strVal val="visible"/>
                                          </p:to>
                                        </p:set>
                                        <p:anim calcmode="lin" valueType="num">
                                          <p:cBhvr>
                                            <p:cTn id="115" dur="2000" fill="hold"/>
                                            <p:tgtEl>
                                              <p:spTgt spid="37"/>
                                            </p:tgtEl>
                                            <p:attrNameLst>
                                              <p:attrName>ppt_w</p:attrName>
                                            </p:attrNameLst>
                                          </p:cBhvr>
                                          <p:tavLst>
                                            <p:tav tm="0">
                                              <p:val>
                                                <p:fltVal val="0"/>
                                              </p:val>
                                            </p:tav>
                                            <p:tav tm="100000">
                                              <p:val>
                                                <p:strVal val="#ppt_w"/>
                                              </p:val>
                                            </p:tav>
                                          </p:tavLst>
                                        </p:anim>
                                        <p:anim calcmode="lin" valueType="num">
                                          <p:cBhvr>
                                            <p:cTn id="116" dur="2000" fill="hold"/>
                                            <p:tgtEl>
                                              <p:spTgt spid="37"/>
                                            </p:tgtEl>
                                            <p:attrNameLst>
                                              <p:attrName>ppt_h</p:attrName>
                                            </p:attrNameLst>
                                          </p:cBhvr>
                                          <p:tavLst>
                                            <p:tav tm="0">
                                              <p:val>
                                                <p:fltVal val="0"/>
                                              </p:val>
                                            </p:tav>
                                            <p:tav tm="100000">
                                              <p:val>
                                                <p:strVal val="#ppt_h"/>
                                              </p:val>
                                            </p:tav>
                                          </p:tavLst>
                                        </p:anim>
                                        <p:animEffect transition="in" filter="fade">
                                          <p:cBhvr>
                                            <p:cTn id="117" dur="2000"/>
                                            <p:tgtEl>
                                              <p:spTgt spid="37"/>
                                            </p:tgtEl>
                                          </p:cBhvr>
                                        </p:animEffect>
                                      </p:childTnLst>
                                    </p:cTn>
                                  </p:par>
                                  <p:par>
                                    <p:cTn id="118" presetID="53" presetClass="entr" presetSubtype="16" fill="hold" grpId="0" nodeType="withEffect">
                                      <p:stCondLst>
                                        <p:cond delay="0"/>
                                      </p:stCondLst>
                                      <p:childTnLst>
                                        <p:set>
                                          <p:cBhvr>
                                            <p:cTn id="119" dur="1" fill="hold">
                                              <p:stCondLst>
                                                <p:cond delay="0"/>
                                              </p:stCondLst>
                                            </p:cTn>
                                            <p:tgtEl>
                                              <p:spTgt spid="36"/>
                                            </p:tgtEl>
                                            <p:attrNameLst>
                                              <p:attrName>style.visibility</p:attrName>
                                            </p:attrNameLst>
                                          </p:cBhvr>
                                          <p:to>
                                            <p:strVal val="visible"/>
                                          </p:to>
                                        </p:set>
                                        <p:anim calcmode="lin" valueType="num">
                                          <p:cBhvr>
                                            <p:cTn id="120" dur="2000" fill="hold"/>
                                            <p:tgtEl>
                                              <p:spTgt spid="36"/>
                                            </p:tgtEl>
                                            <p:attrNameLst>
                                              <p:attrName>ppt_w</p:attrName>
                                            </p:attrNameLst>
                                          </p:cBhvr>
                                          <p:tavLst>
                                            <p:tav tm="0">
                                              <p:val>
                                                <p:fltVal val="0"/>
                                              </p:val>
                                            </p:tav>
                                            <p:tav tm="100000">
                                              <p:val>
                                                <p:strVal val="#ppt_w"/>
                                              </p:val>
                                            </p:tav>
                                          </p:tavLst>
                                        </p:anim>
                                        <p:anim calcmode="lin" valueType="num">
                                          <p:cBhvr>
                                            <p:cTn id="121" dur="2000" fill="hold"/>
                                            <p:tgtEl>
                                              <p:spTgt spid="36"/>
                                            </p:tgtEl>
                                            <p:attrNameLst>
                                              <p:attrName>ppt_h</p:attrName>
                                            </p:attrNameLst>
                                          </p:cBhvr>
                                          <p:tavLst>
                                            <p:tav tm="0">
                                              <p:val>
                                                <p:fltVal val="0"/>
                                              </p:val>
                                            </p:tav>
                                            <p:tav tm="100000">
                                              <p:val>
                                                <p:strVal val="#ppt_h"/>
                                              </p:val>
                                            </p:tav>
                                          </p:tavLst>
                                        </p:anim>
                                        <p:animEffect transition="in" filter="fade">
                                          <p:cBhvr>
                                            <p:cTn id="122" dur="2000"/>
                                            <p:tgtEl>
                                              <p:spTgt spid="36"/>
                                            </p:tgtEl>
                                          </p:cBhvr>
                                        </p:animEffect>
                                      </p:childTnLst>
                                    </p:cTn>
                                  </p:par>
                                  <p:par>
                                    <p:cTn id="123" presetID="53" presetClass="entr" presetSubtype="16" fill="hold" grpId="0" nodeType="withEffect">
                                      <p:stCondLst>
                                        <p:cond delay="0"/>
                                      </p:stCondLst>
                                      <p:childTnLst>
                                        <p:set>
                                          <p:cBhvr>
                                            <p:cTn id="124" dur="1" fill="hold">
                                              <p:stCondLst>
                                                <p:cond delay="0"/>
                                              </p:stCondLst>
                                            </p:cTn>
                                            <p:tgtEl>
                                              <p:spTgt spid="35"/>
                                            </p:tgtEl>
                                            <p:attrNameLst>
                                              <p:attrName>style.visibility</p:attrName>
                                            </p:attrNameLst>
                                          </p:cBhvr>
                                          <p:to>
                                            <p:strVal val="visible"/>
                                          </p:to>
                                        </p:set>
                                        <p:anim calcmode="lin" valueType="num">
                                          <p:cBhvr>
                                            <p:cTn id="125" dur="2000" fill="hold"/>
                                            <p:tgtEl>
                                              <p:spTgt spid="35"/>
                                            </p:tgtEl>
                                            <p:attrNameLst>
                                              <p:attrName>ppt_w</p:attrName>
                                            </p:attrNameLst>
                                          </p:cBhvr>
                                          <p:tavLst>
                                            <p:tav tm="0">
                                              <p:val>
                                                <p:fltVal val="0"/>
                                              </p:val>
                                            </p:tav>
                                            <p:tav tm="100000">
                                              <p:val>
                                                <p:strVal val="#ppt_w"/>
                                              </p:val>
                                            </p:tav>
                                          </p:tavLst>
                                        </p:anim>
                                        <p:anim calcmode="lin" valueType="num">
                                          <p:cBhvr>
                                            <p:cTn id="126" dur="2000" fill="hold"/>
                                            <p:tgtEl>
                                              <p:spTgt spid="35"/>
                                            </p:tgtEl>
                                            <p:attrNameLst>
                                              <p:attrName>ppt_h</p:attrName>
                                            </p:attrNameLst>
                                          </p:cBhvr>
                                          <p:tavLst>
                                            <p:tav tm="0">
                                              <p:val>
                                                <p:fltVal val="0"/>
                                              </p:val>
                                            </p:tav>
                                            <p:tav tm="100000">
                                              <p:val>
                                                <p:strVal val="#ppt_h"/>
                                              </p:val>
                                            </p:tav>
                                          </p:tavLst>
                                        </p:anim>
                                        <p:animEffect transition="in" filter="fade">
                                          <p:cBhvr>
                                            <p:cTn id="127" dur="2000"/>
                                            <p:tgtEl>
                                              <p:spTgt spid="35"/>
                                            </p:tgtEl>
                                          </p:cBhvr>
                                        </p:animEffect>
                                      </p:childTnLst>
                                    </p:cTn>
                                  </p:par>
                                  <p:par>
                                    <p:cTn id="128" presetID="6" presetClass="emph" presetSubtype="0" repeatCount="indefinite" fill="hold" grpId="1" nodeType="withEffect">
                                      <p:stCondLst>
                                        <p:cond delay="0"/>
                                      </p:stCondLst>
                                      <p:endCondLst>
                                        <p:cond evt="onNext" delay="0">
                                          <p:tgtEl>
                                            <p:sldTgt/>
                                          </p:tgtEl>
                                        </p:cond>
                                      </p:endCondLst>
                                      <p:childTnLst>
                                        <p:animScale>
                                          <p:cBhvr>
                                            <p:cTn id="129" dur="2000" fill="hold"/>
                                            <p:tgtEl>
                                              <p:spTgt spid="33"/>
                                            </p:tgtEl>
                                          </p:cBhvr>
                                          <p:by x="150000" y="150000"/>
                                        </p:animScale>
                                      </p:childTnLst>
                                    </p:cTn>
                                  </p:par>
                                  <p:par>
                                    <p:cTn id="130" presetID="6" presetClass="emph" presetSubtype="0" repeatCount="indefinite" fill="hold" grpId="1" nodeType="withEffect">
                                      <p:stCondLst>
                                        <p:cond delay="0"/>
                                      </p:stCondLst>
                                      <p:endCondLst>
                                        <p:cond evt="onNext" delay="0">
                                          <p:tgtEl>
                                            <p:sldTgt/>
                                          </p:tgtEl>
                                        </p:cond>
                                      </p:endCondLst>
                                      <p:childTnLst>
                                        <p:animScale>
                                          <p:cBhvr>
                                            <p:cTn id="131" dur="2000" fill="hold"/>
                                            <p:tgtEl>
                                              <p:spTgt spid="27"/>
                                            </p:tgtEl>
                                          </p:cBhvr>
                                          <p:by x="150000" y="150000"/>
                                        </p:animScale>
                                      </p:childTnLst>
                                    </p:cTn>
                                  </p:par>
                                  <p:par>
                                    <p:cTn id="132" presetID="6" presetClass="emph" presetSubtype="0" repeatCount="indefinite" fill="hold" grpId="1" nodeType="withEffect">
                                      <p:stCondLst>
                                        <p:cond delay="0"/>
                                      </p:stCondLst>
                                      <p:endCondLst>
                                        <p:cond evt="onNext" delay="0">
                                          <p:tgtEl>
                                            <p:sldTgt/>
                                          </p:tgtEl>
                                        </p:cond>
                                      </p:endCondLst>
                                      <p:childTnLst>
                                        <p:animScale>
                                          <p:cBhvr>
                                            <p:cTn id="133" dur="2000" fill="hold"/>
                                            <p:tgtEl>
                                              <p:spTgt spid="28"/>
                                            </p:tgtEl>
                                          </p:cBhvr>
                                          <p:by x="150000" y="150000"/>
                                        </p:animScale>
                                      </p:childTnLst>
                                    </p:cTn>
                                  </p:par>
                                  <p:par>
                                    <p:cTn id="134" presetID="6" presetClass="emph" presetSubtype="0" repeatCount="indefinite" fill="hold" grpId="1" nodeType="withEffect">
                                      <p:stCondLst>
                                        <p:cond delay="0"/>
                                      </p:stCondLst>
                                      <p:endCondLst>
                                        <p:cond evt="onNext" delay="0">
                                          <p:tgtEl>
                                            <p:sldTgt/>
                                          </p:tgtEl>
                                        </p:cond>
                                      </p:endCondLst>
                                      <p:childTnLst>
                                        <p:animScale>
                                          <p:cBhvr>
                                            <p:cTn id="135" dur="2000" fill="hold"/>
                                            <p:tgtEl>
                                              <p:spTgt spid="26"/>
                                            </p:tgtEl>
                                          </p:cBhvr>
                                          <p:by x="150000" y="150000"/>
                                        </p:animScale>
                                      </p:childTnLst>
                                    </p:cTn>
                                  </p:par>
                                  <p:par>
                                    <p:cTn id="136" presetID="6" presetClass="emph" presetSubtype="0" repeatCount="indefinite" fill="hold" grpId="1" nodeType="withEffect">
                                      <p:stCondLst>
                                        <p:cond delay="0"/>
                                      </p:stCondLst>
                                      <p:endCondLst>
                                        <p:cond evt="onNext" delay="0">
                                          <p:tgtEl>
                                            <p:sldTgt/>
                                          </p:tgtEl>
                                        </p:cond>
                                      </p:endCondLst>
                                      <p:childTnLst>
                                        <p:animScale>
                                          <p:cBhvr>
                                            <p:cTn id="137" dur="2000" fill="hold"/>
                                            <p:tgtEl>
                                              <p:spTgt spid="31"/>
                                            </p:tgtEl>
                                          </p:cBhvr>
                                          <p:by x="150000" y="150000"/>
                                        </p:animScale>
                                      </p:childTnLst>
                                    </p:cTn>
                                  </p:par>
                                  <p:par>
                                    <p:cTn id="138" presetID="6" presetClass="emph" presetSubtype="0" repeatCount="indefinite" fill="hold" grpId="1" nodeType="withEffect">
                                      <p:stCondLst>
                                        <p:cond delay="0"/>
                                      </p:stCondLst>
                                      <p:endCondLst>
                                        <p:cond evt="onNext" delay="0">
                                          <p:tgtEl>
                                            <p:sldTgt/>
                                          </p:tgtEl>
                                        </p:cond>
                                      </p:endCondLst>
                                      <p:childTnLst>
                                        <p:animScale>
                                          <p:cBhvr>
                                            <p:cTn id="139" dur="2000" fill="hold"/>
                                            <p:tgtEl>
                                              <p:spTgt spid="32"/>
                                            </p:tgtEl>
                                          </p:cBhvr>
                                          <p:by x="150000" y="150000"/>
                                        </p:animScale>
                                      </p:childTnLst>
                                    </p:cTn>
                                  </p:par>
                                  <p:par>
                                    <p:cTn id="140" presetID="6" presetClass="emph" presetSubtype="0" repeatCount="indefinite" fill="hold" grpId="2" nodeType="withEffect">
                                      <p:stCondLst>
                                        <p:cond delay="0"/>
                                      </p:stCondLst>
                                      <p:endCondLst>
                                        <p:cond evt="onNext" delay="0">
                                          <p:tgtEl>
                                            <p:sldTgt/>
                                          </p:tgtEl>
                                        </p:cond>
                                      </p:endCondLst>
                                      <p:childTnLst>
                                        <p:animScale>
                                          <p:cBhvr>
                                            <p:cTn id="141" dur="2000" fill="hold"/>
                                            <p:tgtEl>
                                              <p:spTgt spid="33"/>
                                            </p:tgtEl>
                                          </p:cBhvr>
                                          <p:by x="150000" y="150000"/>
                                        </p:animScale>
                                      </p:childTnLst>
                                    </p:cTn>
                                  </p:par>
                                  <p:par>
                                    <p:cTn id="142" presetID="6" presetClass="emph" presetSubtype="0" repeatCount="indefinite" fill="hold" grpId="1" nodeType="withEffect">
                                      <p:stCondLst>
                                        <p:cond delay="0"/>
                                      </p:stCondLst>
                                      <p:endCondLst>
                                        <p:cond evt="onNext" delay="0">
                                          <p:tgtEl>
                                            <p:sldTgt/>
                                          </p:tgtEl>
                                        </p:cond>
                                      </p:endCondLst>
                                      <p:childTnLst>
                                        <p:animScale>
                                          <p:cBhvr>
                                            <p:cTn id="143" dur="2000" fill="hold"/>
                                            <p:tgtEl>
                                              <p:spTgt spid="34"/>
                                            </p:tgtEl>
                                          </p:cBhvr>
                                          <p:by x="150000" y="150000"/>
                                        </p:animScale>
                                      </p:childTnLst>
                                    </p:cTn>
                                  </p:par>
                                  <p:par>
                                    <p:cTn id="144" presetID="6" presetClass="emph" presetSubtype="0" repeatCount="indefinite" fill="hold" grpId="1" nodeType="withEffect">
                                      <p:stCondLst>
                                        <p:cond delay="0"/>
                                      </p:stCondLst>
                                      <p:endCondLst>
                                        <p:cond evt="onNext" delay="0">
                                          <p:tgtEl>
                                            <p:sldTgt/>
                                          </p:tgtEl>
                                        </p:cond>
                                      </p:endCondLst>
                                      <p:childTnLst>
                                        <p:animScale>
                                          <p:cBhvr>
                                            <p:cTn id="145" dur="2000" fill="hold"/>
                                            <p:tgtEl>
                                              <p:spTgt spid="38"/>
                                            </p:tgtEl>
                                          </p:cBhvr>
                                          <p:by x="150000" y="150000"/>
                                        </p:animScale>
                                      </p:childTnLst>
                                    </p:cTn>
                                  </p:par>
                                  <p:par>
                                    <p:cTn id="146" presetID="6" presetClass="emph" presetSubtype="0" repeatCount="indefinite" fill="hold" grpId="1" nodeType="withEffect">
                                      <p:stCondLst>
                                        <p:cond delay="0"/>
                                      </p:stCondLst>
                                      <p:endCondLst>
                                        <p:cond evt="onNext" delay="0">
                                          <p:tgtEl>
                                            <p:sldTgt/>
                                          </p:tgtEl>
                                        </p:cond>
                                      </p:endCondLst>
                                      <p:childTnLst>
                                        <p:animScale>
                                          <p:cBhvr>
                                            <p:cTn id="147" dur="2000" fill="hold"/>
                                            <p:tgtEl>
                                              <p:spTgt spid="37"/>
                                            </p:tgtEl>
                                          </p:cBhvr>
                                          <p:by x="150000" y="150000"/>
                                        </p:animScale>
                                      </p:childTnLst>
                                    </p:cTn>
                                  </p:par>
                                  <p:par>
                                    <p:cTn id="148" presetID="6" presetClass="emph" presetSubtype="0" repeatCount="indefinite" fill="hold" grpId="1" nodeType="withEffect">
                                      <p:stCondLst>
                                        <p:cond delay="0"/>
                                      </p:stCondLst>
                                      <p:endCondLst>
                                        <p:cond evt="onNext" delay="0">
                                          <p:tgtEl>
                                            <p:sldTgt/>
                                          </p:tgtEl>
                                        </p:cond>
                                      </p:endCondLst>
                                      <p:childTnLst>
                                        <p:animScale>
                                          <p:cBhvr>
                                            <p:cTn id="149" dur="2000" fill="hold"/>
                                            <p:tgtEl>
                                              <p:spTgt spid="36"/>
                                            </p:tgtEl>
                                          </p:cBhvr>
                                          <p:by x="150000" y="150000"/>
                                        </p:animScale>
                                      </p:childTnLst>
                                    </p:cTn>
                                  </p:par>
                                  <p:par>
                                    <p:cTn id="150" presetID="6" presetClass="emph" presetSubtype="0" repeatCount="indefinite" fill="hold" grpId="1" nodeType="withEffect">
                                      <p:stCondLst>
                                        <p:cond delay="0"/>
                                      </p:stCondLst>
                                      <p:endCondLst>
                                        <p:cond evt="onNext" delay="0">
                                          <p:tgtEl>
                                            <p:sldTgt/>
                                          </p:tgtEl>
                                        </p:cond>
                                      </p:endCondLst>
                                      <p:childTnLst>
                                        <p:animScale>
                                          <p:cBhvr>
                                            <p:cTn id="151" dur="2000" fill="hold"/>
                                            <p:tgtEl>
                                              <p:spTgt spid="35"/>
                                            </p:tgtEl>
                                          </p:cBhvr>
                                          <p:by x="150000" y="150000"/>
                                        </p:animScale>
                                      </p:childTnLst>
                                    </p:cTn>
                                  </p:par>
                                  <p:par>
                                    <p:cTn id="152" presetID="1" presetClass="path" presetSubtype="0" accel="50000" decel="50000" fill="hold" nodeType="withEffect">
                                      <p:stCondLst>
                                        <p:cond delay="500"/>
                                      </p:stCondLst>
                                      <p:childTnLst>
                                        <p:animMotion origin="layout" path="M 6.25E-7 -1.85185E-6 C 0.15625 -1.85185E-6 0.28307 0.26389 0.28307 0.58889 C 0.28307 0.91412 0.15625 1.17871 6.25E-7 1.17871 C -0.15651 1.17871 -0.28307 0.91412 -0.28307 0.58889 C -0.28307 0.26389 -0.15651 -1.85185E-6 6.25E-7 -1.85185E-6 Z " pathEditMode="relative" rAng="0" ptsTypes="AAAAA">
                                          <p:cBhvr>
                                            <p:cTn id="153" dur="4000" fill="hold"/>
                                            <p:tgtEl>
                                              <p:spTgt spid="30"/>
                                            </p:tgtEl>
                                            <p:attrNameLst>
                                              <p:attrName>ppt_x</p:attrName>
                                              <p:attrName>ppt_y</p:attrName>
                                            </p:attrNameLst>
                                          </p:cBhvr>
                                          <p:rCtr x="0" y="58935"/>
                                        </p:animMotion>
                                      </p:childTnLst>
                                    </p:cTn>
                                  </p:par>
                                </p:childTnLst>
                              </p:cTn>
                            </p:par>
                          </p:childTnLst>
                        </p:cTn>
                      </p:par>
                      <p:par>
                        <p:cTn id="154" fill="hold">
                          <p:stCondLst>
                            <p:cond delay="indefinite"/>
                          </p:stCondLst>
                          <p:childTnLst>
                            <p:par>
                              <p:cTn id="155" fill="hold">
                                <p:stCondLst>
                                  <p:cond delay="0"/>
                                </p:stCondLst>
                                <p:childTnLst>
                                  <p:par>
                                    <p:cTn id="156" presetID="2" presetClass="exit" presetSubtype="8" fill="hold" grpId="1" nodeType="clickEffect">
                                      <p:stCondLst>
                                        <p:cond delay="0"/>
                                      </p:stCondLst>
                                      <p:childTnLst>
                                        <p:anim calcmode="lin" valueType="num">
                                          <p:cBhvr additive="base">
                                            <p:cTn id="157" dur="500"/>
                                            <p:tgtEl>
                                              <p:spTgt spid="4"/>
                                            </p:tgtEl>
                                            <p:attrNameLst>
                                              <p:attrName>ppt_x</p:attrName>
                                            </p:attrNameLst>
                                          </p:cBhvr>
                                          <p:tavLst>
                                            <p:tav tm="0">
                                              <p:val>
                                                <p:strVal val="ppt_x"/>
                                              </p:val>
                                            </p:tav>
                                            <p:tav tm="100000">
                                              <p:val>
                                                <p:strVal val="0-ppt_w/2"/>
                                              </p:val>
                                            </p:tav>
                                          </p:tavLst>
                                        </p:anim>
                                        <p:anim calcmode="lin" valueType="num">
                                          <p:cBhvr additive="base">
                                            <p:cTn id="158" dur="500"/>
                                            <p:tgtEl>
                                              <p:spTgt spid="4"/>
                                            </p:tgtEl>
                                            <p:attrNameLst>
                                              <p:attrName>ppt_y</p:attrName>
                                            </p:attrNameLst>
                                          </p:cBhvr>
                                          <p:tavLst>
                                            <p:tav tm="0">
                                              <p:val>
                                                <p:strVal val="ppt_y"/>
                                              </p:val>
                                            </p:tav>
                                            <p:tav tm="100000">
                                              <p:val>
                                                <p:strVal val="ppt_y"/>
                                              </p:val>
                                            </p:tav>
                                          </p:tavLst>
                                        </p:anim>
                                        <p:set>
                                          <p:cBhvr>
                                            <p:cTn id="159" dur="1" fill="hold">
                                              <p:stCondLst>
                                                <p:cond delay="499"/>
                                              </p:stCondLst>
                                            </p:cTn>
                                            <p:tgtEl>
                                              <p:spTgt spid="4"/>
                                            </p:tgtEl>
                                            <p:attrNameLst>
                                              <p:attrName>style.visibility</p:attrName>
                                            </p:attrNameLst>
                                          </p:cBhvr>
                                          <p:to>
                                            <p:strVal val="hidden"/>
                                          </p:to>
                                        </p:set>
                                      </p:childTnLst>
                                    </p:cTn>
                                  </p:par>
                                  <p:par>
                                    <p:cTn id="160" presetID="2" presetClass="exit" presetSubtype="2" fill="hold" grpId="1" nodeType="withEffect">
                                      <p:stCondLst>
                                        <p:cond delay="0"/>
                                      </p:stCondLst>
                                      <p:childTnLst>
                                        <p:anim calcmode="lin" valueType="num">
                                          <p:cBhvr additive="base">
                                            <p:cTn id="161" dur="500"/>
                                            <p:tgtEl>
                                              <p:spTgt spid="29"/>
                                            </p:tgtEl>
                                            <p:attrNameLst>
                                              <p:attrName>ppt_x</p:attrName>
                                            </p:attrNameLst>
                                          </p:cBhvr>
                                          <p:tavLst>
                                            <p:tav tm="0">
                                              <p:val>
                                                <p:strVal val="ppt_x"/>
                                              </p:val>
                                            </p:tav>
                                            <p:tav tm="100000">
                                              <p:val>
                                                <p:strVal val="1+ppt_w/2"/>
                                              </p:val>
                                            </p:tav>
                                          </p:tavLst>
                                        </p:anim>
                                        <p:anim calcmode="lin" valueType="num">
                                          <p:cBhvr additive="base">
                                            <p:cTn id="162" dur="500"/>
                                            <p:tgtEl>
                                              <p:spTgt spid="29"/>
                                            </p:tgtEl>
                                            <p:attrNameLst>
                                              <p:attrName>ppt_y</p:attrName>
                                            </p:attrNameLst>
                                          </p:cBhvr>
                                          <p:tavLst>
                                            <p:tav tm="0">
                                              <p:val>
                                                <p:strVal val="ppt_y"/>
                                              </p:val>
                                            </p:tav>
                                            <p:tav tm="100000">
                                              <p:val>
                                                <p:strVal val="ppt_y"/>
                                              </p:val>
                                            </p:tav>
                                          </p:tavLst>
                                        </p:anim>
                                        <p:set>
                                          <p:cBhvr>
                                            <p:cTn id="163"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7" grpId="0" animBg="1"/>
          <p:bldP spid="27" grpId="1" animBg="1"/>
          <p:bldP spid="28" grpId="0" animBg="1"/>
          <p:bldP spid="28" grpId="1" animBg="1"/>
          <p:bldP spid="26" grpId="0" animBg="1"/>
          <p:bldP spid="26" grpId="1" animBg="1"/>
          <p:bldP spid="4" grpId="0"/>
          <p:bldP spid="4" grpId="1"/>
          <p:bldP spid="17" grpId="0" animBg="1"/>
          <p:bldP spid="18" grpId="0" animBg="1"/>
          <p:bldP spid="19" grpId="0" animBg="1"/>
          <p:bldP spid="20" grpId="0" animBg="1"/>
          <p:bldP spid="21" grpId="0" animBg="1"/>
          <p:bldP spid="22" grpId="0" animBg="1"/>
          <p:bldP spid="23" grpId="0" animBg="1"/>
          <p:bldP spid="24" grpId="0" animBg="1"/>
          <p:bldP spid="25" grpId="0" animBg="1"/>
          <p:bldP spid="29" grpId="0"/>
          <p:bldP spid="29" grpId="1"/>
          <p:bldP spid="31" grpId="0" animBg="1"/>
          <p:bldP spid="31" grpId="1" animBg="1"/>
          <p:bldP spid="32" grpId="0" animBg="1"/>
          <p:bldP spid="32" grpId="1" animBg="1"/>
          <p:bldP spid="33" grpId="0" animBg="1"/>
          <p:bldP spid="33" grpId="1" animBg="1"/>
          <p:bldP spid="33" grpId="2"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BD4AF17-3A6B-4BCF-9DB3-CBA6E257C986}"/>
              </a:ext>
            </a:extLst>
          </p:cNvPr>
          <p:cNvSpPr/>
          <p:nvPr/>
        </p:nvSpPr>
        <p:spPr>
          <a:xfrm>
            <a:off x="0" y="0"/>
            <a:ext cx="12192000" cy="6858000"/>
          </a:xfrm>
          <a:prstGeom prst="rect">
            <a:avLst/>
          </a:prstGeom>
          <a:solidFill>
            <a:schemeClr val="bg2">
              <a:lumMod val="7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6CF8A"/>
              </a:solidFill>
              <a:effectLst/>
              <a:uLnTx/>
              <a:uFillTx/>
              <a:latin typeface="Aptos" panose="02110004020202020204"/>
              <a:ea typeface="+mn-ea"/>
              <a:cs typeface="+mn-cs"/>
            </a:endParaRPr>
          </a:p>
        </p:txBody>
      </p:sp>
      <p:sp>
        <p:nvSpPr>
          <p:cNvPr id="14" name="Diamond 13">
            <a:extLst>
              <a:ext uri="{FF2B5EF4-FFF2-40B4-BE49-F238E27FC236}">
                <a16:creationId xmlns:a16="http://schemas.microsoft.com/office/drawing/2014/main" id="{FA52912C-0C26-42A3-B4DF-C752D9FC8824}"/>
              </a:ext>
            </a:extLst>
          </p:cNvPr>
          <p:cNvSpPr/>
          <p:nvPr/>
        </p:nvSpPr>
        <p:spPr>
          <a:xfrm>
            <a:off x="-146611" y="-2813611"/>
            <a:ext cx="12485223" cy="12485223"/>
          </a:xfrm>
          <a:prstGeom prst="diamond">
            <a:avLst/>
          </a:prstGeom>
          <a:solidFill>
            <a:schemeClr val="accent4">
              <a:lumMod val="60000"/>
              <a:lumOff val="4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Diamond 12">
            <a:extLst>
              <a:ext uri="{FF2B5EF4-FFF2-40B4-BE49-F238E27FC236}">
                <a16:creationId xmlns:a16="http://schemas.microsoft.com/office/drawing/2014/main" id="{8FFE7592-7549-4EA1-8AC6-C6C727E3B8D9}"/>
              </a:ext>
            </a:extLst>
          </p:cNvPr>
          <p:cNvSpPr/>
          <p:nvPr/>
        </p:nvSpPr>
        <p:spPr>
          <a:xfrm>
            <a:off x="468778" y="-2198222"/>
            <a:ext cx="11254445" cy="11254445"/>
          </a:xfrm>
          <a:prstGeom prst="diamond">
            <a:avLst/>
          </a:prstGeom>
          <a:solidFill>
            <a:schemeClr val="accent4">
              <a:lumMod val="40000"/>
              <a:lumOff val="6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F23E964E-D774-49E0-A449-3254BBDA9AC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642995" y="-2539862"/>
            <a:ext cx="9285989" cy="4112808"/>
          </a:xfrm>
          <a:prstGeom prst="rect">
            <a:avLst/>
          </a:prstGeom>
        </p:spPr>
      </p:pic>
      <p:sp>
        <p:nvSpPr>
          <p:cNvPr id="12" name="Diamond 11">
            <a:extLst>
              <a:ext uri="{FF2B5EF4-FFF2-40B4-BE49-F238E27FC236}">
                <a16:creationId xmlns:a16="http://schemas.microsoft.com/office/drawing/2014/main" id="{12940C04-F08B-4DDA-B4C4-5E3F60BFB2A5}"/>
              </a:ext>
            </a:extLst>
          </p:cNvPr>
          <p:cNvSpPr/>
          <p:nvPr/>
        </p:nvSpPr>
        <p:spPr>
          <a:xfrm>
            <a:off x="1699555" y="-967445"/>
            <a:ext cx="8792890" cy="8792890"/>
          </a:xfrm>
          <a:prstGeom prst="diamond">
            <a:avLst/>
          </a:prstGeom>
          <a:solidFill>
            <a:schemeClr val="bg2"/>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Cloud 5">
            <a:extLst>
              <a:ext uri="{FF2B5EF4-FFF2-40B4-BE49-F238E27FC236}">
                <a16:creationId xmlns:a16="http://schemas.microsoft.com/office/drawing/2014/main" id="{A14027D4-F91F-4590-9FAF-78AD1B6F900F}"/>
              </a:ext>
            </a:extLst>
          </p:cNvPr>
          <p:cNvSpPr/>
          <p:nvPr/>
        </p:nvSpPr>
        <p:spPr>
          <a:xfrm>
            <a:off x="-1066800" y="5504454"/>
            <a:ext cx="2667000" cy="2344146"/>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Cloud 6">
            <a:extLst>
              <a:ext uri="{FF2B5EF4-FFF2-40B4-BE49-F238E27FC236}">
                <a16:creationId xmlns:a16="http://schemas.microsoft.com/office/drawing/2014/main" id="{DD7EDB9B-92AD-41C1-9720-858669DC771B}"/>
              </a:ext>
            </a:extLst>
          </p:cNvPr>
          <p:cNvSpPr/>
          <p:nvPr/>
        </p:nvSpPr>
        <p:spPr>
          <a:xfrm>
            <a:off x="10858500" y="-626658"/>
            <a:ext cx="2667000" cy="2344146"/>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9" name="图片 34">
            <a:extLst>
              <a:ext uri="{FF2B5EF4-FFF2-40B4-BE49-F238E27FC236}">
                <a16:creationId xmlns:a16="http://schemas.microsoft.com/office/drawing/2014/main" id="{7C15692B-47B1-4E06-884E-C08A51E32C28}"/>
              </a:ext>
            </a:extLst>
          </p:cNvPr>
          <p:cNvPicPr>
            <a:picLocks noChangeAspect="1"/>
          </p:cNvPicPr>
          <p:nvPr/>
        </p:nvPicPr>
        <p:blipFill>
          <a:blip r:embed="rId4"/>
          <a:stretch>
            <a:fillRect/>
          </a:stretch>
        </p:blipFill>
        <p:spPr>
          <a:xfrm rot="15971937">
            <a:off x="11350765" y="130319"/>
            <a:ext cx="686785" cy="605557"/>
          </a:xfrm>
          <a:prstGeom prst="rect">
            <a:avLst/>
          </a:prstGeom>
        </p:spPr>
      </p:pic>
      <p:pic>
        <p:nvPicPr>
          <p:cNvPr id="10" name="图片 35">
            <a:extLst>
              <a:ext uri="{FF2B5EF4-FFF2-40B4-BE49-F238E27FC236}">
                <a16:creationId xmlns:a16="http://schemas.microsoft.com/office/drawing/2014/main" id="{20E5C3D0-5E59-4E5A-8233-7E538AA0651C}"/>
              </a:ext>
            </a:extLst>
          </p:cNvPr>
          <p:cNvPicPr>
            <a:picLocks noChangeAspect="1"/>
          </p:cNvPicPr>
          <p:nvPr/>
        </p:nvPicPr>
        <p:blipFill>
          <a:blip r:embed="rId5"/>
          <a:stretch>
            <a:fillRect/>
          </a:stretch>
        </p:blipFill>
        <p:spPr>
          <a:xfrm flipH="1">
            <a:off x="73009" y="-35032"/>
            <a:ext cx="700493" cy="700837"/>
          </a:xfrm>
          <a:prstGeom prst="rect">
            <a:avLst/>
          </a:prstGeom>
        </p:spPr>
      </p:pic>
      <p:sp>
        <p:nvSpPr>
          <p:cNvPr id="11" name="Diamond 10">
            <a:extLst>
              <a:ext uri="{FF2B5EF4-FFF2-40B4-BE49-F238E27FC236}">
                <a16:creationId xmlns:a16="http://schemas.microsoft.com/office/drawing/2014/main" id="{A31F9525-DE8C-40F1-97D7-A3534D54997E}"/>
              </a:ext>
            </a:extLst>
          </p:cNvPr>
          <p:cNvSpPr/>
          <p:nvPr/>
        </p:nvSpPr>
        <p:spPr>
          <a:xfrm>
            <a:off x="2628900" y="-38100"/>
            <a:ext cx="6934200" cy="6934200"/>
          </a:xfrm>
          <a:prstGeom prst="diamond">
            <a:avLst/>
          </a:prstGeom>
          <a:solidFill>
            <a:schemeClr val="accent4">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FD466017-D23D-4B3F-91D6-C82D7F1AD28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495800" y="3768449"/>
            <a:ext cx="9285989" cy="4112808"/>
          </a:xfrm>
          <a:prstGeom prst="rect">
            <a:avLst/>
          </a:prstGeom>
        </p:spPr>
      </p:pic>
      <p:pic>
        <p:nvPicPr>
          <p:cNvPr id="15" name="Picture 14">
            <a:extLst>
              <a:ext uri="{FF2B5EF4-FFF2-40B4-BE49-F238E27FC236}">
                <a16:creationId xmlns:a16="http://schemas.microsoft.com/office/drawing/2014/main" id="{BE5627AC-AC10-4FBF-9B3F-EBA15FDC82AE}"/>
              </a:ext>
            </a:extLst>
          </p:cNvPr>
          <p:cNvPicPr>
            <a:picLocks noChangeAspect="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flipH="1">
            <a:off x="9614220" y="4968932"/>
            <a:ext cx="2573676" cy="1862421"/>
          </a:xfrm>
          <a:prstGeom prst="rect">
            <a:avLst/>
          </a:prstGeom>
        </p:spPr>
      </p:pic>
      <p:sp>
        <p:nvSpPr>
          <p:cNvPr id="2" name="TextBox 1">
            <a:extLst>
              <a:ext uri="{FF2B5EF4-FFF2-40B4-BE49-F238E27FC236}">
                <a16:creationId xmlns:a16="http://schemas.microsoft.com/office/drawing/2014/main" id="{2D283938-9B13-49A8-B7A3-7B76CA2F0FAE}"/>
              </a:ext>
            </a:extLst>
          </p:cNvPr>
          <p:cNvSpPr txBox="1"/>
          <p:nvPr/>
        </p:nvSpPr>
        <p:spPr>
          <a:xfrm>
            <a:off x="4146457" y="2714686"/>
            <a:ext cx="3972242" cy="101566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rPr>
              <a:t>CỦNG</a:t>
            </a:r>
            <a:r>
              <a:rPr kumimoji="0" lang="en-US" sz="6600" b="1" i="0" u="none" strike="noStrike" kern="1200" cap="none" spc="0" normalizeH="0" noProof="0">
                <a:ln>
                  <a:noFill/>
                </a:ln>
                <a:solidFill>
                  <a:srgbClr val="00B0F0"/>
                </a:solidFill>
                <a:effectLst/>
                <a:uLnTx/>
                <a:uFillTx/>
                <a:latin typeface="Times New Roman" panose="02020603050405020304" pitchFamily="18" charset="0"/>
                <a:ea typeface="+mn-ea"/>
                <a:cs typeface="Times New Roman" panose="02020603050405020304" pitchFamily="18" charset="0"/>
              </a:rPr>
              <a:t> CỐ</a:t>
            </a:r>
            <a:endParaRPr kumimoji="0" lang="en-US" sz="6600"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endParaRPr>
          </a:p>
        </p:txBody>
      </p:sp>
      <p:pic>
        <p:nvPicPr>
          <p:cNvPr id="17" name="图片 6">
            <a:extLst>
              <a:ext uri="{FF2B5EF4-FFF2-40B4-BE49-F238E27FC236}">
                <a16:creationId xmlns:a16="http://schemas.microsoft.com/office/drawing/2014/main" id="{643BCACD-3D45-41AB-9162-37B52D683A98}"/>
              </a:ext>
            </a:extLst>
          </p:cNvPr>
          <p:cNvPicPr>
            <a:picLocks noChangeAspect="1"/>
          </p:cNvPicPr>
          <p:nvPr/>
        </p:nvPicPr>
        <p:blipFill rotWithShape="1">
          <a:blip r:embed="rId7" cstate="screen"/>
          <a:srcRect r="47310"/>
          <a:stretch/>
        </p:blipFill>
        <p:spPr>
          <a:xfrm>
            <a:off x="-1" y="4779668"/>
            <a:ext cx="3841013" cy="2051685"/>
          </a:xfrm>
          <a:prstGeom prst="rect">
            <a:avLst/>
          </a:prstGeom>
        </p:spPr>
      </p:pic>
      <p:pic>
        <p:nvPicPr>
          <p:cNvPr id="18" name="图片 6">
            <a:extLst>
              <a:ext uri="{FF2B5EF4-FFF2-40B4-BE49-F238E27FC236}">
                <a16:creationId xmlns:a16="http://schemas.microsoft.com/office/drawing/2014/main" id="{B31B0C7E-F3BC-4D27-B18F-EBB372A5E48D}"/>
              </a:ext>
            </a:extLst>
          </p:cNvPr>
          <p:cNvPicPr>
            <a:picLocks noChangeAspect="1"/>
          </p:cNvPicPr>
          <p:nvPr/>
        </p:nvPicPr>
        <p:blipFill rotWithShape="1">
          <a:blip r:embed="rId7" cstate="screen"/>
          <a:srcRect l="44600"/>
          <a:stretch/>
        </p:blipFill>
        <p:spPr>
          <a:xfrm>
            <a:off x="4098643" y="4724400"/>
            <a:ext cx="4038601" cy="2051685"/>
          </a:xfrm>
          <a:prstGeom prst="rect">
            <a:avLst/>
          </a:prstGeom>
        </p:spPr>
      </p:pic>
      <p:pic>
        <p:nvPicPr>
          <p:cNvPr id="19" name="图片 35">
            <a:extLst>
              <a:ext uri="{FF2B5EF4-FFF2-40B4-BE49-F238E27FC236}">
                <a16:creationId xmlns:a16="http://schemas.microsoft.com/office/drawing/2014/main" id="{48A2DE1A-8C29-40D6-8648-82B5DAC42CD8}"/>
              </a:ext>
            </a:extLst>
          </p:cNvPr>
          <p:cNvPicPr>
            <a:picLocks noChangeAspect="1"/>
          </p:cNvPicPr>
          <p:nvPr/>
        </p:nvPicPr>
        <p:blipFill>
          <a:blip r:embed="rId5"/>
          <a:stretch>
            <a:fillRect/>
          </a:stretch>
        </p:blipFill>
        <p:spPr>
          <a:xfrm flipH="1">
            <a:off x="380703" y="591626"/>
            <a:ext cx="700493" cy="700837"/>
          </a:xfrm>
          <a:prstGeom prst="rect">
            <a:avLst/>
          </a:prstGeom>
        </p:spPr>
      </p:pic>
      <p:pic>
        <p:nvPicPr>
          <p:cNvPr id="20" name="图片 35">
            <a:extLst>
              <a:ext uri="{FF2B5EF4-FFF2-40B4-BE49-F238E27FC236}">
                <a16:creationId xmlns:a16="http://schemas.microsoft.com/office/drawing/2014/main" id="{792EFAB7-4C81-4D77-A189-4C698B2F64A6}"/>
              </a:ext>
            </a:extLst>
          </p:cNvPr>
          <p:cNvPicPr>
            <a:picLocks noChangeAspect="1"/>
          </p:cNvPicPr>
          <p:nvPr/>
        </p:nvPicPr>
        <p:blipFill>
          <a:blip r:embed="rId5"/>
          <a:stretch>
            <a:fillRect/>
          </a:stretch>
        </p:blipFill>
        <p:spPr>
          <a:xfrm flipH="1">
            <a:off x="1581079" y="596424"/>
            <a:ext cx="700493" cy="700837"/>
          </a:xfrm>
          <a:prstGeom prst="rect">
            <a:avLst/>
          </a:prstGeom>
        </p:spPr>
      </p:pic>
      <p:pic>
        <p:nvPicPr>
          <p:cNvPr id="21" name="图片 35">
            <a:extLst>
              <a:ext uri="{FF2B5EF4-FFF2-40B4-BE49-F238E27FC236}">
                <a16:creationId xmlns:a16="http://schemas.microsoft.com/office/drawing/2014/main" id="{F039ACCB-D9DA-4F46-8578-90A8F194DF14}"/>
              </a:ext>
            </a:extLst>
          </p:cNvPr>
          <p:cNvPicPr>
            <a:picLocks noChangeAspect="1"/>
          </p:cNvPicPr>
          <p:nvPr/>
        </p:nvPicPr>
        <p:blipFill>
          <a:blip r:embed="rId5"/>
          <a:stretch>
            <a:fillRect/>
          </a:stretch>
        </p:blipFill>
        <p:spPr>
          <a:xfrm flipH="1">
            <a:off x="898509" y="70388"/>
            <a:ext cx="700493" cy="700837"/>
          </a:xfrm>
          <a:prstGeom prst="rect">
            <a:avLst/>
          </a:prstGeom>
        </p:spPr>
      </p:pic>
      <p:pic>
        <p:nvPicPr>
          <p:cNvPr id="22" name="图片 34">
            <a:extLst>
              <a:ext uri="{FF2B5EF4-FFF2-40B4-BE49-F238E27FC236}">
                <a16:creationId xmlns:a16="http://schemas.microsoft.com/office/drawing/2014/main" id="{5308DA23-6E75-4322-AD9F-1A2FDC6E5C71}"/>
              </a:ext>
            </a:extLst>
          </p:cNvPr>
          <p:cNvPicPr>
            <a:picLocks noChangeAspect="1"/>
          </p:cNvPicPr>
          <p:nvPr/>
        </p:nvPicPr>
        <p:blipFill>
          <a:blip r:embed="rId4"/>
          <a:stretch>
            <a:fillRect/>
          </a:stretch>
        </p:blipFill>
        <p:spPr>
          <a:xfrm rot="15971937">
            <a:off x="10869699" y="541481"/>
            <a:ext cx="686785" cy="605557"/>
          </a:xfrm>
          <a:prstGeom prst="rect">
            <a:avLst/>
          </a:prstGeom>
        </p:spPr>
      </p:pic>
      <p:pic>
        <p:nvPicPr>
          <p:cNvPr id="23" name="图片 34">
            <a:extLst>
              <a:ext uri="{FF2B5EF4-FFF2-40B4-BE49-F238E27FC236}">
                <a16:creationId xmlns:a16="http://schemas.microsoft.com/office/drawing/2014/main" id="{C44CC1BF-C03C-4950-9377-75FF92065450}"/>
              </a:ext>
            </a:extLst>
          </p:cNvPr>
          <p:cNvPicPr>
            <a:picLocks noChangeAspect="1"/>
          </p:cNvPicPr>
          <p:nvPr/>
        </p:nvPicPr>
        <p:blipFill>
          <a:blip r:embed="rId4"/>
          <a:stretch>
            <a:fillRect/>
          </a:stretch>
        </p:blipFill>
        <p:spPr>
          <a:xfrm rot="15971937">
            <a:off x="11479184" y="952643"/>
            <a:ext cx="686785" cy="605557"/>
          </a:xfrm>
          <a:prstGeom prst="rect">
            <a:avLst/>
          </a:prstGeom>
        </p:spPr>
      </p:pic>
    </p:spTree>
    <p:extLst>
      <p:ext uri="{BB962C8B-B14F-4D97-AF65-F5344CB8AC3E}">
        <p14:creationId xmlns:p14="http://schemas.microsoft.com/office/powerpoint/2010/main" val="15776638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anim calcmode="lin" valueType="num">
                                      <p:cBhvr>
                                        <p:cTn id="17" dur="1000" fill="hold"/>
                                        <p:tgtEl>
                                          <p:spTgt spid="17"/>
                                        </p:tgtEl>
                                        <p:attrNameLst>
                                          <p:attrName>ppt_x</p:attrName>
                                        </p:attrNameLst>
                                      </p:cBhvr>
                                      <p:tavLst>
                                        <p:tav tm="0">
                                          <p:val>
                                            <p:strVal val="#ppt_x"/>
                                          </p:val>
                                        </p:tav>
                                        <p:tav tm="100000">
                                          <p:val>
                                            <p:strVal val="#ppt_x"/>
                                          </p:val>
                                        </p:tav>
                                      </p:tavLst>
                                    </p:anim>
                                    <p:anim calcmode="lin" valueType="num">
                                      <p:cBhvr>
                                        <p:cTn id="18" dur="1000" fill="hold"/>
                                        <p:tgtEl>
                                          <p:spTgt spid="17"/>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42" presetClass="entr" presetSubtype="0"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0-#ppt_w/2"/>
                                          </p:val>
                                        </p:tav>
                                        <p:tav tm="100000">
                                          <p:val>
                                            <p:strVal val="#ppt_x"/>
                                          </p:val>
                                        </p:tav>
                                      </p:tavLst>
                                    </p:anim>
                                    <p:anim calcmode="lin" valueType="num">
                                      <p:cBhvr additive="base">
                                        <p:cTn id="28" dur="500" fill="hold"/>
                                        <p:tgtEl>
                                          <p:spTgt spid="19"/>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0-#ppt_w/2"/>
                                          </p:val>
                                        </p:tav>
                                        <p:tav tm="100000">
                                          <p:val>
                                            <p:strVal val="#ppt_x"/>
                                          </p:val>
                                        </p:tav>
                                      </p:tavLst>
                                    </p:anim>
                                    <p:anim calcmode="lin" valueType="num">
                                      <p:cBhvr additive="base">
                                        <p:cTn id="32" dur="500" fill="hold"/>
                                        <p:tgtEl>
                                          <p:spTgt spid="20"/>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fill="hold"/>
                                        <p:tgtEl>
                                          <p:spTgt spid="21"/>
                                        </p:tgtEl>
                                        <p:attrNameLst>
                                          <p:attrName>ppt_x</p:attrName>
                                        </p:attrNameLst>
                                      </p:cBhvr>
                                      <p:tavLst>
                                        <p:tav tm="0">
                                          <p:val>
                                            <p:strVal val="0-#ppt_w/2"/>
                                          </p:val>
                                        </p:tav>
                                        <p:tav tm="100000">
                                          <p:val>
                                            <p:strVal val="#ppt_x"/>
                                          </p:val>
                                        </p:tav>
                                      </p:tavLst>
                                    </p:anim>
                                    <p:anim calcmode="lin" valueType="num">
                                      <p:cBhvr additive="base">
                                        <p:cTn id="36" dur="500" fill="hold"/>
                                        <p:tgtEl>
                                          <p:spTgt spid="21"/>
                                        </p:tgtEl>
                                        <p:attrNameLst>
                                          <p:attrName>ppt_y</p:attrName>
                                        </p:attrNameLst>
                                      </p:cBhvr>
                                      <p:tavLst>
                                        <p:tav tm="0">
                                          <p:val>
                                            <p:strVal val="#ppt_y"/>
                                          </p:val>
                                        </p:tav>
                                        <p:tav tm="100000">
                                          <p:val>
                                            <p:strVal val="#ppt_y"/>
                                          </p:val>
                                        </p:tav>
                                      </p:tavLst>
                                    </p:anim>
                                  </p:childTnLst>
                                </p:cTn>
                              </p:par>
                            </p:childTnLst>
                          </p:cTn>
                        </p:par>
                        <p:par>
                          <p:cTn id="37" fill="hold">
                            <p:stCondLst>
                              <p:cond delay="2500"/>
                            </p:stCondLst>
                            <p:childTnLst>
                              <p:par>
                                <p:cTn id="38" presetID="2" presetClass="entr" presetSubtype="2" fill="hold" nodeType="after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additive="base">
                                        <p:cTn id="40" dur="500" fill="hold"/>
                                        <p:tgtEl>
                                          <p:spTgt spid="22"/>
                                        </p:tgtEl>
                                        <p:attrNameLst>
                                          <p:attrName>ppt_x</p:attrName>
                                        </p:attrNameLst>
                                      </p:cBhvr>
                                      <p:tavLst>
                                        <p:tav tm="0">
                                          <p:val>
                                            <p:strVal val="1+#ppt_w/2"/>
                                          </p:val>
                                        </p:tav>
                                        <p:tav tm="100000">
                                          <p:val>
                                            <p:strVal val="#ppt_x"/>
                                          </p:val>
                                        </p:tav>
                                      </p:tavLst>
                                    </p:anim>
                                    <p:anim calcmode="lin" valueType="num">
                                      <p:cBhvr additive="base">
                                        <p:cTn id="41" dur="500" fill="hold"/>
                                        <p:tgtEl>
                                          <p:spTgt spid="22"/>
                                        </p:tgtEl>
                                        <p:attrNameLst>
                                          <p:attrName>ppt_y</p:attrName>
                                        </p:attrNameLst>
                                      </p:cBhvr>
                                      <p:tavLst>
                                        <p:tav tm="0">
                                          <p:val>
                                            <p:strVal val="#ppt_y"/>
                                          </p:val>
                                        </p:tav>
                                        <p:tav tm="100000">
                                          <p:val>
                                            <p:strVal val="#ppt_y"/>
                                          </p:val>
                                        </p:tav>
                                      </p:tavLst>
                                    </p:anim>
                                  </p:childTnLst>
                                </p:cTn>
                              </p:par>
                            </p:childTnLst>
                          </p:cTn>
                        </p:par>
                        <p:par>
                          <p:cTn id="42" fill="hold">
                            <p:stCondLst>
                              <p:cond delay="3000"/>
                            </p:stCondLst>
                            <p:childTnLst>
                              <p:par>
                                <p:cTn id="43" presetID="2" presetClass="entr" presetSubtype="2" fill="hold" nodeType="afterEffect">
                                  <p:stCondLst>
                                    <p:cond delay="0"/>
                                  </p:stCondLst>
                                  <p:childTnLst>
                                    <p:set>
                                      <p:cBhvr>
                                        <p:cTn id="44" dur="1" fill="hold">
                                          <p:stCondLst>
                                            <p:cond delay="0"/>
                                          </p:stCondLst>
                                        </p:cTn>
                                        <p:tgtEl>
                                          <p:spTgt spid="23"/>
                                        </p:tgtEl>
                                        <p:attrNameLst>
                                          <p:attrName>style.visibility</p:attrName>
                                        </p:attrNameLst>
                                      </p:cBhvr>
                                      <p:to>
                                        <p:strVal val="visible"/>
                                      </p:to>
                                    </p:set>
                                    <p:anim calcmode="lin" valueType="num">
                                      <p:cBhvr additive="base">
                                        <p:cTn id="45" dur="500" fill="hold"/>
                                        <p:tgtEl>
                                          <p:spTgt spid="23"/>
                                        </p:tgtEl>
                                        <p:attrNameLst>
                                          <p:attrName>ppt_x</p:attrName>
                                        </p:attrNameLst>
                                      </p:cBhvr>
                                      <p:tavLst>
                                        <p:tav tm="0">
                                          <p:val>
                                            <p:strVal val="1+#ppt_w/2"/>
                                          </p:val>
                                        </p:tav>
                                        <p:tav tm="100000">
                                          <p:val>
                                            <p:strVal val="#ppt_x"/>
                                          </p:val>
                                        </p:tav>
                                      </p:tavLst>
                                    </p:anim>
                                    <p:anim calcmode="lin" valueType="num">
                                      <p:cBhvr additive="base">
                                        <p:cTn id="46" dur="500" fill="hold"/>
                                        <p:tgtEl>
                                          <p:spTgt spid="23"/>
                                        </p:tgtEl>
                                        <p:attrNameLst>
                                          <p:attrName>ppt_y</p:attrName>
                                        </p:attrNameLst>
                                      </p:cBhvr>
                                      <p:tavLst>
                                        <p:tav tm="0">
                                          <p:val>
                                            <p:strVal val="#ppt_y"/>
                                          </p:val>
                                        </p:tav>
                                        <p:tav tm="100000">
                                          <p:val>
                                            <p:strVal val="#ppt_y"/>
                                          </p:val>
                                        </p:tav>
                                      </p:tavLst>
                                    </p:anim>
                                  </p:childTnLst>
                                </p:cTn>
                              </p:par>
                              <p:par>
                                <p:cTn id="47" presetID="53" presetClass="entr" presetSubtype="16" fill="hold" grpId="0" nodeType="withEffect">
                                  <p:stCondLst>
                                    <p:cond delay="0"/>
                                  </p:stCondLst>
                                  <p:iterate type="lt">
                                    <p:tmPct val="0"/>
                                  </p:iterate>
                                  <p:childTnLst>
                                    <p:set>
                                      <p:cBhvr>
                                        <p:cTn id="48" dur="1" fill="hold">
                                          <p:stCondLst>
                                            <p:cond delay="0"/>
                                          </p:stCondLst>
                                        </p:cTn>
                                        <p:tgtEl>
                                          <p:spTgt spid="2"/>
                                        </p:tgtEl>
                                        <p:attrNameLst>
                                          <p:attrName>style.visibility</p:attrName>
                                        </p:attrNameLst>
                                      </p:cBhvr>
                                      <p:to>
                                        <p:strVal val="visible"/>
                                      </p:to>
                                    </p:set>
                                    <p:anim calcmode="lin" valueType="num">
                                      <p:cBhvr>
                                        <p:cTn id="49" dur="500" fill="hold"/>
                                        <p:tgtEl>
                                          <p:spTgt spid="2"/>
                                        </p:tgtEl>
                                        <p:attrNameLst>
                                          <p:attrName>ppt_w</p:attrName>
                                        </p:attrNameLst>
                                      </p:cBhvr>
                                      <p:tavLst>
                                        <p:tav tm="0">
                                          <p:val>
                                            <p:fltVal val="0"/>
                                          </p:val>
                                        </p:tav>
                                        <p:tav tm="100000">
                                          <p:val>
                                            <p:strVal val="#ppt_w"/>
                                          </p:val>
                                        </p:tav>
                                      </p:tavLst>
                                    </p:anim>
                                    <p:anim calcmode="lin" valueType="num">
                                      <p:cBhvr>
                                        <p:cTn id="50" dur="500" fill="hold"/>
                                        <p:tgtEl>
                                          <p:spTgt spid="2"/>
                                        </p:tgtEl>
                                        <p:attrNameLst>
                                          <p:attrName>ppt_h</p:attrName>
                                        </p:attrNameLst>
                                      </p:cBhvr>
                                      <p:tavLst>
                                        <p:tav tm="0">
                                          <p:val>
                                            <p:fltVal val="0"/>
                                          </p:val>
                                        </p:tav>
                                        <p:tav tm="100000">
                                          <p:val>
                                            <p:strVal val="#ppt_h"/>
                                          </p:val>
                                        </p:tav>
                                      </p:tavLst>
                                    </p:anim>
                                    <p:animEffect transition="in" filter="fade">
                                      <p:cBhvr>
                                        <p:cTn id="51" dur="500"/>
                                        <p:tgtEl>
                                          <p:spTgt spid="2"/>
                                        </p:tgtEl>
                                      </p:cBhvr>
                                    </p:animEffect>
                                  </p:childTnLst>
                                </p:cTn>
                              </p:par>
                              <p:par>
                                <p:cTn id="52" presetID="19" presetClass="emph" presetSubtype="0" fill="hold" grpId="1" nodeType="withEffect">
                                  <p:stCondLst>
                                    <p:cond delay="0"/>
                                  </p:stCondLst>
                                  <p:iterate type="lt">
                                    <p:tmPct val="10000"/>
                                  </p:iterate>
                                  <p:childTnLst>
                                    <p:animClr clrSpc="rgb" dir="cw">
                                      <p:cBhvr override="childStyle">
                                        <p:cTn id="53" dur="1000" fill="hold"/>
                                        <p:tgtEl>
                                          <p:spTgt spid="2"/>
                                        </p:tgtEl>
                                        <p:attrNameLst>
                                          <p:attrName>style.color</p:attrName>
                                        </p:attrNameLst>
                                      </p:cBhvr>
                                      <p:to>
                                        <a:schemeClr val="accent2"/>
                                      </p:to>
                                    </p:animClr>
                                    <p:animClr clrSpc="rgb" dir="cw">
                                      <p:cBhvr>
                                        <p:cTn id="54" dur="1000" fill="hold"/>
                                        <p:tgtEl>
                                          <p:spTgt spid="2"/>
                                        </p:tgtEl>
                                        <p:attrNameLst>
                                          <p:attrName>fillcolor</p:attrName>
                                        </p:attrNameLst>
                                      </p:cBhvr>
                                      <p:to>
                                        <a:schemeClr val="accent2"/>
                                      </p:to>
                                    </p:animClr>
                                    <p:set>
                                      <p:cBhvr>
                                        <p:cTn id="55" dur="1000" fill="hold"/>
                                        <p:tgtEl>
                                          <p:spTgt spid="2"/>
                                        </p:tgtEl>
                                        <p:attrNameLst>
                                          <p:attrName>fill.type</p:attrName>
                                        </p:attrNameLst>
                                      </p:cBhvr>
                                      <p:to>
                                        <p:strVal val="solid"/>
                                      </p:to>
                                    </p:set>
                                    <p:set>
                                      <p:cBhvr>
                                        <p:cTn id="56" dur="1000" fill="hold"/>
                                        <p:tgtEl>
                                          <p:spTgt spid="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9" name="Rectangle 18">
            <a:extLst>
              <a:ext uri="{FF2B5EF4-FFF2-40B4-BE49-F238E27FC236}">
                <a16:creationId xmlns:a16="http://schemas.microsoft.com/office/drawing/2014/main" id="{98029086-606F-48F6-87A5-64EF463B94BC}"/>
              </a:ext>
            </a:extLst>
          </p:cNvPr>
          <p:cNvSpPr/>
          <p:nvPr/>
        </p:nvSpPr>
        <p:spPr>
          <a:xfrm>
            <a:off x="222855" y="303404"/>
            <a:ext cx="11746290" cy="6251193"/>
          </a:xfrm>
          <a:prstGeom prst="rect">
            <a:avLst/>
          </a:prstGeom>
          <a:solidFill>
            <a:schemeClr val="bg1">
              <a:alpha val="92000"/>
            </a:schemeClr>
          </a:solidFill>
          <a:ln>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0" name="Picture 19">
            <a:extLst>
              <a:ext uri="{FF2B5EF4-FFF2-40B4-BE49-F238E27FC236}">
                <a16:creationId xmlns:a16="http://schemas.microsoft.com/office/drawing/2014/main" id="{9E77593B-50EF-40AD-960A-1BA33A274F2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rcRect t="34993"/>
          <a:stretch/>
        </p:blipFill>
        <p:spPr>
          <a:xfrm>
            <a:off x="4876800" y="5422858"/>
            <a:ext cx="9285989" cy="2673614"/>
          </a:xfrm>
          <a:prstGeom prst="rect">
            <a:avLst/>
          </a:prstGeom>
        </p:spPr>
      </p:pic>
      <p:sp>
        <p:nvSpPr>
          <p:cNvPr id="14" name="Cloud 13">
            <a:extLst>
              <a:ext uri="{FF2B5EF4-FFF2-40B4-BE49-F238E27FC236}">
                <a16:creationId xmlns:a16="http://schemas.microsoft.com/office/drawing/2014/main" id="{179F6310-9A58-4FD3-B7DC-3E71803AAC2A}"/>
              </a:ext>
            </a:extLst>
          </p:cNvPr>
          <p:cNvSpPr/>
          <p:nvPr/>
        </p:nvSpPr>
        <p:spPr>
          <a:xfrm>
            <a:off x="-1777233" y="6071010"/>
            <a:ext cx="2667000" cy="2344146"/>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Rectangle 5">
            <a:extLst>
              <a:ext uri="{FF2B5EF4-FFF2-40B4-BE49-F238E27FC236}">
                <a16:creationId xmlns:a16="http://schemas.microsoft.com/office/drawing/2014/main" id="{4724B006-2C20-B1C4-70A3-2962B11446C9}"/>
              </a:ext>
            </a:extLst>
          </p:cNvPr>
          <p:cNvSpPr/>
          <p:nvPr/>
        </p:nvSpPr>
        <p:spPr>
          <a:xfrm>
            <a:off x="560105" y="483912"/>
            <a:ext cx="939843" cy="37561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矩形 4">
            <a:extLst>
              <a:ext uri="{FF2B5EF4-FFF2-40B4-BE49-F238E27FC236}">
                <a16:creationId xmlns:a16="http://schemas.microsoft.com/office/drawing/2014/main" id="{A7B89627-E657-A72C-2322-2C2F9FA582D0}"/>
              </a:ext>
            </a:extLst>
          </p:cNvPr>
          <p:cNvSpPr/>
          <p:nvPr/>
        </p:nvSpPr>
        <p:spPr>
          <a:xfrm>
            <a:off x="450958" y="418794"/>
            <a:ext cx="11290083" cy="6020412"/>
          </a:xfrm>
          <a:prstGeom prst="rect">
            <a:avLst/>
          </a:prstGeom>
          <a:solidFill>
            <a:schemeClr val="bg1"/>
          </a:solidFill>
          <a:ln>
            <a:noFill/>
          </a:ln>
          <a:effectLst>
            <a:outerShdw blurRad="127000" sx="102000" sy="102000" algn="c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cxnSp>
        <p:nvCxnSpPr>
          <p:cNvPr id="23" name="Straight Arrow Connector 6">
            <a:extLst>
              <a:ext uri="{FF2B5EF4-FFF2-40B4-BE49-F238E27FC236}">
                <a16:creationId xmlns:a16="http://schemas.microsoft.com/office/drawing/2014/main" id="{2BEBA69F-D10B-CC08-BC5D-B794CBDF5F47}"/>
              </a:ext>
            </a:extLst>
          </p:cNvPr>
          <p:cNvCxnSpPr>
            <a:cxnSpLocks/>
          </p:cNvCxnSpPr>
          <p:nvPr/>
        </p:nvCxnSpPr>
        <p:spPr>
          <a:xfrm flipV="1">
            <a:off x="6634699" y="1017312"/>
            <a:ext cx="0" cy="4873171"/>
          </a:xfrm>
          <a:prstGeom prst="straightConnector1">
            <a:avLst/>
          </a:prstGeom>
          <a:ln w="28575">
            <a:solidFill>
              <a:srgbClr val="FE80A3"/>
            </a:solidFill>
            <a:tailEnd type="arrow"/>
          </a:ln>
        </p:spPr>
        <p:style>
          <a:lnRef idx="1">
            <a:schemeClr val="accent1"/>
          </a:lnRef>
          <a:fillRef idx="0">
            <a:schemeClr val="accent1"/>
          </a:fillRef>
          <a:effectRef idx="0">
            <a:schemeClr val="accent1"/>
          </a:effectRef>
          <a:fontRef idx="minor">
            <a:schemeClr val="tx1"/>
          </a:fontRef>
        </p:style>
      </p:cxnSp>
      <p:sp>
        <p:nvSpPr>
          <p:cNvPr id="24" name="Oval 7">
            <a:extLst>
              <a:ext uri="{FF2B5EF4-FFF2-40B4-BE49-F238E27FC236}">
                <a16:creationId xmlns:a16="http://schemas.microsoft.com/office/drawing/2014/main" id="{49B82AEC-92A8-FF3C-9668-CAF7CAA2FB39}"/>
              </a:ext>
            </a:extLst>
          </p:cNvPr>
          <p:cNvSpPr/>
          <p:nvPr/>
        </p:nvSpPr>
        <p:spPr>
          <a:xfrm>
            <a:off x="6479704" y="1855512"/>
            <a:ext cx="309993" cy="309993"/>
          </a:xfrm>
          <a:prstGeom prst="ellipse">
            <a:avLst/>
          </a:prstGeom>
          <a:solidFill>
            <a:schemeClr val="bg1"/>
          </a:solidFill>
          <a:ln>
            <a:solidFill>
              <a:srgbClr val="FE80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5" name="Oval 9">
            <a:extLst>
              <a:ext uri="{FF2B5EF4-FFF2-40B4-BE49-F238E27FC236}">
                <a16:creationId xmlns:a16="http://schemas.microsoft.com/office/drawing/2014/main" id="{C080DB4F-5705-31A0-3DB6-175113B97AC3}"/>
              </a:ext>
            </a:extLst>
          </p:cNvPr>
          <p:cNvSpPr/>
          <p:nvPr/>
        </p:nvSpPr>
        <p:spPr>
          <a:xfrm>
            <a:off x="6479704" y="3298119"/>
            <a:ext cx="309993" cy="309993"/>
          </a:xfrm>
          <a:prstGeom prst="ellipse">
            <a:avLst/>
          </a:prstGeom>
          <a:solidFill>
            <a:schemeClr val="bg1"/>
          </a:solidFill>
          <a:ln>
            <a:solidFill>
              <a:srgbClr val="F4C6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6" name="Oval 11">
            <a:extLst>
              <a:ext uri="{FF2B5EF4-FFF2-40B4-BE49-F238E27FC236}">
                <a16:creationId xmlns:a16="http://schemas.microsoft.com/office/drawing/2014/main" id="{106B9778-EC69-111A-E143-85A1718C4F57}"/>
              </a:ext>
            </a:extLst>
          </p:cNvPr>
          <p:cNvSpPr/>
          <p:nvPr/>
        </p:nvSpPr>
        <p:spPr>
          <a:xfrm>
            <a:off x="6479704" y="4674912"/>
            <a:ext cx="309993" cy="309993"/>
          </a:xfrm>
          <a:prstGeom prst="ellipse">
            <a:avLst/>
          </a:prstGeom>
          <a:solidFill>
            <a:schemeClr val="bg1"/>
          </a:solidFill>
          <a:ln>
            <a:solidFill>
              <a:srgbClr val="58C9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27" name="Elbow Connector 2">
            <a:extLst>
              <a:ext uri="{FF2B5EF4-FFF2-40B4-BE49-F238E27FC236}">
                <a16:creationId xmlns:a16="http://schemas.microsoft.com/office/drawing/2014/main" id="{357728BA-F644-6042-E05B-734A80D5C1DA}"/>
              </a:ext>
            </a:extLst>
          </p:cNvPr>
          <p:cNvCxnSpPr>
            <a:cxnSpLocks/>
            <a:stCxn id="24" idx="2"/>
          </p:cNvCxnSpPr>
          <p:nvPr/>
        </p:nvCxnSpPr>
        <p:spPr>
          <a:xfrm rot="10800000" flipV="1">
            <a:off x="749860" y="2010508"/>
            <a:ext cx="5729844" cy="354321"/>
          </a:xfrm>
          <a:prstGeom prst="bentConnector3">
            <a:avLst>
              <a:gd name="adj1" fmla="val 6937"/>
            </a:avLst>
          </a:prstGeom>
          <a:ln>
            <a:solidFill>
              <a:srgbClr val="FE80A3"/>
            </a:solidFill>
          </a:ln>
        </p:spPr>
        <p:style>
          <a:lnRef idx="1">
            <a:schemeClr val="accent1"/>
          </a:lnRef>
          <a:fillRef idx="0">
            <a:schemeClr val="accent1"/>
          </a:fillRef>
          <a:effectRef idx="0">
            <a:schemeClr val="accent1"/>
          </a:effectRef>
          <a:fontRef idx="minor">
            <a:schemeClr val="tx1"/>
          </a:fontRef>
        </p:style>
      </p:cxnSp>
      <p:cxnSp>
        <p:nvCxnSpPr>
          <p:cNvPr id="28" name="Elbow Connector 61">
            <a:extLst>
              <a:ext uri="{FF2B5EF4-FFF2-40B4-BE49-F238E27FC236}">
                <a16:creationId xmlns:a16="http://schemas.microsoft.com/office/drawing/2014/main" id="{226EB0BA-EEC8-01B7-F7EA-46CB63544CE3}"/>
              </a:ext>
            </a:extLst>
          </p:cNvPr>
          <p:cNvCxnSpPr>
            <a:cxnSpLocks/>
            <a:stCxn id="25" idx="2"/>
          </p:cNvCxnSpPr>
          <p:nvPr/>
        </p:nvCxnSpPr>
        <p:spPr>
          <a:xfrm rot="10800000" flipV="1">
            <a:off x="749860" y="3453115"/>
            <a:ext cx="5729844" cy="269415"/>
          </a:xfrm>
          <a:prstGeom prst="bentConnector3">
            <a:avLst>
              <a:gd name="adj1" fmla="val 11750"/>
            </a:avLst>
          </a:prstGeom>
          <a:ln>
            <a:solidFill>
              <a:srgbClr val="F4C629"/>
            </a:solidFill>
          </a:ln>
        </p:spPr>
        <p:style>
          <a:lnRef idx="1">
            <a:schemeClr val="accent1"/>
          </a:lnRef>
          <a:fillRef idx="0">
            <a:schemeClr val="accent1"/>
          </a:fillRef>
          <a:effectRef idx="0">
            <a:schemeClr val="accent1"/>
          </a:effectRef>
          <a:fontRef idx="minor">
            <a:schemeClr val="tx1"/>
          </a:fontRef>
        </p:style>
      </p:cxnSp>
      <p:cxnSp>
        <p:nvCxnSpPr>
          <p:cNvPr id="29" name="Elbow Connector 68">
            <a:extLst>
              <a:ext uri="{FF2B5EF4-FFF2-40B4-BE49-F238E27FC236}">
                <a16:creationId xmlns:a16="http://schemas.microsoft.com/office/drawing/2014/main" id="{27D2A10D-B7D5-39F5-2B13-59D151AE5975}"/>
              </a:ext>
            </a:extLst>
          </p:cNvPr>
          <p:cNvCxnSpPr>
            <a:cxnSpLocks/>
            <a:stCxn id="26" idx="2"/>
          </p:cNvCxnSpPr>
          <p:nvPr/>
        </p:nvCxnSpPr>
        <p:spPr>
          <a:xfrm rot="10800000" flipV="1">
            <a:off x="749860" y="4829908"/>
            <a:ext cx="5729845" cy="309991"/>
          </a:xfrm>
          <a:prstGeom prst="bentConnector3">
            <a:avLst>
              <a:gd name="adj1" fmla="val 17576"/>
            </a:avLst>
          </a:prstGeom>
          <a:ln>
            <a:solidFill>
              <a:srgbClr val="58C9B0"/>
            </a:solidFill>
          </a:ln>
        </p:spPr>
        <p:style>
          <a:lnRef idx="1">
            <a:schemeClr val="accent1"/>
          </a:lnRef>
          <a:fillRef idx="0">
            <a:schemeClr val="accent1"/>
          </a:fillRef>
          <a:effectRef idx="0">
            <a:schemeClr val="accent1"/>
          </a:effectRef>
          <a:fontRef idx="minor">
            <a:schemeClr val="tx1"/>
          </a:fontRef>
        </p:style>
      </p:cxnSp>
      <p:sp>
        <p:nvSpPr>
          <p:cNvPr id="30" name="TextBox 13">
            <a:extLst>
              <a:ext uri="{FF2B5EF4-FFF2-40B4-BE49-F238E27FC236}">
                <a16:creationId xmlns:a16="http://schemas.microsoft.com/office/drawing/2014/main" id="{2C7F791F-88C4-64C6-F774-EF85C88CF913}"/>
              </a:ext>
            </a:extLst>
          </p:cNvPr>
          <p:cNvSpPr txBox="1">
            <a:spLocks noChangeArrowheads="1"/>
          </p:cNvSpPr>
          <p:nvPr/>
        </p:nvSpPr>
        <p:spPr bwMode="auto">
          <a:xfrm>
            <a:off x="6747262" y="1348425"/>
            <a:ext cx="469487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charset="0"/>
                <a:ea typeface="宋体" panose="02010600030101010101" pitchFamily="2" charset="-122"/>
              </a:defRPr>
            </a:lvl1pPr>
            <a:lvl2pPr marL="742950" indent="-285750" defTabSz="1216025">
              <a:defRPr>
                <a:solidFill>
                  <a:schemeClr val="tx1"/>
                </a:solidFill>
                <a:latin typeface="Calibri" panose="020F0502020204030204" charset="0"/>
                <a:ea typeface="宋体" panose="02010600030101010101" pitchFamily="2" charset="-122"/>
              </a:defRPr>
            </a:lvl2pPr>
            <a:lvl3pPr marL="1143000" indent="-228600" defTabSz="1216025">
              <a:defRPr>
                <a:solidFill>
                  <a:schemeClr val="tx1"/>
                </a:solidFill>
                <a:latin typeface="Calibri" panose="020F0502020204030204" charset="0"/>
                <a:ea typeface="宋体" panose="02010600030101010101" pitchFamily="2" charset="-122"/>
              </a:defRPr>
            </a:lvl3pPr>
            <a:lvl4pPr marL="1600200" indent="-228600" defTabSz="1216025">
              <a:defRPr>
                <a:solidFill>
                  <a:schemeClr val="tx1"/>
                </a:solidFill>
                <a:latin typeface="Calibri" panose="020F0502020204030204" charset="0"/>
                <a:ea typeface="宋体" panose="02010600030101010101" pitchFamily="2" charset="-122"/>
              </a:defRPr>
            </a:lvl4pPr>
            <a:lvl5pPr marL="2057400" indent="-228600" defTabSz="1216025">
              <a:defRPr>
                <a:solidFill>
                  <a:schemeClr val="tx1"/>
                </a:solidFill>
                <a:latin typeface="Calibri" panose="020F050202020403020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1216025" rtl="0" eaLnBrk="1" fontAlgn="auto" latinLnBrk="0" hangingPunct="1">
              <a:lnSpc>
                <a:spcPct val="100000"/>
              </a:lnSpc>
              <a:spcBef>
                <a:spcPct val="20000"/>
              </a:spcBef>
              <a:spcAft>
                <a:spcPts val="0"/>
              </a:spcAft>
              <a:buClrTx/>
              <a:buSzTx/>
              <a:buFontTx/>
              <a:buNone/>
              <a:tabLst/>
              <a:defRPr/>
            </a:pPr>
            <a:r>
              <a:rPr lang="en-US" altLang="zh-CN" sz="2800" b="1">
                <a:solidFill>
                  <a:prstClr val="black">
                    <a:lumMod val="85000"/>
                    <a:lumOff val="15000"/>
                  </a:prstClr>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Tinh trùng kết hợp với trứng</a:t>
            </a:r>
            <a:endParaRPr kumimoji="0" lang="en-US" altLang="zh-CN" sz="28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31" name="TextBox 13">
            <a:extLst>
              <a:ext uri="{FF2B5EF4-FFF2-40B4-BE49-F238E27FC236}">
                <a16:creationId xmlns:a16="http://schemas.microsoft.com/office/drawing/2014/main" id="{4FCA1009-BEEF-0FBB-E663-7B066902C457}"/>
              </a:ext>
            </a:extLst>
          </p:cNvPr>
          <p:cNvSpPr txBox="1">
            <a:spLocks noChangeArrowheads="1"/>
          </p:cNvSpPr>
          <p:nvPr/>
        </p:nvSpPr>
        <p:spPr bwMode="auto">
          <a:xfrm>
            <a:off x="450954" y="1510222"/>
            <a:ext cx="5807702"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charset="0"/>
                <a:ea typeface="宋体" panose="02010600030101010101" pitchFamily="2" charset="-122"/>
              </a:defRPr>
            </a:lvl1pPr>
            <a:lvl2pPr marL="742950" indent="-285750" defTabSz="1216025">
              <a:defRPr>
                <a:solidFill>
                  <a:schemeClr val="tx1"/>
                </a:solidFill>
                <a:latin typeface="Calibri" panose="020F0502020204030204" charset="0"/>
                <a:ea typeface="宋体" panose="02010600030101010101" pitchFamily="2" charset="-122"/>
              </a:defRPr>
            </a:lvl2pPr>
            <a:lvl3pPr marL="1143000" indent="-228600" defTabSz="1216025">
              <a:defRPr>
                <a:solidFill>
                  <a:schemeClr val="tx1"/>
                </a:solidFill>
                <a:latin typeface="Calibri" panose="020F0502020204030204" charset="0"/>
                <a:ea typeface="宋体" panose="02010600030101010101" pitchFamily="2" charset="-122"/>
              </a:defRPr>
            </a:lvl3pPr>
            <a:lvl4pPr marL="1600200" indent="-228600" defTabSz="1216025">
              <a:defRPr>
                <a:solidFill>
                  <a:schemeClr val="tx1"/>
                </a:solidFill>
                <a:latin typeface="Calibri" panose="020F0502020204030204" charset="0"/>
                <a:ea typeface="宋体" panose="02010600030101010101" pitchFamily="2" charset="-122"/>
              </a:defRPr>
            </a:lvl4pPr>
            <a:lvl5pPr marL="2057400" indent="-228600" defTabSz="1216025">
              <a:defRPr>
                <a:solidFill>
                  <a:schemeClr val="tx1"/>
                </a:solidFill>
                <a:latin typeface="Calibri" panose="020F050202020403020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1216025"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Hợp</a:t>
            </a:r>
            <a:r>
              <a:rPr kumimoji="0" lang="en-US" sz="4400" b="1" i="0" u="none" strike="noStrike" kern="1200" cap="none" spc="0" normalizeH="0" noProof="0">
                <a:ln>
                  <a:noFill/>
                </a:ln>
                <a:solidFill>
                  <a:srgbClr val="FF0000"/>
                </a:solidFill>
                <a:effectLst/>
                <a:uLnTx/>
                <a:uFillTx/>
                <a:latin typeface="Times New Roman" panose="02020603050405020304" pitchFamily="18" charset="0"/>
                <a:cs typeface="Times New Roman" panose="02020603050405020304" pitchFamily="18" charset="0"/>
              </a:rPr>
              <a:t> tử</a:t>
            </a:r>
            <a:endParaRPr kumimoji="0" lang="en-US" altLang="zh-CN" sz="4400" b="1" i="0" u="none" strike="noStrike" kern="1200" cap="none" spc="0" normalizeH="0" baseline="0" noProof="0" dirty="0">
              <a:ln>
                <a:noFill/>
              </a:ln>
              <a:solidFill>
                <a:srgbClr val="FF0000"/>
              </a:solidFill>
              <a:effectLst/>
              <a:uLnTx/>
              <a:uFillTx/>
              <a:latin typeface="Times New Roman" panose="02020603050405020304" pitchFamily="18" charset="0"/>
              <a:ea typeface="#9Slide02 Noi dung dai"/>
              <a:cs typeface="Times New Roman" panose="02020603050405020304" pitchFamily="18" charset="0"/>
              <a:sym typeface="+mn-ea"/>
            </a:endParaRPr>
          </a:p>
        </p:txBody>
      </p:sp>
      <p:sp>
        <p:nvSpPr>
          <p:cNvPr id="32" name="TextBox 13">
            <a:extLst>
              <a:ext uri="{FF2B5EF4-FFF2-40B4-BE49-F238E27FC236}">
                <a16:creationId xmlns:a16="http://schemas.microsoft.com/office/drawing/2014/main" id="{B8163763-0031-463D-C938-CFA174A79D18}"/>
              </a:ext>
            </a:extLst>
          </p:cNvPr>
          <p:cNvSpPr txBox="1">
            <a:spLocks noChangeArrowheads="1"/>
          </p:cNvSpPr>
          <p:nvPr/>
        </p:nvSpPr>
        <p:spPr bwMode="auto">
          <a:xfrm>
            <a:off x="6801904" y="2465112"/>
            <a:ext cx="426511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charset="0"/>
                <a:ea typeface="宋体" panose="02010600030101010101" pitchFamily="2" charset="-122"/>
              </a:defRPr>
            </a:lvl1pPr>
            <a:lvl2pPr marL="742950" indent="-285750" defTabSz="1216025">
              <a:defRPr>
                <a:solidFill>
                  <a:schemeClr val="tx1"/>
                </a:solidFill>
                <a:latin typeface="Calibri" panose="020F0502020204030204" charset="0"/>
                <a:ea typeface="宋体" panose="02010600030101010101" pitchFamily="2" charset="-122"/>
              </a:defRPr>
            </a:lvl2pPr>
            <a:lvl3pPr marL="1143000" indent="-228600" defTabSz="1216025">
              <a:defRPr>
                <a:solidFill>
                  <a:schemeClr val="tx1"/>
                </a:solidFill>
                <a:latin typeface="Calibri" panose="020F0502020204030204" charset="0"/>
                <a:ea typeface="宋体" panose="02010600030101010101" pitchFamily="2" charset="-122"/>
              </a:defRPr>
            </a:lvl3pPr>
            <a:lvl4pPr marL="1600200" indent="-228600" defTabSz="1216025">
              <a:defRPr>
                <a:solidFill>
                  <a:schemeClr val="tx1"/>
                </a:solidFill>
                <a:latin typeface="Calibri" panose="020F0502020204030204" charset="0"/>
                <a:ea typeface="宋体" panose="02010600030101010101" pitchFamily="2" charset="-122"/>
              </a:defRPr>
            </a:lvl4pPr>
            <a:lvl5pPr marL="2057400" indent="-228600" defTabSz="1216025">
              <a:defRPr>
                <a:solidFill>
                  <a:schemeClr val="tx1"/>
                </a:solidFill>
                <a:latin typeface="Calibri" panose="020F050202020403020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1216025" rtl="0" eaLnBrk="1" fontAlgn="auto" latinLnBrk="0" hangingPunct="1">
              <a:lnSpc>
                <a:spcPct val="100000"/>
              </a:lnSpc>
              <a:spcBef>
                <a:spcPct val="20000"/>
              </a:spcBef>
              <a:spcAft>
                <a:spcPts val="0"/>
              </a:spcAft>
              <a:buClrTx/>
              <a:buSzTx/>
              <a:buFontTx/>
              <a:buNone/>
              <a:tabLst/>
              <a:defRPr/>
            </a:pPr>
            <a:r>
              <a:rPr kumimoji="0" lang="en-US" sz="2800" b="1"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Hợp</a:t>
            </a:r>
            <a:r>
              <a:rPr kumimoji="0" lang="en-US" sz="2800" b="1" i="0" u="none" strike="noStrike" kern="1200" cap="none" spc="0" normalizeH="0" noProof="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tử phát triển thành?</a:t>
            </a:r>
            <a:endParaRPr kumimoji="0" lang="en-US" altLang="zh-CN" sz="28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33" name="TextBox 13">
            <a:extLst>
              <a:ext uri="{FF2B5EF4-FFF2-40B4-BE49-F238E27FC236}">
                <a16:creationId xmlns:a16="http://schemas.microsoft.com/office/drawing/2014/main" id="{91D976D0-B50E-574E-27A5-D020E7DE430D}"/>
              </a:ext>
            </a:extLst>
          </p:cNvPr>
          <p:cNvSpPr txBox="1">
            <a:spLocks noChangeArrowheads="1"/>
          </p:cNvSpPr>
          <p:nvPr/>
        </p:nvSpPr>
        <p:spPr bwMode="auto">
          <a:xfrm>
            <a:off x="591219" y="2922312"/>
            <a:ext cx="5797442"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zh-CN"/>
            </a:defPPr>
            <a:lvl1pPr algn="ctr" defTabSz="1216025">
              <a:lnSpc>
                <a:spcPts val="2000"/>
              </a:lnSpc>
              <a:defRPr sz="1000">
                <a:solidFill>
                  <a:schemeClr val="tx1">
                    <a:lumMod val="85000"/>
                    <a:lumOff val="15000"/>
                  </a:schemeClr>
                </a:solidFill>
                <a:latin typeface="Calibri" panose="020F0502020204030204" charset="0"/>
                <a:ea typeface="+mn-lt"/>
              </a:defRPr>
            </a:lvl1pPr>
            <a:lvl2pPr marL="742950" indent="-285750" defTabSz="1216025">
              <a:defRPr>
                <a:latin typeface="Calibri" panose="020F0502020204030204" charset="0"/>
                <a:ea typeface="宋体" panose="02010600030101010101" pitchFamily="2" charset="-122"/>
              </a:defRPr>
            </a:lvl2pPr>
            <a:lvl3pPr marL="1143000" indent="-228600" defTabSz="1216025">
              <a:defRPr>
                <a:latin typeface="Calibri" panose="020F0502020204030204" charset="0"/>
                <a:ea typeface="宋体" panose="02010600030101010101" pitchFamily="2" charset="-122"/>
              </a:defRPr>
            </a:lvl3pPr>
            <a:lvl4pPr marL="1600200" indent="-228600" defTabSz="1216025">
              <a:defRPr>
                <a:latin typeface="Calibri" panose="020F0502020204030204" charset="0"/>
                <a:ea typeface="宋体" panose="02010600030101010101" pitchFamily="2" charset="-122"/>
              </a:defRPr>
            </a:lvl4pPr>
            <a:lvl5pPr marL="2057400" indent="-228600" defTabSz="1216025">
              <a:defRPr>
                <a:latin typeface="Calibri" panose="020F050202020403020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latin typeface="Calibri" panose="020F050202020403020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latin typeface="Calibri" panose="020F050202020403020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latin typeface="Calibri" panose="020F050202020403020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latin typeface="Calibri" panose="020F0502020204030204" charset="0"/>
                <a:ea typeface="宋体" panose="02010600030101010101" pitchFamily="2" charset="-122"/>
              </a:defRPr>
            </a:lvl9pPr>
          </a:lstStyle>
          <a:p>
            <a:pPr marL="0" marR="0" lvl="0" indent="0" algn="ctr" defTabSz="1216025"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Times New Roman" panose="02020603050405020304" pitchFamily="18" charset="0"/>
                <a:ea typeface="#9Slide02 Noi dung dai"/>
                <a:cs typeface="Times New Roman" panose="02020603050405020304" pitchFamily="18" charset="0"/>
              </a:rPr>
              <a:t>Thai</a:t>
            </a:r>
            <a:r>
              <a:rPr kumimoji="0" lang="en-US" sz="4400" b="1" i="0" u="none" strike="noStrike" kern="1200" cap="none" spc="0" normalizeH="0" noProof="0">
                <a:ln>
                  <a:noFill/>
                </a:ln>
                <a:solidFill>
                  <a:srgbClr val="FF0000"/>
                </a:solidFill>
                <a:effectLst/>
                <a:uLnTx/>
                <a:uFillTx/>
                <a:latin typeface="Times New Roman" panose="02020603050405020304" pitchFamily="18" charset="0"/>
                <a:ea typeface="#9Slide02 Noi dung dai"/>
                <a:cs typeface="Times New Roman" panose="02020603050405020304" pitchFamily="18" charset="0"/>
              </a:rPr>
              <a:t> nhi</a:t>
            </a:r>
            <a:endParaRPr kumimoji="0" lang="en-US" altLang="zh-CN" sz="4400" b="1" i="0" u="none" strike="noStrike" kern="1200" cap="none" spc="0" normalizeH="0" baseline="0" noProof="0" dirty="0">
              <a:ln>
                <a:noFill/>
              </a:ln>
              <a:solidFill>
                <a:srgbClr val="FF0000"/>
              </a:solidFill>
              <a:effectLst/>
              <a:uLnTx/>
              <a:uFillTx/>
              <a:latin typeface="Times New Roman" panose="02020603050405020304" pitchFamily="18" charset="0"/>
              <a:ea typeface="#9Slide02 Noi dung dai"/>
              <a:cs typeface="Times New Roman" panose="02020603050405020304" pitchFamily="18" charset="0"/>
              <a:sym typeface="+mn-ea"/>
            </a:endParaRPr>
          </a:p>
        </p:txBody>
      </p:sp>
      <p:sp>
        <p:nvSpPr>
          <p:cNvPr id="34" name="TextBox 13">
            <a:extLst>
              <a:ext uri="{FF2B5EF4-FFF2-40B4-BE49-F238E27FC236}">
                <a16:creationId xmlns:a16="http://schemas.microsoft.com/office/drawing/2014/main" id="{B5AE9E72-2136-F026-F2F0-14240F142A80}"/>
              </a:ext>
            </a:extLst>
          </p:cNvPr>
          <p:cNvSpPr txBox="1">
            <a:spLocks noChangeArrowheads="1"/>
          </p:cNvSpPr>
          <p:nvPr/>
        </p:nvSpPr>
        <p:spPr bwMode="auto">
          <a:xfrm>
            <a:off x="6725744" y="3912912"/>
            <a:ext cx="471639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charset="0"/>
                <a:ea typeface="宋体" panose="02010600030101010101" pitchFamily="2" charset="-122"/>
              </a:defRPr>
            </a:lvl1pPr>
            <a:lvl2pPr marL="742950" indent="-285750" defTabSz="1216025">
              <a:defRPr>
                <a:solidFill>
                  <a:schemeClr val="tx1"/>
                </a:solidFill>
                <a:latin typeface="Calibri" panose="020F0502020204030204" charset="0"/>
                <a:ea typeface="宋体" panose="02010600030101010101" pitchFamily="2" charset="-122"/>
              </a:defRPr>
            </a:lvl2pPr>
            <a:lvl3pPr marL="1143000" indent="-228600" defTabSz="1216025">
              <a:defRPr>
                <a:solidFill>
                  <a:schemeClr val="tx1"/>
                </a:solidFill>
                <a:latin typeface="Calibri" panose="020F0502020204030204" charset="0"/>
                <a:ea typeface="宋体" panose="02010600030101010101" pitchFamily="2" charset="-122"/>
              </a:defRPr>
            </a:lvl3pPr>
            <a:lvl4pPr marL="1600200" indent="-228600" defTabSz="1216025">
              <a:defRPr>
                <a:solidFill>
                  <a:schemeClr val="tx1"/>
                </a:solidFill>
                <a:latin typeface="Calibri" panose="020F0502020204030204" charset="0"/>
                <a:ea typeface="宋体" panose="02010600030101010101" pitchFamily="2" charset="-122"/>
              </a:defRPr>
            </a:lvl4pPr>
            <a:lvl5pPr marL="2057400" indent="-228600" defTabSz="1216025">
              <a:defRPr>
                <a:solidFill>
                  <a:schemeClr val="tx1"/>
                </a:solidFill>
                <a:latin typeface="Calibri" panose="020F050202020403020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1216025" rtl="0" eaLnBrk="1" fontAlgn="auto" latinLnBrk="0" hangingPunct="1">
              <a:lnSpc>
                <a:spcPct val="100000"/>
              </a:lnSpc>
              <a:spcBef>
                <a:spcPct val="20000"/>
              </a:spcBef>
              <a:spcAft>
                <a:spcPts val="0"/>
              </a:spcAft>
              <a:buClrTx/>
              <a:buSzTx/>
              <a:buFontTx/>
              <a:buNone/>
              <a:tabLst/>
              <a:defRPr/>
            </a:pPr>
            <a:r>
              <a:rPr kumimoji="0" lang="en-US" sz="2800" b="1"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Thai nhi mấy</a:t>
            </a:r>
            <a:r>
              <a:rPr kumimoji="0" lang="en-US" sz="2800" b="1" i="0" u="none" strike="noStrike" kern="1200" cap="none" spc="0" normalizeH="0" noProof="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tháng thì ra đời?</a:t>
            </a:r>
            <a:endParaRPr kumimoji="0" lang="en-US" altLang="zh-CN" sz="28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35" name="TextBox 13">
            <a:extLst>
              <a:ext uri="{FF2B5EF4-FFF2-40B4-BE49-F238E27FC236}">
                <a16:creationId xmlns:a16="http://schemas.microsoft.com/office/drawing/2014/main" id="{5F7B5E23-7C1D-EF64-CFF0-3F9BD4CE9532}"/>
              </a:ext>
            </a:extLst>
          </p:cNvPr>
          <p:cNvSpPr txBox="1">
            <a:spLocks noChangeArrowheads="1"/>
          </p:cNvSpPr>
          <p:nvPr/>
        </p:nvSpPr>
        <p:spPr bwMode="auto">
          <a:xfrm>
            <a:off x="1851820" y="4314256"/>
            <a:ext cx="3099852"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zh-CN"/>
            </a:defPPr>
            <a:lvl1pPr algn="ctr" defTabSz="1216025">
              <a:lnSpc>
                <a:spcPts val="2000"/>
              </a:lnSpc>
              <a:defRPr sz="1000">
                <a:solidFill>
                  <a:schemeClr val="tx1">
                    <a:lumMod val="85000"/>
                    <a:lumOff val="15000"/>
                  </a:schemeClr>
                </a:solidFill>
                <a:latin typeface="Calibri" panose="020F0502020204030204" charset="0"/>
                <a:ea typeface="+mn-lt"/>
              </a:defRPr>
            </a:lvl1pPr>
            <a:lvl2pPr marL="742950" indent="-285750" defTabSz="1216025">
              <a:defRPr>
                <a:latin typeface="Calibri" panose="020F0502020204030204" charset="0"/>
                <a:ea typeface="宋体" panose="02010600030101010101" pitchFamily="2" charset="-122"/>
              </a:defRPr>
            </a:lvl2pPr>
            <a:lvl3pPr marL="1143000" indent="-228600" defTabSz="1216025">
              <a:defRPr>
                <a:latin typeface="Calibri" panose="020F0502020204030204" charset="0"/>
                <a:ea typeface="宋体" panose="02010600030101010101" pitchFamily="2" charset="-122"/>
              </a:defRPr>
            </a:lvl3pPr>
            <a:lvl4pPr marL="1600200" indent="-228600" defTabSz="1216025">
              <a:defRPr>
                <a:latin typeface="Calibri" panose="020F0502020204030204" charset="0"/>
                <a:ea typeface="宋体" panose="02010600030101010101" pitchFamily="2" charset="-122"/>
              </a:defRPr>
            </a:lvl4pPr>
            <a:lvl5pPr marL="2057400" indent="-228600" defTabSz="1216025">
              <a:defRPr>
                <a:latin typeface="Calibri" panose="020F050202020403020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latin typeface="Calibri" panose="020F050202020403020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latin typeface="Calibri" panose="020F050202020403020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latin typeface="Calibri" panose="020F050202020403020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latin typeface="Calibri" panose="020F0502020204030204" charset="0"/>
                <a:ea typeface="宋体" panose="02010600030101010101" pitchFamily="2" charset="-122"/>
              </a:defRPr>
            </a:lvl9pPr>
          </a:lstStyle>
          <a:p>
            <a:pPr marL="0" marR="0" lvl="0" indent="0" algn="ctr" defTabSz="1216025"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Times New Roman" panose="02020603050405020304" pitchFamily="18" charset="0"/>
                <a:ea typeface="#9Slide02 Noi dung dai"/>
                <a:cs typeface="Times New Roman" panose="02020603050405020304" pitchFamily="18" charset="0"/>
              </a:rPr>
              <a:t>9 tháng </a:t>
            </a:r>
            <a:endParaRPr kumimoji="0" lang="en-US" altLang="zh-CN" sz="4400" b="1" i="0" u="none" strike="noStrike" kern="1200" cap="none" spc="0" normalizeH="0" baseline="0" noProof="0" dirty="0">
              <a:ln>
                <a:noFill/>
              </a:ln>
              <a:solidFill>
                <a:srgbClr val="FF0000"/>
              </a:solidFill>
              <a:effectLst/>
              <a:uLnTx/>
              <a:uFillTx/>
              <a:latin typeface="Times New Roman" panose="02020603050405020304" pitchFamily="18" charset="0"/>
              <a:ea typeface="#9Slide02 Noi dung dai"/>
              <a:cs typeface="Times New Roman" panose="02020603050405020304" pitchFamily="18" charset="0"/>
              <a:sym typeface="+mn-ea"/>
            </a:endParaRPr>
          </a:p>
        </p:txBody>
      </p:sp>
    </p:spTree>
    <p:extLst>
      <p:ext uri="{BB962C8B-B14F-4D97-AF65-F5344CB8AC3E}">
        <p14:creationId xmlns:p14="http://schemas.microsoft.com/office/powerpoint/2010/main" val="23976010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down)">
                                      <p:cBhvr>
                                        <p:cTn id="13" dur="500"/>
                                        <p:tgtEl>
                                          <p:spTgt spid="23"/>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350" fill="hold"/>
                                        <p:tgtEl>
                                          <p:spTgt spid="24"/>
                                        </p:tgtEl>
                                        <p:attrNameLst>
                                          <p:attrName>ppt_w</p:attrName>
                                        </p:attrNameLst>
                                      </p:cBhvr>
                                      <p:tavLst>
                                        <p:tav tm="0">
                                          <p:val>
                                            <p:fltVal val="0"/>
                                          </p:val>
                                        </p:tav>
                                        <p:tav tm="100000">
                                          <p:val>
                                            <p:strVal val="#ppt_w"/>
                                          </p:val>
                                        </p:tav>
                                      </p:tavLst>
                                    </p:anim>
                                    <p:anim calcmode="lin" valueType="num">
                                      <p:cBhvr>
                                        <p:cTn id="18" dur="350" fill="hold"/>
                                        <p:tgtEl>
                                          <p:spTgt spid="24"/>
                                        </p:tgtEl>
                                        <p:attrNameLst>
                                          <p:attrName>ppt_h</p:attrName>
                                        </p:attrNameLst>
                                      </p:cBhvr>
                                      <p:tavLst>
                                        <p:tav tm="0">
                                          <p:val>
                                            <p:fltVal val="0"/>
                                          </p:val>
                                        </p:tav>
                                        <p:tav tm="100000">
                                          <p:val>
                                            <p:strVal val="#ppt_h"/>
                                          </p:val>
                                        </p:tav>
                                      </p:tavLst>
                                    </p:anim>
                                    <p:animEffect transition="in" filter="fade">
                                      <p:cBhvr>
                                        <p:cTn id="19" dur="350"/>
                                        <p:tgtEl>
                                          <p:spTgt spid="24"/>
                                        </p:tgtEl>
                                      </p:cBhvr>
                                    </p:animEffect>
                                  </p:childTnLst>
                                </p:cTn>
                              </p:par>
                            </p:childTnLst>
                          </p:cTn>
                        </p:par>
                        <p:par>
                          <p:cTn id="20" fill="hold">
                            <p:stCondLst>
                              <p:cond delay="1350"/>
                            </p:stCondLst>
                            <p:childTnLst>
                              <p:par>
                                <p:cTn id="21" presetID="22" presetClass="entr" presetSubtype="2"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right)">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iterate type="lt">
                                    <p:tmPct val="10000"/>
                                  </p:iterate>
                                  <p:childTnLst>
                                    <p:set>
                                      <p:cBhvr>
                                        <p:cTn id="27" dur="1" fill="hold">
                                          <p:stCondLst>
                                            <p:cond delay="0"/>
                                          </p:stCondLst>
                                        </p:cTn>
                                        <p:tgtEl>
                                          <p:spTgt spid="30"/>
                                        </p:tgtEl>
                                        <p:attrNameLst>
                                          <p:attrName>style.visibility</p:attrName>
                                        </p:attrNameLst>
                                      </p:cBhvr>
                                      <p:to>
                                        <p:strVal val="visible"/>
                                      </p:to>
                                    </p:set>
                                    <p:animEffect transition="in" filter="fade">
                                      <p:cBhvr>
                                        <p:cTn id="28" dur="500"/>
                                        <p:tgtEl>
                                          <p:spTgt spid="30"/>
                                        </p:tgtEl>
                                      </p:cBhvr>
                                    </p:animEffect>
                                    <p:anim calcmode="lin" valueType="num">
                                      <p:cBhvr>
                                        <p:cTn id="29" dur="500" fill="hold"/>
                                        <p:tgtEl>
                                          <p:spTgt spid="30"/>
                                        </p:tgtEl>
                                        <p:attrNameLst>
                                          <p:attrName>ppt_x</p:attrName>
                                        </p:attrNameLst>
                                      </p:cBhvr>
                                      <p:tavLst>
                                        <p:tav tm="0">
                                          <p:val>
                                            <p:strVal val="#ppt_x"/>
                                          </p:val>
                                        </p:tav>
                                        <p:tav tm="100000">
                                          <p:val>
                                            <p:strVal val="#ppt_x"/>
                                          </p:val>
                                        </p:tav>
                                      </p:tavLst>
                                    </p:anim>
                                    <p:anim calcmode="lin" valueType="num">
                                      <p:cBhvr>
                                        <p:cTn id="30" dur="5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500"/>
                                        <p:tgtEl>
                                          <p:spTgt spid="31"/>
                                        </p:tgtEl>
                                      </p:cBhvr>
                                    </p:animEffect>
                                    <p:anim calcmode="lin" valueType="num">
                                      <p:cBhvr>
                                        <p:cTn id="36" dur="500" fill="hold"/>
                                        <p:tgtEl>
                                          <p:spTgt spid="31"/>
                                        </p:tgtEl>
                                        <p:attrNameLst>
                                          <p:attrName>ppt_x</p:attrName>
                                        </p:attrNameLst>
                                      </p:cBhvr>
                                      <p:tavLst>
                                        <p:tav tm="0">
                                          <p:val>
                                            <p:strVal val="#ppt_x"/>
                                          </p:val>
                                        </p:tav>
                                        <p:tav tm="100000">
                                          <p:val>
                                            <p:strVal val="#ppt_x"/>
                                          </p:val>
                                        </p:tav>
                                      </p:tavLst>
                                    </p:anim>
                                    <p:anim calcmode="lin" valueType="num">
                                      <p:cBhvr>
                                        <p:cTn id="37" dur="500" fill="hold"/>
                                        <p:tgtEl>
                                          <p:spTgt spid="31"/>
                                        </p:tgtEl>
                                        <p:attrNameLst>
                                          <p:attrName>ppt_y</p:attrName>
                                        </p:attrNameLst>
                                      </p:cBhvr>
                                      <p:tavLst>
                                        <p:tav tm="0">
                                          <p:val>
                                            <p:strVal val="#ppt_y+.1"/>
                                          </p:val>
                                        </p:tav>
                                        <p:tav tm="100000">
                                          <p:val>
                                            <p:strVal val="#ppt_y"/>
                                          </p:val>
                                        </p:tav>
                                      </p:tavLst>
                                    </p:anim>
                                  </p:childTnLst>
                                </p:cTn>
                              </p:par>
                            </p:childTnLst>
                          </p:cTn>
                        </p:par>
                        <p:par>
                          <p:cTn id="38" fill="hold">
                            <p:stCondLst>
                              <p:cond delay="500"/>
                            </p:stCondLst>
                            <p:childTnLst>
                              <p:par>
                                <p:cTn id="39" presetID="53" presetClass="entr" presetSubtype="16" fill="hold" grpId="0" nodeType="after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p:cTn id="41" dur="350" fill="hold"/>
                                        <p:tgtEl>
                                          <p:spTgt spid="25"/>
                                        </p:tgtEl>
                                        <p:attrNameLst>
                                          <p:attrName>ppt_w</p:attrName>
                                        </p:attrNameLst>
                                      </p:cBhvr>
                                      <p:tavLst>
                                        <p:tav tm="0">
                                          <p:val>
                                            <p:fltVal val="0"/>
                                          </p:val>
                                        </p:tav>
                                        <p:tav tm="100000">
                                          <p:val>
                                            <p:strVal val="#ppt_w"/>
                                          </p:val>
                                        </p:tav>
                                      </p:tavLst>
                                    </p:anim>
                                    <p:anim calcmode="lin" valueType="num">
                                      <p:cBhvr>
                                        <p:cTn id="42" dur="350" fill="hold"/>
                                        <p:tgtEl>
                                          <p:spTgt spid="25"/>
                                        </p:tgtEl>
                                        <p:attrNameLst>
                                          <p:attrName>ppt_h</p:attrName>
                                        </p:attrNameLst>
                                      </p:cBhvr>
                                      <p:tavLst>
                                        <p:tav tm="0">
                                          <p:val>
                                            <p:fltVal val="0"/>
                                          </p:val>
                                        </p:tav>
                                        <p:tav tm="100000">
                                          <p:val>
                                            <p:strVal val="#ppt_h"/>
                                          </p:val>
                                        </p:tav>
                                      </p:tavLst>
                                    </p:anim>
                                    <p:animEffect transition="in" filter="fade">
                                      <p:cBhvr>
                                        <p:cTn id="43" dur="350"/>
                                        <p:tgtEl>
                                          <p:spTgt spid="25"/>
                                        </p:tgtEl>
                                      </p:cBhvr>
                                    </p:animEffect>
                                  </p:childTnLst>
                                </p:cTn>
                              </p:par>
                            </p:childTnLst>
                          </p:cTn>
                        </p:par>
                        <p:par>
                          <p:cTn id="44" fill="hold">
                            <p:stCondLst>
                              <p:cond delay="850"/>
                            </p:stCondLst>
                            <p:childTnLst>
                              <p:par>
                                <p:cTn id="45" presetID="22" presetClass="entr" presetSubtype="2" fill="hold" nodeType="after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right)">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iterate type="lt">
                                    <p:tmPct val="10000"/>
                                  </p:iterate>
                                  <p:childTnLst>
                                    <p:set>
                                      <p:cBhvr>
                                        <p:cTn id="51" dur="1" fill="hold">
                                          <p:stCondLst>
                                            <p:cond delay="0"/>
                                          </p:stCondLst>
                                        </p:cTn>
                                        <p:tgtEl>
                                          <p:spTgt spid="32"/>
                                        </p:tgtEl>
                                        <p:attrNameLst>
                                          <p:attrName>style.visibility</p:attrName>
                                        </p:attrNameLst>
                                      </p:cBhvr>
                                      <p:to>
                                        <p:strVal val="visible"/>
                                      </p:to>
                                    </p:set>
                                    <p:animEffect transition="in" filter="fade">
                                      <p:cBhvr>
                                        <p:cTn id="52" dur="500"/>
                                        <p:tgtEl>
                                          <p:spTgt spid="32"/>
                                        </p:tgtEl>
                                      </p:cBhvr>
                                    </p:animEffect>
                                    <p:anim calcmode="lin" valueType="num">
                                      <p:cBhvr>
                                        <p:cTn id="53" dur="500" fill="hold"/>
                                        <p:tgtEl>
                                          <p:spTgt spid="32"/>
                                        </p:tgtEl>
                                        <p:attrNameLst>
                                          <p:attrName>ppt_x</p:attrName>
                                        </p:attrNameLst>
                                      </p:cBhvr>
                                      <p:tavLst>
                                        <p:tav tm="0">
                                          <p:val>
                                            <p:strVal val="#ppt_x"/>
                                          </p:val>
                                        </p:tav>
                                        <p:tav tm="100000">
                                          <p:val>
                                            <p:strVal val="#ppt_x"/>
                                          </p:val>
                                        </p:tav>
                                      </p:tavLst>
                                    </p:anim>
                                    <p:anim calcmode="lin" valueType="num">
                                      <p:cBhvr>
                                        <p:cTn id="54" dur="5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fade">
                                      <p:cBhvr>
                                        <p:cTn id="59" dur="500"/>
                                        <p:tgtEl>
                                          <p:spTgt spid="33"/>
                                        </p:tgtEl>
                                      </p:cBhvr>
                                    </p:animEffect>
                                    <p:anim calcmode="lin" valueType="num">
                                      <p:cBhvr>
                                        <p:cTn id="60" dur="500" fill="hold"/>
                                        <p:tgtEl>
                                          <p:spTgt spid="33"/>
                                        </p:tgtEl>
                                        <p:attrNameLst>
                                          <p:attrName>ppt_x</p:attrName>
                                        </p:attrNameLst>
                                      </p:cBhvr>
                                      <p:tavLst>
                                        <p:tav tm="0">
                                          <p:val>
                                            <p:strVal val="#ppt_x"/>
                                          </p:val>
                                        </p:tav>
                                        <p:tav tm="100000">
                                          <p:val>
                                            <p:strVal val="#ppt_x"/>
                                          </p:val>
                                        </p:tav>
                                      </p:tavLst>
                                    </p:anim>
                                    <p:anim calcmode="lin" valueType="num">
                                      <p:cBhvr>
                                        <p:cTn id="61" dur="500" fill="hold"/>
                                        <p:tgtEl>
                                          <p:spTgt spid="33"/>
                                        </p:tgtEl>
                                        <p:attrNameLst>
                                          <p:attrName>ppt_y</p:attrName>
                                        </p:attrNameLst>
                                      </p:cBhvr>
                                      <p:tavLst>
                                        <p:tav tm="0">
                                          <p:val>
                                            <p:strVal val="#ppt_y+.1"/>
                                          </p:val>
                                        </p:tav>
                                        <p:tav tm="100000">
                                          <p:val>
                                            <p:strVal val="#ppt_y"/>
                                          </p:val>
                                        </p:tav>
                                      </p:tavLst>
                                    </p:anim>
                                  </p:childTnLst>
                                </p:cTn>
                              </p:par>
                            </p:childTnLst>
                          </p:cTn>
                        </p:par>
                        <p:par>
                          <p:cTn id="62" fill="hold">
                            <p:stCondLst>
                              <p:cond delay="500"/>
                            </p:stCondLst>
                            <p:childTnLst>
                              <p:par>
                                <p:cTn id="63" presetID="53" presetClass="entr" presetSubtype="16" fill="hold" grpId="0" nodeType="afterEffect">
                                  <p:stCondLst>
                                    <p:cond delay="0"/>
                                  </p:stCondLst>
                                  <p:childTnLst>
                                    <p:set>
                                      <p:cBhvr>
                                        <p:cTn id="64" dur="1" fill="hold">
                                          <p:stCondLst>
                                            <p:cond delay="0"/>
                                          </p:stCondLst>
                                        </p:cTn>
                                        <p:tgtEl>
                                          <p:spTgt spid="26"/>
                                        </p:tgtEl>
                                        <p:attrNameLst>
                                          <p:attrName>style.visibility</p:attrName>
                                        </p:attrNameLst>
                                      </p:cBhvr>
                                      <p:to>
                                        <p:strVal val="visible"/>
                                      </p:to>
                                    </p:set>
                                    <p:anim calcmode="lin" valueType="num">
                                      <p:cBhvr>
                                        <p:cTn id="65" dur="350" fill="hold"/>
                                        <p:tgtEl>
                                          <p:spTgt spid="26"/>
                                        </p:tgtEl>
                                        <p:attrNameLst>
                                          <p:attrName>ppt_w</p:attrName>
                                        </p:attrNameLst>
                                      </p:cBhvr>
                                      <p:tavLst>
                                        <p:tav tm="0">
                                          <p:val>
                                            <p:fltVal val="0"/>
                                          </p:val>
                                        </p:tav>
                                        <p:tav tm="100000">
                                          <p:val>
                                            <p:strVal val="#ppt_w"/>
                                          </p:val>
                                        </p:tav>
                                      </p:tavLst>
                                    </p:anim>
                                    <p:anim calcmode="lin" valueType="num">
                                      <p:cBhvr>
                                        <p:cTn id="66" dur="350" fill="hold"/>
                                        <p:tgtEl>
                                          <p:spTgt spid="26"/>
                                        </p:tgtEl>
                                        <p:attrNameLst>
                                          <p:attrName>ppt_h</p:attrName>
                                        </p:attrNameLst>
                                      </p:cBhvr>
                                      <p:tavLst>
                                        <p:tav tm="0">
                                          <p:val>
                                            <p:fltVal val="0"/>
                                          </p:val>
                                        </p:tav>
                                        <p:tav tm="100000">
                                          <p:val>
                                            <p:strVal val="#ppt_h"/>
                                          </p:val>
                                        </p:tav>
                                      </p:tavLst>
                                    </p:anim>
                                    <p:animEffect transition="in" filter="fade">
                                      <p:cBhvr>
                                        <p:cTn id="67" dur="350"/>
                                        <p:tgtEl>
                                          <p:spTgt spid="26"/>
                                        </p:tgtEl>
                                      </p:cBhvr>
                                    </p:animEffect>
                                  </p:childTnLst>
                                </p:cTn>
                              </p:par>
                            </p:childTnLst>
                          </p:cTn>
                        </p:par>
                        <p:par>
                          <p:cTn id="68" fill="hold">
                            <p:stCondLst>
                              <p:cond delay="850"/>
                            </p:stCondLst>
                            <p:childTnLst>
                              <p:par>
                                <p:cTn id="69" presetID="22" presetClass="entr" presetSubtype="2" fill="hold" nodeType="after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wipe(right)">
                                      <p:cBhvr>
                                        <p:cTn id="71" dur="500"/>
                                        <p:tgtEl>
                                          <p:spTgt spid="29"/>
                                        </p:tgtEl>
                                      </p:cBhvr>
                                    </p:animEffect>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iterate type="lt">
                                    <p:tmPct val="10000"/>
                                  </p:iterate>
                                  <p:childTnLst>
                                    <p:set>
                                      <p:cBhvr>
                                        <p:cTn id="75" dur="1" fill="hold">
                                          <p:stCondLst>
                                            <p:cond delay="0"/>
                                          </p:stCondLst>
                                        </p:cTn>
                                        <p:tgtEl>
                                          <p:spTgt spid="34"/>
                                        </p:tgtEl>
                                        <p:attrNameLst>
                                          <p:attrName>style.visibility</p:attrName>
                                        </p:attrNameLst>
                                      </p:cBhvr>
                                      <p:to>
                                        <p:strVal val="visible"/>
                                      </p:to>
                                    </p:set>
                                    <p:animEffect transition="in" filter="fade">
                                      <p:cBhvr>
                                        <p:cTn id="76" dur="500"/>
                                        <p:tgtEl>
                                          <p:spTgt spid="34"/>
                                        </p:tgtEl>
                                      </p:cBhvr>
                                    </p:animEffect>
                                    <p:anim calcmode="lin" valueType="num">
                                      <p:cBhvr>
                                        <p:cTn id="77" dur="500" fill="hold"/>
                                        <p:tgtEl>
                                          <p:spTgt spid="34"/>
                                        </p:tgtEl>
                                        <p:attrNameLst>
                                          <p:attrName>ppt_x</p:attrName>
                                        </p:attrNameLst>
                                      </p:cBhvr>
                                      <p:tavLst>
                                        <p:tav tm="0">
                                          <p:val>
                                            <p:strVal val="#ppt_x"/>
                                          </p:val>
                                        </p:tav>
                                        <p:tav tm="100000">
                                          <p:val>
                                            <p:strVal val="#ppt_x"/>
                                          </p:val>
                                        </p:tav>
                                      </p:tavLst>
                                    </p:anim>
                                    <p:anim calcmode="lin" valueType="num">
                                      <p:cBhvr>
                                        <p:cTn id="78" dur="5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fade">
                                      <p:cBhvr>
                                        <p:cTn id="83" dur="500"/>
                                        <p:tgtEl>
                                          <p:spTgt spid="35"/>
                                        </p:tgtEl>
                                      </p:cBhvr>
                                    </p:animEffect>
                                    <p:anim calcmode="lin" valueType="num">
                                      <p:cBhvr>
                                        <p:cTn id="84" dur="500" fill="hold"/>
                                        <p:tgtEl>
                                          <p:spTgt spid="35"/>
                                        </p:tgtEl>
                                        <p:attrNameLst>
                                          <p:attrName>ppt_x</p:attrName>
                                        </p:attrNameLst>
                                      </p:cBhvr>
                                      <p:tavLst>
                                        <p:tav tm="0">
                                          <p:val>
                                            <p:strVal val="#ppt_x"/>
                                          </p:val>
                                        </p:tav>
                                        <p:tav tm="100000">
                                          <p:val>
                                            <p:strVal val="#ppt_x"/>
                                          </p:val>
                                        </p:tav>
                                      </p:tavLst>
                                    </p:anim>
                                    <p:anim calcmode="lin" valueType="num">
                                      <p:cBhvr>
                                        <p:cTn id="85" dur="5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4" grpId="0" animBg="1"/>
      <p:bldP spid="25" grpId="0" animBg="1"/>
      <p:bldP spid="26" grpId="0" animBg="1"/>
      <p:bldP spid="30" grpId="0"/>
      <p:bldP spid="31" grpId="0"/>
      <p:bldP spid="32" grpId="0"/>
      <p:bldP spid="33" grpId="0"/>
      <p:bldP spid="34" grpId="0"/>
      <p:bldP spid="3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A745B6BF-529B-4BB7-9FE5-7C22340E9D24}"/>
              </a:ext>
            </a:extLst>
          </p:cNvPr>
          <p:cNvSpPr/>
          <p:nvPr/>
        </p:nvSpPr>
        <p:spPr>
          <a:xfrm>
            <a:off x="8290" y="0"/>
            <a:ext cx="12192000" cy="6858000"/>
          </a:xfrm>
          <a:custGeom>
            <a:avLst/>
            <a:gdLst>
              <a:gd name="connsiteX0" fmla="*/ 6096000 w 12192000"/>
              <a:gd name="connsiteY0" fmla="*/ 657225 h 6858000"/>
              <a:gd name="connsiteX1" fmla="*/ 3324225 w 12192000"/>
              <a:gd name="connsiteY1" fmla="*/ 3429000 h 6858000"/>
              <a:gd name="connsiteX2" fmla="*/ 6096000 w 12192000"/>
              <a:gd name="connsiteY2" fmla="*/ 6200775 h 6858000"/>
              <a:gd name="connsiteX3" fmla="*/ 8867775 w 12192000"/>
              <a:gd name="connsiteY3" fmla="*/ 34290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6096000" y="657225"/>
                </a:moveTo>
                <a:lnTo>
                  <a:pt x="3324225" y="3429000"/>
                </a:lnTo>
                <a:lnTo>
                  <a:pt x="6096000" y="6200775"/>
                </a:lnTo>
                <a:lnTo>
                  <a:pt x="8867775" y="3429000"/>
                </a:lnTo>
                <a:close/>
                <a:moveTo>
                  <a:pt x="0" y="0"/>
                </a:moveTo>
                <a:lnTo>
                  <a:pt x="12192000" y="0"/>
                </a:lnTo>
                <a:lnTo>
                  <a:pt x="12192000" y="6858000"/>
                </a:lnTo>
                <a:lnTo>
                  <a:pt x="0" y="6858000"/>
                </a:lnTo>
                <a:close/>
              </a:path>
            </a:pathLst>
          </a:custGeom>
          <a:gradFill flip="none" rotWithShape="1">
            <a:gsLst>
              <a:gs pos="0">
                <a:schemeClr val="accent4">
                  <a:lumMod val="45000"/>
                  <a:lumOff val="55000"/>
                  <a:alpha val="36000"/>
                </a:schemeClr>
              </a:gs>
              <a:gs pos="100000">
                <a:schemeClr val="accent4">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Diamond 26">
            <a:extLst>
              <a:ext uri="{FF2B5EF4-FFF2-40B4-BE49-F238E27FC236}">
                <a16:creationId xmlns:a16="http://schemas.microsoft.com/office/drawing/2014/main" id="{4D9DB598-7976-4C0D-9F59-0F5175285967}"/>
              </a:ext>
            </a:extLst>
          </p:cNvPr>
          <p:cNvSpPr/>
          <p:nvPr/>
        </p:nvSpPr>
        <p:spPr>
          <a:xfrm>
            <a:off x="-35532" y="827223"/>
            <a:ext cx="5160191" cy="5203554"/>
          </a:xfrm>
          <a:prstGeom prst="diamond">
            <a:avLst/>
          </a:prstGeom>
          <a:solidFill>
            <a:srgbClr val="FFFFFF">
              <a:alpha val="36000"/>
            </a:srgb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Diamond 27">
            <a:extLst>
              <a:ext uri="{FF2B5EF4-FFF2-40B4-BE49-F238E27FC236}">
                <a16:creationId xmlns:a16="http://schemas.microsoft.com/office/drawing/2014/main" id="{528C589A-75B9-4A80-BCAA-66D909AE350B}"/>
              </a:ext>
            </a:extLst>
          </p:cNvPr>
          <p:cNvSpPr/>
          <p:nvPr/>
        </p:nvSpPr>
        <p:spPr>
          <a:xfrm>
            <a:off x="7065257" y="827223"/>
            <a:ext cx="5160191" cy="5203554"/>
          </a:xfrm>
          <a:prstGeom prst="diamond">
            <a:avLst/>
          </a:prstGeom>
          <a:solidFill>
            <a:srgbClr val="FFFFFF">
              <a:alpha val="36000"/>
            </a:srgb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iamond 25">
            <a:extLst>
              <a:ext uri="{FF2B5EF4-FFF2-40B4-BE49-F238E27FC236}">
                <a16:creationId xmlns:a16="http://schemas.microsoft.com/office/drawing/2014/main" id="{5719D396-A8CE-45A7-84A8-940012A90CBC}"/>
              </a:ext>
            </a:extLst>
          </p:cNvPr>
          <p:cNvSpPr/>
          <p:nvPr/>
        </p:nvSpPr>
        <p:spPr>
          <a:xfrm>
            <a:off x="2695575" y="0"/>
            <a:ext cx="6800850" cy="6858000"/>
          </a:xfrm>
          <a:prstGeom prst="diamond">
            <a:avLst/>
          </a:prstGeom>
          <a:solidFill>
            <a:srgbClr val="FFFFFF">
              <a:alpha val="36000"/>
            </a:srgb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BDCDB8BA-CB18-4790-A498-1F9C6D51FE18}"/>
              </a:ext>
            </a:extLst>
          </p:cNvPr>
          <p:cNvGrpSpPr/>
          <p:nvPr/>
        </p:nvGrpSpPr>
        <p:grpSpPr>
          <a:xfrm>
            <a:off x="7278260" y="1690255"/>
            <a:ext cx="1941946" cy="3477490"/>
            <a:chOff x="7278260" y="1690255"/>
            <a:chExt cx="1941946" cy="3477490"/>
          </a:xfrm>
        </p:grpSpPr>
        <p:cxnSp>
          <p:nvCxnSpPr>
            <p:cNvPr id="6" name="Straight Connector 5">
              <a:extLst>
                <a:ext uri="{FF2B5EF4-FFF2-40B4-BE49-F238E27FC236}">
                  <a16:creationId xmlns:a16="http://schemas.microsoft.com/office/drawing/2014/main" id="{93A4B6DE-90E1-4956-B63C-0C580AAF6280}"/>
                </a:ext>
              </a:extLst>
            </p:cNvPr>
            <p:cNvCxnSpPr>
              <a:cxnSpLocks/>
            </p:cNvCxnSpPr>
            <p:nvPr/>
          </p:nvCxnSpPr>
          <p:spPr>
            <a:xfrm flipH="1">
              <a:off x="7278260" y="3429000"/>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D30DB83B-2C9B-401A-90C5-D832D610ECC7}"/>
                </a:ext>
              </a:extLst>
            </p:cNvPr>
            <p:cNvGrpSpPr/>
            <p:nvPr/>
          </p:nvGrpSpPr>
          <p:grpSpPr>
            <a:xfrm>
              <a:off x="7278261" y="1690255"/>
              <a:ext cx="1941945" cy="3477490"/>
              <a:chOff x="7278261" y="1690255"/>
              <a:chExt cx="1941945" cy="3477490"/>
            </a:xfrm>
          </p:grpSpPr>
          <p:cxnSp>
            <p:nvCxnSpPr>
              <p:cNvPr id="8" name="Straight Connector 7">
                <a:extLst>
                  <a:ext uri="{FF2B5EF4-FFF2-40B4-BE49-F238E27FC236}">
                    <a16:creationId xmlns:a16="http://schemas.microsoft.com/office/drawing/2014/main" id="{6F86C540-5857-4C51-A729-BDE2424088D8}"/>
                  </a:ext>
                </a:extLst>
              </p:cNvPr>
              <p:cNvCxnSpPr>
                <a:cxnSpLocks/>
              </p:cNvCxnSpPr>
              <p:nvPr/>
            </p:nvCxnSpPr>
            <p:spPr>
              <a:xfrm>
                <a:off x="7278261" y="1690255"/>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3BC87F9-D611-48EB-9194-7733F043B137}"/>
                  </a:ext>
                </a:extLst>
              </p:cNvPr>
              <p:cNvCxnSpPr>
                <a:cxnSpLocks/>
              </p:cNvCxnSpPr>
              <p:nvPr/>
            </p:nvCxnSpPr>
            <p:spPr>
              <a:xfrm>
                <a:off x="7481461" y="1690255"/>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AE4112B-2139-4817-AFC4-978A4BFED7A8}"/>
                  </a:ext>
                </a:extLst>
              </p:cNvPr>
              <p:cNvCxnSpPr>
                <a:cxnSpLocks/>
              </p:cNvCxnSpPr>
              <p:nvPr/>
            </p:nvCxnSpPr>
            <p:spPr>
              <a:xfrm flipH="1">
                <a:off x="7481460" y="3429000"/>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11" name="Group 10">
            <a:extLst>
              <a:ext uri="{FF2B5EF4-FFF2-40B4-BE49-F238E27FC236}">
                <a16:creationId xmlns:a16="http://schemas.microsoft.com/office/drawing/2014/main" id="{465F45A2-B8CD-41EB-BF14-CF7C20AD6C00}"/>
              </a:ext>
            </a:extLst>
          </p:cNvPr>
          <p:cNvGrpSpPr/>
          <p:nvPr/>
        </p:nvGrpSpPr>
        <p:grpSpPr>
          <a:xfrm flipH="1">
            <a:off x="2971794" y="1690255"/>
            <a:ext cx="1941946" cy="3477490"/>
            <a:chOff x="7278260" y="1690255"/>
            <a:chExt cx="1941946" cy="3477490"/>
          </a:xfrm>
        </p:grpSpPr>
        <p:cxnSp>
          <p:nvCxnSpPr>
            <p:cNvPr id="12" name="Straight Connector 11">
              <a:extLst>
                <a:ext uri="{FF2B5EF4-FFF2-40B4-BE49-F238E27FC236}">
                  <a16:creationId xmlns:a16="http://schemas.microsoft.com/office/drawing/2014/main" id="{E4ABBB22-8BFA-417D-9CE9-463B4C93EE5F}"/>
                </a:ext>
              </a:extLst>
            </p:cNvPr>
            <p:cNvCxnSpPr>
              <a:cxnSpLocks/>
            </p:cNvCxnSpPr>
            <p:nvPr/>
          </p:nvCxnSpPr>
          <p:spPr>
            <a:xfrm flipH="1">
              <a:off x="7278260" y="3429000"/>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F9256264-7F8C-434A-8000-D9A4D4092780}"/>
                </a:ext>
              </a:extLst>
            </p:cNvPr>
            <p:cNvGrpSpPr/>
            <p:nvPr/>
          </p:nvGrpSpPr>
          <p:grpSpPr>
            <a:xfrm>
              <a:off x="7278261" y="1690255"/>
              <a:ext cx="1941945" cy="3477490"/>
              <a:chOff x="7278261" y="1690255"/>
              <a:chExt cx="1941945" cy="3477490"/>
            </a:xfrm>
          </p:grpSpPr>
          <p:cxnSp>
            <p:nvCxnSpPr>
              <p:cNvPr id="14" name="Straight Connector 13">
                <a:extLst>
                  <a:ext uri="{FF2B5EF4-FFF2-40B4-BE49-F238E27FC236}">
                    <a16:creationId xmlns:a16="http://schemas.microsoft.com/office/drawing/2014/main" id="{60F3A318-27F9-40CA-BAF8-CB0C6F791FD3}"/>
                  </a:ext>
                </a:extLst>
              </p:cNvPr>
              <p:cNvCxnSpPr>
                <a:cxnSpLocks/>
              </p:cNvCxnSpPr>
              <p:nvPr/>
            </p:nvCxnSpPr>
            <p:spPr>
              <a:xfrm>
                <a:off x="7278261" y="1690255"/>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D7D1CD6-CA21-44F2-A8AC-A6CD0F823763}"/>
                  </a:ext>
                </a:extLst>
              </p:cNvPr>
              <p:cNvCxnSpPr>
                <a:cxnSpLocks/>
              </p:cNvCxnSpPr>
              <p:nvPr/>
            </p:nvCxnSpPr>
            <p:spPr>
              <a:xfrm>
                <a:off x="7481461" y="1690255"/>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B1D87D7-CB67-481D-9485-7B5662F5A756}"/>
                  </a:ext>
                </a:extLst>
              </p:cNvPr>
              <p:cNvCxnSpPr>
                <a:cxnSpLocks/>
              </p:cNvCxnSpPr>
              <p:nvPr/>
            </p:nvCxnSpPr>
            <p:spPr>
              <a:xfrm flipH="1">
                <a:off x="7481460" y="3429000"/>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17" name="Diamond 16">
            <a:extLst>
              <a:ext uri="{FF2B5EF4-FFF2-40B4-BE49-F238E27FC236}">
                <a16:creationId xmlns:a16="http://schemas.microsoft.com/office/drawing/2014/main" id="{30505768-7F70-47AF-9417-B9CE499365B5}"/>
              </a:ext>
            </a:extLst>
          </p:cNvPr>
          <p:cNvSpPr/>
          <p:nvPr/>
        </p:nvSpPr>
        <p:spPr>
          <a:xfrm>
            <a:off x="4521200" y="1104900"/>
            <a:ext cx="493023" cy="493023"/>
          </a:xfrm>
          <a:prstGeom prst="diamon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iamond 17">
            <a:extLst>
              <a:ext uri="{FF2B5EF4-FFF2-40B4-BE49-F238E27FC236}">
                <a16:creationId xmlns:a16="http://schemas.microsoft.com/office/drawing/2014/main" id="{75705A32-9634-42EF-8F11-110ACB77169D}"/>
              </a:ext>
            </a:extLst>
          </p:cNvPr>
          <p:cNvSpPr/>
          <p:nvPr/>
        </p:nvSpPr>
        <p:spPr>
          <a:xfrm rot="19595999">
            <a:off x="4174206" y="4828901"/>
            <a:ext cx="493023" cy="493023"/>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iamond 18">
            <a:extLst>
              <a:ext uri="{FF2B5EF4-FFF2-40B4-BE49-F238E27FC236}">
                <a16:creationId xmlns:a16="http://schemas.microsoft.com/office/drawing/2014/main" id="{008E5ED0-B0B9-4723-BB9E-FE7FF5BCC8FD}"/>
              </a:ext>
            </a:extLst>
          </p:cNvPr>
          <p:cNvSpPr/>
          <p:nvPr/>
        </p:nvSpPr>
        <p:spPr>
          <a:xfrm rot="2774923">
            <a:off x="6428548" y="5496765"/>
            <a:ext cx="493023" cy="493023"/>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iamond 19">
            <a:extLst>
              <a:ext uri="{FF2B5EF4-FFF2-40B4-BE49-F238E27FC236}">
                <a16:creationId xmlns:a16="http://schemas.microsoft.com/office/drawing/2014/main" id="{B630281B-81DF-45EE-9990-BDF36F6C0127}"/>
              </a:ext>
            </a:extLst>
          </p:cNvPr>
          <p:cNvSpPr/>
          <p:nvPr/>
        </p:nvSpPr>
        <p:spPr>
          <a:xfrm>
            <a:off x="8188430" y="2059201"/>
            <a:ext cx="493023" cy="493023"/>
          </a:xfrm>
          <a:prstGeom prst="diamon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iamond 20">
            <a:extLst>
              <a:ext uri="{FF2B5EF4-FFF2-40B4-BE49-F238E27FC236}">
                <a16:creationId xmlns:a16="http://schemas.microsoft.com/office/drawing/2014/main" id="{A4008BB0-5D1C-4409-BBFE-16F54C49D123}"/>
              </a:ext>
            </a:extLst>
          </p:cNvPr>
          <p:cNvSpPr/>
          <p:nvPr/>
        </p:nvSpPr>
        <p:spPr>
          <a:xfrm>
            <a:off x="3032483" y="4270008"/>
            <a:ext cx="493023" cy="493023"/>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BC7FD50-2C0A-4A00-9EE6-B948945DC181}"/>
              </a:ext>
            </a:extLst>
          </p:cNvPr>
          <p:cNvSpPr/>
          <p:nvPr/>
        </p:nvSpPr>
        <p:spPr>
          <a:xfrm>
            <a:off x="6785236" y="640742"/>
            <a:ext cx="493023" cy="493023"/>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B6FDF976-96EB-4766-854B-409FC010C428}"/>
              </a:ext>
            </a:extLst>
          </p:cNvPr>
          <p:cNvSpPr/>
          <p:nvPr/>
        </p:nvSpPr>
        <p:spPr>
          <a:xfrm>
            <a:off x="7278259" y="4338644"/>
            <a:ext cx="547212" cy="547212"/>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DABF3FE-1501-427B-80E7-F8F9212B1CF0}"/>
              </a:ext>
            </a:extLst>
          </p:cNvPr>
          <p:cNvSpPr/>
          <p:nvPr/>
        </p:nvSpPr>
        <p:spPr>
          <a:xfrm>
            <a:off x="3141546" y="2559627"/>
            <a:ext cx="493719" cy="493719"/>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E2D1FE24-EB35-4EEF-9469-117B276179FD}"/>
              </a:ext>
            </a:extLst>
          </p:cNvPr>
          <p:cNvSpPr/>
          <p:nvPr/>
        </p:nvSpPr>
        <p:spPr>
          <a:xfrm>
            <a:off x="5017392" y="5075412"/>
            <a:ext cx="493719" cy="493719"/>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EA5964F0-93E0-477B-AD84-C6D831FC72D6}"/>
              </a:ext>
            </a:extLst>
          </p:cNvPr>
          <p:cNvPicPr>
            <a:picLocks noChangeAspect="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rot="2031650" flipH="1">
            <a:off x="-4736698" y="-627226"/>
            <a:ext cx="3745959" cy="2710734"/>
          </a:xfrm>
          <a:prstGeom prst="rect">
            <a:avLst/>
          </a:prstGeom>
        </p:spPr>
      </p:pic>
      <p:sp>
        <p:nvSpPr>
          <p:cNvPr id="31" name="Diamond 30">
            <a:extLst>
              <a:ext uri="{FF2B5EF4-FFF2-40B4-BE49-F238E27FC236}">
                <a16:creationId xmlns:a16="http://schemas.microsoft.com/office/drawing/2014/main" id="{93B983AA-6198-455F-A99D-B74AF7B2EB3F}"/>
              </a:ext>
            </a:extLst>
          </p:cNvPr>
          <p:cNvSpPr/>
          <p:nvPr/>
        </p:nvSpPr>
        <p:spPr>
          <a:xfrm>
            <a:off x="1" y="0"/>
            <a:ext cx="3589576" cy="3886200"/>
          </a:xfrm>
          <a:prstGeom prst="diamond">
            <a:avLst/>
          </a:prstGeom>
          <a:solidFill>
            <a:srgbClr val="FFFFFF">
              <a:alpha val="36000"/>
            </a:srgb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iamond 31">
            <a:extLst>
              <a:ext uri="{FF2B5EF4-FFF2-40B4-BE49-F238E27FC236}">
                <a16:creationId xmlns:a16="http://schemas.microsoft.com/office/drawing/2014/main" id="{1B31EC27-E700-45DE-AD50-134EF7B27EA4}"/>
              </a:ext>
            </a:extLst>
          </p:cNvPr>
          <p:cNvSpPr/>
          <p:nvPr/>
        </p:nvSpPr>
        <p:spPr>
          <a:xfrm>
            <a:off x="1" y="2979090"/>
            <a:ext cx="3589576" cy="3886200"/>
          </a:xfrm>
          <a:prstGeom prst="diamond">
            <a:avLst/>
          </a:prstGeom>
          <a:solidFill>
            <a:srgbClr val="FFFFFF">
              <a:alpha val="36000"/>
            </a:srgb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iamond 32">
            <a:extLst>
              <a:ext uri="{FF2B5EF4-FFF2-40B4-BE49-F238E27FC236}">
                <a16:creationId xmlns:a16="http://schemas.microsoft.com/office/drawing/2014/main" id="{321AD5BE-9F1F-4393-BB01-086E29FE7CAC}"/>
              </a:ext>
            </a:extLst>
          </p:cNvPr>
          <p:cNvSpPr/>
          <p:nvPr/>
        </p:nvSpPr>
        <p:spPr>
          <a:xfrm>
            <a:off x="8526223" y="0"/>
            <a:ext cx="3665777" cy="3886200"/>
          </a:xfrm>
          <a:prstGeom prst="diamond">
            <a:avLst/>
          </a:prstGeom>
          <a:solidFill>
            <a:srgbClr val="FFFFFF">
              <a:alpha val="36000"/>
            </a:srgb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iamond 33">
            <a:extLst>
              <a:ext uri="{FF2B5EF4-FFF2-40B4-BE49-F238E27FC236}">
                <a16:creationId xmlns:a16="http://schemas.microsoft.com/office/drawing/2014/main" id="{4F8C508A-CD00-4459-A6FF-00F0DB4F3DC7}"/>
              </a:ext>
            </a:extLst>
          </p:cNvPr>
          <p:cNvSpPr/>
          <p:nvPr/>
        </p:nvSpPr>
        <p:spPr>
          <a:xfrm>
            <a:off x="8526223" y="2979090"/>
            <a:ext cx="3665777" cy="3886200"/>
          </a:xfrm>
          <a:prstGeom prst="diamond">
            <a:avLst/>
          </a:prstGeom>
          <a:solidFill>
            <a:srgbClr val="FFFFFF">
              <a:alpha val="36000"/>
            </a:srgb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Diamond 34">
            <a:extLst>
              <a:ext uri="{FF2B5EF4-FFF2-40B4-BE49-F238E27FC236}">
                <a16:creationId xmlns:a16="http://schemas.microsoft.com/office/drawing/2014/main" id="{C619E706-5788-4ABC-93C9-915AFD2891AA}"/>
              </a:ext>
            </a:extLst>
          </p:cNvPr>
          <p:cNvSpPr/>
          <p:nvPr/>
        </p:nvSpPr>
        <p:spPr>
          <a:xfrm rot="16200000">
            <a:off x="4066310" y="5687165"/>
            <a:ext cx="1131407" cy="1175014"/>
          </a:xfrm>
          <a:prstGeom prst="diamond">
            <a:avLst/>
          </a:prstGeom>
          <a:solidFill>
            <a:srgbClr val="FFFFFF">
              <a:alpha val="36000"/>
            </a:srgb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Diamond 35">
            <a:extLst>
              <a:ext uri="{FF2B5EF4-FFF2-40B4-BE49-F238E27FC236}">
                <a16:creationId xmlns:a16="http://schemas.microsoft.com/office/drawing/2014/main" id="{1D9A3CBC-33C0-4ED6-92DA-C1ACAB18E964}"/>
              </a:ext>
            </a:extLst>
          </p:cNvPr>
          <p:cNvSpPr/>
          <p:nvPr/>
        </p:nvSpPr>
        <p:spPr>
          <a:xfrm rot="16200000">
            <a:off x="7045401" y="5687166"/>
            <a:ext cx="1131406" cy="1175013"/>
          </a:xfrm>
          <a:prstGeom prst="diamond">
            <a:avLst/>
          </a:prstGeom>
          <a:solidFill>
            <a:srgbClr val="FFFFFF">
              <a:alpha val="36000"/>
            </a:srgb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Diamond 36">
            <a:extLst>
              <a:ext uri="{FF2B5EF4-FFF2-40B4-BE49-F238E27FC236}">
                <a16:creationId xmlns:a16="http://schemas.microsoft.com/office/drawing/2014/main" id="{CBE7FD51-DD5E-4296-82D2-50F5B9FD3B71}"/>
              </a:ext>
            </a:extLst>
          </p:cNvPr>
          <p:cNvSpPr/>
          <p:nvPr/>
        </p:nvSpPr>
        <p:spPr>
          <a:xfrm rot="16200000">
            <a:off x="4066311" y="13289"/>
            <a:ext cx="1131407" cy="1175014"/>
          </a:xfrm>
          <a:prstGeom prst="diamond">
            <a:avLst/>
          </a:prstGeom>
          <a:solidFill>
            <a:srgbClr val="FFFFFF">
              <a:alpha val="36000"/>
            </a:srgb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Diamond 37">
            <a:extLst>
              <a:ext uri="{FF2B5EF4-FFF2-40B4-BE49-F238E27FC236}">
                <a16:creationId xmlns:a16="http://schemas.microsoft.com/office/drawing/2014/main" id="{4D682844-370E-4117-AC54-A240450D080F}"/>
              </a:ext>
            </a:extLst>
          </p:cNvPr>
          <p:cNvSpPr/>
          <p:nvPr/>
        </p:nvSpPr>
        <p:spPr>
          <a:xfrm rot="16200000">
            <a:off x="7045402" y="13290"/>
            <a:ext cx="1131406" cy="1175013"/>
          </a:xfrm>
          <a:prstGeom prst="diamond">
            <a:avLst/>
          </a:prstGeom>
          <a:solidFill>
            <a:srgbClr val="FFFFFF">
              <a:alpha val="36000"/>
            </a:srgb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1EC2F66-B47D-4991-B22C-B9FE4D3F1DFB}"/>
              </a:ext>
            </a:extLst>
          </p:cNvPr>
          <p:cNvSpPr txBox="1"/>
          <p:nvPr/>
        </p:nvSpPr>
        <p:spPr>
          <a:xfrm>
            <a:off x="3523102" y="2699019"/>
            <a:ext cx="5109092" cy="923330"/>
          </a:xfrm>
          <a:prstGeom prst="rect">
            <a:avLst/>
          </a:prstGeom>
          <a:noFill/>
        </p:spPr>
        <p:txBody>
          <a:bodyPr wrap="none" rtlCol="0">
            <a:spAutoFit/>
          </a:bodyPr>
          <a:lstStyle/>
          <a:p>
            <a:pPr algn="ctr"/>
            <a:r>
              <a:rPr lang="en-US" sz="5400">
                <a:solidFill>
                  <a:schemeClr val="bg2">
                    <a:lumMod val="25000"/>
                  </a:schemeClr>
                </a:solidFill>
                <a:effectLst>
                  <a:reflection blurRad="6350" stA="60000" endA="900" endPos="58000" dir="5400000" sy="-100000" algn="bl" rotWithShape="0"/>
                </a:effectLst>
                <a:latin typeface="#9Slide04 Lora Bold" panose="00000800000000000000" pitchFamily="2" charset="0"/>
                <a:cs typeface="#9Slide04 Trirong Bold" panose="00000800000000000000" pitchFamily="2" charset="-34"/>
              </a:rPr>
              <a:t>CHÚC CÁC EM</a:t>
            </a:r>
          </a:p>
        </p:txBody>
      </p:sp>
      <p:sp>
        <p:nvSpPr>
          <p:cNvPr id="29" name="TextBox 28">
            <a:extLst>
              <a:ext uri="{FF2B5EF4-FFF2-40B4-BE49-F238E27FC236}">
                <a16:creationId xmlns:a16="http://schemas.microsoft.com/office/drawing/2014/main" id="{B70C6461-2164-4A46-9EBA-31FB97AF8F3B}"/>
              </a:ext>
            </a:extLst>
          </p:cNvPr>
          <p:cNvSpPr txBox="1"/>
          <p:nvPr/>
        </p:nvSpPr>
        <p:spPr>
          <a:xfrm>
            <a:off x="4430936" y="3615481"/>
            <a:ext cx="3368230" cy="923330"/>
          </a:xfrm>
          <a:prstGeom prst="rect">
            <a:avLst/>
          </a:prstGeom>
          <a:noFill/>
        </p:spPr>
        <p:txBody>
          <a:bodyPr wrap="none" rtlCol="0">
            <a:spAutoFit/>
          </a:bodyPr>
          <a:lstStyle/>
          <a:p>
            <a:pPr algn="ctr"/>
            <a:r>
              <a:rPr lang="en-US" sz="5400">
                <a:solidFill>
                  <a:srgbClr val="F63939"/>
                </a:solidFill>
                <a:effectLst>
                  <a:reflection blurRad="6350" stA="60000" endA="900" endPos="58000" dir="5400000" sy="-100000" algn="bl" rotWithShape="0"/>
                </a:effectLst>
                <a:latin typeface="#9Slide04 Lora Bold" panose="00000800000000000000" pitchFamily="2" charset="0"/>
                <a:cs typeface="#9Slide04 Trirong Bold" panose="00000800000000000000" pitchFamily="2" charset="-34"/>
              </a:rPr>
              <a:t>HỌC TỐT</a:t>
            </a:r>
          </a:p>
        </p:txBody>
      </p:sp>
      <p:pic>
        <p:nvPicPr>
          <p:cNvPr id="39" name="Picture 38">
            <a:extLst>
              <a:ext uri="{FF2B5EF4-FFF2-40B4-BE49-F238E27FC236}">
                <a16:creationId xmlns:a16="http://schemas.microsoft.com/office/drawing/2014/main" id="{5AFAD375-6235-47BF-91F9-E2713681D611}"/>
              </a:ext>
            </a:extLst>
          </p:cNvPr>
          <p:cNvPicPr>
            <a:picLocks noChangeAspect="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rot="19542992">
            <a:off x="12267908" y="-621383"/>
            <a:ext cx="3745959" cy="2710734"/>
          </a:xfrm>
          <a:prstGeom prst="rect">
            <a:avLst/>
          </a:prstGeom>
        </p:spPr>
      </p:pic>
      <p:pic>
        <p:nvPicPr>
          <p:cNvPr id="40" name="Picture 39">
            <a:extLst>
              <a:ext uri="{FF2B5EF4-FFF2-40B4-BE49-F238E27FC236}">
                <a16:creationId xmlns:a16="http://schemas.microsoft.com/office/drawing/2014/main" id="{BABD9692-B80F-45BD-BB7C-5860FDB448FE}"/>
              </a:ext>
            </a:extLst>
          </p:cNvPr>
          <p:cNvPicPr>
            <a:picLocks noChangeAspect="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rot="2031650" flipH="1">
            <a:off x="-5441353" y="5829162"/>
            <a:ext cx="3745959" cy="2710734"/>
          </a:xfrm>
          <a:prstGeom prst="rect">
            <a:avLst/>
          </a:prstGeom>
        </p:spPr>
      </p:pic>
      <p:pic>
        <p:nvPicPr>
          <p:cNvPr id="41" name="Picture 40">
            <a:extLst>
              <a:ext uri="{FF2B5EF4-FFF2-40B4-BE49-F238E27FC236}">
                <a16:creationId xmlns:a16="http://schemas.microsoft.com/office/drawing/2014/main" id="{7C0FDA13-BD32-4CF7-991B-1BDA0EE65603}"/>
              </a:ext>
            </a:extLst>
          </p:cNvPr>
          <p:cNvPicPr>
            <a:picLocks noChangeAspect="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rot="19542992">
            <a:off x="11563253" y="5835005"/>
            <a:ext cx="3745959" cy="2710734"/>
          </a:xfrm>
          <a:prstGeom prst="rect">
            <a:avLst/>
          </a:prstGeom>
        </p:spPr>
      </p:pic>
    </p:spTree>
    <p:extLst>
      <p:ext uri="{BB962C8B-B14F-4D97-AF65-F5344CB8AC3E}">
        <p14:creationId xmlns:p14="http://schemas.microsoft.com/office/powerpoint/2010/main" val="12348678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par>
                                    <p:cTn id="10" presetID="2" presetClass="entr" presetSubtype="8" fill="hold" grpId="0" nodeType="withEffect" p14:presetBounceEnd="50000">
                                      <p:stCondLst>
                                        <p:cond delay="2000"/>
                                      </p:stCondLst>
                                      <p:childTnLst>
                                        <p:set>
                                          <p:cBhvr>
                                            <p:cTn id="11" dur="1" fill="hold">
                                              <p:stCondLst>
                                                <p:cond delay="0"/>
                                              </p:stCondLst>
                                            </p:cTn>
                                            <p:tgtEl>
                                              <p:spTgt spid="4"/>
                                            </p:tgtEl>
                                            <p:attrNameLst>
                                              <p:attrName>style.visibility</p:attrName>
                                            </p:attrNameLst>
                                          </p:cBhvr>
                                          <p:to>
                                            <p:strVal val="visible"/>
                                          </p:to>
                                        </p:set>
                                        <p:anim calcmode="lin" valueType="num" p14:bounceEnd="50000">
                                          <p:cBhvr additive="base">
                                            <p:cTn id="12" dur="20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13" dur="2000" fill="hold"/>
                                            <p:tgtEl>
                                              <p:spTgt spid="4"/>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14:presetBounceEnd="50000">
                                      <p:stCondLst>
                                        <p:cond delay="2000"/>
                                      </p:stCondLst>
                                      <p:childTnLst>
                                        <p:set>
                                          <p:cBhvr>
                                            <p:cTn id="15" dur="1" fill="hold">
                                              <p:stCondLst>
                                                <p:cond delay="0"/>
                                              </p:stCondLst>
                                            </p:cTn>
                                            <p:tgtEl>
                                              <p:spTgt spid="29"/>
                                            </p:tgtEl>
                                            <p:attrNameLst>
                                              <p:attrName>style.visibility</p:attrName>
                                            </p:attrNameLst>
                                          </p:cBhvr>
                                          <p:to>
                                            <p:strVal val="visible"/>
                                          </p:to>
                                        </p:set>
                                        <p:anim calcmode="lin" valueType="num" p14:bounceEnd="50000">
                                          <p:cBhvr additive="base">
                                            <p:cTn id="16" dur="2000" fill="hold"/>
                                            <p:tgtEl>
                                              <p:spTgt spid="29"/>
                                            </p:tgtEl>
                                            <p:attrNameLst>
                                              <p:attrName>ppt_x</p:attrName>
                                            </p:attrNameLst>
                                          </p:cBhvr>
                                          <p:tavLst>
                                            <p:tav tm="0">
                                              <p:val>
                                                <p:strVal val="1+#ppt_w/2"/>
                                              </p:val>
                                            </p:tav>
                                            <p:tav tm="100000">
                                              <p:val>
                                                <p:strVal val="#ppt_x"/>
                                              </p:val>
                                            </p:tav>
                                          </p:tavLst>
                                        </p:anim>
                                        <p:anim calcmode="lin" valueType="num" p14:bounceEnd="50000">
                                          <p:cBhvr additive="base">
                                            <p:cTn id="17" dur="2000" fill="hold"/>
                                            <p:tgtEl>
                                              <p:spTgt spid="29"/>
                                            </p:tgtEl>
                                            <p:attrNameLst>
                                              <p:attrName>ppt_y</p:attrName>
                                            </p:attrNameLst>
                                          </p:cBhvr>
                                          <p:tavLst>
                                            <p:tav tm="0">
                                              <p:val>
                                                <p:strVal val="#ppt_y"/>
                                              </p:val>
                                            </p:tav>
                                            <p:tav tm="100000">
                                              <p:val>
                                                <p:strVal val="#ppt_y"/>
                                              </p:val>
                                            </p:tav>
                                          </p:tavLst>
                                        </p:anim>
                                      </p:childTnLst>
                                    </p:cTn>
                                  </p:par>
                                  <p:par>
                                    <p:cTn id="18" presetID="53" presetClass="entr" presetSubtype="16"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2000" fill="hold"/>
                                            <p:tgtEl>
                                              <p:spTgt spid="11"/>
                                            </p:tgtEl>
                                            <p:attrNameLst>
                                              <p:attrName>ppt_w</p:attrName>
                                            </p:attrNameLst>
                                          </p:cBhvr>
                                          <p:tavLst>
                                            <p:tav tm="0">
                                              <p:val>
                                                <p:fltVal val="0"/>
                                              </p:val>
                                            </p:tav>
                                            <p:tav tm="100000">
                                              <p:val>
                                                <p:strVal val="#ppt_w"/>
                                              </p:val>
                                            </p:tav>
                                          </p:tavLst>
                                        </p:anim>
                                        <p:anim calcmode="lin" valueType="num">
                                          <p:cBhvr>
                                            <p:cTn id="21" dur="2000" fill="hold"/>
                                            <p:tgtEl>
                                              <p:spTgt spid="11"/>
                                            </p:tgtEl>
                                            <p:attrNameLst>
                                              <p:attrName>ppt_h</p:attrName>
                                            </p:attrNameLst>
                                          </p:cBhvr>
                                          <p:tavLst>
                                            <p:tav tm="0">
                                              <p:val>
                                                <p:fltVal val="0"/>
                                              </p:val>
                                            </p:tav>
                                            <p:tav tm="100000">
                                              <p:val>
                                                <p:strVal val="#ppt_h"/>
                                              </p:val>
                                            </p:tav>
                                          </p:tavLst>
                                        </p:anim>
                                        <p:animEffect transition="in" filter="fade">
                                          <p:cBhvr>
                                            <p:cTn id="22" dur="2000"/>
                                            <p:tgtEl>
                                              <p:spTgt spid="11"/>
                                            </p:tgtEl>
                                          </p:cBhvr>
                                        </p:animEffect>
                                      </p:childTnLst>
                                    </p:cTn>
                                  </p:par>
                                  <p:par>
                                    <p:cTn id="23" presetID="53" presetClass="entr" presetSubtype="16"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2000" fill="hold"/>
                                            <p:tgtEl>
                                              <p:spTgt spid="5"/>
                                            </p:tgtEl>
                                            <p:attrNameLst>
                                              <p:attrName>ppt_w</p:attrName>
                                            </p:attrNameLst>
                                          </p:cBhvr>
                                          <p:tavLst>
                                            <p:tav tm="0">
                                              <p:val>
                                                <p:fltVal val="0"/>
                                              </p:val>
                                            </p:tav>
                                            <p:tav tm="100000">
                                              <p:val>
                                                <p:strVal val="#ppt_w"/>
                                              </p:val>
                                            </p:tav>
                                          </p:tavLst>
                                        </p:anim>
                                        <p:anim calcmode="lin" valueType="num">
                                          <p:cBhvr>
                                            <p:cTn id="26" dur="2000" fill="hold"/>
                                            <p:tgtEl>
                                              <p:spTgt spid="5"/>
                                            </p:tgtEl>
                                            <p:attrNameLst>
                                              <p:attrName>ppt_h</p:attrName>
                                            </p:attrNameLst>
                                          </p:cBhvr>
                                          <p:tavLst>
                                            <p:tav tm="0">
                                              <p:val>
                                                <p:fltVal val="0"/>
                                              </p:val>
                                            </p:tav>
                                            <p:tav tm="100000">
                                              <p:val>
                                                <p:strVal val="#ppt_h"/>
                                              </p:val>
                                            </p:tav>
                                          </p:tavLst>
                                        </p:anim>
                                        <p:animEffect transition="in" filter="fade">
                                          <p:cBhvr>
                                            <p:cTn id="27" dur="2000"/>
                                            <p:tgtEl>
                                              <p:spTgt spid="5"/>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p:cTn id="30" dur="2000" fill="hold"/>
                                            <p:tgtEl>
                                              <p:spTgt spid="17"/>
                                            </p:tgtEl>
                                            <p:attrNameLst>
                                              <p:attrName>ppt_w</p:attrName>
                                            </p:attrNameLst>
                                          </p:cBhvr>
                                          <p:tavLst>
                                            <p:tav tm="0">
                                              <p:val>
                                                <p:fltVal val="0"/>
                                              </p:val>
                                            </p:tav>
                                            <p:tav tm="100000">
                                              <p:val>
                                                <p:strVal val="#ppt_w"/>
                                              </p:val>
                                            </p:tav>
                                          </p:tavLst>
                                        </p:anim>
                                        <p:anim calcmode="lin" valueType="num">
                                          <p:cBhvr>
                                            <p:cTn id="31" dur="2000" fill="hold"/>
                                            <p:tgtEl>
                                              <p:spTgt spid="17"/>
                                            </p:tgtEl>
                                            <p:attrNameLst>
                                              <p:attrName>ppt_h</p:attrName>
                                            </p:attrNameLst>
                                          </p:cBhvr>
                                          <p:tavLst>
                                            <p:tav tm="0">
                                              <p:val>
                                                <p:fltVal val="0"/>
                                              </p:val>
                                            </p:tav>
                                            <p:tav tm="100000">
                                              <p:val>
                                                <p:strVal val="#ppt_h"/>
                                              </p:val>
                                            </p:tav>
                                          </p:tavLst>
                                        </p:anim>
                                        <p:animEffect transition="in" filter="fade">
                                          <p:cBhvr>
                                            <p:cTn id="32" dur="2000"/>
                                            <p:tgtEl>
                                              <p:spTgt spid="17"/>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2000" fill="hold"/>
                                            <p:tgtEl>
                                              <p:spTgt spid="24"/>
                                            </p:tgtEl>
                                            <p:attrNameLst>
                                              <p:attrName>ppt_w</p:attrName>
                                            </p:attrNameLst>
                                          </p:cBhvr>
                                          <p:tavLst>
                                            <p:tav tm="0">
                                              <p:val>
                                                <p:fltVal val="0"/>
                                              </p:val>
                                            </p:tav>
                                            <p:tav tm="100000">
                                              <p:val>
                                                <p:strVal val="#ppt_w"/>
                                              </p:val>
                                            </p:tav>
                                          </p:tavLst>
                                        </p:anim>
                                        <p:anim calcmode="lin" valueType="num">
                                          <p:cBhvr>
                                            <p:cTn id="36" dur="2000" fill="hold"/>
                                            <p:tgtEl>
                                              <p:spTgt spid="24"/>
                                            </p:tgtEl>
                                            <p:attrNameLst>
                                              <p:attrName>ppt_h</p:attrName>
                                            </p:attrNameLst>
                                          </p:cBhvr>
                                          <p:tavLst>
                                            <p:tav tm="0">
                                              <p:val>
                                                <p:fltVal val="0"/>
                                              </p:val>
                                            </p:tav>
                                            <p:tav tm="100000">
                                              <p:val>
                                                <p:strVal val="#ppt_h"/>
                                              </p:val>
                                            </p:tav>
                                          </p:tavLst>
                                        </p:anim>
                                        <p:animEffect transition="in" filter="fade">
                                          <p:cBhvr>
                                            <p:cTn id="37" dur="2000"/>
                                            <p:tgtEl>
                                              <p:spTgt spid="24"/>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cBhvr>
                                            <p:cTn id="40" dur="2000" fill="hold"/>
                                            <p:tgtEl>
                                              <p:spTgt spid="21"/>
                                            </p:tgtEl>
                                            <p:attrNameLst>
                                              <p:attrName>ppt_w</p:attrName>
                                            </p:attrNameLst>
                                          </p:cBhvr>
                                          <p:tavLst>
                                            <p:tav tm="0">
                                              <p:val>
                                                <p:fltVal val="0"/>
                                              </p:val>
                                            </p:tav>
                                            <p:tav tm="100000">
                                              <p:val>
                                                <p:strVal val="#ppt_w"/>
                                              </p:val>
                                            </p:tav>
                                          </p:tavLst>
                                        </p:anim>
                                        <p:anim calcmode="lin" valueType="num">
                                          <p:cBhvr>
                                            <p:cTn id="41" dur="2000" fill="hold"/>
                                            <p:tgtEl>
                                              <p:spTgt spid="21"/>
                                            </p:tgtEl>
                                            <p:attrNameLst>
                                              <p:attrName>ppt_h</p:attrName>
                                            </p:attrNameLst>
                                          </p:cBhvr>
                                          <p:tavLst>
                                            <p:tav tm="0">
                                              <p:val>
                                                <p:fltVal val="0"/>
                                              </p:val>
                                            </p:tav>
                                            <p:tav tm="100000">
                                              <p:val>
                                                <p:strVal val="#ppt_h"/>
                                              </p:val>
                                            </p:tav>
                                          </p:tavLst>
                                        </p:anim>
                                        <p:animEffect transition="in" filter="fade">
                                          <p:cBhvr>
                                            <p:cTn id="42" dur="2000"/>
                                            <p:tgtEl>
                                              <p:spTgt spid="21"/>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p:cTn id="45" dur="2000" fill="hold"/>
                                            <p:tgtEl>
                                              <p:spTgt spid="18"/>
                                            </p:tgtEl>
                                            <p:attrNameLst>
                                              <p:attrName>ppt_w</p:attrName>
                                            </p:attrNameLst>
                                          </p:cBhvr>
                                          <p:tavLst>
                                            <p:tav tm="0">
                                              <p:val>
                                                <p:fltVal val="0"/>
                                              </p:val>
                                            </p:tav>
                                            <p:tav tm="100000">
                                              <p:val>
                                                <p:strVal val="#ppt_w"/>
                                              </p:val>
                                            </p:tav>
                                          </p:tavLst>
                                        </p:anim>
                                        <p:anim calcmode="lin" valueType="num">
                                          <p:cBhvr>
                                            <p:cTn id="46" dur="2000" fill="hold"/>
                                            <p:tgtEl>
                                              <p:spTgt spid="18"/>
                                            </p:tgtEl>
                                            <p:attrNameLst>
                                              <p:attrName>ppt_h</p:attrName>
                                            </p:attrNameLst>
                                          </p:cBhvr>
                                          <p:tavLst>
                                            <p:tav tm="0">
                                              <p:val>
                                                <p:fltVal val="0"/>
                                              </p:val>
                                            </p:tav>
                                            <p:tav tm="100000">
                                              <p:val>
                                                <p:strVal val="#ppt_h"/>
                                              </p:val>
                                            </p:tav>
                                          </p:tavLst>
                                        </p:anim>
                                        <p:animEffect transition="in" filter="fade">
                                          <p:cBhvr>
                                            <p:cTn id="47" dur="2000"/>
                                            <p:tgtEl>
                                              <p:spTgt spid="18"/>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25"/>
                                            </p:tgtEl>
                                            <p:attrNameLst>
                                              <p:attrName>style.visibility</p:attrName>
                                            </p:attrNameLst>
                                          </p:cBhvr>
                                          <p:to>
                                            <p:strVal val="visible"/>
                                          </p:to>
                                        </p:set>
                                        <p:anim calcmode="lin" valueType="num">
                                          <p:cBhvr>
                                            <p:cTn id="50" dur="2000" fill="hold"/>
                                            <p:tgtEl>
                                              <p:spTgt spid="25"/>
                                            </p:tgtEl>
                                            <p:attrNameLst>
                                              <p:attrName>ppt_w</p:attrName>
                                            </p:attrNameLst>
                                          </p:cBhvr>
                                          <p:tavLst>
                                            <p:tav tm="0">
                                              <p:val>
                                                <p:fltVal val="0"/>
                                              </p:val>
                                            </p:tav>
                                            <p:tav tm="100000">
                                              <p:val>
                                                <p:strVal val="#ppt_w"/>
                                              </p:val>
                                            </p:tav>
                                          </p:tavLst>
                                        </p:anim>
                                        <p:anim calcmode="lin" valueType="num">
                                          <p:cBhvr>
                                            <p:cTn id="51" dur="2000" fill="hold"/>
                                            <p:tgtEl>
                                              <p:spTgt spid="25"/>
                                            </p:tgtEl>
                                            <p:attrNameLst>
                                              <p:attrName>ppt_h</p:attrName>
                                            </p:attrNameLst>
                                          </p:cBhvr>
                                          <p:tavLst>
                                            <p:tav tm="0">
                                              <p:val>
                                                <p:fltVal val="0"/>
                                              </p:val>
                                            </p:tav>
                                            <p:tav tm="100000">
                                              <p:val>
                                                <p:strVal val="#ppt_h"/>
                                              </p:val>
                                            </p:tav>
                                          </p:tavLst>
                                        </p:anim>
                                        <p:animEffect transition="in" filter="fade">
                                          <p:cBhvr>
                                            <p:cTn id="52" dur="2000"/>
                                            <p:tgtEl>
                                              <p:spTgt spid="25"/>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p:cTn id="55" dur="2000" fill="hold"/>
                                            <p:tgtEl>
                                              <p:spTgt spid="19"/>
                                            </p:tgtEl>
                                            <p:attrNameLst>
                                              <p:attrName>ppt_w</p:attrName>
                                            </p:attrNameLst>
                                          </p:cBhvr>
                                          <p:tavLst>
                                            <p:tav tm="0">
                                              <p:val>
                                                <p:fltVal val="0"/>
                                              </p:val>
                                            </p:tav>
                                            <p:tav tm="100000">
                                              <p:val>
                                                <p:strVal val="#ppt_w"/>
                                              </p:val>
                                            </p:tav>
                                          </p:tavLst>
                                        </p:anim>
                                        <p:anim calcmode="lin" valueType="num">
                                          <p:cBhvr>
                                            <p:cTn id="56" dur="2000" fill="hold"/>
                                            <p:tgtEl>
                                              <p:spTgt spid="19"/>
                                            </p:tgtEl>
                                            <p:attrNameLst>
                                              <p:attrName>ppt_h</p:attrName>
                                            </p:attrNameLst>
                                          </p:cBhvr>
                                          <p:tavLst>
                                            <p:tav tm="0">
                                              <p:val>
                                                <p:fltVal val="0"/>
                                              </p:val>
                                            </p:tav>
                                            <p:tav tm="100000">
                                              <p:val>
                                                <p:strVal val="#ppt_h"/>
                                              </p:val>
                                            </p:tav>
                                          </p:tavLst>
                                        </p:anim>
                                        <p:animEffect transition="in" filter="fade">
                                          <p:cBhvr>
                                            <p:cTn id="57" dur="2000"/>
                                            <p:tgtEl>
                                              <p:spTgt spid="19"/>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23"/>
                                            </p:tgtEl>
                                            <p:attrNameLst>
                                              <p:attrName>style.visibility</p:attrName>
                                            </p:attrNameLst>
                                          </p:cBhvr>
                                          <p:to>
                                            <p:strVal val="visible"/>
                                          </p:to>
                                        </p:set>
                                        <p:anim calcmode="lin" valueType="num">
                                          <p:cBhvr>
                                            <p:cTn id="60" dur="2000" fill="hold"/>
                                            <p:tgtEl>
                                              <p:spTgt spid="23"/>
                                            </p:tgtEl>
                                            <p:attrNameLst>
                                              <p:attrName>ppt_w</p:attrName>
                                            </p:attrNameLst>
                                          </p:cBhvr>
                                          <p:tavLst>
                                            <p:tav tm="0">
                                              <p:val>
                                                <p:fltVal val="0"/>
                                              </p:val>
                                            </p:tav>
                                            <p:tav tm="100000">
                                              <p:val>
                                                <p:strVal val="#ppt_w"/>
                                              </p:val>
                                            </p:tav>
                                          </p:tavLst>
                                        </p:anim>
                                        <p:anim calcmode="lin" valueType="num">
                                          <p:cBhvr>
                                            <p:cTn id="61" dur="2000" fill="hold"/>
                                            <p:tgtEl>
                                              <p:spTgt spid="23"/>
                                            </p:tgtEl>
                                            <p:attrNameLst>
                                              <p:attrName>ppt_h</p:attrName>
                                            </p:attrNameLst>
                                          </p:cBhvr>
                                          <p:tavLst>
                                            <p:tav tm="0">
                                              <p:val>
                                                <p:fltVal val="0"/>
                                              </p:val>
                                            </p:tav>
                                            <p:tav tm="100000">
                                              <p:val>
                                                <p:strVal val="#ppt_h"/>
                                              </p:val>
                                            </p:tav>
                                          </p:tavLst>
                                        </p:anim>
                                        <p:animEffect transition="in" filter="fade">
                                          <p:cBhvr>
                                            <p:cTn id="62" dur="2000"/>
                                            <p:tgtEl>
                                              <p:spTgt spid="23"/>
                                            </p:tgtEl>
                                          </p:cBhvr>
                                        </p:animEffect>
                                      </p:childTnLst>
                                    </p:cTn>
                                  </p:par>
                                  <p:par>
                                    <p:cTn id="63" presetID="53" presetClass="entr" presetSubtype="16" fill="hold" grpId="0" nodeType="withEffect">
                                      <p:stCondLst>
                                        <p:cond delay="0"/>
                                      </p:stCondLst>
                                      <p:childTnLst>
                                        <p:set>
                                          <p:cBhvr>
                                            <p:cTn id="64" dur="1" fill="hold">
                                              <p:stCondLst>
                                                <p:cond delay="0"/>
                                              </p:stCondLst>
                                            </p:cTn>
                                            <p:tgtEl>
                                              <p:spTgt spid="20"/>
                                            </p:tgtEl>
                                            <p:attrNameLst>
                                              <p:attrName>style.visibility</p:attrName>
                                            </p:attrNameLst>
                                          </p:cBhvr>
                                          <p:to>
                                            <p:strVal val="visible"/>
                                          </p:to>
                                        </p:set>
                                        <p:anim calcmode="lin" valueType="num">
                                          <p:cBhvr>
                                            <p:cTn id="65" dur="2000" fill="hold"/>
                                            <p:tgtEl>
                                              <p:spTgt spid="20"/>
                                            </p:tgtEl>
                                            <p:attrNameLst>
                                              <p:attrName>ppt_w</p:attrName>
                                            </p:attrNameLst>
                                          </p:cBhvr>
                                          <p:tavLst>
                                            <p:tav tm="0">
                                              <p:val>
                                                <p:fltVal val="0"/>
                                              </p:val>
                                            </p:tav>
                                            <p:tav tm="100000">
                                              <p:val>
                                                <p:strVal val="#ppt_w"/>
                                              </p:val>
                                            </p:tav>
                                          </p:tavLst>
                                        </p:anim>
                                        <p:anim calcmode="lin" valueType="num">
                                          <p:cBhvr>
                                            <p:cTn id="66" dur="2000" fill="hold"/>
                                            <p:tgtEl>
                                              <p:spTgt spid="20"/>
                                            </p:tgtEl>
                                            <p:attrNameLst>
                                              <p:attrName>ppt_h</p:attrName>
                                            </p:attrNameLst>
                                          </p:cBhvr>
                                          <p:tavLst>
                                            <p:tav tm="0">
                                              <p:val>
                                                <p:fltVal val="0"/>
                                              </p:val>
                                            </p:tav>
                                            <p:tav tm="100000">
                                              <p:val>
                                                <p:strVal val="#ppt_h"/>
                                              </p:val>
                                            </p:tav>
                                          </p:tavLst>
                                        </p:anim>
                                        <p:animEffect transition="in" filter="fade">
                                          <p:cBhvr>
                                            <p:cTn id="67" dur="2000"/>
                                            <p:tgtEl>
                                              <p:spTgt spid="20"/>
                                            </p:tgtEl>
                                          </p:cBhvr>
                                        </p:animEffect>
                                      </p:childTnLst>
                                    </p:cTn>
                                  </p:par>
                                  <p:par>
                                    <p:cTn id="68" presetID="53" presetClass="entr" presetSubtype="16" fill="hold" grpId="0" nodeType="withEffect">
                                      <p:stCondLst>
                                        <p:cond delay="0"/>
                                      </p:stCondLst>
                                      <p:childTnLst>
                                        <p:set>
                                          <p:cBhvr>
                                            <p:cTn id="69" dur="1" fill="hold">
                                              <p:stCondLst>
                                                <p:cond delay="0"/>
                                              </p:stCondLst>
                                            </p:cTn>
                                            <p:tgtEl>
                                              <p:spTgt spid="22"/>
                                            </p:tgtEl>
                                            <p:attrNameLst>
                                              <p:attrName>style.visibility</p:attrName>
                                            </p:attrNameLst>
                                          </p:cBhvr>
                                          <p:to>
                                            <p:strVal val="visible"/>
                                          </p:to>
                                        </p:set>
                                        <p:anim calcmode="lin" valueType="num">
                                          <p:cBhvr>
                                            <p:cTn id="70" dur="2000" fill="hold"/>
                                            <p:tgtEl>
                                              <p:spTgt spid="22"/>
                                            </p:tgtEl>
                                            <p:attrNameLst>
                                              <p:attrName>ppt_w</p:attrName>
                                            </p:attrNameLst>
                                          </p:cBhvr>
                                          <p:tavLst>
                                            <p:tav tm="0">
                                              <p:val>
                                                <p:fltVal val="0"/>
                                              </p:val>
                                            </p:tav>
                                            <p:tav tm="100000">
                                              <p:val>
                                                <p:strVal val="#ppt_w"/>
                                              </p:val>
                                            </p:tav>
                                          </p:tavLst>
                                        </p:anim>
                                        <p:anim calcmode="lin" valueType="num">
                                          <p:cBhvr>
                                            <p:cTn id="71" dur="2000" fill="hold"/>
                                            <p:tgtEl>
                                              <p:spTgt spid="22"/>
                                            </p:tgtEl>
                                            <p:attrNameLst>
                                              <p:attrName>ppt_h</p:attrName>
                                            </p:attrNameLst>
                                          </p:cBhvr>
                                          <p:tavLst>
                                            <p:tav tm="0">
                                              <p:val>
                                                <p:fltVal val="0"/>
                                              </p:val>
                                            </p:tav>
                                            <p:tav tm="100000">
                                              <p:val>
                                                <p:strVal val="#ppt_h"/>
                                              </p:val>
                                            </p:tav>
                                          </p:tavLst>
                                        </p:anim>
                                        <p:animEffect transition="in" filter="fade">
                                          <p:cBhvr>
                                            <p:cTn id="72" dur="2000"/>
                                            <p:tgtEl>
                                              <p:spTgt spid="22"/>
                                            </p:tgtEl>
                                          </p:cBhvr>
                                        </p:animEffect>
                                      </p:childTnLst>
                                    </p:cTn>
                                  </p:par>
                                  <p:par>
                                    <p:cTn id="73" presetID="53" presetClass="entr" presetSubtype="16" fill="hold" grpId="0" nodeType="withEffect">
                                      <p:stCondLst>
                                        <p:cond delay="0"/>
                                      </p:stCondLst>
                                      <p:childTnLst>
                                        <p:set>
                                          <p:cBhvr>
                                            <p:cTn id="74" dur="1" fill="hold">
                                              <p:stCondLst>
                                                <p:cond delay="0"/>
                                              </p:stCondLst>
                                            </p:cTn>
                                            <p:tgtEl>
                                              <p:spTgt spid="27"/>
                                            </p:tgtEl>
                                            <p:attrNameLst>
                                              <p:attrName>style.visibility</p:attrName>
                                            </p:attrNameLst>
                                          </p:cBhvr>
                                          <p:to>
                                            <p:strVal val="visible"/>
                                          </p:to>
                                        </p:set>
                                        <p:anim calcmode="lin" valueType="num">
                                          <p:cBhvr>
                                            <p:cTn id="75" dur="2000" fill="hold"/>
                                            <p:tgtEl>
                                              <p:spTgt spid="27"/>
                                            </p:tgtEl>
                                            <p:attrNameLst>
                                              <p:attrName>ppt_w</p:attrName>
                                            </p:attrNameLst>
                                          </p:cBhvr>
                                          <p:tavLst>
                                            <p:tav tm="0">
                                              <p:val>
                                                <p:fltVal val="0"/>
                                              </p:val>
                                            </p:tav>
                                            <p:tav tm="100000">
                                              <p:val>
                                                <p:strVal val="#ppt_w"/>
                                              </p:val>
                                            </p:tav>
                                          </p:tavLst>
                                        </p:anim>
                                        <p:anim calcmode="lin" valueType="num">
                                          <p:cBhvr>
                                            <p:cTn id="76" dur="2000" fill="hold"/>
                                            <p:tgtEl>
                                              <p:spTgt spid="27"/>
                                            </p:tgtEl>
                                            <p:attrNameLst>
                                              <p:attrName>ppt_h</p:attrName>
                                            </p:attrNameLst>
                                          </p:cBhvr>
                                          <p:tavLst>
                                            <p:tav tm="0">
                                              <p:val>
                                                <p:fltVal val="0"/>
                                              </p:val>
                                            </p:tav>
                                            <p:tav tm="100000">
                                              <p:val>
                                                <p:strVal val="#ppt_h"/>
                                              </p:val>
                                            </p:tav>
                                          </p:tavLst>
                                        </p:anim>
                                        <p:animEffect transition="in" filter="fade">
                                          <p:cBhvr>
                                            <p:cTn id="77" dur="2000"/>
                                            <p:tgtEl>
                                              <p:spTgt spid="27"/>
                                            </p:tgtEl>
                                          </p:cBhvr>
                                        </p:animEffect>
                                      </p:childTnLst>
                                    </p:cTn>
                                  </p:par>
                                  <p:par>
                                    <p:cTn id="78" presetID="53" presetClass="entr" presetSubtype="16" fill="hold" grpId="0" nodeType="withEffect">
                                      <p:stCondLst>
                                        <p:cond delay="0"/>
                                      </p:stCondLst>
                                      <p:childTnLst>
                                        <p:set>
                                          <p:cBhvr>
                                            <p:cTn id="79" dur="1" fill="hold">
                                              <p:stCondLst>
                                                <p:cond delay="0"/>
                                              </p:stCondLst>
                                            </p:cTn>
                                            <p:tgtEl>
                                              <p:spTgt spid="28"/>
                                            </p:tgtEl>
                                            <p:attrNameLst>
                                              <p:attrName>style.visibility</p:attrName>
                                            </p:attrNameLst>
                                          </p:cBhvr>
                                          <p:to>
                                            <p:strVal val="visible"/>
                                          </p:to>
                                        </p:set>
                                        <p:anim calcmode="lin" valueType="num">
                                          <p:cBhvr>
                                            <p:cTn id="80" dur="2000" fill="hold"/>
                                            <p:tgtEl>
                                              <p:spTgt spid="28"/>
                                            </p:tgtEl>
                                            <p:attrNameLst>
                                              <p:attrName>ppt_w</p:attrName>
                                            </p:attrNameLst>
                                          </p:cBhvr>
                                          <p:tavLst>
                                            <p:tav tm="0">
                                              <p:val>
                                                <p:fltVal val="0"/>
                                              </p:val>
                                            </p:tav>
                                            <p:tav tm="100000">
                                              <p:val>
                                                <p:strVal val="#ppt_w"/>
                                              </p:val>
                                            </p:tav>
                                          </p:tavLst>
                                        </p:anim>
                                        <p:anim calcmode="lin" valueType="num">
                                          <p:cBhvr>
                                            <p:cTn id="81" dur="2000" fill="hold"/>
                                            <p:tgtEl>
                                              <p:spTgt spid="28"/>
                                            </p:tgtEl>
                                            <p:attrNameLst>
                                              <p:attrName>ppt_h</p:attrName>
                                            </p:attrNameLst>
                                          </p:cBhvr>
                                          <p:tavLst>
                                            <p:tav tm="0">
                                              <p:val>
                                                <p:fltVal val="0"/>
                                              </p:val>
                                            </p:tav>
                                            <p:tav tm="100000">
                                              <p:val>
                                                <p:strVal val="#ppt_h"/>
                                              </p:val>
                                            </p:tav>
                                          </p:tavLst>
                                        </p:anim>
                                        <p:animEffect transition="in" filter="fade">
                                          <p:cBhvr>
                                            <p:cTn id="82" dur="2000"/>
                                            <p:tgtEl>
                                              <p:spTgt spid="28"/>
                                            </p:tgtEl>
                                          </p:cBhvr>
                                        </p:animEffect>
                                      </p:childTnLst>
                                    </p:cTn>
                                  </p:par>
                                  <p:par>
                                    <p:cTn id="83" presetID="53" presetClass="entr" presetSubtype="16" fill="hold" grpId="0" nodeType="withEffect">
                                      <p:stCondLst>
                                        <p:cond delay="0"/>
                                      </p:stCondLst>
                                      <p:childTnLst>
                                        <p:set>
                                          <p:cBhvr>
                                            <p:cTn id="84" dur="1" fill="hold">
                                              <p:stCondLst>
                                                <p:cond delay="0"/>
                                              </p:stCondLst>
                                            </p:cTn>
                                            <p:tgtEl>
                                              <p:spTgt spid="26"/>
                                            </p:tgtEl>
                                            <p:attrNameLst>
                                              <p:attrName>style.visibility</p:attrName>
                                            </p:attrNameLst>
                                          </p:cBhvr>
                                          <p:to>
                                            <p:strVal val="visible"/>
                                          </p:to>
                                        </p:set>
                                        <p:anim calcmode="lin" valueType="num">
                                          <p:cBhvr>
                                            <p:cTn id="85" dur="2000" fill="hold"/>
                                            <p:tgtEl>
                                              <p:spTgt spid="26"/>
                                            </p:tgtEl>
                                            <p:attrNameLst>
                                              <p:attrName>ppt_w</p:attrName>
                                            </p:attrNameLst>
                                          </p:cBhvr>
                                          <p:tavLst>
                                            <p:tav tm="0">
                                              <p:val>
                                                <p:fltVal val="0"/>
                                              </p:val>
                                            </p:tav>
                                            <p:tav tm="100000">
                                              <p:val>
                                                <p:strVal val="#ppt_w"/>
                                              </p:val>
                                            </p:tav>
                                          </p:tavLst>
                                        </p:anim>
                                        <p:anim calcmode="lin" valueType="num">
                                          <p:cBhvr>
                                            <p:cTn id="86" dur="2000" fill="hold"/>
                                            <p:tgtEl>
                                              <p:spTgt spid="26"/>
                                            </p:tgtEl>
                                            <p:attrNameLst>
                                              <p:attrName>ppt_h</p:attrName>
                                            </p:attrNameLst>
                                          </p:cBhvr>
                                          <p:tavLst>
                                            <p:tav tm="0">
                                              <p:val>
                                                <p:fltVal val="0"/>
                                              </p:val>
                                            </p:tav>
                                            <p:tav tm="100000">
                                              <p:val>
                                                <p:strVal val="#ppt_h"/>
                                              </p:val>
                                            </p:tav>
                                          </p:tavLst>
                                        </p:anim>
                                        <p:animEffect transition="in" filter="fade">
                                          <p:cBhvr>
                                            <p:cTn id="87" dur="2000"/>
                                            <p:tgtEl>
                                              <p:spTgt spid="26"/>
                                            </p:tgtEl>
                                          </p:cBhvr>
                                        </p:animEffect>
                                      </p:childTnLst>
                                    </p:cTn>
                                  </p:par>
                                  <p:par>
                                    <p:cTn id="88" presetID="53" presetClass="entr" presetSubtype="16" fill="hold" grpId="0" nodeType="withEffect">
                                      <p:stCondLst>
                                        <p:cond delay="0"/>
                                      </p:stCondLst>
                                      <p:childTnLst>
                                        <p:set>
                                          <p:cBhvr>
                                            <p:cTn id="89" dur="1" fill="hold">
                                              <p:stCondLst>
                                                <p:cond delay="0"/>
                                              </p:stCondLst>
                                            </p:cTn>
                                            <p:tgtEl>
                                              <p:spTgt spid="31"/>
                                            </p:tgtEl>
                                            <p:attrNameLst>
                                              <p:attrName>style.visibility</p:attrName>
                                            </p:attrNameLst>
                                          </p:cBhvr>
                                          <p:to>
                                            <p:strVal val="visible"/>
                                          </p:to>
                                        </p:set>
                                        <p:anim calcmode="lin" valueType="num">
                                          <p:cBhvr>
                                            <p:cTn id="90" dur="2000" fill="hold"/>
                                            <p:tgtEl>
                                              <p:spTgt spid="31"/>
                                            </p:tgtEl>
                                            <p:attrNameLst>
                                              <p:attrName>ppt_w</p:attrName>
                                            </p:attrNameLst>
                                          </p:cBhvr>
                                          <p:tavLst>
                                            <p:tav tm="0">
                                              <p:val>
                                                <p:fltVal val="0"/>
                                              </p:val>
                                            </p:tav>
                                            <p:tav tm="100000">
                                              <p:val>
                                                <p:strVal val="#ppt_w"/>
                                              </p:val>
                                            </p:tav>
                                          </p:tavLst>
                                        </p:anim>
                                        <p:anim calcmode="lin" valueType="num">
                                          <p:cBhvr>
                                            <p:cTn id="91" dur="2000" fill="hold"/>
                                            <p:tgtEl>
                                              <p:spTgt spid="31"/>
                                            </p:tgtEl>
                                            <p:attrNameLst>
                                              <p:attrName>ppt_h</p:attrName>
                                            </p:attrNameLst>
                                          </p:cBhvr>
                                          <p:tavLst>
                                            <p:tav tm="0">
                                              <p:val>
                                                <p:fltVal val="0"/>
                                              </p:val>
                                            </p:tav>
                                            <p:tav tm="100000">
                                              <p:val>
                                                <p:strVal val="#ppt_h"/>
                                              </p:val>
                                            </p:tav>
                                          </p:tavLst>
                                        </p:anim>
                                        <p:animEffect transition="in" filter="fade">
                                          <p:cBhvr>
                                            <p:cTn id="92" dur="2000"/>
                                            <p:tgtEl>
                                              <p:spTgt spid="31"/>
                                            </p:tgtEl>
                                          </p:cBhvr>
                                        </p:animEffect>
                                      </p:childTnLst>
                                    </p:cTn>
                                  </p:par>
                                  <p:par>
                                    <p:cTn id="93" presetID="53" presetClass="entr" presetSubtype="16" fill="hold" grpId="0" nodeType="withEffect">
                                      <p:stCondLst>
                                        <p:cond delay="0"/>
                                      </p:stCondLst>
                                      <p:childTnLst>
                                        <p:set>
                                          <p:cBhvr>
                                            <p:cTn id="94" dur="1" fill="hold">
                                              <p:stCondLst>
                                                <p:cond delay="0"/>
                                              </p:stCondLst>
                                            </p:cTn>
                                            <p:tgtEl>
                                              <p:spTgt spid="32"/>
                                            </p:tgtEl>
                                            <p:attrNameLst>
                                              <p:attrName>style.visibility</p:attrName>
                                            </p:attrNameLst>
                                          </p:cBhvr>
                                          <p:to>
                                            <p:strVal val="visible"/>
                                          </p:to>
                                        </p:set>
                                        <p:anim calcmode="lin" valueType="num">
                                          <p:cBhvr>
                                            <p:cTn id="95" dur="2000" fill="hold"/>
                                            <p:tgtEl>
                                              <p:spTgt spid="32"/>
                                            </p:tgtEl>
                                            <p:attrNameLst>
                                              <p:attrName>ppt_w</p:attrName>
                                            </p:attrNameLst>
                                          </p:cBhvr>
                                          <p:tavLst>
                                            <p:tav tm="0">
                                              <p:val>
                                                <p:fltVal val="0"/>
                                              </p:val>
                                            </p:tav>
                                            <p:tav tm="100000">
                                              <p:val>
                                                <p:strVal val="#ppt_w"/>
                                              </p:val>
                                            </p:tav>
                                          </p:tavLst>
                                        </p:anim>
                                        <p:anim calcmode="lin" valueType="num">
                                          <p:cBhvr>
                                            <p:cTn id="96" dur="2000" fill="hold"/>
                                            <p:tgtEl>
                                              <p:spTgt spid="32"/>
                                            </p:tgtEl>
                                            <p:attrNameLst>
                                              <p:attrName>ppt_h</p:attrName>
                                            </p:attrNameLst>
                                          </p:cBhvr>
                                          <p:tavLst>
                                            <p:tav tm="0">
                                              <p:val>
                                                <p:fltVal val="0"/>
                                              </p:val>
                                            </p:tav>
                                            <p:tav tm="100000">
                                              <p:val>
                                                <p:strVal val="#ppt_h"/>
                                              </p:val>
                                            </p:tav>
                                          </p:tavLst>
                                        </p:anim>
                                        <p:animEffect transition="in" filter="fade">
                                          <p:cBhvr>
                                            <p:cTn id="97" dur="2000"/>
                                            <p:tgtEl>
                                              <p:spTgt spid="32"/>
                                            </p:tgtEl>
                                          </p:cBhvr>
                                        </p:animEffect>
                                      </p:childTnLst>
                                    </p:cTn>
                                  </p:par>
                                  <p:par>
                                    <p:cTn id="98" presetID="53" presetClass="entr" presetSubtype="16" fill="hold" grpId="0" nodeType="withEffect">
                                      <p:stCondLst>
                                        <p:cond delay="0"/>
                                      </p:stCondLst>
                                      <p:childTnLst>
                                        <p:set>
                                          <p:cBhvr>
                                            <p:cTn id="99" dur="1" fill="hold">
                                              <p:stCondLst>
                                                <p:cond delay="0"/>
                                              </p:stCondLst>
                                            </p:cTn>
                                            <p:tgtEl>
                                              <p:spTgt spid="33"/>
                                            </p:tgtEl>
                                            <p:attrNameLst>
                                              <p:attrName>style.visibility</p:attrName>
                                            </p:attrNameLst>
                                          </p:cBhvr>
                                          <p:to>
                                            <p:strVal val="visible"/>
                                          </p:to>
                                        </p:set>
                                        <p:anim calcmode="lin" valueType="num">
                                          <p:cBhvr>
                                            <p:cTn id="100" dur="2000" fill="hold"/>
                                            <p:tgtEl>
                                              <p:spTgt spid="33"/>
                                            </p:tgtEl>
                                            <p:attrNameLst>
                                              <p:attrName>ppt_w</p:attrName>
                                            </p:attrNameLst>
                                          </p:cBhvr>
                                          <p:tavLst>
                                            <p:tav tm="0">
                                              <p:val>
                                                <p:fltVal val="0"/>
                                              </p:val>
                                            </p:tav>
                                            <p:tav tm="100000">
                                              <p:val>
                                                <p:strVal val="#ppt_w"/>
                                              </p:val>
                                            </p:tav>
                                          </p:tavLst>
                                        </p:anim>
                                        <p:anim calcmode="lin" valueType="num">
                                          <p:cBhvr>
                                            <p:cTn id="101" dur="2000" fill="hold"/>
                                            <p:tgtEl>
                                              <p:spTgt spid="33"/>
                                            </p:tgtEl>
                                            <p:attrNameLst>
                                              <p:attrName>ppt_h</p:attrName>
                                            </p:attrNameLst>
                                          </p:cBhvr>
                                          <p:tavLst>
                                            <p:tav tm="0">
                                              <p:val>
                                                <p:fltVal val="0"/>
                                              </p:val>
                                            </p:tav>
                                            <p:tav tm="100000">
                                              <p:val>
                                                <p:strVal val="#ppt_h"/>
                                              </p:val>
                                            </p:tav>
                                          </p:tavLst>
                                        </p:anim>
                                        <p:animEffect transition="in" filter="fade">
                                          <p:cBhvr>
                                            <p:cTn id="102" dur="2000"/>
                                            <p:tgtEl>
                                              <p:spTgt spid="33"/>
                                            </p:tgtEl>
                                          </p:cBhvr>
                                        </p:animEffect>
                                      </p:childTnLst>
                                    </p:cTn>
                                  </p:par>
                                  <p:par>
                                    <p:cTn id="103" presetID="53" presetClass="entr" presetSubtype="16" fill="hold" grpId="0" nodeType="withEffect">
                                      <p:stCondLst>
                                        <p:cond delay="0"/>
                                      </p:stCondLst>
                                      <p:childTnLst>
                                        <p:set>
                                          <p:cBhvr>
                                            <p:cTn id="104" dur="1" fill="hold">
                                              <p:stCondLst>
                                                <p:cond delay="0"/>
                                              </p:stCondLst>
                                            </p:cTn>
                                            <p:tgtEl>
                                              <p:spTgt spid="34"/>
                                            </p:tgtEl>
                                            <p:attrNameLst>
                                              <p:attrName>style.visibility</p:attrName>
                                            </p:attrNameLst>
                                          </p:cBhvr>
                                          <p:to>
                                            <p:strVal val="visible"/>
                                          </p:to>
                                        </p:set>
                                        <p:anim calcmode="lin" valueType="num">
                                          <p:cBhvr>
                                            <p:cTn id="105" dur="2000" fill="hold"/>
                                            <p:tgtEl>
                                              <p:spTgt spid="34"/>
                                            </p:tgtEl>
                                            <p:attrNameLst>
                                              <p:attrName>ppt_w</p:attrName>
                                            </p:attrNameLst>
                                          </p:cBhvr>
                                          <p:tavLst>
                                            <p:tav tm="0">
                                              <p:val>
                                                <p:fltVal val="0"/>
                                              </p:val>
                                            </p:tav>
                                            <p:tav tm="100000">
                                              <p:val>
                                                <p:strVal val="#ppt_w"/>
                                              </p:val>
                                            </p:tav>
                                          </p:tavLst>
                                        </p:anim>
                                        <p:anim calcmode="lin" valueType="num">
                                          <p:cBhvr>
                                            <p:cTn id="106" dur="2000" fill="hold"/>
                                            <p:tgtEl>
                                              <p:spTgt spid="34"/>
                                            </p:tgtEl>
                                            <p:attrNameLst>
                                              <p:attrName>ppt_h</p:attrName>
                                            </p:attrNameLst>
                                          </p:cBhvr>
                                          <p:tavLst>
                                            <p:tav tm="0">
                                              <p:val>
                                                <p:fltVal val="0"/>
                                              </p:val>
                                            </p:tav>
                                            <p:tav tm="100000">
                                              <p:val>
                                                <p:strVal val="#ppt_h"/>
                                              </p:val>
                                            </p:tav>
                                          </p:tavLst>
                                        </p:anim>
                                        <p:animEffect transition="in" filter="fade">
                                          <p:cBhvr>
                                            <p:cTn id="107" dur="2000"/>
                                            <p:tgtEl>
                                              <p:spTgt spid="34"/>
                                            </p:tgtEl>
                                          </p:cBhvr>
                                        </p:animEffect>
                                      </p:childTnLst>
                                    </p:cTn>
                                  </p:par>
                                  <p:par>
                                    <p:cTn id="108" presetID="53" presetClass="entr" presetSubtype="16" fill="hold" grpId="0" nodeType="withEffect">
                                      <p:stCondLst>
                                        <p:cond delay="0"/>
                                      </p:stCondLst>
                                      <p:childTnLst>
                                        <p:set>
                                          <p:cBhvr>
                                            <p:cTn id="109" dur="1" fill="hold">
                                              <p:stCondLst>
                                                <p:cond delay="0"/>
                                              </p:stCondLst>
                                            </p:cTn>
                                            <p:tgtEl>
                                              <p:spTgt spid="38"/>
                                            </p:tgtEl>
                                            <p:attrNameLst>
                                              <p:attrName>style.visibility</p:attrName>
                                            </p:attrNameLst>
                                          </p:cBhvr>
                                          <p:to>
                                            <p:strVal val="visible"/>
                                          </p:to>
                                        </p:set>
                                        <p:anim calcmode="lin" valueType="num">
                                          <p:cBhvr>
                                            <p:cTn id="110" dur="2000" fill="hold"/>
                                            <p:tgtEl>
                                              <p:spTgt spid="38"/>
                                            </p:tgtEl>
                                            <p:attrNameLst>
                                              <p:attrName>ppt_w</p:attrName>
                                            </p:attrNameLst>
                                          </p:cBhvr>
                                          <p:tavLst>
                                            <p:tav tm="0">
                                              <p:val>
                                                <p:fltVal val="0"/>
                                              </p:val>
                                            </p:tav>
                                            <p:tav tm="100000">
                                              <p:val>
                                                <p:strVal val="#ppt_w"/>
                                              </p:val>
                                            </p:tav>
                                          </p:tavLst>
                                        </p:anim>
                                        <p:anim calcmode="lin" valueType="num">
                                          <p:cBhvr>
                                            <p:cTn id="111" dur="2000" fill="hold"/>
                                            <p:tgtEl>
                                              <p:spTgt spid="38"/>
                                            </p:tgtEl>
                                            <p:attrNameLst>
                                              <p:attrName>ppt_h</p:attrName>
                                            </p:attrNameLst>
                                          </p:cBhvr>
                                          <p:tavLst>
                                            <p:tav tm="0">
                                              <p:val>
                                                <p:fltVal val="0"/>
                                              </p:val>
                                            </p:tav>
                                            <p:tav tm="100000">
                                              <p:val>
                                                <p:strVal val="#ppt_h"/>
                                              </p:val>
                                            </p:tav>
                                          </p:tavLst>
                                        </p:anim>
                                        <p:animEffect transition="in" filter="fade">
                                          <p:cBhvr>
                                            <p:cTn id="112" dur="2000"/>
                                            <p:tgtEl>
                                              <p:spTgt spid="38"/>
                                            </p:tgtEl>
                                          </p:cBhvr>
                                        </p:animEffect>
                                      </p:childTnLst>
                                    </p:cTn>
                                  </p:par>
                                  <p:par>
                                    <p:cTn id="113" presetID="53" presetClass="entr" presetSubtype="16" fill="hold" grpId="0" nodeType="withEffect">
                                      <p:stCondLst>
                                        <p:cond delay="0"/>
                                      </p:stCondLst>
                                      <p:childTnLst>
                                        <p:set>
                                          <p:cBhvr>
                                            <p:cTn id="114" dur="1" fill="hold">
                                              <p:stCondLst>
                                                <p:cond delay="0"/>
                                              </p:stCondLst>
                                            </p:cTn>
                                            <p:tgtEl>
                                              <p:spTgt spid="37"/>
                                            </p:tgtEl>
                                            <p:attrNameLst>
                                              <p:attrName>style.visibility</p:attrName>
                                            </p:attrNameLst>
                                          </p:cBhvr>
                                          <p:to>
                                            <p:strVal val="visible"/>
                                          </p:to>
                                        </p:set>
                                        <p:anim calcmode="lin" valueType="num">
                                          <p:cBhvr>
                                            <p:cTn id="115" dur="2000" fill="hold"/>
                                            <p:tgtEl>
                                              <p:spTgt spid="37"/>
                                            </p:tgtEl>
                                            <p:attrNameLst>
                                              <p:attrName>ppt_w</p:attrName>
                                            </p:attrNameLst>
                                          </p:cBhvr>
                                          <p:tavLst>
                                            <p:tav tm="0">
                                              <p:val>
                                                <p:fltVal val="0"/>
                                              </p:val>
                                            </p:tav>
                                            <p:tav tm="100000">
                                              <p:val>
                                                <p:strVal val="#ppt_w"/>
                                              </p:val>
                                            </p:tav>
                                          </p:tavLst>
                                        </p:anim>
                                        <p:anim calcmode="lin" valueType="num">
                                          <p:cBhvr>
                                            <p:cTn id="116" dur="2000" fill="hold"/>
                                            <p:tgtEl>
                                              <p:spTgt spid="37"/>
                                            </p:tgtEl>
                                            <p:attrNameLst>
                                              <p:attrName>ppt_h</p:attrName>
                                            </p:attrNameLst>
                                          </p:cBhvr>
                                          <p:tavLst>
                                            <p:tav tm="0">
                                              <p:val>
                                                <p:fltVal val="0"/>
                                              </p:val>
                                            </p:tav>
                                            <p:tav tm="100000">
                                              <p:val>
                                                <p:strVal val="#ppt_h"/>
                                              </p:val>
                                            </p:tav>
                                          </p:tavLst>
                                        </p:anim>
                                        <p:animEffect transition="in" filter="fade">
                                          <p:cBhvr>
                                            <p:cTn id="117" dur="2000"/>
                                            <p:tgtEl>
                                              <p:spTgt spid="37"/>
                                            </p:tgtEl>
                                          </p:cBhvr>
                                        </p:animEffect>
                                      </p:childTnLst>
                                    </p:cTn>
                                  </p:par>
                                  <p:par>
                                    <p:cTn id="118" presetID="53" presetClass="entr" presetSubtype="16" fill="hold" grpId="0" nodeType="withEffect">
                                      <p:stCondLst>
                                        <p:cond delay="0"/>
                                      </p:stCondLst>
                                      <p:childTnLst>
                                        <p:set>
                                          <p:cBhvr>
                                            <p:cTn id="119" dur="1" fill="hold">
                                              <p:stCondLst>
                                                <p:cond delay="0"/>
                                              </p:stCondLst>
                                            </p:cTn>
                                            <p:tgtEl>
                                              <p:spTgt spid="36"/>
                                            </p:tgtEl>
                                            <p:attrNameLst>
                                              <p:attrName>style.visibility</p:attrName>
                                            </p:attrNameLst>
                                          </p:cBhvr>
                                          <p:to>
                                            <p:strVal val="visible"/>
                                          </p:to>
                                        </p:set>
                                        <p:anim calcmode="lin" valueType="num">
                                          <p:cBhvr>
                                            <p:cTn id="120" dur="2000" fill="hold"/>
                                            <p:tgtEl>
                                              <p:spTgt spid="36"/>
                                            </p:tgtEl>
                                            <p:attrNameLst>
                                              <p:attrName>ppt_w</p:attrName>
                                            </p:attrNameLst>
                                          </p:cBhvr>
                                          <p:tavLst>
                                            <p:tav tm="0">
                                              <p:val>
                                                <p:fltVal val="0"/>
                                              </p:val>
                                            </p:tav>
                                            <p:tav tm="100000">
                                              <p:val>
                                                <p:strVal val="#ppt_w"/>
                                              </p:val>
                                            </p:tav>
                                          </p:tavLst>
                                        </p:anim>
                                        <p:anim calcmode="lin" valueType="num">
                                          <p:cBhvr>
                                            <p:cTn id="121" dur="2000" fill="hold"/>
                                            <p:tgtEl>
                                              <p:spTgt spid="36"/>
                                            </p:tgtEl>
                                            <p:attrNameLst>
                                              <p:attrName>ppt_h</p:attrName>
                                            </p:attrNameLst>
                                          </p:cBhvr>
                                          <p:tavLst>
                                            <p:tav tm="0">
                                              <p:val>
                                                <p:fltVal val="0"/>
                                              </p:val>
                                            </p:tav>
                                            <p:tav tm="100000">
                                              <p:val>
                                                <p:strVal val="#ppt_h"/>
                                              </p:val>
                                            </p:tav>
                                          </p:tavLst>
                                        </p:anim>
                                        <p:animEffect transition="in" filter="fade">
                                          <p:cBhvr>
                                            <p:cTn id="122" dur="2000"/>
                                            <p:tgtEl>
                                              <p:spTgt spid="36"/>
                                            </p:tgtEl>
                                          </p:cBhvr>
                                        </p:animEffect>
                                      </p:childTnLst>
                                    </p:cTn>
                                  </p:par>
                                  <p:par>
                                    <p:cTn id="123" presetID="53" presetClass="entr" presetSubtype="16" fill="hold" grpId="0" nodeType="withEffect">
                                      <p:stCondLst>
                                        <p:cond delay="0"/>
                                      </p:stCondLst>
                                      <p:childTnLst>
                                        <p:set>
                                          <p:cBhvr>
                                            <p:cTn id="124" dur="1" fill="hold">
                                              <p:stCondLst>
                                                <p:cond delay="0"/>
                                              </p:stCondLst>
                                            </p:cTn>
                                            <p:tgtEl>
                                              <p:spTgt spid="35"/>
                                            </p:tgtEl>
                                            <p:attrNameLst>
                                              <p:attrName>style.visibility</p:attrName>
                                            </p:attrNameLst>
                                          </p:cBhvr>
                                          <p:to>
                                            <p:strVal val="visible"/>
                                          </p:to>
                                        </p:set>
                                        <p:anim calcmode="lin" valueType="num">
                                          <p:cBhvr>
                                            <p:cTn id="125" dur="2000" fill="hold"/>
                                            <p:tgtEl>
                                              <p:spTgt spid="35"/>
                                            </p:tgtEl>
                                            <p:attrNameLst>
                                              <p:attrName>ppt_w</p:attrName>
                                            </p:attrNameLst>
                                          </p:cBhvr>
                                          <p:tavLst>
                                            <p:tav tm="0">
                                              <p:val>
                                                <p:fltVal val="0"/>
                                              </p:val>
                                            </p:tav>
                                            <p:tav tm="100000">
                                              <p:val>
                                                <p:strVal val="#ppt_w"/>
                                              </p:val>
                                            </p:tav>
                                          </p:tavLst>
                                        </p:anim>
                                        <p:anim calcmode="lin" valueType="num">
                                          <p:cBhvr>
                                            <p:cTn id="126" dur="2000" fill="hold"/>
                                            <p:tgtEl>
                                              <p:spTgt spid="35"/>
                                            </p:tgtEl>
                                            <p:attrNameLst>
                                              <p:attrName>ppt_h</p:attrName>
                                            </p:attrNameLst>
                                          </p:cBhvr>
                                          <p:tavLst>
                                            <p:tav tm="0">
                                              <p:val>
                                                <p:fltVal val="0"/>
                                              </p:val>
                                            </p:tav>
                                            <p:tav tm="100000">
                                              <p:val>
                                                <p:strVal val="#ppt_h"/>
                                              </p:val>
                                            </p:tav>
                                          </p:tavLst>
                                        </p:anim>
                                        <p:animEffect transition="in" filter="fade">
                                          <p:cBhvr>
                                            <p:cTn id="127" dur="2000"/>
                                            <p:tgtEl>
                                              <p:spTgt spid="35"/>
                                            </p:tgtEl>
                                          </p:cBhvr>
                                        </p:animEffect>
                                      </p:childTnLst>
                                    </p:cTn>
                                  </p:par>
                                  <p:par>
                                    <p:cTn id="128" presetID="6" presetClass="emph" presetSubtype="0" repeatCount="indefinite" fill="hold" nodeType="withEffect" p14:presetBounceEnd="50500">
                                      <p:stCondLst>
                                        <p:cond delay="0"/>
                                      </p:stCondLst>
                                      <p:childTnLst>
                                        <p:animScale p14:bounceEnd="50500">
                                          <p:cBhvr>
                                            <p:cTn id="129" dur="2000" fill="hold"/>
                                            <p:tgtEl>
                                              <p:spTgt spid="11"/>
                                            </p:tgtEl>
                                          </p:cBhvr>
                                          <p:by x="150000" y="150000"/>
                                        </p:animScale>
                                      </p:childTnLst>
                                    </p:cTn>
                                  </p:par>
                                  <p:par>
                                    <p:cTn id="130" presetID="6" presetClass="emph" presetSubtype="0" repeatCount="indefinite" fill="hold" nodeType="withEffect" p14:presetBounceEnd="50500">
                                      <p:stCondLst>
                                        <p:cond delay="0"/>
                                      </p:stCondLst>
                                      <p:childTnLst>
                                        <p:animScale p14:bounceEnd="50500">
                                          <p:cBhvr>
                                            <p:cTn id="131" dur="2000" fill="hold"/>
                                            <p:tgtEl>
                                              <p:spTgt spid="5"/>
                                            </p:tgtEl>
                                          </p:cBhvr>
                                          <p:by x="150000" y="150000"/>
                                        </p:animScale>
                                      </p:childTnLst>
                                    </p:cTn>
                                  </p:par>
                                  <p:par>
                                    <p:cTn id="132" presetID="6" presetClass="emph" presetSubtype="0" repeatCount="indefinite" fill="hold" grpId="1" nodeType="withEffect" p14:presetBounceEnd="50500">
                                      <p:stCondLst>
                                        <p:cond delay="0"/>
                                      </p:stCondLst>
                                      <p:childTnLst>
                                        <p:animScale p14:bounceEnd="50500">
                                          <p:cBhvr>
                                            <p:cTn id="133" dur="2000" fill="hold"/>
                                            <p:tgtEl>
                                              <p:spTgt spid="17"/>
                                            </p:tgtEl>
                                          </p:cBhvr>
                                          <p:by x="150000" y="150000"/>
                                        </p:animScale>
                                      </p:childTnLst>
                                    </p:cTn>
                                  </p:par>
                                  <p:par>
                                    <p:cTn id="134" presetID="6" presetClass="emph" presetSubtype="0" repeatCount="indefinite" fill="hold" grpId="1" nodeType="withEffect" p14:presetBounceEnd="50500">
                                      <p:stCondLst>
                                        <p:cond delay="0"/>
                                      </p:stCondLst>
                                      <p:childTnLst>
                                        <p:animScale p14:bounceEnd="50500">
                                          <p:cBhvr>
                                            <p:cTn id="135" dur="2000" fill="hold"/>
                                            <p:tgtEl>
                                              <p:spTgt spid="24"/>
                                            </p:tgtEl>
                                          </p:cBhvr>
                                          <p:by x="150000" y="150000"/>
                                        </p:animScale>
                                      </p:childTnLst>
                                    </p:cTn>
                                  </p:par>
                                  <p:par>
                                    <p:cTn id="136" presetID="6" presetClass="emph" presetSubtype="0" repeatCount="indefinite" fill="hold" grpId="1" nodeType="withEffect" p14:presetBounceEnd="50500">
                                      <p:stCondLst>
                                        <p:cond delay="0"/>
                                      </p:stCondLst>
                                      <p:childTnLst>
                                        <p:animScale p14:bounceEnd="50500">
                                          <p:cBhvr>
                                            <p:cTn id="137" dur="2000" fill="hold"/>
                                            <p:tgtEl>
                                              <p:spTgt spid="21"/>
                                            </p:tgtEl>
                                          </p:cBhvr>
                                          <p:by x="150000" y="150000"/>
                                        </p:animScale>
                                      </p:childTnLst>
                                    </p:cTn>
                                  </p:par>
                                  <p:par>
                                    <p:cTn id="138" presetID="6" presetClass="emph" presetSubtype="0" repeatCount="indefinite" fill="hold" grpId="1" nodeType="withEffect" p14:presetBounceEnd="50500">
                                      <p:stCondLst>
                                        <p:cond delay="0"/>
                                      </p:stCondLst>
                                      <p:childTnLst>
                                        <p:animScale p14:bounceEnd="50500">
                                          <p:cBhvr>
                                            <p:cTn id="139" dur="2000" fill="hold"/>
                                            <p:tgtEl>
                                              <p:spTgt spid="18"/>
                                            </p:tgtEl>
                                          </p:cBhvr>
                                          <p:by x="150000" y="150000"/>
                                        </p:animScale>
                                      </p:childTnLst>
                                    </p:cTn>
                                  </p:par>
                                  <p:par>
                                    <p:cTn id="140" presetID="6" presetClass="emph" presetSubtype="0" repeatCount="indefinite" fill="hold" grpId="1" nodeType="withEffect" p14:presetBounceEnd="50500">
                                      <p:stCondLst>
                                        <p:cond delay="0"/>
                                      </p:stCondLst>
                                      <p:childTnLst>
                                        <p:animScale p14:bounceEnd="50500">
                                          <p:cBhvr>
                                            <p:cTn id="141" dur="2000" fill="hold"/>
                                            <p:tgtEl>
                                              <p:spTgt spid="25"/>
                                            </p:tgtEl>
                                          </p:cBhvr>
                                          <p:by x="150000" y="150000"/>
                                        </p:animScale>
                                      </p:childTnLst>
                                    </p:cTn>
                                  </p:par>
                                  <p:par>
                                    <p:cTn id="142" presetID="6" presetClass="emph" presetSubtype="0" repeatCount="indefinite" fill="hold" grpId="1" nodeType="withEffect" p14:presetBounceEnd="50500">
                                      <p:stCondLst>
                                        <p:cond delay="0"/>
                                      </p:stCondLst>
                                      <p:childTnLst>
                                        <p:animScale p14:bounceEnd="50500">
                                          <p:cBhvr>
                                            <p:cTn id="143" dur="2000" fill="hold"/>
                                            <p:tgtEl>
                                              <p:spTgt spid="19"/>
                                            </p:tgtEl>
                                          </p:cBhvr>
                                          <p:by x="150000" y="150000"/>
                                        </p:animScale>
                                      </p:childTnLst>
                                    </p:cTn>
                                  </p:par>
                                  <p:par>
                                    <p:cTn id="144" presetID="6" presetClass="emph" presetSubtype="0" repeatCount="indefinite" fill="hold" grpId="1" nodeType="withEffect" p14:presetBounceEnd="50500">
                                      <p:stCondLst>
                                        <p:cond delay="0"/>
                                      </p:stCondLst>
                                      <p:childTnLst>
                                        <p:animScale p14:bounceEnd="50500">
                                          <p:cBhvr>
                                            <p:cTn id="145" dur="2000" fill="hold"/>
                                            <p:tgtEl>
                                              <p:spTgt spid="23"/>
                                            </p:tgtEl>
                                          </p:cBhvr>
                                          <p:by x="150000" y="150000"/>
                                        </p:animScale>
                                      </p:childTnLst>
                                    </p:cTn>
                                  </p:par>
                                  <p:par>
                                    <p:cTn id="146" presetID="6" presetClass="emph" presetSubtype="0" repeatCount="indefinite" fill="hold" grpId="1" nodeType="withEffect" p14:presetBounceEnd="50500">
                                      <p:stCondLst>
                                        <p:cond delay="0"/>
                                      </p:stCondLst>
                                      <p:childTnLst>
                                        <p:animScale p14:bounceEnd="50500">
                                          <p:cBhvr>
                                            <p:cTn id="147" dur="2000" fill="hold"/>
                                            <p:tgtEl>
                                              <p:spTgt spid="20"/>
                                            </p:tgtEl>
                                          </p:cBhvr>
                                          <p:by x="150000" y="150000"/>
                                        </p:animScale>
                                      </p:childTnLst>
                                    </p:cTn>
                                  </p:par>
                                  <p:par>
                                    <p:cTn id="148" presetID="6" presetClass="emph" presetSubtype="0" repeatCount="indefinite" fill="hold" grpId="1" nodeType="withEffect" p14:presetBounceEnd="50500">
                                      <p:stCondLst>
                                        <p:cond delay="0"/>
                                      </p:stCondLst>
                                      <p:childTnLst>
                                        <p:animScale p14:bounceEnd="50500">
                                          <p:cBhvr>
                                            <p:cTn id="149" dur="2000" fill="hold"/>
                                            <p:tgtEl>
                                              <p:spTgt spid="22"/>
                                            </p:tgtEl>
                                          </p:cBhvr>
                                          <p:by x="150000" y="150000"/>
                                        </p:animScale>
                                      </p:childTnLst>
                                    </p:cTn>
                                  </p:par>
                                  <p:par>
                                    <p:cTn id="150" presetID="6" presetClass="emph" presetSubtype="0" repeatCount="indefinite" fill="hold" grpId="1" nodeType="withEffect" p14:presetBounceEnd="50500">
                                      <p:stCondLst>
                                        <p:cond delay="0"/>
                                      </p:stCondLst>
                                      <p:childTnLst>
                                        <p:animScale p14:bounceEnd="50500">
                                          <p:cBhvr>
                                            <p:cTn id="151" dur="2000" fill="hold"/>
                                            <p:tgtEl>
                                              <p:spTgt spid="27"/>
                                            </p:tgtEl>
                                          </p:cBhvr>
                                          <p:by x="150000" y="150000"/>
                                        </p:animScale>
                                      </p:childTnLst>
                                    </p:cTn>
                                  </p:par>
                                  <p:par>
                                    <p:cTn id="152" presetID="6" presetClass="emph" presetSubtype="0" repeatCount="indefinite" fill="hold" grpId="1" nodeType="withEffect" p14:presetBounceEnd="50500">
                                      <p:stCondLst>
                                        <p:cond delay="0"/>
                                      </p:stCondLst>
                                      <p:childTnLst>
                                        <p:animScale p14:bounceEnd="50500">
                                          <p:cBhvr>
                                            <p:cTn id="153" dur="2000" fill="hold"/>
                                            <p:tgtEl>
                                              <p:spTgt spid="28"/>
                                            </p:tgtEl>
                                          </p:cBhvr>
                                          <p:by x="150000" y="150000"/>
                                        </p:animScale>
                                      </p:childTnLst>
                                    </p:cTn>
                                  </p:par>
                                  <p:par>
                                    <p:cTn id="154" presetID="6" presetClass="emph" presetSubtype="0" repeatCount="indefinite" fill="hold" grpId="1" nodeType="withEffect" p14:presetBounceEnd="50500">
                                      <p:stCondLst>
                                        <p:cond delay="0"/>
                                      </p:stCondLst>
                                      <p:childTnLst>
                                        <p:animScale p14:bounceEnd="50500">
                                          <p:cBhvr>
                                            <p:cTn id="155" dur="2000" fill="hold"/>
                                            <p:tgtEl>
                                              <p:spTgt spid="26"/>
                                            </p:tgtEl>
                                          </p:cBhvr>
                                          <p:by x="150000" y="150000"/>
                                        </p:animScale>
                                      </p:childTnLst>
                                    </p:cTn>
                                  </p:par>
                                  <p:par>
                                    <p:cTn id="156" presetID="6" presetClass="emph" presetSubtype="0" repeatCount="indefinite" fill="hold" grpId="1" nodeType="withEffect" p14:presetBounceEnd="50500">
                                      <p:stCondLst>
                                        <p:cond delay="0"/>
                                      </p:stCondLst>
                                      <p:childTnLst>
                                        <p:animScale p14:bounceEnd="50500">
                                          <p:cBhvr>
                                            <p:cTn id="157" dur="2000" fill="hold"/>
                                            <p:tgtEl>
                                              <p:spTgt spid="31"/>
                                            </p:tgtEl>
                                          </p:cBhvr>
                                          <p:by x="150000" y="150000"/>
                                        </p:animScale>
                                      </p:childTnLst>
                                    </p:cTn>
                                  </p:par>
                                  <p:par>
                                    <p:cTn id="158" presetID="6" presetClass="emph" presetSubtype="0" repeatCount="indefinite" fill="hold" grpId="1" nodeType="withEffect" p14:presetBounceEnd="50500">
                                      <p:stCondLst>
                                        <p:cond delay="0"/>
                                      </p:stCondLst>
                                      <p:childTnLst>
                                        <p:animScale p14:bounceEnd="50500">
                                          <p:cBhvr>
                                            <p:cTn id="159" dur="2000" fill="hold"/>
                                            <p:tgtEl>
                                              <p:spTgt spid="32"/>
                                            </p:tgtEl>
                                          </p:cBhvr>
                                          <p:by x="150000" y="150000"/>
                                        </p:animScale>
                                      </p:childTnLst>
                                    </p:cTn>
                                  </p:par>
                                  <p:par>
                                    <p:cTn id="160" presetID="6" presetClass="emph" presetSubtype="0" repeatCount="indefinite" fill="hold" grpId="1" nodeType="withEffect" p14:presetBounceEnd="50500">
                                      <p:stCondLst>
                                        <p:cond delay="0"/>
                                      </p:stCondLst>
                                      <p:childTnLst>
                                        <p:animScale p14:bounceEnd="50500">
                                          <p:cBhvr>
                                            <p:cTn id="161" dur="2000" fill="hold"/>
                                            <p:tgtEl>
                                              <p:spTgt spid="33"/>
                                            </p:tgtEl>
                                          </p:cBhvr>
                                          <p:by x="150000" y="150000"/>
                                        </p:animScale>
                                      </p:childTnLst>
                                    </p:cTn>
                                  </p:par>
                                  <p:par>
                                    <p:cTn id="162" presetID="6" presetClass="emph" presetSubtype="0" repeatCount="indefinite" fill="hold" grpId="1" nodeType="withEffect" p14:presetBounceEnd="50500">
                                      <p:stCondLst>
                                        <p:cond delay="0"/>
                                      </p:stCondLst>
                                      <p:childTnLst>
                                        <p:animScale p14:bounceEnd="50500">
                                          <p:cBhvr>
                                            <p:cTn id="163" dur="2000" fill="hold"/>
                                            <p:tgtEl>
                                              <p:spTgt spid="34"/>
                                            </p:tgtEl>
                                          </p:cBhvr>
                                          <p:by x="150000" y="150000"/>
                                        </p:animScale>
                                      </p:childTnLst>
                                    </p:cTn>
                                  </p:par>
                                  <p:par>
                                    <p:cTn id="164" presetID="6" presetClass="emph" presetSubtype="0" repeatCount="indefinite" fill="hold" grpId="1" nodeType="withEffect" p14:presetBounceEnd="50500">
                                      <p:stCondLst>
                                        <p:cond delay="0"/>
                                      </p:stCondLst>
                                      <p:childTnLst>
                                        <p:animScale p14:bounceEnd="50500">
                                          <p:cBhvr>
                                            <p:cTn id="165" dur="2000" fill="hold"/>
                                            <p:tgtEl>
                                              <p:spTgt spid="38"/>
                                            </p:tgtEl>
                                          </p:cBhvr>
                                          <p:by x="150000" y="150000"/>
                                        </p:animScale>
                                      </p:childTnLst>
                                    </p:cTn>
                                  </p:par>
                                  <p:par>
                                    <p:cTn id="166" presetID="6" presetClass="emph" presetSubtype="0" repeatCount="indefinite" fill="hold" grpId="1" nodeType="withEffect" p14:presetBounceEnd="50500">
                                      <p:stCondLst>
                                        <p:cond delay="0"/>
                                      </p:stCondLst>
                                      <p:childTnLst>
                                        <p:animScale p14:bounceEnd="50500">
                                          <p:cBhvr>
                                            <p:cTn id="167" dur="2000" fill="hold"/>
                                            <p:tgtEl>
                                              <p:spTgt spid="37"/>
                                            </p:tgtEl>
                                          </p:cBhvr>
                                          <p:by x="150000" y="150000"/>
                                        </p:animScale>
                                      </p:childTnLst>
                                    </p:cTn>
                                  </p:par>
                                  <p:par>
                                    <p:cTn id="168" presetID="6" presetClass="emph" presetSubtype="0" repeatCount="indefinite" fill="hold" grpId="1" nodeType="withEffect" p14:presetBounceEnd="50500">
                                      <p:stCondLst>
                                        <p:cond delay="0"/>
                                      </p:stCondLst>
                                      <p:childTnLst>
                                        <p:animScale p14:bounceEnd="50500">
                                          <p:cBhvr>
                                            <p:cTn id="169" dur="2000" fill="hold"/>
                                            <p:tgtEl>
                                              <p:spTgt spid="36"/>
                                            </p:tgtEl>
                                          </p:cBhvr>
                                          <p:by x="150000" y="150000"/>
                                        </p:animScale>
                                      </p:childTnLst>
                                    </p:cTn>
                                  </p:par>
                                  <p:par>
                                    <p:cTn id="170" presetID="6" presetClass="emph" presetSubtype="0" repeatCount="indefinite" fill="hold" grpId="1" nodeType="withEffect" p14:presetBounceEnd="50500">
                                      <p:stCondLst>
                                        <p:cond delay="0"/>
                                      </p:stCondLst>
                                      <p:childTnLst>
                                        <p:animScale p14:bounceEnd="50500">
                                          <p:cBhvr>
                                            <p:cTn id="171" dur="2000" fill="hold"/>
                                            <p:tgtEl>
                                              <p:spTgt spid="35"/>
                                            </p:tgtEl>
                                          </p:cBhvr>
                                          <p:by x="150000" y="150000"/>
                                        </p:animScale>
                                      </p:childTnLst>
                                    </p:cTn>
                                  </p:par>
                                </p:childTnLst>
                              </p:cTn>
                            </p:par>
                            <p:par>
                              <p:cTn id="172" fill="hold">
                                <p:stCondLst>
                                  <p:cond delay="4000"/>
                                </p:stCondLst>
                                <p:childTnLst>
                                  <p:par>
                                    <p:cTn id="173" presetID="42" presetClass="path" presetSubtype="0" accel="50000" decel="50000" fill="hold" nodeType="afterEffect">
                                      <p:stCondLst>
                                        <p:cond delay="0"/>
                                      </p:stCondLst>
                                      <p:childTnLst>
                                        <p:animMotion origin="layout" path="M 4.375E-6 -4.44444E-6 L -0.89935 1.21528 " pathEditMode="relative" rAng="0" ptsTypes="AA">
                                          <p:cBhvr>
                                            <p:cTn id="174" dur="3000" fill="hold"/>
                                            <p:tgtEl>
                                              <p:spTgt spid="39"/>
                                            </p:tgtEl>
                                            <p:attrNameLst>
                                              <p:attrName>ppt_x</p:attrName>
                                              <p:attrName>ppt_y</p:attrName>
                                            </p:attrNameLst>
                                          </p:cBhvr>
                                          <p:rCtr x="-44974" y="60764"/>
                                        </p:animMotion>
                                      </p:childTnLst>
                                    </p:cTn>
                                  </p:par>
                                  <p:par>
                                    <p:cTn id="175" presetID="42" presetClass="path" presetSubtype="0" accel="50000" decel="50000" fill="hold" nodeType="withEffect">
                                      <p:stCondLst>
                                        <p:cond delay="0"/>
                                      </p:stCondLst>
                                      <p:childTnLst>
                                        <p:animMotion origin="layout" path="M -4.16667E-6 1.48148E-6 L 0.99115 1.19398 " pathEditMode="relative" rAng="0" ptsTypes="AA">
                                          <p:cBhvr>
                                            <p:cTn id="176" dur="3000" fill="hold"/>
                                            <p:tgtEl>
                                              <p:spTgt spid="30"/>
                                            </p:tgtEl>
                                            <p:attrNameLst>
                                              <p:attrName>ppt_x</p:attrName>
                                              <p:attrName>ppt_y</p:attrName>
                                            </p:attrNameLst>
                                          </p:cBhvr>
                                          <p:rCtr x="49557" y="59699"/>
                                        </p:animMotion>
                                      </p:childTnLst>
                                    </p:cTn>
                                  </p:par>
                                  <p:par>
                                    <p:cTn id="177" presetID="42" presetClass="path" presetSubtype="0" accel="50000" decel="50000" fill="hold" nodeType="withEffect">
                                      <p:stCondLst>
                                        <p:cond delay="0"/>
                                      </p:stCondLst>
                                      <p:childTnLst>
                                        <p:animMotion origin="layout" path="M 0.01836 0.02801 L -0.79218 -1.39282 " pathEditMode="relative" rAng="0" ptsTypes="AA">
                                          <p:cBhvr>
                                            <p:cTn id="178" dur="3000" fill="hold"/>
                                            <p:tgtEl>
                                              <p:spTgt spid="41"/>
                                            </p:tgtEl>
                                            <p:attrNameLst>
                                              <p:attrName>ppt_x</p:attrName>
                                              <p:attrName>ppt_y</p:attrName>
                                            </p:attrNameLst>
                                          </p:cBhvr>
                                          <p:rCtr x="-40534" y="-71042"/>
                                        </p:animMotion>
                                      </p:childTnLst>
                                    </p:cTn>
                                  </p:par>
                                  <p:par>
                                    <p:cTn id="179" presetID="42" presetClass="path" presetSubtype="0" accel="50000" decel="50000" fill="hold" nodeType="withEffect">
                                      <p:stCondLst>
                                        <p:cond delay="0"/>
                                      </p:stCondLst>
                                      <p:childTnLst>
                                        <p:animMotion origin="layout" path="M 0.04896 0.14144 L 1.03568 -1.43634 " pathEditMode="relative" rAng="0" ptsTypes="AA">
                                          <p:cBhvr>
                                            <p:cTn id="180" dur="3000" fill="hold"/>
                                            <p:tgtEl>
                                              <p:spTgt spid="40"/>
                                            </p:tgtEl>
                                            <p:attrNameLst>
                                              <p:attrName>ppt_x</p:attrName>
                                              <p:attrName>ppt_y</p:attrName>
                                            </p:attrNameLst>
                                          </p:cBhvr>
                                          <p:rCtr x="49336" y="-7888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7" grpId="0" animBg="1"/>
          <p:bldP spid="27" grpId="1" animBg="1"/>
          <p:bldP spid="28" grpId="0" animBg="1"/>
          <p:bldP spid="28" grpId="1" animBg="1"/>
          <p:bldP spid="26" grpId="0" animBg="1"/>
          <p:bldP spid="2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4" grpId="0"/>
          <p:bldP spid="2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par>
                                    <p:cTn id="10" presetID="2" presetClass="entr" presetSubtype="8" fill="hold" grpId="0" nodeType="withEffect">
                                      <p:stCondLst>
                                        <p:cond delay="200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2000" fill="hold"/>
                                            <p:tgtEl>
                                              <p:spTgt spid="4"/>
                                            </p:tgtEl>
                                            <p:attrNameLst>
                                              <p:attrName>ppt_x</p:attrName>
                                            </p:attrNameLst>
                                          </p:cBhvr>
                                          <p:tavLst>
                                            <p:tav tm="0">
                                              <p:val>
                                                <p:strVal val="0-#ppt_w/2"/>
                                              </p:val>
                                            </p:tav>
                                            <p:tav tm="100000">
                                              <p:val>
                                                <p:strVal val="#ppt_x"/>
                                              </p:val>
                                            </p:tav>
                                          </p:tavLst>
                                        </p:anim>
                                        <p:anim calcmode="lin" valueType="num">
                                          <p:cBhvr additive="base">
                                            <p:cTn id="13" dur="2000" fill="hold"/>
                                            <p:tgtEl>
                                              <p:spTgt spid="4"/>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2000"/>
                                      </p:stCondLst>
                                      <p:childTnLst>
                                        <p:set>
                                          <p:cBhvr>
                                            <p:cTn id="15" dur="1" fill="hold">
                                              <p:stCondLst>
                                                <p:cond delay="0"/>
                                              </p:stCondLst>
                                            </p:cTn>
                                            <p:tgtEl>
                                              <p:spTgt spid="29"/>
                                            </p:tgtEl>
                                            <p:attrNameLst>
                                              <p:attrName>style.visibility</p:attrName>
                                            </p:attrNameLst>
                                          </p:cBhvr>
                                          <p:to>
                                            <p:strVal val="visible"/>
                                          </p:to>
                                        </p:set>
                                        <p:anim calcmode="lin" valueType="num">
                                          <p:cBhvr additive="base">
                                            <p:cTn id="16" dur="2000" fill="hold"/>
                                            <p:tgtEl>
                                              <p:spTgt spid="29"/>
                                            </p:tgtEl>
                                            <p:attrNameLst>
                                              <p:attrName>ppt_x</p:attrName>
                                            </p:attrNameLst>
                                          </p:cBhvr>
                                          <p:tavLst>
                                            <p:tav tm="0">
                                              <p:val>
                                                <p:strVal val="1+#ppt_w/2"/>
                                              </p:val>
                                            </p:tav>
                                            <p:tav tm="100000">
                                              <p:val>
                                                <p:strVal val="#ppt_x"/>
                                              </p:val>
                                            </p:tav>
                                          </p:tavLst>
                                        </p:anim>
                                        <p:anim calcmode="lin" valueType="num">
                                          <p:cBhvr additive="base">
                                            <p:cTn id="17" dur="2000" fill="hold"/>
                                            <p:tgtEl>
                                              <p:spTgt spid="29"/>
                                            </p:tgtEl>
                                            <p:attrNameLst>
                                              <p:attrName>ppt_y</p:attrName>
                                            </p:attrNameLst>
                                          </p:cBhvr>
                                          <p:tavLst>
                                            <p:tav tm="0">
                                              <p:val>
                                                <p:strVal val="#ppt_y"/>
                                              </p:val>
                                            </p:tav>
                                            <p:tav tm="100000">
                                              <p:val>
                                                <p:strVal val="#ppt_y"/>
                                              </p:val>
                                            </p:tav>
                                          </p:tavLst>
                                        </p:anim>
                                      </p:childTnLst>
                                    </p:cTn>
                                  </p:par>
                                  <p:par>
                                    <p:cTn id="18" presetID="53" presetClass="entr" presetSubtype="16"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2000" fill="hold"/>
                                            <p:tgtEl>
                                              <p:spTgt spid="11"/>
                                            </p:tgtEl>
                                            <p:attrNameLst>
                                              <p:attrName>ppt_w</p:attrName>
                                            </p:attrNameLst>
                                          </p:cBhvr>
                                          <p:tavLst>
                                            <p:tav tm="0">
                                              <p:val>
                                                <p:fltVal val="0"/>
                                              </p:val>
                                            </p:tav>
                                            <p:tav tm="100000">
                                              <p:val>
                                                <p:strVal val="#ppt_w"/>
                                              </p:val>
                                            </p:tav>
                                          </p:tavLst>
                                        </p:anim>
                                        <p:anim calcmode="lin" valueType="num">
                                          <p:cBhvr>
                                            <p:cTn id="21" dur="2000" fill="hold"/>
                                            <p:tgtEl>
                                              <p:spTgt spid="11"/>
                                            </p:tgtEl>
                                            <p:attrNameLst>
                                              <p:attrName>ppt_h</p:attrName>
                                            </p:attrNameLst>
                                          </p:cBhvr>
                                          <p:tavLst>
                                            <p:tav tm="0">
                                              <p:val>
                                                <p:fltVal val="0"/>
                                              </p:val>
                                            </p:tav>
                                            <p:tav tm="100000">
                                              <p:val>
                                                <p:strVal val="#ppt_h"/>
                                              </p:val>
                                            </p:tav>
                                          </p:tavLst>
                                        </p:anim>
                                        <p:animEffect transition="in" filter="fade">
                                          <p:cBhvr>
                                            <p:cTn id="22" dur="2000"/>
                                            <p:tgtEl>
                                              <p:spTgt spid="11"/>
                                            </p:tgtEl>
                                          </p:cBhvr>
                                        </p:animEffect>
                                      </p:childTnLst>
                                    </p:cTn>
                                  </p:par>
                                  <p:par>
                                    <p:cTn id="23" presetID="53" presetClass="entr" presetSubtype="16"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2000" fill="hold"/>
                                            <p:tgtEl>
                                              <p:spTgt spid="5"/>
                                            </p:tgtEl>
                                            <p:attrNameLst>
                                              <p:attrName>ppt_w</p:attrName>
                                            </p:attrNameLst>
                                          </p:cBhvr>
                                          <p:tavLst>
                                            <p:tav tm="0">
                                              <p:val>
                                                <p:fltVal val="0"/>
                                              </p:val>
                                            </p:tav>
                                            <p:tav tm="100000">
                                              <p:val>
                                                <p:strVal val="#ppt_w"/>
                                              </p:val>
                                            </p:tav>
                                          </p:tavLst>
                                        </p:anim>
                                        <p:anim calcmode="lin" valueType="num">
                                          <p:cBhvr>
                                            <p:cTn id="26" dur="2000" fill="hold"/>
                                            <p:tgtEl>
                                              <p:spTgt spid="5"/>
                                            </p:tgtEl>
                                            <p:attrNameLst>
                                              <p:attrName>ppt_h</p:attrName>
                                            </p:attrNameLst>
                                          </p:cBhvr>
                                          <p:tavLst>
                                            <p:tav tm="0">
                                              <p:val>
                                                <p:fltVal val="0"/>
                                              </p:val>
                                            </p:tav>
                                            <p:tav tm="100000">
                                              <p:val>
                                                <p:strVal val="#ppt_h"/>
                                              </p:val>
                                            </p:tav>
                                          </p:tavLst>
                                        </p:anim>
                                        <p:animEffect transition="in" filter="fade">
                                          <p:cBhvr>
                                            <p:cTn id="27" dur="2000"/>
                                            <p:tgtEl>
                                              <p:spTgt spid="5"/>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p:cTn id="30" dur="2000" fill="hold"/>
                                            <p:tgtEl>
                                              <p:spTgt spid="17"/>
                                            </p:tgtEl>
                                            <p:attrNameLst>
                                              <p:attrName>ppt_w</p:attrName>
                                            </p:attrNameLst>
                                          </p:cBhvr>
                                          <p:tavLst>
                                            <p:tav tm="0">
                                              <p:val>
                                                <p:fltVal val="0"/>
                                              </p:val>
                                            </p:tav>
                                            <p:tav tm="100000">
                                              <p:val>
                                                <p:strVal val="#ppt_w"/>
                                              </p:val>
                                            </p:tav>
                                          </p:tavLst>
                                        </p:anim>
                                        <p:anim calcmode="lin" valueType="num">
                                          <p:cBhvr>
                                            <p:cTn id="31" dur="2000" fill="hold"/>
                                            <p:tgtEl>
                                              <p:spTgt spid="17"/>
                                            </p:tgtEl>
                                            <p:attrNameLst>
                                              <p:attrName>ppt_h</p:attrName>
                                            </p:attrNameLst>
                                          </p:cBhvr>
                                          <p:tavLst>
                                            <p:tav tm="0">
                                              <p:val>
                                                <p:fltVal val="0"/>
                                              </p:val>
                                            </p:tav>
                                            <p:tav tm="100000">
                                              <p:val>
                                                <p:strVal val="#ppt_h"/>
                                              </p:val>
                                            </p:tav>
                                          </p:tavLst>
                                        </p:anim>
                                        <p:animEffect transition="in" filter="fade">
                                          <p:cBhvr>
                                            <p:cTn id="32" dur="2000"/>
                                            <p:tgtEl>
                                              <p:spTgt spid="17"/>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2000" fill="hold"/>
                                            <p:tgtEl>
                                              <p:spTgt spid="24"/>
                                            </p:tgtEl>
                                            <p:attrNameLst>
                                              <p:attrName>ppt_w</p:attrName>
                                            </p:attrNameLst>
                                          </p:cBhvr>
                                          <p:tavLst>
                                            <p:tav tm="0">
                                              <p:val>
                                                <p:fltVal val="0"/>
                                              </p:val>
                                            </p:tav>
                                            <p:tav tm="100000">
                                              <p:val>
                                                <p:strVal val="#ppt_w"/>
                                              </p:val>
                                            </p:tav>
                                          </p:tavLst>
                                        </p:anim>
                                        <p:anim calcmode="lin" valueType="num">
                                          <p:cBhvr>
                                            <p:cTn id="36" dur="2000" fill="hold"/>
                                            <p:tgtEl>
                                              <p:spTgt spid="24"/>
                                            </p:tgtEl>
                                            <p:attrNameLst>
                                              <p:attrName>ppt_h</p:attrName>
                                            </p:attrNameLst>
                                          </p:cBhvr>
                                          <p:tavLst>
                                            <p:tav tm="0">
                                              <p:val>
                                                <p:fltVal val="0"/>
                                              </p:val>
                                            </p:tav>
                                            <p:tav tm="100000">
                                              <p:val>
                                                <p:strVal val="#ppt_h"/>
                                              </p:val>
                                            </p:tav>
                                          </p:tavLst>
                                        </p:anim>
                                        <p:animEffect transition="in" filter="fade">
                                          <p:cBhvr>
                                            <p:cTn id="37" dur="2000"/>
                                            <p:tgtEl>
                                              <p:spTgt spid="24"/>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cBhvr>
                                            <p:cTn id="40" dur="2000" fill="hold"/>
                                            <p:tgtEl>
                                              <p:spTgt spid="21"/>
                                            </p:tgtEl>
                                            <p:attrNameLst>
                                              <p:attrName>ppt_w</p:attrName>
                                            </p:attrNameLst>
                                          </p:cBhvr>
                                          <p:tavLst>
                                            <p:tav tm="0">
                                              <p:val>
                                                <p:fltVal val="0"/>
                                              </p:val>
                                            </p:tav>
                                            <p:tav tm="100000">
                                              <p:val>
                                                <p:strVal val="#ppt_w"/>
                                              </p:val>
                                            </p:tav>
                                          </p:tavLst>
                                        </p:anim>
                                        <p:anim calcmode="lin" valueType="num">
                                          <p:cBhvr>
                                            <p:cTn id="41" dur="2000" fill="hold"/>
                                            <p:tgtEl>
                                              <p:spTgt spid="21"/>
                                            </p:tgtEl>
                                            <p:attrNameLst>
                                              <p:attrName>ppt_h</p:attrName>
                                            </p:attrNameLst>
                                          </p:cBhvr>
                                          <p:tavLst>
                                            <p:tav tm="0">
                                              <p:val>
                                                <p:fltVal val="0"/>
                                              </p:val>
                                            </p:tav>
                                            <p:tav tm="100000">
                                              <p:val>
                                                <p:strVal val="#ppt_h"/>
                                              </p:val>
                                            </p:tav>
                                          </p:tavLst>
                                        </p:anim>
                                        <p:animEffect transition="in" filter="fade">
                                          <p:cBhvr>
                                            <p:cTn id="42" dur="2000"/>
                                            <p:tgtEl>
                                              <p:spTgt spid="21"/>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p:cTn id="45" dur="2000" fill="hold"/>
                                            <p:tgtEl>
                                              <p:spTgt spid="18"/>
                                            </p:tgtEl>
                                            <p:attrNameLst>
                                              <p:attrName>ppt_w</p:attrName>
                                            </p:attrNameLst>
                                          </p:cBhvr>
                                          <p:tavLst>
                                            <p:tav tm="0">
                                              <p:val>
                                                <p:fltVal val="0"/>
                                              </p:val>
                                            </p:tav>
                                            <p:tav tm="100000">
                                              <p:val>
                                                <p:strVal val="#ppt_w"/>
                                              </p:val>
                                            </p:tav>
                                          </p:tavLst>
                                        </p:anim>
                                        <p:anim calcmode="lin" valueType="num">
                                          <p:cBhvr>
                                            <p:cTn id="46" dur="2000" fill="hold"/>
                                            <p:tgtEl>
                                              <p:spTgt spid="18"/>
                                            </p:tgtEl>
                                            <p:attrNameLst>
                                              <p:attrName>ppt_h</p:attrName>
                                            </p:attrNameLst>
                                          </p:cBhvr>
                                          <p:tavLst>
                                            <p:tav tm="0">
                                              <p:val>
                                                <p:fltVal val="0"/>
                                              </p:val>
                                            </p:tav>
                                            <p:tav tm="100000">
                                              <p:val>
                                                <p:strVal val="#ppt_h"/>
                                              </p:val>
                                            </p:tav>
                                          </p:tavLst>
                                        </p:anim>
                                        <p:animEffect transition="in" filter="fade">
                                          <p:cBhvr>
                                            <p:cTn id="47" dur="2000"/>
                                            <p:tgtEl>
                                              <p:spTgt spid="18"/>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25"/>
                                            </p:tgtEl>
                                            <p:attrNameLst>
                                              <p:attrName>style.visibility</p:attrName>
                                            </p:attrNameLst>
                                          </p:cBhvr>
                                          <p:to>
                                            <p:strVal val="visible"/>
                                          </p:to>
                                        </p:set>
                                        <p:anim calcmode="lin" valueType="num">
                                          <p:cBhvr>
                                            <p:cTn id="50" dur="2000" fill="hold"/>
                                            <p:tgtEl>
                                              <p:spTgt spid="25"/>
                                            </p:tgtEl>
                                            <p:attrNameLst>
                                              <p:attrName>ppt_w</p:attrName>
                                            </p:attrNameLst>
                                          </p:cBhvr>
                                          <p:tavLst>
                                            <p:tav tm="0">
                                              <p:val>
                                                <p:fltVal val="0"/>
                                              </p:val>
                                            </p:tav>
                                            <p:tav tm="100000">
                                              <p:val>
                                                <p:strVal val="#ppt_w"/>
                                              </p:val>
                                            </p:tav>
                                          </p:tavLst>
                                        </p:anim>
                                        <p:anim calcmode="lin" valueType="num">
                                          <p:cBhvr>
                                            <p:cTn id="51" dur="2000" fill="hold"/>
                                            <p:tgtEl>
                                              <p:spTgt spid="25"/>
                                            </p:tgtEl>
                                            <p:attrNameLst>
                                              <p:attrName>ppt_h</p:attrName>
                                            </p:attrNameLst>
                                          </p:cBhvr>
                                          <p:tavLst>
                                            <p:tav tm="0">
                                              <p:val>
                                                <p:fltVal val="0"/>
                                              </p:val>
                                            </p:tav>
                                            <p:tav tm="100000">
                                              <p:val>
                                                <p:strVal val="#ppt_h"/>
                                              </p:val>
                                            </p:tav>
                                          </p:tavLst>
                                        </p:anim>
                                        <p:animEffect transition="in" filter="fade">
                                          <p:cBhvr>
                                            <p:cTn id="52" dur="2000"/>
                                            <p:tgtEl>
                                              <p:spTgt spid="25"/>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p:cTn id="55" dur="2000" fill="hold"/>
                                            <p:tgtEl>
                                              <p:spTgt spid="19"/>
                                            </p:tgtEl>
                                            <p:attrNameLst>
                                              <p:attrName>ppt_w</p:attrName>
                                            </p:attrNameLst>
                                          </p:cBhvr>
                                          <p:tavLst>
                                            <p:tav tm="0">
                                              <p:val>
                                                <p:fltVal val="0"/>
                                              </p:val>
                                            </p:tav>
                                            <p:tav tm="100000">
                                              <p:val>
                                                <p:strVal val="#ppt_w"/>
                                              </p:val>
                                            </p:tav>
                                          </p:tavLst>
                                        </p:anim>
                                        <p:anim calcmode="lin" valueType="num">
                                          <p:cBhvr>
                                            <p:cTn id="56" dur="2000" fill="hold"/>
                                            <p:tgtEl>
                                              <p:spTgt spid="19"/>
                                            </p:tgtEl>
                                            <p:attrNameLst>
                                              <p:attrName>ppt_h</p:attrName>
                                            </p:attrNameLst>
                                          </p:cBhvr>
                                          <p:tavLst>
                                            <p:tav tm="0">
                                              <p:val>
                                                <p:fltVal val="0"/>
                                              </p:val>
                                            </p:tav>
                                            <p:tav tm="100000">
                                              <p:val>
                                                <p:strVal val="#ppt_h"/>
                                              </p:val>
                                            </p:tav>
                                          </p:tavLst>
                                        </p:anim>
                                        <p:animEffect transition="in" filter="fade">
                                          <p:cBhvr>
                                            <p:cTn id="57" dur="2000"/>
                                            <p:tgtEl>
                                              <p:spTgt spid="19"/>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23"/>
                                            </p:tgtEl>
                                            <p:attrNameLst>
                                              <p:attrName>style.visibility</p:attrName>
                                            </p:attrNameLst>
                                          </p:cBhvr>
                                          <p:to>
                                            <p:strVal val="visible"/>
                                          </p:to>
                                        </p:set>
                                        <p:anim calcmode="lin" valueType="num">
                                          <p:cBhvr>
                                            <p:cTn id="60" dur="2000" fill="hold"/>
                                            <p:tgtEl>
                                              <p:spTgt spid="23"/>
                                            </p:tgtEl>
                                            <p:attrNameLst>
                                              <p:attrName>ppt_w</p:attrName>
                                            </p:attrNameLst>
                                          </p:cBhvr>
                                          <p:tavLst>
                                            <p:tav tm="0">
                                              <p:val>
                                                <p:fltVal val="0"/>
                                              </p:val>
                                            </p:tav>
                                            <p:tav tm="100000">
                                              <p:val>
                                                <p:strVal val="#ppt_w"/>
                                              </p:val>
                                            </p:tav>
                                          </p:tavLst>
                                        </p:anim>
                                        <p:anim calcmode="lin" valueType="num">
                                          <p:cBhvr>
                                            <p:cTn id="61" dur="2000" fill="hold"/>
                                            <p:tgtEl>
                                              <p:spTgt spid="23"/>
                                            </p:tgtEl>
                                            <p:attrNameLst>
                                              <p:attrName>ppt_h</p:attrName>
                                            </p:attrNameLst>
                                          </p:cBhvr>
                                          <p:tavLst>
                                            <p:tav tm="0">
                                              <p:val>
                                                <p:fltVal val="0"/>
                                              </p:val>
                                            </p:tav>
                                            <p:tav tm="100000">
                                              <p:val>
                                                <p:strVal val="#ppt_h"/>
                                              </p:val>
                                            </p:tav>
                                          </p:tavLst>
                                        </p:anim>
                                        <p:animEffect transition="in" filter="fade">
                                          <p:cBhvr>
                                            <p:cTn id="62" dur="2000"/>
                                            <p:tgtEl>
                                              <p:spTgt spid="23"/>
                                            </p:tgtEl>
                                          </p:cBhvr>
                                        </p:animEffect>
                                      </p:childTnLst>
                                    </p:cTn>
                                  </p:par>
                                  <p:par>
                                    <p:cTn id="63" presetID="53" presetClass="entr" presetSubtype="16" fill="hold" grpId="0" nodeType="withEffect">
                                      <p:stCondLst>
                                        <p:cond delay="0"/>
                                      </p:stCondLst>
                                      <p:childTnLst>
                                        <p:set>
                                          <p:cBhvr>
                                            <p:cTn id="64" dur="1" fill="hold">
                                              <p:stCondLst>
                                                <p:cond delay="0"/>
                                              </p:stCondLst>
                                            </p:cTn>
                                            <p:tgtEl>
                                              <p:spTgt spid="20"/>
                                            </p:tgtEl>
                                            <p:attrNameLst>
                                              <p:attrName>style.visibility</p:attrName>
                                            </p:attrNameLst>
                                          </p:cBhvr>
                                          <p:to>
                                            <p:strVal val="visible"/>
                                          </p:to>
                                        </p:set>
                                        <p:anim calcmode="lin" valueType="num">
                                          <p:cBhvr>
                                            <p:cTn id="65" dur="2000" fill="hold"/>
                                            <p:tgtEl>
                                              <p:spTgt spid="20"/>
                                            </p:tgtEl>
                                            <p:attrNameLst>
                                              <p:attrName>ppt_w</p:attrName>
                                            </p:attrNameLst>
                                          </p:cBhvr>
                                          <p:tavLst>
                                            <p:tav tm="0">
                                              <p:val>
                                                <p:fltVal val="0"/>
                                              </p:val>
                                            </p:tav>
                                            <p:tav tm="100000">
                                              <p:val>
                                                <p:strVal val="#ppt_w"/>
                                              </p:val>
                                            </p:tav>
                                          </p:tavLst>
                                        </p:anim>
                                        <p:anim calcmode="lin" valueType="num">
                                          <p:cBhvr>
                                            <p:cTn id="66" dur="2000" fill="hold"/>
                                            <p:tgtEl>
                                              <p:spTgt spid="20"/>
                                            </p:tgtEl>
                                            <p:attrNameLst>
                                              <p:attrName>ppt_h</p:attrName>
                                            </p:attrNameLst>
                                          </p:cBhvr>
                                          <p:tavLst>
                                            <p:tav tm="0">
                                              <p:val>
                                                <p:fltVal val="0"/>
                                              </p:val>
                                            </p:tav>
                                            <p:tav tm="100000">
                                              <p:val>
                                                <p:strVal val="#ppt_h"/>
                                              </p:val>
                                            </p:tav>
                                          </p:tavLst>
                                        </p:anim>
                                        <p:animEffect transition="in" filter="fade">
                                          <p:cBhvr>
                                            <p:cTn id="67" dur="2000"/>
                                            <p:tgtEl>
                                              <p:spTgt spid="20"/>
                                            </p:tgtEl>
                                          </p:cBhvr>
                                        </p:animEffect>
                                      </p:childTnLst>
                                    </p:cTn>
                                  </p:par>
                                  <p:par>
                                    <p:cTn id="68" presetID="53" presetClass="entr" presetSubtype="16" fill="hold" grpId="0" nodeType="withEffect">
                                      <p:stCondLst>
                                        <p:cond delay="0"/>
                                      </p:stCondLst>
                                      <p:childTnLst>
                                        <p:set>
                                          <p:cBhvr>
                                            <p:cTn id="69" dur="1" fill="hold">
                                              <p:stCondLst>
                                                <p:cond delay="0"/>
                                              </p:stCondLst>
                                            </p:cTn>
                                            <p:tgtEl>
                                              <p:spTgt spid="22"/>
                                            </p:tgtEl>
                                            <p:attrNameLst>
                                              <p:attrName>style.visibility</p:attrName>
                                            </p:attrNameLst>
                                          </p:cBhvr>
                                          <p:to>
                                            <p:strVal val="visible"/>
                                          </p:to>
                                        </p:set>
                                        <p:anim calcmode="lin" valueType="num">
                                          <p:cBhvr>
                                            <p:cTn id="70" dur="2000" fill="hold"/>
                                            <p:tgtEl>
                                              <p:spTgt spid="22"/>
                                            </p:tgtEl>
                                            <p:attrNameLst>
                                              <p:attrName>ppt_w</p:attrName>
                                            </p:attrNameLst>
                                          </p:cBhvr>
                                          <p:tavLst>
                                            <p:tav tm="0">
                                              <p:val>
                                                <p:fltVal val="0"/>
                                              </p:val>
                                            </p:tav>
                                            <p:tav tm="100000">
                                              <p:val>
                                                <p:strVal val="#ppt_w"/>
                                              </p:val>
                                            </p:tav>
                                          </p:tavLst>
                                        </p:anim>
                                        <p:anim calcmode="lin" valueType="num">
                                          <p:cBhvr>
                                            <p:cTn id="71" dur="2000" fill="hold"/>
                                            <p:tgtEl>
                                              <p:spTgt spid="22"/>
                                            </p:tgtEl>
                                            <p:attrNameLst>
                                              <p:attrName>ppt_h</p:attrName>
                                            </p:attrNameLst>
                                          </p:cBhvr>
                                          <p:tavLst>
                                            <p:tav tm="0">
                                              <p:val>
                                                <p:fltVal val="0"/>
                                              </p:val>
                                            </p:tav>
                                            <p:tav tm="100000">
                                              <p:val>
                                                <p:strVal val="#ppt_h"/>
                                              </p:val>
                                            </p:tav>
                                          </p:tavLst>
                                        </p:anim>
                                        <p:animEffect transition="in" filter="fade">
                                          <p:cBhvr>
                                            <p:cTn id="72" dur="2000"/>
                                            <p:tgtEl>
                                              <p:spTgt spid="22"/>
                                            </p:tgtEl>
                                          </p:cBhvr>
                                        </p:animEffect>
                                      </p:childTnLst>
                                    </p:cTn>
                                  </p:par>
                                  <p:par>
                                    <p:cTn id="73" presetID="53" presetClass="entr" presetSubtype="16" fill="hold" grpId="0" nodeType="withEffect">
                                      <p:stCondLst>
                                        <p:cond delay="0"/>
                                      </p:stCondLst>
                                      <p:childTnLst>
                                        <p:set>
                                          <p:cBhvr>
                                            <p:cTn id="74" dur="1" fill="hold">
                                              <p:stCondLst>
                                                <p:cond delay="0"/>
                                              </p:stCondLst>
                                            </p:cTn>
                                            <p:tgtEl>
                                              <p:spTgt spid="27"/>
                                            </p:tgtEl>
                                            <p:attrNameLst>
                                              <p:attrName>style.visibility</p:attrName>
                                            </p:attrNameLst>
                                          </p:cBhvr>
                                          <p:to>
                                            <p:strVal val="visible"/>
                                          </p:to>
                                        </p:set>
                                        <p:anim calcmode="lin" valueType="num">
                                          <p:cBhvr>
                                            <p:cTn id="75" dur="2000" fill="hold"/>
                                            <p:tgtEl>
                                              <p:spTgt spid="27"/>
                                            </p:tgtEl>
                                            <p:attrNameLst>
                                              <p:attrName>ppt_w</p:attrName>
                                            </p:attrNameLst>
                                          </p:cBhvr>
                                          <p:tavLst>
                                            <p:tav tm="0">
                                              <p:val>
                                                <p:fltVal val="0"/>
                                              </p:val>
                                            </p:tav>
                                            <p:tav tm="100000">
                                              <p:val>
                                                <p:strVal val="#ppt_w"/>
                                              </p:val>
                                            </p:tav>
                                          </p:tavLst>
                                        </p:anim>
                                        <p:anim calcmode="lin" valueType="num">
                                          <p:cBhvr>
                                            <p:cTn id="76" dur="2000" fill="hold"/>
                                            <p:tgtEl>
                                              <p:spTgt spid="27"/>
                                            </p:tgtEl>
                                            <p:attrNameLst>
                                              <p:attrName>ppt_h</p:attrName>
                                            </p:attrNameLst>
                                          </p:cBhvr>
                                          <p:tavLst>
                                            <p:tav tm="0">
                                              <p:val>
                                                <p:fltVal val="0"/>
                                              </p:val>
                                            </p:tav>
                                            <p:tav tm="100000">
                                              <p:val>
                                                <p:strVal val="#ppt_h"/>
                                              </p:val>
                                            </p:tav>
                                          </p:tavLst>
                                        </p:anim>
                                        <p:animEffect transition="in" filter="fade">
                                          <p:cBhvr>
                                            <p:cTn id="77" dur="2000"/>
                                            <p:tgtEl>
                                              <p:spTgt spid="27"/>
                                            </p:tgtEl>
                                          </p:cBhvr>
                                        </p:animEffect>
                                      </p:childTnLst>
                                    </p:cTn>
                                  </p:par>
                                  <p:par>
                                    <p:cTn id="78" presetID="53" presetClass="entr" presetSubtype="16" fill="hold" grpId="0" nodeType="withEffect">
                                      <p:stCondLst>
                                        <p:cond delay="0"/>
                                      </p:stCondLst>
                                      <p:childTnLst>
                                        <p:set>
                                          <p:cBhvr>
                                            <p:cTn id="79" dur="1" fill="hold">
                                              <p:stCondLst>
                                                <p:cond delay="0"/>
                                              </p:stCondLst>
                                            </p:cTn>
                                            <p:tgtEl>
                                              <p:spTgt spid="28"/>
                                            </p:tgtEl>
                                            <p:attrNameLst>
                                              <p:attrName>style.visibility</p:attrName>
                                            </p:attrNameLst>
                                          </p:cBhvr>
                                          <p:to>
                                            <p:strVal val="visible"/>
                                          </p:to>
                                        </p:set>
                                        <p:anim calcmode="lin" valueType="num">
                                          <p:cBhvr>
                                            <p:cTn id="80" dur="2000" fill="hold"/>
                                            <p:tgtEl>
                                              <p:spTgt spid="28"/>
                                            </p:tgtEl>
                                            <p:attrNameLst>
                                              <p:attrName>ppt_w</p:attrName>
                                            </p:attrNameLst>
                                          </p:cBhvr>
                                          <p:tavLst>
                                            <p:tav tm="0">
                                              <p:val>
                                                <p:fltVal val="0"/>
                                              </p:val>
                                            </p:tav>
                                            <p:tav tm="100000">
                                              <p:val>
                                                <p:strVal val="#ppt_w"/>
                                              </p:val>
                                            </p:tav>
                                          </p:tavLst>
                                        </p:anim>
                                        <p:anim calcmode="lin" valueType="num">
                                          <p:cBhvr>
                                            <p:cTn id="81" dur="2000" fill="hold"/>
                                            <p:tgtEl>
                                              <p:spTgt spid="28"/>
                                            </p:tgtEl>
                                            <p:attrNameLst>
                                              <p:attrName>ppt_h</p:attrName>
                                            </p:attrNameLst>
                                          </p:cBhvr>
                                          <p:tavLst>
                                            <p:tav tm="0">
                                              <p:val>
                                                <p:fltVal val="0"/>
                                              </p:val>
                                            </p:tav>
                                            <p:tav tm="100000">
                                              <p:val>
                                                <p:strVal val="#ppt_h"/>
                                              </p:val>
                                            </p:tav>
                                          </p:tavLst>
                                        </p:anim>
                                        <p:animEffect transition="in" filter="fade">
                                          <p:cBhvr>
                                            <p:cTn id="82" dur="2000"/>
                                            <p:tgtEl>
                                              <p:spTgt spid="28"/>
                                            </p:tgtEl>
                                          </p:cBhvr>
                                        </p:animEffect>
                                      </p:childTnLst>
                                    </p:cTn>
                                  </p:par>
                                  <p:par>
                                    <p:cTn id="83" presetID="53" presetClass="entr" presetSubtype="16" fill="hold" grpId="0" nodeType="withEffect">
                                      <p:stCondLst>
                                        <p:cond delay="0"/>
                                      </p:stCondLst>
                                      <p:childTnLst>
                                        <p:set>
                                          <p:cBhvr>
                                            <p:cTn id="84" dur="1" fill="hold">
                                              <p:stCondLst>
                                                <p:cond delay="0"/>
                                              </p:stCondLst>
                                            </p:cTn>
                                            <p:tgtEl>
                                              <p:spTgt spid="26"/>
                                            </p:tgtEl>
                                            <p:attrNameLst>
                                              <p:attrName>style.visibility</p:attrName>
                                            </p:attrNameLst>
                                          </p:cBhvr>
                                          <p:to>
                                            <p:strVal val="visible"/>
                                          </p:to>
                                        </p:set>
                                        <p:anim calcmode="lin" valueType="num">
                                          <p:cBhvr>
                                            <p:cTn id="85" dur="2000" fill="hold"/>
                                            <p:tgtEl>
                                              <p:spTgt spid="26"/>
                                            </p:tgtEl>
                                            <p:attrNameLst>
                                              <p:attrName>ppt_w</p:attrName>
                                            </p:attrNameLst>
                                          </p:cBhvr>
                                          <p:tavLst>
                                            <p:tav tm="0">
                                              <p:val>
                                                <p:fltVal val="0"/>
                                              </p:val>
                                            </p:tav>
                                            <p:tav tm="100000">
                                              <p:val>
                                                <p:strVal val="#ppt_w"/>
                                              </p:val>
                                            </p:tav>
                                          </p:tavLst>
                                        </p:anim>
                                        <p:anim calcmode="lin" valueType="num">
                                          <p:cBhvr>
                                            <p:cTn id="86" dur="2000" fill="hold"/>
                                            <p:tgtEl>
                                              <p:spTgt spid="26"/>
                                            </p:tgtEl>
                                            <p:attrNameLst>
                                              <p:attrName>ppt_h</p:attrName>
                                            </p:attrNameLst>
                                          </p:cBhvr>
                                          <p:tavLst>
                                            <p:tav tm="0">
                                              <p:val>
                                                <p:fltVal val="0"/>
                                              </p:val>
                                            </p:tav>
                                            <p:tav tm="100000">
                                              <p:val>
                                                <p:strVal val="#ppt_h"/>
                                              </p:val>
                                            </p:tav>
                                          </p:tavLst>
                                        </p:anim>
                                        <p:animEffect transition="in" filter="fade">
                                          <p:cBhvr>
                                            <p:cTn id="87" dur="2000"/>
                                            <p:tgtEl>
                                              <p:spTgt spid="26"/>
                                            </p:tgtEl>
                                          </p:cBhvr>
                                        </p:animEffect>
                                      </p:childTnLst>
                                    </p:cTn>
                                  </p:par>
                                  <p:par>
                                    <p:cTn id="88" presetID="53" presetClass="entr" presetSubtype="16" fill="hold" grpId="0" nodeType="withEffect">
                                      <p:stCondLst>
                                        <p:cond delay="0"/>
                                      </p:stCondLst>
                                      <p:childTnLst>
                                        <p:set>
                                          <p:cBhvr>
                                            <p:cTn id="89" dur="1" fill="hold">
                                              <p:stCondLst>
                                                <p:cond delay="0"/>
                                              </p:stCondLst>
                                            </p:cTn>
                                            <p:tgtEl>
                                              <p:spTgt spid="31"/>
                                            </p:tgtEl>
                                            <p:attrNameLst>
                                              <p:attrName>style.visibility</p:attrName>
                                            </p:attrNameLst>
                                          </p:cBhvr>
                                          <p:to>
                                            <p:strVal val="visible"/>
                                          </p:to>
                                        </p:set>
                                        <p:anim calcmode="lin" valueType="num">
                                          <p:cBhvr>
                                            <p:cTn id="90" dur="2000" fill="hold"/>
                                            <p:tgtEl>
                                              <p:spTgt spid="31"/>
                                            </p:tgtEl>
                                            <p:attrNameLst>
                                              <p:attrName>ppt_w</p:attrName>
                                            </p:attrNameLst>
                                          </p:cBhvr>
                                          <p:tavLst>
                                            <p:tav tm="0">
                                              <p:val>
                                                <p:fltVal val="0"/>
                                              </p:val>
                                            </p:tav>
                                            <p:tav tm="100000">
                                              <p:val>
                                                <p:strVal val="#ppt_w"/>
                                              </p:val>
                                            </p:tav>
                                          </p:tavLst>
                                        </p:anim>
                                        <p:anim calcmode="lin" valueType="num">
                                          <p:cBhvr>
                                            <p:cTn id="91" dur="2000" fill="hold"/>
                                            <p:tgtEl>
                                              <p:spTgt spid="31"/>
                                            </p:tgtEl>
                                            <p:attrNameLst>
                                              <p:attrName>ppt_h</p:attrName>
                                            </p:attrNameLst>
                                          </p:cBhvr>
                                          <p:tavLst>
                                            <p:tav tm="0">
                                              <p:val>
                                                <p:fltVal val="0"/>
                                              </p:val>
                                            </p:tav>
                                            <p:tav tm="100000">
                                              <p:val>
                                                <p:strVal val="#ppt_h"/>
                                              </p:val>
                                            </p:tav>
                                          </p:tavLst>
                                        </p:anim>
                                        <p:animEffect transition="in" filter="fade">
                                          <p:cBhvr>
                                            <p:cTn id="92" dur="2000"/>
                                            <p:tgtEl>
                                              <p:spTgt spid="31"/>
                                            </p:tgtEl>
                                          </p:cBhvr>
                                        </p:animEffect>
                                      </p:childTnLst>
                                    </p:cTn>
                                  </p:par>
                                  <p:par>
                                    <p:cTn id="93" presetID="53" presetClass="entr" presetSubtype="16" fill="hold" grpId="0" nodeType="withEffect">
                                      <p:stCondLst>
                                        <p:cond delay="0"/>
                                      </p:stCondLst>
                                      <p:childTnLst>
                                        <p:set>
                                          <p:cBhvr>
                                            <p:cTn id="94" dur="1" fill="hold">
                                              <p:stCondLst>
                                                <p:cond delay="0"/>
                                              </p:stCondLst>
                                            </p:cTn>
                                            <p:tgtEl>
                                              <p:spTgt spid="32"/>
                                            </p:tgtEl>
                                            <p:attrNameLst>
                                              <p:attrName>style.visibility</p:attrName>
                                            </p:attrNameLst>
                                          </p:cBhvr>
                                          <p:to>
                                            <p:strVal val="visible"/>
                                          </p:to>
                                        </p:set>
                                        <p:anim calcmode="lin" valueType="num">
                                          <p:cBhvr>
                                            <p:cTn id="95" dur="2000" fill="hold"/>
                                            <p:tgtEl>
                                              <p:spTgt spid="32"/>
                                            </p:tgtEl>
                                            <p:attrNameLst>
                                              <p:attrName>ppt_w</p:attrName>
                                            </p:attrNameLst>
                                          </p:cBhvr>
                                          <p:tavLst>
                                            <p:tav tm="0">
                                              <p:val>
                                                <p:fltVal val="0"/>
                                              </p:val>
                                            </p:tav>
                                            <p:tav tm="100000">
                                              <p:val>
                                                <p:strVal val="#ppt_w"/>
                                              </p:val>
                                            </p:tav>
                                          </p:tavLst>
                                        </p:anim>
                                        <p:anim calcmode="lin" valueType="num">
                                          <p:cBhvr>
                                            <p:cTn id="96" dur="2000" fill="hold"/>
                                            <p:tgtEl>
                                              <p:spTgt spid="32"/>
                                            </p:tgtEl>
                                            <p:attrNameLst>
                                              <p:attrName>ppt_h</p:attrName>
                                            </p:attrNameLst>
                                          </p:cBhvr>
                                          <p:tavLst>
                                            <p:tav tm="0">
                                              <p:val>
                                                <p:fltVal val="0"/>
                                              </p:val>
                                            </p:tav>
                                            <p:tav tm="100000">
                                              <p:val>
                                                <p:strVal val="#ppt_h"/>
                                              </p:val>
                                            </p:tav>
                                          </p:tavLst>
                                        </p:anim>
                                        <p:animEffect transition="in" filter="fade">
                                          <p:cBhvr>
                                            <p:cTn id="97" dur="2000"/>
                                            <p:tgtEl>
                                              <p:spTgt spid="32"/>
                                            </p:tgtEl>
                                          </p:cBhvr>
                                        </p:animEffect>
                                      </p:childTnLst>
                                    </p:cTn>
                                  </p:par>
                                  <p:par>
                                    <p:cTn id="98" presetID="53" presetClass="entr" presetSubtype="16" fill="hold" grpId="0" nodeType="withEffect">
                                      <p:stCondLst>
                                        <p:cond delay="0"/>
                                      </p:stCondLst>
                                      <p:childTnLst>
                                        <p:set>
                                          <p:cBhvr>
                                            <p:cTn id="99" dur="1" fill="hold">
                                              <p:stCondLst>
                                                <p:cond delay="0"/>
                                              </p:stCondLst>
                                            </p:cTn>
                                            <p:tgtEl>
                                              <p:spTgt spid="33"/>
                                            </p:tgtEl>
                                            <p:attrNameLst>
                                              <p:attrName>style.visibility</p:attrName>
                                            </p:attrNameLst>
                                          </p:cBhvr>
                                          <p:to>
                                            <p:strVal val="visible"/>
                                          </p:to>
                                        </p:set>
                                        <p:anim calcmode="lin" valueType="num">
                                          <p:cBhvr>
                                            <p:cTn id="100" dur="2000" fill="hold"/>
                                            <p:tgtEl>
                                              <p:spTgt spid="33"/>
                                            </p:tgtEl>
                                            <p:attrNameLst>
                                              <p:attrName>ppt_w</p:attrName>
                                            </p:attrNameLst>
                                          </p:cBhvr>
                                          <p:tavLst>
                                            <p:tav tm="0">
                                              <p:val>
                                                <p:fltVal val="0"/>
                                              </p:val>
                                            </p:tav>
                                            <p:tav tm="100000">
                                              <p:val>
                                                <p:strVal val="#ppt_w"/>
                                              </p:val>
                                            </p:tav>
                                          </p:tavLst>
                                        </p:anim>
                                        <p:anim calcmode="lin" valueType="num">
                                          <p:cBhvr>
                                            <p:cTn id="101" dur="2000" fill="hold"/>
                                            <p:tgtEl>
                                              <p:spTgt spid="33"/>
                                            </p:tgtEl>
                                            <p:attrNameLst>
                                              <p:attrName>ppt_h</p:attrName>
                                            </p:attrNameLst>
                                          </p:cBhvr>
                                          <p:tavLst>
                                            <p:tav tm="0">
                                              <p:val>
                                                <p:fltVal val="0"/>
                                              </p:val>
                                            </p:tav>
                                            <p:tav tm="100000">
                                              <p:val>
                                                <p:strVal val="#ppt_h"/>
                                              </p:val>
                                            </p:tav>
                                          </p:tavLst>
                                        </p:anim>
                                        <p:animEffect transition="in" filter="fade">
                                          <p:cBhvr>
                                            <p:cTn id="102" dur="2000"/>
                                            <p:tgtEl>
                                              <p:spTgt spid="33"/>
                                            </p:tgtEl>
                                          </p:cBhvr>
                                        </p:animEffect>
                                      </p:childTnLst>
                                    </p:cTn>
                                  </p:par>
                                  <p:par>
                                    <p:cTn id="103" presetID="53" presetClass="entr" presetSubtype="16" fill="hold" grpId="0" nodeType="withEffect">
                                      <p:stCondLst>
                                        <p:cond delay="0"/>
                                      </p:stCondLst>
                                      <p:childTnLst>
                                        <p:set>
                                          <p:cBhvr>
                                            <p:cTn id="104" dur="1" fill="hold">
                                              <p:stCondLst>
                                                <p:cond delay="0"/>
                                              </p:stCondLst>
                                            </p:cTn>
                                            <p:tgtEl>
                                              <p:spTgt spid="34"/>
                                            </p:tgtEl>
                                            <p:attrNameLst>
                                              <p:attrName>style.visibility</p:attrName>
                                            </p:attrNameLst>
                                          </p:cBhvr>
                                          <p:to>
                                            <p:strVal val="visible"/>
                                          </p:to>
                                        </p:set>
                                        <p:anim calcmode="lin" valueType="num">
                                          <p:cBhvr>
                                            <p:cTn id="105" dur="2000" fill="hold"/>
                                            <p:tgtEl>
                                              <p:spTgt spid="34"/>
                                            </p:tgtEl>
                                            <p:attrNameLst>
                                              <p:attrName>ppt_w</p:attrName>
                                            </p:attrNameLst>
                                          </p:cBhvr>
                                          <p:tavLst>
                                            <p:tav tm="0">
                                              <p:val>
                                                <p:fltVal val="0"/>
                                              </p:val>
                                            </p:tav>
                                            <p:tav tm="100000">
                                              <p:val>
                                                <p:strVal val="#ppt_w"/>
                                              </p:val>
                                            </p:tav>
                                          </p:tavLst>
                                        </p:anim>
                                        <p:anim calcmode="lin" valueType="num">
                                          <p:cBhvr>
                                            <p:cTn id="106" dur="2000" fill="hold"/>
                                            <p:tgtEl>
                                              <p:spTgt spid="34"/>
                                            </p:tgtEl>
                                            <p:attrNameLst>
                                              <p:attrName>ppt_h</p:attrName>
                                            </p:attrNameLst>
                                          </p:cBhvr>
                                          <p:tavLst>
                                            <p:tav tm="0">
                                              <p:val>
                                                <p:fltVal val="0"/>
                                              </p:val>
                                            </p:tav>
                                            <p:tav tm="100000">
                                              <p:val>
                                                <p:strVal val="#ppt_h"/>
                                              </p:val>
                                            </p:tav>
                                          </p:tavLst>
                                        </p:anim>
                                        <p:animEffect transition="in" filter="fade">
                                          <p:cBhvr>
                                            <p:cTn id="107" dur="2000"/>
                                            <p:tgtEl>
                                              <p:spTgt spid="34"/>
                                            </p:tgtEl>
                                          </p:cBhvr>
                                        </p:animEffect>
                                      </p:childTnLst>
                                    </p:cTn>
                                  </p:par>
                                  <p:par>
                                    <p:cTn id="108" presetID="53" presetClass="entr" presetSubtype="16" fill="hold" grpId="0" nodeType="withEffect">
                                      <p:stCondLst>
                                        <p:cond delay="0"/>
                                      </p:stCondLst>
                                      <p:childTnLst>
                                        <p:set>
                                          <p:cBhvr>
                                            <p:cTn id="109" dur="1" fill="hold">
                                              <p:stCondLst>
                                                <p:cond delay="0"/>
                                              </p:stCondLst>
                                            </p:cTn>
                                            <p:tgtEl>
                                              <p:spTgt spid="38"/>
                                            </p:tgtEl>
                                            <p:attrNameLst>
                                              <p:attrName>style.visibility</p:attrName>
                                            </p:attrNameLst>
                                          </p:cBhvr>
                                          <p:to>
                                            <p:strVal val="visible"/>
                                          </p:to>
                                        </p:set>
                                        <p:anim calcmode="lin" valueType="num">
                                          <p:cBhvr>
                                            <p:cTn id="110" dur="2000" fill="hold"/>
                                            <p:tgtEl>
                                              <p:spTgt spid="38"/>
                                            </p:tgtEl>
                                            <p:attrNameLst>
                                              <p:attrName>ppt_w</p:attrName>
                                            </p:attrNameLst>
                                          </p:cBhvr>
                                          <p:tavLst>
                                            <p:tav tm="0">
                                              <p:val>
                                                <p:fltVal val="0"/>
                                              </p:val>
                                            </p:tav>
                                            <p:tav tm="100000">
                                              <p:val>
                                                <p:strVal val="#ppt_w"/>
                                              </p:val>
                                            </p:tav>
                                          </p:tavLst>
                                        </p:anim>
                                        <p:anim calcmode="lin" valueType="num">
                                          <p:cBhvr>
                                            <p:cTn id="111" dur="2000" fill="hold"/>
                                            <p:tgtEl>
                                              <p:spTgt spid="38"/>
                                            </p:tgtEl>
                                            <p:attrNameLst>
                                              <p:attrName>ppt_h</p:attrName>
                                            </p:attrNameLst>
                                          </p:cBhvr>
                                          <p:tavLst>
                                            <p:tav tm="0">
                                              <p:val>
                                                <p:fltVal val="0"/>
                                              </p:val>
                                            </p:tav>
                                            <p:tav tm="100000">
                                              <p:val>
                                                <p:strVal val="#ppt_h"/>
                                              </p:val>
                                            </p:tav>
                                          </p:tavLst>
                                        </p:anim>
                                        <p:animEffect transition="in" filter="fade">
                                          <p:cBhvr>
                                            <p:cTn id="112" dur="2000"/>
                                            <p:tgtEl>
                                              <p:spTgt spid="38"/>
                                            </p:tgtEl>
                                          </p:cBhvr>
                                        </p:animEffect>
                                      </p:childTnLst>
                                    </p:cTn>
                                  </p:par>
                                  <p:par>
                                    <p:cTn id="113" presetID="53" presetClass="entr" presetSubtype="16" fill="hold" grpId="0" nodeType="withEffect">
                                      <p:stCondLst>
                                        <p:cond delay="0"/>
                                      </p:stCondLst>
                                      <p:childTnLst>
                                        <p:set>
                                          <p:cBhvr>
                                            <p:cTn id="114" dur="1" fill="hold">
                                              <p:stCondLst>
                                                <p:cond delay="0"/>
                                              </p:stCondLst>
                                            </p:cTn>
                                            <p:tgtEl>
                                              <p:spTgt spid="37"/>
                                            </p:tgtEl>
                                            <p:attrNameLst>
                                              <p:attrName>style.visibility</p:attrName>
                                            </p:attrNameLst>
                                          </p:cBhvr>
                                          <p:to>
                                            <p:strVal val="visible"/>
                                          </p:to>
                                        </p:set>
                                        <p:anim calcmode="lin" valueType="num">
                                          <p:cBhvr>
                                            <p:cTn id="115" dur="2000" fill="hold"/>
                                            <p:tgtEl>
                                              <p:spTgt spid="37"/>
                                            </p:tgtEl>
                                            <p:attrNameLst>
                                              <p:attrName>ppt_w</p:attrName>
                                            </p:attrNameLst>
                                          </p:cBhvr>
                                          <p:tavLst>
                                            <p:tav tm="0">
                                              <p:val>
                                                <p:fltVal val="0"/>
                                              </p:val>
                                            </p:tav>
                                            <p:tav tm="100000">
                                              <p:val>
                                                <p:strVal val="#ppt_w"/>
                                              </p:val>
                                            </p:tav>
                                          </p:tavLst>
                                        </p:anim>
                                        <p:anim calcmode="lin" valueType="num">
                                          <p:cBhvr>
                                            <p:cTn id="116" dur="2000" fill="hold"/>
                                            <p:tgtEl>
                                              <p:spTgt spid="37"/>
                                            </p:tgtEl>
                                            <p:attrNameLst>
                                              <p:attrName>ppt_h</p:attrName>
                                            </p:attrNameLst>
                                          </p:cBhvr>
                                          <p:tavLst>
                                            <p:tav tm="0">
                                              <p:val>
                                                <p:fltVal val="0"/>
                                              </p:val>
                                            </p:tav>
                                            <p:tav tm="100000">
                                              <p:val>
                                                <p:strVal val="#ppt_h"/>
                                              </p:val>
                                            </p:tav>
                                          </p:tavLst>
                                        </p:anim>
                                        <p:animEffect transition="in" filter="fade">
                                          <p:cBhvr>
                                            <p:cTn id="117" dur="2000"/>
                                            <p:tgtEl>
                                              <p:spTgt spid="37"/>
                                            </p:tgtEl>
                                          </p:cBhvr>
                                        </p:animEffect>
                                      </p:childTnLst>
                                    </p:cTn>
                                  </p:par>
                                  <p:par>
                                    <p:cTn id="118" presetID="53" presetClass="entr" presetSubtype="16" fill="hold" grpId="0" nodeType="withEffect">
                                      <p:stCondLst>
                                        <p:cond delay="0"/>
                                      </p:stCondLst>
                                      <p:childTnLst>
                                        <p:set>
                                          <p:cBhvr>
                                            <p:cTn id="119" dur="1" fill="hold">
                                              <p:stCondLst>
                                                <p:cond delay="0"/>
                                              </p:stCondLst>
                                            </p:cTn>
                                            <p:tgtEl>
                                              <p:spTgt spid="36"/>
                                            </p:tgtEl>
                                            <p:attrNameLst>
                                              <p:attrName>style.visibility</p:attrName>
                                            </p:attrNameLst>
                                          </p:cBhvr>
                                          <p:to>
                                            <p:strVal val="visible"/>
                                          </p:to>
                                        </p:set>
                                        <p:anim calcmode="lin" valueType="num">
                                          <p:cBhvr>
                                            <p:cTn id="120" dur="2000" fill="hold"/>
                                            <p:tgtEl>
                                              <p:spTgt spid="36"/>
                                            </p:tgtEl>
                                            <p:attrNameLst>
                                              <p:attrName>ppt_w</p:attrName>
                                            </p:attrNameLst>
                                          </p:cBhvr>
                                          <p:tavLst>
                                            <p:tav tm="0">
                                              <p:val>
                                                <p:fltVal val="0"/>
                                              </p:val>
                                            </p:tav>
                                            <p:tav tm="100000">
                                              <p:val>
                                                <p:strVal val="#ppt_w"/>
                                              </p:val>
                                            </p:tav>
                                          </p:tavLst>
                                        </p:anim>
                                        <p:anim calcmode="lin" valueType="num">
                                          <p:cBhvr>
                                            <p:cTn id="121" dur="2000" fill="hold"/>
                                            <p:tgtEl>
                                              <p:spTgt spid="36"/>
                                            </p:tgtEl>
                                            <p:attrNameLst>
                                              <p:attrName>ppt_h</p:attrName>
                                            </p:attrNameLst>
                                          </p:cBhvr>
                                          <p:tavLst>
                                            <p:tav tm="0">
                                              <p:val>
                                                <p:fltVal val="0"/>
                                              </p:val>
                                            </p:tav>
                                            <p:tav tm="100000">
                                              <p:val>
                                                <p:strVal val="#ppt_h"/>
                                              </p:val>
                                            </p:tav>
                                          </p:tavLst>
                                        </p:anim>
                                        <p:animEffect transition="in" filter="fade">
                                          <p:cBhvr>
                                            <p:cTn id="122" dur="2000"/>
                                            <p:tgtEl>
                                              <p:spTgt spid="36"/>
                                            </p:tgtEl>
                                          </p:cBhvr>
                                        </p:animEffect>
                                      </p:childTnLst>
                                    </p:cTn>
                                  </p:par>
                                  <p:par>
                                    <p:cTn id="123" presetID="53" presetClass="entr" presetSubtype="16" fill="hold" grpId="0" nodeType="withEffect">
                                      <p:stCondLst>
                                        <p:cond delay="0"/>
                                      </p:stCondLst>
                                      <p:childTnLst>
                                        <p:set>
                                          <p:cBhvr>
                                            <p:cTn id="124" dur="1" fill="hold">
                                              <p:stCondLst>
                                                <p:cond delay="0"/>
                                              </p:stCondLst>
                                            </p:cTn>
                                            <p:tgtEl>
                                              <p:spTgt spid="35"/>
                                            </p:tgtEl>
                                            <p:attrNameLst>
                                              <p:attrName>style.visibility</p:attrName>
                                            </p:attrNameLst>
                                          </p:cBhvr>
                                          <p:to>
                                            <p:strVal val="visible"/>
                                          </p:to>
                                        </p:set>
                                        <p:anim calcmode="lin" valueType="num">
                                          <p:cBhvr>
                                            <p:cTn id="125" dur="2000" fill="hold"/>
                                            <p:tgtEl>
                                              <p:spTgt spid="35"/>
                                            </p:tgtEl>
                                            <p:attrNameLst>
                                              <p:attrName>ppt_w</p:attrName>
                                            </p:attrNameLst>
                                          </p:cBhvr>
                                          <p:tavLst>
                                            <p:tav tm="0">
                                              <p:val>
                                                <p:fltVal val="0"/>
                                              </p:val>
                                            </p:tav>
                                            <p:tav tm="100000">
                                              <p:val>
                                                <p:strVal val="#ppt_w"/>
                                              </p:val>
                                            </p:tav>
                                          </p:tavLst>
                                        </p:anim>
                                        <p:anim calcmode="lin" valueType="num">
                                          <p:cBhvr>
                                            <p:cTn id="126" dur="2000" fill="hold"/>
                                            <p:tgtEl>
                                              <p:spTgt spid="35"/>
                                            </p:tgtEl>
                                            <p:attrNameLst>
                                              <p:attrName>ppt_h</p:attrName>
                                            </p:attrNameLst>
                                          </p:cBhvr>
                                          <p:tavLst>
                                            <p:tav tm="0">
                                              <p:val>
                                                <p:fltVal val="0"/>
                                              </p:val>
                                            </p:tav>
                                            <p:tav tm="100000">
                                              <p:val>
                                                <p:strVal val="#ppt_h"/>
                                              </p:val>
                                            </p:tav>
                                          </p:tavLst>
                                        </p:anim>
                                        <p:animEffect transition="in" filter="fade">
                                          <p:cBhvr>
                                            <p:cTn id="127" dur="2000"/>
                                            <p:tgtEl>
                                              <p:spTgt spid="35"/>
                                            </p:tgtEl>
                                          </p:cBhvr>
                                        </p:animEffect>
                                      </p:childTnLst>
                                    </p:cTn>
                                  </p:par>
                                  <p:par>
                                    <p:cTn id="128" presetID="6" presetClass="emph" presetSubtype="0" repeatCount="indefinite" fill="hold" nodeType="withEffect">
                                      <p:stCondLst>
                                        <p:cond delay="0"/>
                                      </p:stCondLst>
                                      <p:childTnLst>
                                        <p:animScale>
                                          <p:cBhvr>
                                            <p:cTn id="129" dur="2000" fill="hold"/>
                                            <p:tgtEl>
                                              <p:spTgt spid="11"/>
                                            </p:tgtEl>
                                          </p:cBhvr>
                                          <p:by x="150000" y="150000"/>
                                        </p:animScale>
                                      </p:childTnLst>
                                    </p:cTn>
                                  </p:par>
                                  <p:par>
                                    <p:cTn id="130" presetID="6" presetClass="emph" presetSubtype="0" repeatCount="indefinite" fill="hold" nodeType="withEffect">
                                      <p:stCondLst>
                                        <p:cond delay="0"/>
                                      </p:stCondLst>
                                      <p:childTnLst>
                                        <p:animScale>
                                          <p:cBhvr>
                                            <p:cTn id="131" dur="2000" fill="hold"/>
                                            <p:tgtEl>
                                              <p:spTgt spid="5"/>
                                            </p:tgtEl>
                                          </p:cBhvr>
                                          <p:by x="150000" y="150000"/>
                                        </p:animScale>
                                      </p:childTnLst>
                                    </p:cTn>
                                  </p:par>
                                  <p:par>
                                    <p:cTn id="132" presetID="6" presetClass="emph" presetSubtype="0" repeatCount="indefinite" fill="hold" grpId="1" nodeType="withEffect">
                                      <p:stCondLst>
                                        <p:cond delay="0"/>
                                      </p:stCondLst>
                                      <p:childTnLst>
                                        <p:animScale>
                                          <p:cBhvr>
                                            <p:cTn id="133" dur="2000" fill="hold"/>
                                            <p:tgtEl>
                                              <p:spTgt spid="17"/>
                                            </p:tgtEl>
                                          </p:cBhvr>
                                          <p:by x="150000" y="150000"/>
                                        </p:animScale>
                                      </p:childTnLst>
                                    </p:cTn>
                                  </p:par>
                                  <p:par>
                                    <p:cTn id="134" presetID="6" presetClass="emph" presetSubtype="0" repeatCount="indefinite" fill="hold" grpId="1" nodeType="withEffect">
                                      <p:stCondLst>
                                        <p:cond delay="0"/>
                                      </p:stCondLst>
                                      <p:childTnLst>
                                        <p:animScale>
                                          <p:cBhvr>
                                            <p:cTn id="135" dur="2000" fill="hold"/>
                                            <p:tgtEl>
                                              <p:spTgt spid="24"/>
                                            </p:tgtEl>
                                          </p:cBhvr>
                                          <p:by x="150000" y="150000"/>
                                        </p:animScale>
                                      </p:childTnLst>
                                    </p:cTn>
                                  </p:par>
                                  <p:par>
                                    <p:cTn id="136" presetID="6" presetClass="emph" presetSubtype="0" repeatCount="indefinite" fill="hold" grpId="1" nodeType="withEffect">
                                      <p:stCondLst>
                                        <p:cond delay="0"/>
                                      </p:stCondLst>
                                      <p:childTnLst>
                                        <p:animScale>
                                          <p:cBhvr>
                                            <p:cTn id="137" dur="2000" fill="hold"/>
                                            <p:tgtEl>
                                              <p:spTgt spid="21"/>
                                            </p:tgtEl>
                                          </p:cBhvr>
                                          <p:by x="150000" y="150000"/>
                                        </p:animScale>
                                      </p:childTnLst>
                                    </p:cTn>
                                  </p:par>
                                  <p:par>
                                    <p:cTn id="138" presetID="6" presetClass="emph" presetSubtype="0" repeatCount="indefinite" fill="hold" grpId="1" nodeType="withEffect">
                                      <p:stCondLst>
                                        <p:cond delay="0"/>
                                      </p:stCondLst>
                                      <p:childTnLst>
                                        <p:animScale>
                                          <p:cBhvr>
                                            <p:cTn id="139" dur="2000" fill="hold"/>
                                            <p:tgtEl>
                                              <p:spTgt spid="18"/>
                                            </p:tgtEl>
                                          </p:cBhvr>
                                          <p:by x="150000" y="150000"/>
                                        </p:animScale>
                                      </p:childTnLst>
                                    </p:cTn>
                                  </p:par>
                                  <p:par>
                                    <p:cTn id="140" presetID="6" presetClass="emph" presetSubtype="0" repeatCount="indefinite" fill="hold" grpId="1" nodeType="withEffect">
                                      <p:stCondLst>
                                        <p:cond delay="0"/>
                                      </p:stCondLst>
                                      <p:childTnLst>
                                        <p:animScale>
                                          <p:cBhvr>
                                            <p:cTn id="141" dur="2000" fill="hold"/>
                                            <p:tgtEl>
                                              <p:spTgt spid="25"/>
                                            </p:tgtEl>
                                          </p:cBhvr>
                                          <p:by x="150000" y="150000"/>
                                        </p:animScale>
                                      </p:childTnLst>
                                    </p:cTn>
                                  </p:par>
                                  <p:par>
                                    <p:cTn id="142" presetID="6" presetClass="emph" presetSubtype="0" repeatCount="indefinite" fill="hold" grpId="1" nodeType="withEffect">
                                      <p:stCondLst>
                                        <p:cond delay="0"/>
                                      </p:stCondLst>
                                      <p:childTnLst>
                                        <p:animScale>
                                          <p:cBhvr>
                                            <p:cTn id="143" dur="2000" fill="hold"/>
                                            <p:tgtEl>
                                              <p:spTgt spid="19"/>
                                            </p:tgtEl>
                                          </p:cBhvr>
                                          <p:by x="150000" y="150000"/>
                                        </p:animScale>
                                      </p:childTnLst>
                                    </p:cTn>
                                  </p:par>
                                  <p:par>
                                    <p:cTn id="144" presetID="6" presetClass="emph" presetSubtype="0" repeatCount="indefinite" fill="hold" grpId="1" nodeType="withEffect">
                                      <p:stCondLst>
                                        <p:cond delay="0"/>
                                      </p:stCondLst>
                                      <p:childTnLst>
                                        <p:animScale>
                                          <p:cBhvr>
                                            <p:cTn id="145" dur="2000" fill="hold"/>
                                            <p:tgtEl>
                                              <p:spTgt spid="23"/>
                                            </p:tgtEl>
                                          </p:cBhvr>
                                          <p:by x="150000" y="150000"/>
                                        </p:animScale>
                                      </p:childTnLst>
                                    </p:cTn>
                                  </p:par>
                                  <p:par>
                                    <p:cTn id="146" presetID="6" presetClass="emph" presetSubtype="0" repeatCount="indefinite" fill="hold" grpId="1" nodeType="withEffect">
                                      <p:stCondLst>
                                        <p:cond delay="0"/>
                                      </p:stCondLst>
                                      <p:childTnLst>
                                        <p:animScale>
                                          <p:cBhvr>
                                            <p:cTn id="147" dur="2000" fill="hold"/>
                                            <p:tgtEl>
                                              <p:spTgt spid="20"/>
                                            </p:tgtEl>
                                          </p:cBhvr>
                                          <p:by x="150000" y="150000"/>
                                        </p:animScale>
                                      </p:childTnLst>
                                    </p:cTn>
                                  </p:par>
                                  <p:par>
                                    <p:cTn id="148" presetID="6" presetClass="emph" presetSubtype="0" repeatCount="indefinite" fill="hold" grpId="1" nodeType="withEffect">
                                      <p:stCondLst>
                                        <p:cond delay="0"/>
                                      </p:stCondLst>
                                      <p:childTnLst>
                                        <p:animScale>
                                          <p:cBhvr>
                                            <p:cTn id="149" dur="2000" fill="hold"/>
                                            <p:tgtEl>
                                              <p:spTgt spid="22"/>
                                            </p:tgtEl>
                                          </p:cBhvr>
                                          <p:by x="150000" y="150000"/>
                                        </p:animScale>
                                      </p:childTnLst>
                                    </p:cTn>
                                  </p:par>
                                  <p:par>
                                    <p:cTn id="150" presetID="6" presetClass="emph" presetSubtype="0" repeatCount="indefinite" fill="hold" grpId="1" nodeType="withEffect">
                                      <p:stCondLst>
                                        <p:cond delay="0"/>
                                      </p:stCondLst>
                                      <p:childTnLst>
                                        <p:animScale>
                                          <p:cBhvr>
                                            <p:cTn id="151" dur="2000" fill="hold"/>
                                            <p:tgtEl>
                                              <p:spTgt spid="27"/>
                                            </p:tgtEl>
                                          </p:cBhvr>
                                          <p:by x="150000" y="150000"/>
                                        </p:animScale>
                                      </p:childTnLst>
                                    </p:cTn>
                                  </p:par>
                                  <p:par>
                                    <p:cTn id="152" presetID="6" presetClass="emph" presetSubtype="0" repeatCount="indefinite" fill="hold" grpId="1" nodeType="withEffect">
                                      <p:stCondLst>
                                        <p:cond delay="0"/>
                                      </p:stCondLst>
                                      <p:childTnLst>
                                        <p:animScale>
                                          <p:cBhvr>
                                            <p:cTn id="153" dur="2000" fill="hold"/>
                                            <p:tgtEl>
                                              <p:spTgt spid="28"/>
                                            </p:tgtEl>
                                          </p:cBhvr>
                                          <p:by x="150000" y="150000"/>
                                        </p:animScale>
                                      </p:childTnLst>
                                    </p:cTn>
                                  </p:par>
                                  <p:par>
                                    <p:cTn id="154" presetID="6" presetClass="emph" presetSubtype="0" repeatCount="indefinite" fill="hold" grpId="1" nodeType="withEffect">
                                      <p:stCondLst>
                                        <p:cond delay="0"/>
                                      </p:stCondLst>
                                      <p:childTnLst>
                                        <p:animScale>
                                          <p:cBhvr>
                                            <p:cTn id="155" dur="2000" fill="hold"/>
                                            <p:tgtEl>
                                              <p:spTgt spid="26"/>
                                            </p:tgtEl>
                                          </p:cBhvr>
                                          <p:by x="150000" y="150000"/>
                                        </p:animScale>
                                      </p:childTnLst>
                                    </p:cTn>
                                  </p:par>
                                  <p:par>
                                    <p:cTn id="156" presetID="6" presetClass="emph" presetSubtype="0" repeatCount="indefinite" fill="hold" grpId="1" nodeType="withEffect">
                                      <p:stCondLst>
                                        <p:cond delay="0"/>
                                      </p:stCondLst>
                                      <p:childTnLst>
                                        <p:animScale>
                                          <p:cBhvr>
                                            <p:cTn id="157" dur="2000" fill="hold"/>
                                            <p:tgtEl>
                                              <p:spTgt spid="31"/>
                                            </p:tgtEl>
                                          </p:cBhvr>
                                          <p:by x="150000" y="150000"/>
                                        </p:animScale>
                                      </p:childTnLst>
                                    </p:cTn>
                                  </p:par>
                                  <p:par>
                                    <p:cTn id="158" presetID="6" presetClass="emph" presetSubtype="0" repeatCount="indefinite" fill="hold" grpId="1" nodeType="withEffect">
                                      <p:stCondLst>
                                        <p:cond delay="0"/>
                                      </p:stCondLst>
                                      <p:childTnLst>
                                        <p:animScale>
                                          <p:cBhvr>
                                            <p:cTn id="159" dur="2000" fill="hold"/>
                                            <p:tgtEl>
                                              <p:spTgt spid="32"/>
                                            </p:tgtEl>
                                          </p:cBhvr>
                                          <p:by x="150000" y="150000"/>
                                        </p:animScale>
                                      </p:childTnLst>
                                    </p:cTn>
                                  </p:par>
                                  <p:par>
                                    <p:cTn id="160" presetID="6" presetClass="emph" presetSubtype="0" repeatCount="indefinite" fill="hold" grpId="1" nodeType="withEffect">
                                      <p:stCondLst>
                                        <p:cond delay="0"/>
                                      </p:stCondLst>
                                      <p:childTnLst>
                                        <p:animScale>
                                          <p:cBhvr>
                                            <p:cTn id="161" dur="2000" fill="hold"/>
                                            <p:tgtEl>
                                              <p:spTgt spid="33"/>
                                            </p:tgtEl>
                                          </p:cBhvr>
                                          <p:by x="150000" y="150000"/>
                                        </p:animScale>
                                      </p:childTnLst>
                                    </p:cTn>
                                  </p:par>
                                  <p:par>
                                    <p:cTn id="162" presetID="6" presetClass="emph" presetSubtype="0" repeatCount="indefinite" fill="hold" grpId="1" nodeType="withEffect">
                                      <p:stCondLst>
                                        <p:cond delay="0"/>
                                      </p:stCondLst>
                                      <p:childTnLst>
                                        <p:animScale>
                                          <p:cBhvr>
                                            <p:cTn id="163" dur="2000" fill="hold"/>
                                            <p:tgtEl>
                                              <p:spTgt spid="34"/>
                                            </p:tgtEl>
                                          </p:cBhvr>
                                          <p:by x="150000" y="150000"/>
                                        </p:animScale>
                                      </p:childTnLst>
                                    </p:cTn>
                                  </p:par>
                                  <p:par>
                                    <p:cTn id="164" presetID="6" presetClass="emph" presetSubtype="0" repeatCount="indefinite" fill="hold" grpId="1" nodeType="withEffect">
                                      <p:stCondLst>
                                        <p:cond delay="0"/>
                                      </p:stCondLst>
                                      <p:childTnLst>
                                        <p:animScale>
                                          <p:cBhvr>
                                            <p:cTn id="165" dur="2000" fill="hold"/>
                                            <p:tgtEl>
                                              <p:spTgt spid="38"/>
                                            </p:tgtEl>
                                          </p:cBhvr>
                                          <p:by x="150000" y="150000"/>
                                        </p:animScale>
                                      </p:childTnLst>
                                    </p:cTn>
                                  </p:par>
                                  <p:par>
                                    <p:cTn id="166" presetID="6" presetClass="emph" presetSubtype="0" repeatCount="indefinite" fill="hold" grpId="1" nodeType="withEffect">
                                      <p:stCondLst>
                                        <p:cond delay="0"/>
                                      </p:stCondLst>
                                      <p:childTnLst>
                                        <p:animScale>
                                          <p:cBhvr>
                                            <p:cTn id="167" dur="2000" fill="hold"/>
                                            <p:tgtEl>
                                              <p:spTgt spid="37"/>
                                            </p:tgtEl>
                                          </p:cBhvr>
                                          <p:by x="150000" y="150000"/>
                                        </p:animScale>
                                      </p:childTnLst>
                                    </p:cTn>
                                  </p:par>
                                  <p:par>
                                    <p:cTn id="168" presetID="6" presetClass="emph" presetSubtype="0" repeatCount="indefinite" fill="hold" grpId="1" nodeType="withEffect">
                                      <p:stCondLst>
                                        <p:cond delay="0"/>
                                      </p:stCondLst>
                                      <p:childTnLst>
                                        <p:animScale>
                                          <p:cBhvr>
                                            <p:cTn id="169" dur="2000" fill="hold"/>
                                            <p:tgtEl>
                                              <p:spTgt spid="36"/>
                                            </p:tgtEl>
                                          </p:cBhvr>
                                          <p:by x="150000" y="150000"/>
                                        </p:animScale>
                                      </p:childTnLst>
                                    </p:cTn>
                                  </p:par>
                                  <p:par>
                                    <p:cTn id="170" presetID="6" presetClass="emph" presetSubtype="0" repeatCount="indefinite" fill="hold" grpId="1" nodeType="withEffect">
                                      <p:stCondLst>
                                        <p:cond delay="0"/>
                                      </p:stCondLst>
                                      <p:childTnLst>
                                        <p:animScale>
                                          <p:cBhvr>
                                            <p:cTn id="171" dur="2000" fill="hold"/>
                                            <p:tgtEl>
                                              <p:spTgt spid="35"/>
                                            </p:tgtEl>
                                          </p:cBhvr>
                                          <p:by x="150000" y="150000"/>
                                        </p:animScale>
                                      </p:childTnLst>
                                    </p:cTn>
                                  </p:par>
                                </p:childTnLst>
                              </p:cTn>
                            </p:par>
                            <p:par>
                              <p:cTn id="172" fill="hold">
                                <p:stCondLst>
                                  <p:cond delay="4000"/>
                                </p:stCondLst>
                                <p:childTnLst>
                                  <p:par>
                                    <p:cTn id="173" presetID="42" presetClass="path" presetSubtype="0" accel="50000" decel="50000" fill="hold" nodeType="afterEffect">
                                      <p:stCondLst>
                                        <p:cond delay="0"/>
                                      </p:stCondLst>
                                      <p:childTnLst>
                                        <p:animMotion origin="layout" path="M 4.375E-6 -4.44444E-6 L -0.89935 1.21528 " pathEditMode="relative" rAng="0" ptsTypes="AA">
                                          <p:cBhvr>
                                            <p:cTn id="174" dur="3000" fill="hold"/>
                                            <p:tgtEl>
                                              <p:spTgt spid="39"/>
                                            </p:tgtEl>
                                            <p:attrNameLst>
                                              <p:attrName>ppt_x</p:attrName>
                                              <p:attrName>ppt_y</p:attrName>
                                            </p:attrNameLst>
                                          </p:cBhvr>
                                          <p:rCtr x="-44974" y="60764"/>
                                        </p:animMotion>
                                      </p:childTnLst>
                                    </p:cTn>
                                  </p:par>
                                  <p:par>
                                    <p:cTn id="175" presetID="42" presetClass="path" presetSubtype="0" accel="50000" decel="50000" fill="hold" nodeType="withEffect">
                                      <p:stCondLst>
                                        <p:cond delay="0"/>
                                      </p:stCondLst>
                                      <p:childTnLst>
                                        <p:animMotion origin="layout" path="M -4.16667E-6 1.48148E-6 L 0.99115 1.19398 " pathEditMode="relative" rAng="0" ptsTypes="AA">
                                          <p:cBhvr>
                                            <p:cTn id="176" dur="3000" fill="hold"/>
                                            <p:tgtEl>
                                              <p:spTgt spid="30"/>
                                            </p:tgtEl>
                                            <p:attrNameLst>
                                              <p:attrName>ppt_x</p:attrName>
                                              <p:attrName>ppt_y</p:attrName>
                                            </p:attrNameLst>
                                          </p:cBhvr>
                                          <p:rCtr x="49557" y="59699"/>
                                        </p:animMotion>
                                      </p:childTnLst>
                                    </p:cTn>
                                  </p:par>
                                  <p:par>
                                    <p:cTn id="177" presetID="42" presetClass="path" presetSubtype="0" accel="50000" decel="50000" fill="hold" nodeType="withEffect">
                                      <p:stCondLst>
                                        <p:cond delay="0"/>
                                      </p:stCondLst>
                                      <p:childTnLst>
                                        <p:animMotion origin="layout" path="M 0.01836 0.02801 L -0.79218 -1.39282 " pathEditMode="relative" rAng="0" ptsTypes="AA">
                                          <p:cBhvr>
                                            <p:cTn id="178" dur="3000" fill="hold"/>
                                            <p:tgtEl>
                                              <p:spTgt spid="41"/>
                                            </p:tgtEl>
                                            <p:attrNameLst>
                                              <p:attrName>ppt_x</p:attrName>
                                              <p:attrName>ppt_y</p:attrName>
                                            </p:attrNameLst>
                                          </p:cBhvr>
                                          <p:rCtr x="-40534" y="-71042"/>
                                        </p:animMotion>
                                      </p:childTnLst>
                                    </p:cTn>
                                  </p:par>
                                  <p:par>
                                    <p:cTn id="179" presetID="42" presetClass="path" presetSubtype="0" accel="50000" decel="50000" fill="hold" nodeType="withEffect">
                                      <p:stCondLst>
                                        <p:cond delay="0"/>
                                      </p:stCondLst>
                                      <p:childTnLst>
                                        <p:animMotion origin="layout" path="M 0.04896 0.14144 L 1.03568 -1.43634 " pathEditMode="relative" rAng="0" ptsTypes="AA">
                                          <p:cBhvr>
                                            <p:cTn id="180" dur="3000" fill="hold"/>
                                            <p:tgtEl>
                                              <p:spTgt spid="40"/>
                                            </p:tgtEl>
                                            <p:attrNameLst>
                                              <p:attrName>ppt_x</p:attrName>
                                              <p:attrName>ppt_y</p:attrName>
                                            </p:attrNameLst>
                                          </p:cBhvr>
                                          <p:rCtr x="49336" y="-7888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7" grpId="0" animBg="1"/>
          <p:bldP spid="27" grpId="1" animBg="1"/>
          <p:bldP spid="28" grpId="0" animBg="1"/>
          <p:bldP spid="28" grpId="1" animBg="1"/>
          <p:bldP spid="26" grpId="0" animBg="1"/>
          <p:bldP spid="2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4" grpId="0"/>
          <p:bldP spid="29"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BD4AF17-3A6B-4BCF-9DB3-CBA6E257C986}"/>
              </a:ext>
            </a:extLst>
          </p:cNvPr>
          <p:cNvSpPr/>
          <p:nvPr/>
        </p:nvSpPr>
        <p:spPr>
          <a:xfrm>
            <a:off x="0" y="0"/>
            <a:ext cx="12192000" cy="6858000"/>
          </a:xfrm>
          <a:prstGeom prst="rect">
            <a:avLst/>
          </a:prstGeom>
          <a:solidFill>
            <a:schemeClr val="bg2">
              <a:lumMod val="7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6CF8A"/>
              </a:solidFill>
            </a:endParaRPr>
          </a:p>
        </p:txBody>
      </p:sp>
      <p:sp>
        <p:nvSpPr>
          <p:cNvPr id="14" name="Diamond 13">
            <a:extLst>
              <a:ext uri="{FF2B5EF4-FFF2-40B4-BE49-F238E27FC236}">
                <a16:creationId xmlns:a16="http://schemas.microsoft.com/office/drawing/2014/main" id="{FA52912C-0C26-42A3-B4DF-C752D9FC8824}"/>
              </a:ext>
            </a:extLst>
          </p:cNvPr>
          <p:cNvSpPr/>
          <p:nvPr/>
        </p:nvSpPr>
        <p:spPr>
          <a:xfrm>
            <a:off x="-146611" y="-2813611"/>
            <a:ext cx="12485223" cy="12485223"/>
          </a:xfrm>
          <a:prstGeom prst="diamond">
            <a:avLst/>
          </a:prstGeom>
          <a:solidFill>
            <a:schemeClr val="accent4">
              <a:lumMod val="60000"/>
              <a:lumOff val="4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iamond 12">
            <a:extLst>
              <a:ext uri="{FF2B5EF4-FFF2-40B4-BE49-F238E27FC236}">
                <a16:creationId xmlns:a16="http://schemas.microsoft.com/office/drawing/2014/main" id="{8FFE7592-7549-4EA1-8AC6-C6C727E3B8D9}"/>
              </a:ext>
            </a:extLst>
          </p:cNvPr>
          <p:cNvSpPr/>
          <p:nvPr/>
        </p:nvSpPr>
        <p:spPr>
          <a:xfrm>
            <a:off x="468778" y="-2198222"/>
            <a:ext cx="11254445" cy="11254445"/>
          </a:xfrm>
          <a:prstGeom prst="diamond">
            <a:avLst/>
          </a:prstGeom>
          <a:solidFill>
            <a:schemeClr val="accent4">
              <a:lumMod val="40000"/>
              <a:lumOff val="6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23E964E-D774-49E0-A449-3254BBDA9AC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642995" y="-2539862"/>
            <a:ext cx="9285989" cy="4112808"/>
          </a:xfrm>
          <a:prstGeom prst="rect">
            <a:avLst/>
          </a:prstGeom>
        </p:spPr>
      </p:pic>
      <p:sp>
        <p:nvSpPr>
          <p:cNvPr id="12" name="Diamond 11">
            <a:extLst>
              <a:ext uri="{FF2B5EF4-FFF2-40B4-BE49-F238E27FC236}">
                <a16:creationId xmlns:a16="http://schemas.microsoft.com/office/drawing/2014/main" id="{12940C04-F08B-4DDA-B4C4-5E3F60BFB2A5}"/>
              </a:ext>
            </a:extLst>
          </p:cNvPr>
          <p:cNvSpPr/>
          <p:nvPr/>
        </p:nvSpPr>
        <p:spPr>
          <a:xfrm>
            <a:off x="1699555" y="-967445"/>
            <a:ext cx="8792890" cy="8792890"/>
          </a:xfrm>
          <a:prstGeom prst="diamond">
            <a:avLst/>
          </a:prstGeom>
          <a:solidFill>
            <a:schemeClr val="bg2"/>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loud 5">
            <a:extLst>
              <a:ext uri="{FF2B5EF4-FFF2-40B4-BE49-F238E27FC236}">
                <a16:creationId xmlns:a16="http://schemas.microsoft.com/office/drawing/2014/main" id="{A14027D4-F91F-4590-9FAF-78AD1B6F900F}"/>
              </a:ext>
            </a:extLst>
          </p:cNvPr>
          <p:cNvSpPr/>
          <p:nvPr/>
        </p:nvSpPr>
        <p:spPr>
          <a:xfrm>
            <a:off x="-1066800" y="5504454"/>
            <a:ext cx="2667000" cy="2344146"/>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loud 6">
            <a:extLst>
              <a:ext uri="{FF2B5EF4-FFF2-40B4-BE49-F238E27FC236}">
                <a16:creationId xmlns:a16="http://schemas.microsoft.com/office/drawing/2014/main" id="{DD7EDB9B-92AD-41C1-9720-858669DC771B}"/>
              </a:ext>
            </a:extLst>
          </p:cNvPr>
          <p:cNvSpPr/>
          <p:nvPr/>
        </p:nvSpPr>
        <p:spPr>
          <a:xfrm>
            <a:off x="10858500" y="-626658"/>
            <a:ext cx="2667000" cy="2344146"/>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图片 34">
            <a:extLst>
              <a:ext uri="{FF2B5EF4-FFF2-40B4-BE49-F238E27FC236}">
                <a16:creationId xmlns:a16="http://schemas.microsoft.com/office/drawing/2014/main" id="{7C15692B-47B1-4E06-884E-C08A51E32C28}"/>
              </a:ext>
            </a:extLst>
          </p:cNvPr>
          <p:cNvPicPr>
            <a:picLocks noChangeAspect="1"/>
          </p:cNvPicPr>
          <p:nvPr/>
        </p:nvPicPr>
        <p:blipFill>
          <a:blip r:embed="rId4"/>
          <a:stretch>
            <a:fillRect/>
          </a:stretch>
        </p:blipFill>
        <p:spPr>
          <a:xfrm rot="15971937">
            <a:off x="11350765" y="130319"/>
            <a:ext cx="686785" cy="605557"/>
          </a:xfrm>
          <a:prstGeom prst="rect">
            <a:avLst/>
          </a:prstGeom>
        </p:spPr>
      </p:pic>
      <p:pic>
        <p:nvPicPr>
          <p:cNvPr id="10" name="图片 35">
            <a:extLst>
              <a:ext uri="{FF2B5EF4-FFF2-40B4-BE49-F238E27FC236}">
                <a16:creationId xmlns:a16="http://schemas.microsoft.com/office/drawing/2014/main" id="{20E5C3D0-5E59-4E5A-8233-7E538AA0651C}"/>
              </a:ext>
            </a:extLst>
          </p:cNvPr>
          <p:cNvPicPr>
            <a:picLocks noChangeAspect="1"/>
          </p:cNvPicPr>
          <p:nvPr/>
        </p:nvPicPr>
        <p:blipFill>
          <a:blip r:embed="rId5"/>
          <a:stretch>
            <a:fillRect/>
          </a:stretch>
        </p:blipFill>
        <p:spPr>
          <a:xfrm flipH="1">
            <a:off x="73009" y="-35032"/>
            <a:ext cx="700493" cy="700837"/>
          </a:xfrm>
          <a:prstGeom prst="rect">
            <a:avLst/>
          </a:prstGeom>
        </p:spPr>
      </p:pic>
      <p:sp>
        <p:nvSpPr>
          <p:cNvPr id="11" name="Diamond 10">
            <a:extLst>
              <a:ext uri="{FF2B5EF4-FFF2-40B4-BE49-F238E27FC236}">
                <a16:creationId xmlns:a16="http://schemas.microsoft.com/office/drawing/2014/main" id="{A31F9525-DE8C-40F1-97D7-A3534D54997E}"/>
              </a:ext>
            </a:extLst>
          </p:cNvPr>
          <p:cNvSpPr/>
          <p:nvPr/>
        </p:nvSpPr>
        <p:spPr>
          <a:xfrm>
            <a:off x="2628900" y="-38100"/>
            <a:ext cx="6934200" cy="6934200"/>
          </a:xfrm>
          <a:prstGeom prst="diamond">
            <a:avLst/>
          </a:prstGeom>
          <a:solidFill>
            <a:schemeClr val="accent4">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D466017-D23D-4B3F-91D6-C82D7F1AD28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495800" y="3768449"/>
            <a:ext cx="9285989" cy="4112808"/>
          </a:xfrm>
          <a:prstGeom prst="rect">
            <a:avLst/>
          </a:prstGeom>
        </p:spPr>
      </p:pic>
      <p:pic>
        <p:nvPicPr>
          <p:cNvPr id="15" name="Picture 14">
            <a:extLst>
              <a:ext uri="{FF2B5EF4-FFF2-40B4-BE49-F238E27FC236}">
                <a16:creationId xmlns:a16="http://schemas.microsoft.com/office/drawing/2014/main" id="{BE5627AC-AC10-4FBF-9B3F-EBA15FDC82AE}"/>
              </a:ext>
            </a:extLst>
          </p:cNvPr>
          <p:cNvPicPr>
            <a:picLocks noChangeAspect="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flipH="1">
            <a:off x="9614220" y="4968932"/>
            <a:ext cx="2573676" cy="1862421"/>
          </a:xfrm>
          <a:prstGeom prst="rect">
            <a:avLst/>
          </a:prstGeom>
        </p:spPr>
      </p:pic>
      <p:sp>
        <p:nvSpPr>
          <p:cNvPr id="2" name="TextBox 1">
            <a:extLst>
              <a:ext uri="{FF2B5EF4-FFF2-40B4-BE49-F238E27FC236}">
                <a16:creationId xmlns:a16="http://schemas.microsoft.com/office/drawing/2014/main" id="{2D283938-9B13-49A8-B7A3-7B76CA2F0FAE}"/>
              </a:ext>
            </a:extLst>
          </p:cNvPr>
          <p:cNvSpPr txBox="1"/>
          <p:nvPr/>
        </p:nvSpPr>
        <p:spPr>
          <a:xfrm>
            <a:off x="3065326" y="2714686"/>
            <a:ext cx="6134501" cy="1015663"/>
          </a:xfrm>
          <a:prstGeom prst="rect">
            <a:avLst/>
          </a:prstGeom>
          <a:noFill/>
        </p:spPr>
        <p:txBody>
          <a:bodyPr wrap="none" lIns="0" tIns="0" rIns="0" bIns="0" rtlCol="0">
            <a:spAutoFit/>
          </a:bodyPr>
          <a:lstStyle/>
          <a:p>
            <a:pPr algn="ctr"/>
            <a:r>
              <a:rPr lang="en-US" sz="6600" b="1">
                <a:solidFill>
                  <a:srgbClr val="00B0F0"/>
                </a:solidFill>
                <a:latin typeface="Times New Roman" panose="02020603050405020304" pitchFamily="18" charset="0"/>
                <a:cs typeface="Times New Roman" panose="02020603050405020304" pitchFamily="18" charset="0"/>
              </a:rPr>
              <a:t>BÉ LÀ CON AI?</a:t>
            </a:r>
          </a:p>
        </p:txBody>
      </p:sp>
      <p:pic>
        <p:nvPicPr>
          <p:cNvPr id="17" name="图片 6">
            <a:extLst>
              <a:ext uri="{FF2B5EF4-FFF2-40B4-BE49-F238E27FC236}">
                <a16:creationId xmlns:a16="http://schemas.microsoft.com/office/drawing/2014/main" id="{643BCACD-3D45-41AB-9162-37B52D683A98}"/>
              </a:ext>
            </a:extLst>
          </p:cNvPr>
          <p:cNvPicPr>
            <a:picLocks noChangeAspect="1"/>
          </p:cNvPicPr>
          <p:nvPr/>
        </p:nvPicPr>
        <p:blipFill rotWithShape="1">
          <a:blip r:embed="rId7" cstate="screen"/>
          <a:srcRect r="47310"/>
          <a:stretch/>
        </p:blipFill>
        <p:spPr>
          <a:xfrm>
            <a:off x="-1" y="4779668"/>
            <a:ext cx="3841013" cy="2051685"/>
          </a:xfrm>
          <a:prstGeom prst="rect">
            <a:avLst/>
          </a:prstGeom>
        </p:spPr>
      </p:pic>
      <p:pic>
        <p:nvPicPr>
          <p:cNvPr id="18" name="图片 6">
            <a:extLst>
              <a:ext uri="{FF2B5EF4-FFF2-40B4-BE49-F238E27FC236}">
                <a16:creationId xmlns:a16="http://schemas.microsoft.com/office/drawing/2014/main" id="{B31B0C7E-F3BC-4D27-B18F-EBB372A5E48D}"/>
              </a:ext>
            </a:extLst>
          </p:cNvPr>
          <p:cNvPicPr>
            <a:picLocks noChangeAspect="1"/>
          </p:cNvPicPr>
          <p:nvPr/>
        </p:nvPicPr>
        <p:blipFill rotWithShape="1">
          <a:blip r:embed="rId7" cstate="screen"/>
          <a:srcRect l="44600"/>
          <a:stretch/>
        </p:blipFill>
        <p:spPr>
          <a:xfrm>
            <a:off x="4098643" y="4724400"/>
            <a:ext cx="4038601" cy="2051685"/>
          </a:xfrm>
          <a:prstGeom prst="rect">
            <a:avLst/>
          </a:prstGeom>
        </p:spPr>
      </p:pic>
      <p:pic>
        <p:nvPicPr>
          <p:cNvPr id="19" name="图片 35">
            <a:extLst>
              <a:ext uri="{FF2B5EF4-FFF2-40B4-BE49-F238E27FC236}">
                <a16:creationId xmlns:a16="http://schemas.microsoft.com/office/drawing/2014/main" id="{48A2DE1A-8C29-40D6-8648-82B5DAC42CD8}"/>
              </a:ext>
            </a:extLst>
          </p:cNvPr>
          <p:cNvPicPr>
            <a:picLocks noChangeAspect="1"/>
          </p:cNvPicPr>
          <p:nvPr/>
        </p:nvPicPr>
        <p:blipFill>
          <a:blip r:embed="rId5"/>
          <a:stretch>
            <a:fillRect/>
          </a:stretch>
        </p:blipFill>
        <p:spPr>
          <a:xfrm flipH="1">
            <a:off x="380703" y="591626"/>
            <a:ext cx="700493" cy="700837"/>
          </a:xfrm>
          <a:prstGeom prst="rect">
            <a:avLst/>
          </a:prstGeom>
        </p:spPr>
      </p:pic>
      <p:pic>
        <p:nvPicPr>
          <p:cNvPr id="20" name="图片 35">
            <a:extLst>
              <a:ext uri="{FF2B5EF4-FFF2-40B4-BE49-F238E27FC236}">
                <a16:creationId xmlns:a16="http://schemas.microsoft.com/office/drawing/2014/main" id="{792EFAB7-4C81-4D77-A189-4C698B2F64A6}"/>
              </a:ext>
            </a:extLst>
          </p:cNvPr>
          <p:cNvPicPr>
            <a:picLocks noChangeAspect="1"/>
          </p:cNvPicPr>
          <p:nvPr/>
        </p:nvPicPr>
        <p:blipFill>
          <a:blip r:embed="rId5"/>
          <a:stretch>
            <a:fillRect/>
          </a:stretch>
        </p:blipFill>
        <p:spPr>
          <a:xfrm flipH="1">
            <a:off x="1581079" y="596424"/>
            <a:ext cx="700493" cy="700837"/>
          </a:xfrm>
          <a:prstGeom prst="rect">
            <a:avLst/>
          </a:prstGeom>
        </p:spPr>
      </p:pic>
      <p:pic>
        <p:nvPicPr>
          <p:cNvPr id="21" name="图片 35">
            <a:extLst>
              <a:ext uri="{FF2B5EF4-FFF2-40B4-BE49-F238E27FC236}">
                <a16:creationId xmlns:a16="http://schemas.microsoft.com/office/drawing/2014/main" id="{F039ACCB-D9DA-4F46-8578-90A8F194DF14}"/>
              </a:ext>
            </a:extLst>
          </p:cNvPr>
          <p:cNvPicPr>
            <a:picLocks noChangeAspect="1"/>
          </p:cNvPicPr>
          <p:nvPr/>
        </p:nvPicPr>
        <p:blipFill>
          <a:blip r:embed="rId5"/>
          <a:stretch>
            <a:fillRect/>
          </a:stretch>
        </p:blipFill>
        <p:spPr>
          <a:xfrm flipH="1">
            <a:off x="898509" y="70388"/>
            <a:ext cx="700493" cy="700837"/>
          </a:xfrm>
          <a:prstGeom prst="rect">
            <a:avLst/>
          </a:prstGeom>
        </p:spPr>
      </p:pic>
      <p:pic>
        <p:nvPicPr>
          <p:cNvPr id="22" name="图片 34">
            <a:extLst>
              <a:ext uri="{FF2B5EF4-FFF2-40B4-BE49-F238E27FC236}">
                <a16:creationId xmlns:a16="http://schemas.microsoft.com/office/drawing/2014/main" id="{5308DA23-6E75-4322-AD9F-1A2FDC6E5C71}"/>
              </a:ext>
            </a:extLst>
          </p:cNvPr>
          <p:cNvPicPr>
            <a:picLocks noChangeAspect="1"/>
          </p:cNvPicPr>
          <p:nvPr/>
        </p:nvPicPr>
        <p:blipFill>
          <a:blip r:embed="rId4"/>
          <a:stretch>
            <a:fillRect/>
          </a:stretch>
        </p:blipFill>
        <p:spPr>
          <a:xfrm rot="15971937">
            <a:off x="10869699" y="541481"/>
            <a:ext cx="686785" cy="605557"/>
          </a:xfrm>
          <a:prstGeom prst="rect">
            <a:avLst/>
          </a:prstGeom>
        </p:spPr>
      </p:pic>
      <p:pic>
        <p:nvPicPr>
          <p:cNvPr id="23" name="图片 34">
            <a:extLst>
              <a:ext uri="{FF2B5EF4-FFF2-40B4-BE49-F238E27FC236}">
                <a16:creationId xmlns:a16="http://schemas.microsoft.com/office/drawing/2014/main" id="{C44CC1BF-C03C-4950-9377-75FF92065450}"/>
              </a:ext>
            </a:extLst>
          </p:cNvPr>
          <p:cNvPicPr>
            <a:picLocks noChangeAspect="1"/>
          </p:cNvPicPr>
          <p:nvPr/>
        </p:nvPicPr>
        <p:blipFill>
          <a:blip r:embed="rId4"/>
          <a:stretch>
            <a:fillRect/>
          </a:stretch>
        </p:blipFill>
        <p:spPr>
          <a:xfrm rot="15971937">
            <a:off x="11479184" y="952643"/>
            <a:ext cx="686785" cy="605557"/>
          </a:xfrm>
          <a:prstGeom prst="rect">
            <a:avLst/>
          </a:prstGeom>
        </p:spPr>
      </p:pic>
    </p:spTree>
    <p:extLst>
      <p:ext uri="{BB962C8B-B14F-4D97-AF65-F5344CB8AC3E}">
        <p14:creationId xmlns:p14="http://schemas.microsoft.com/office/powerpoint/2010/main" val="8922541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anim calcmode="lin" valueType="num">
                                      <p:cBhvr>
                                        <p:cTn id="17" dur="1000" fill="hold"/>
                                        <p:tgtEl>
                                          <p:spTgt spid="17"/>
                                        </p:tgtEl>
                                        <p:attrNameLst>
                                          <p:attrName>ppt_x</p:attrName>
                                        </p:attrNameLst>
                                      </p:cBhvr>
                                      <p:tavLst>
                                        <p:tav tm="0">
                                          <p:val>
                                            <p:strVal val="#ppt_x"/>
                                          </p:val>
                                        </p:tav>
                                        <p:tav tm="100000">
                                          <p:val>
                                            <p:strVal val="#ppt_x"/>
                                          </p:val>
                                        </p:tav>
                                      </p:tavLst>
                                    </p:anim>
                                    <p:anim calcmode="lin" valueType="num">
                                      <p:cBhvr>
                                        <p:cTn id="18" dur="1000" fill="hold"/>
                                        <p:tgtEl>
                                          <p:spTgt spid="17"/>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42" presetClass="entr" presetSubtype="0"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0-#ppt_w/2"/>
                                          </p:val>
                                        </p:tav>
                                        <p:tav tm="100000">
                                          <p:val>
                                            <p:strVal val="#ppt_x"/>
                                          </p:val>
                                        </p:tav>
                                      </p:tavLst>
                                    </p:anim>
                                    <p:anim calcmode="lin" valueType="num">
                                      <p:cBhvr additive="base">
                                        <p:cTn id="28" dur="500" fill="hold"/>
                                        <p:tgtEl>
                                          <p:spTgt spid="19"/>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0-#ppt_w/2"/>
                                          </p:val>
                                        </p:tav>
                                        <p:tav tm="100000">
                                          <p:val>
                                            <p:strVal val="#ppt_x"/>
                                          </p:val>
                                        </p:tav>
                                      </p:tavLst>
                                    </p:anim>
                                    <p:anim calcmode="lin" valueType="num">
                                      <p:cBhvr additive="base">
                                        <p:cTn id="32" dur="500" fill="hold"/>
                                        <p:tgtEl>
                                          <p:spTgt spid="20"/>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fill="hold"/>
                                        <p:tgtEl>
                                          <p:spTgt spid="21"/>
                                        </p:tgtEl>
                                        <p:attrNameLst>
                                          <p:attrName>ppt_x</p:attrName>
                                        </p:attrNameLst>
                                      </p:cBhvr>
                                      <p:tavLst>
                                        <p:tav tm="0">
                                          <p:val>
                                            <p:strVal val="0-#ppt_w/2"/>
                                          </p:val>
                                        </p:tav>
                                        <p:tav tm="100000">
                                          <p:val>
                                            <p:strVal val="#ppt_x"/>
                                          </p:val>
                                        </p:tav>
                                      </p:tavLst>
                                    </p:anim>
                                    <p:anim calcmode="lin" valueType="num">
                                      <p:cBhvr additive="base">
                                        <p:cTn id="36" dur="500" fill="hold"/>
                                        <p:tgtEl>
                                          <p:spTgt spid="21"/>
                                        </p:tgtEl>
                                        <p:attrNameLst>
                                          <p:attrName>ppt_y</p:attrName>
                                        </p:attrNameLst>
                                      </p:cBhvr>
                                      <p:tavLst>
                                        <p:tav tm="0">
                                          <p:val>
                                            <p:strVal val="#ppt_y"/>
                                          </p:val>
                                        </p:tav>
                                        <p:tav tm="100000">
                                          <p:val>
                                            <p:strVal val="#ppt_y"/>
                                          </p:val>
                                        </p:tav>
                                      </p:tavLst>
                                    </p:anim>
                                  </p:childTnLst>
                                </p:cTn>
                              </p:par>
                            </p:childTnLst>
                          </p:cTn>
                        </p:par>
                        <p:par>
                          <p:cTn id="37" fill="hold">
                            <p:stCondLst>
                              <p:cond delay="2500"/>
                            </p:stCondLst>
                            <p:childTnLst>
                              <p:par>
                                <p:cTn id="38" presetID="2" presetClass="entr" presetSubtype="2" fill="hold" nodeType="after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additive="base">
                                        <p:cTn id="40" dur="500" fill="hold"/>
                                        <p:tgtEl>
                                          <p:spTgt spid="22"/>
                                        </p:tgtEl>
                                        <p:attrNameLst>
                                          <p:attrName>ppt_x</p:attrName>
                                        </p:attrNameLst>
                                      </p:cBhvr>
                                      <p:tavLst>
                                        <p:tav tm="0">
                                          <p:val>
                                            <p:strVal val="1+#ppt_w/2"/>
                                          </p:val>
                                        </p:tav>
                                        <p:tav tm="100000">
                                          <p:val>
                                            <p:strVal val="#ppt_x"/>
                                          </p:val>
                                        </p:tav>
                                      </p:tavLst>
                                    </p:anim>
                                    <p:anim calcmode="lin" valueType="num">
                                      <p:cBhvr additive="base">
                                        <p:cTn id="41" dur="500" fill="hold"/>
                                        <p:tgtEl>
                                          <p:spTgt spid="22"/>
                                        </p:tgtEl>
                                        <p:attrNameLst>
                                          <p:attrName>ppt_y</p:attrName>
                                        </p:attrNameLst>
                                      </p:cBhvr>
                                      <p:tavLst>
                                        <p:tav tm="0">
                                          <p:val>
                                            <p:strVal val="#ppt_y"/>
                                          </p:val>
                                        </p:tav>
                                        <p:tav tm="100000">
                                          <p:val>
                                            <p:strVal val="#ppt_y"/>
                                          </p:val>
                                        </p:tav>
                                      </p:tavLst>
                                    </p:anim>
                                  </p:childTnLst>
                                </p:cTn>
                              </p:par>
                            </p:childTnLst>
                          </p:cTn>
                        </p:par>
                        <p:par>
                          <p:cTn id="42" fill="hold">
                            <p:stCondLst>
                              <p:cond delay="3000"/>
                            </p:stCondLst>
                            <p:childTnLst>
                              <p:par>
                                <p:cTn id="43" presetID="2" presetClass="entr" presetSubtype="2" fill="hold" nodeType="afterEffect">
                                  <p:stCondLst>
                                    <p:cond delay="0"/>
                                  </p:stCondLst>
                                  <p:childTnLst>
                                    <p:set>
                                      <p:cBhvr>
                                        <p:cTn id="44" dur="1" fill="hold">
                                          <p:stCondLst>
                                            <p:cond delay="0"/>
                                          </p:stCondLst>
                                        </p:cTn>
                                        <p:tgtEl>
                                          <p:spTgt spid="23"/>
                                        </p:tgtEl>
                                        <p:attrNameLst>
                                          <p:attrName>style.visibility</p:attrName>
                                        </p:attrNameLst>
                                      </p:cBhvr>
                                      <p:to>
                                        <p:strVal val="visible"/>
                                      </p:to>
                                    </p:set>
                                    <p:anim calcmode="lin" valueType="num">
                                      <p:cBhvr additive="base">
                                        <p:cTn id="45" dur="500" fill="hold"/>
                                        <p:tgtEl>
                                          <p:spTgt spid="23"/>
                                        </p:tgtEl>
                                        <p:attrNameLst>
                                          <p:attrName>ppt_x</p:attrName>
                                        </p:attrNameLst>
                                      </p:cBhvr>
                                      <p:tavLst>
                                        <p:tav tm="0">
                                          <p:val>
                                            <p:strVal val="1+#ppt_w/2"/>
                                          </p:val>
                                        </p:tav>
                                        <p:tav tm="100000">
                                          <p:val>
                                            <p:strVal val="#ppt_x"/>
                                          </p:val>
                                        </p:tav>
                                      </p:tavLst>
                                    </p:anim>
                                    <p:anim calcmode="lin" valueType="num">
                                      <p:cBhvr additive="base">
                                        <p:cTn id="46"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iterate type="lt">
                                    <p:tmPct val="0"/>
                                  </p:iterate>
                                  <p:childTnLst>
                                    <p:set>
                                      <p:cBhvr>
                                        <p:cTn id="50" dur="1" fill="hold">
                                          <p:stCondLst>
                                            <p:cond delay="0"/>
                                          </p:stCondLst>
                                        </p:cTn>
                                        <p:tgtEl>
                                          <p:spTgt spid="2"/>
                                        </p:tgtEl>
                                        <p:attrNameLst>
                                          <p:attrName>style.visibility</p:attrName>
                                        </p:attrNameLst>
                                      </p:cBhvr>
                                      <p:to>
                                        <p:strVal val="visible"/>
                                      </p:to>
                                    </p:set>
                                    <p:anim calcmode="lin" valueType="num">
                                      <p:cBhvr>
                                        <p:cTn id="51" dur="500" fill="hold"/>
                                        <p:tgtEl>
                                          <p:spTgt spid="2"/>
                                        </p:tgtEl>
                                        <p:attrNameLst>
                                          <p:attrName>ppt_w</p:attrName>
                                        </p:attrNameLst>
                                      </p:cBhvr>
                                      <p:tavLst>
                                        <p:tav tm="0">
                                          <p:val>
                                            <p:fltVal val="0"/>
                                          </p:val>
                                        </p:tav>
                                        <p:tav tm="100000">
                                          <p:val>
                                            <p:strVal val="#ppt_w"/>
                                          </p:val>
                                        </p:tav>
                                      </p:tavLst>
                                    </p:anim>
                                    <p:anim calcmode="lin" valueType="num">
                                      <p:cBhvr>
                                        <p:cTn id="52" dur="500" fill="hold"/>
                                        <p:tgtEl>
                                          <p:spTgt spid="2"/>
                                        </p:tgtEl>
                                        <p:attrNameLst>
                                          <p:attrName>ppt_h</p:attrName>
                                        </p:attrNameLst>
                                      </p:cBhvr>
                                      <p:tavLst>
                                        <p:tav tm="0">
                                          <p:val>
                                            <p:fltVal val="0"/>
                                          </p:val>
                                        </p:tav>
                                        <p:tav tm="100000">
                                          <p:val>
                                            <p:strVal val="#ppt_h"/>
                                          </p:val>
                                        </p:tav>
                                      </p:tavLst>
                                    </p:anim>
                                    <p:animEffect transition="in" filter="fade">
                                      <p:cBhvr>
                                        <p:cTn id="53" dur="500"/>
                                        <p:tgtEl>
                                          <p:spTgt spid="2"/>
                                        </p:tgtEl>
                                      </p:cBhvr>
                                    </p:animEffect>
                                  </p:childTnLst>
                                </p:cTn>
                              </p:par>
                              <p:par>
                                <p:cTn id="54" presetID="19" presetClass="emph" presetSubtype="0" fill="hold" grpId="1" nodeType="withEffect">
                                  <p:stCondLst>
                                    <p:cond delay="0"/>
                                  </p:stCondLst>
                                  <p:iterate type="lt">
                                    <p:tmPct val="10000"/>
                                  </p:iterate>
                                  <p:childTnLst>
                                    <p:animClr clrSpc="rgb" dir="cw">
                                      <p:cBhvr override="childStyle">
                                        <p:cTn id="55" dur="1000" fill="hold"/>
                                        <p:tgtEl>
                                          <p:spTgt spid="2"/>
                                        </p:tgtEl>
                                        <p:attrNameLst>
                                          <p:attrName>style.color</p:attrName>
                                        </p:attrNameLst>
                                      </p:cBhvr>
                                      <p:to>
                                        <a:schemeClr val="accent2"/>
                                      </p:to>
                                    </p:animClr>
                                    <p:animClr clrSpc="rgb" dir="cw">
                                      <p:cBhvr>
                                        <p:cTn id="56" dur="1000" fill="hold"/>
                                        <p:tgtEl>
                                          <p:spTgt spid="2"/>
                                        </p:tgtEl>
                                        <p:attrNameLst>
                                          <p:attrName>fillcolor</p:attrName>
                                        </p:attrNameLst>
                                      </p:cBhvr>
                                      <p:to>
                                        <a:schemeClr val="accent2"/>
                                      </p:to>
                                    </p:animClr>
                                    <p:set>
                                      <p:cBhvr>
                                        <p:cTn id="57" dur="1000" fill="hold"/>
                                        <p:tgtEl>
                                          <p:spTgt spid="2"/>
                                        </p:tgtEl>
                                        <p:attrNameLst>
                                          <p:attrName>fill.type</p:attrName>
                                        </p:attrNameLst>
                                      </p:cBhvr>
                                      <p:to>
                                        <p:strVal val="solid"/>
                                      </p:to>
                                    </p:set>
                                    <p:set>
                                      <p:cBhvr>
                                        <p:cTn id="58" dur="1000" fill="hold"/>
                                        <p:tgtEl>
                                          <p:spTgt spid="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0AE98A0-0C94-4747-B980-6C972F980CD1}"/>
              </a:ext>
            </a:extLst>
          </p:cNvPr>
          <p:cNvSpPr/>
          <p:nvPr/>
        </p:nvSpPr>
        <p:spPr>
          <a:xfrm>
            <a:off x="0" y="0"/>
            <a:ext cx="12192000" cy="6858000"/>
          </a:xfrm>
          <a:prstGeom prst="rect">
            <a:avLst/>
          </a:prstGeom>
          <a:solidFill>
            <a:schemeClr val="bg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6CF8A"/>
              </a:solidFill>
            </a:endParaRPr>
          </a:p>
        </p:txBody>
      </p:sp>
      <p:sp>
        <p:nvSpPr>
          <p:cNvPr id="24" name="Rectangle: Diagonal Corners Rounded 23">
            <a:extLst>
              <a:ext uri="{FF2B5EF4-FFF2-40B4-BE49-F238E27FC236}">
                <a16:creationId xmlns:a16="http://schemas.microsoft.com/office/drawing/2014/main" id="{7EE8A76F-1E89-4346-9FB8-F28253A6BCF7}"/>
              </a:ext>
            </a:extLst>
          </p:cNvPr>
          <p:cNvSpPr/>
          <p:nvPr/>
        </p:nvSpPr>
        <p:spPr>
          <a:xfrm>
            <a:off x="800100" y="801263"/>
            <a:ext cx="10591800" cy="5255474"/>
          </a:xfrm>
          <a:prstGeom prst="round2DiagRect">
            <a:avLst>
              <a:gd name="adj1" fmla="val 50000"/>
              <a:gd name="adj2" fmla="val 0"/>
            </a:avLst>
          </a:prstGeom>
          <a:solidFill>
            <a:schemeClr val="accent5">
              <a:lumMod val="10000"/>
              <a:lumOff val="90000"/>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9" name="Picture 18">
            <a:extLst>
              <a:ext uri="{FF2B5EF4-FFF2-40B4-BE49-F238E27FC236}">
                <a16:creationId xmlns:a16="http://schemas.microsoft.com/office/drawing/2014/main" id="{645B2DDA-7490-4A47-9DEE-1A360916849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695009" y="4429994"/>
            <a:ext cx="9285989" cy="4112808"/>
          </a:xfrm>
          <a:prstGeom prst="rect">
            <a:avLst/>
          </a:prstGeom>
        </p:spPr>
      </p:pic>
      <p:pic>
        <p:nvPicPr>
          <p:cNvPr id="21" name="Picture 20">
            <a:extLst>
              <a:ext uri="{FF2B5EF4-FFF2-40B4-BE49-F238E27FC236}">
                <a16:creationId xmlns:a16="http://schemas.microsoft.com/office/drawing/2014/main" id="{9C7CD33E-3148-4BDE-A326-8C9BD0ECD5D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rot="16200000">
            <a:off x="-6133442" y="2067291"/>
            <a:ext cx="9285989" cy="4112808"/>
          </a:xfrm>
          <a:prstGeom prst="rect">
            <a:avLst/>
          </a:prstGeom>
        </p:spPr>
      </p:pic>
      <p:pic>
        <p:nvPicPr>
          <p:cNvPr id="18" name="Picture 17">
            <a:extLst>
              <a:ext uri="{FF2B5EF4-FFF2-40B4-BE49-F238E27FC236}">
                <a16:creationId xmlns:a16="http://schemas.microsoft.com/office/drawing/2014/main" id="{CAF094EF-3F85-49E6-93BF-EF9A7FDA7E6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31399" y="-3012623"/>
            <a:ext cx="9285989" cy="4112808"/>
          </a:xfrm>
          <a:prstGeom prst="rect">
            <a:avLst/>
          </a:prstGeom>
        </p:spPr>
      </p:pic>
      <p:pic>
        <p:nvPicPr>
          <p:cNvPr id="16" name="Picture 15">
            <a:extLst>
              <a:ext uri="{FF2B5EF4-FFF2-40B4-BE49-F238E27FC236}">
                <a16:creationId xmlns:a16="http://schemas.microsoft.com/office/drawing/2014/main" id="{C5EB0178-0E29-4941-B006-0BCACF15D4D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5081805" y="-3171101"/>
            <a:ext cx="9285989" cy="4112808"/>
          </a:xfrm>
          <a:prstGeom prst="rect">
            <a:avLst/>
          </a:prstGeom>
        </p:spPr>
      </p:pic>
      <p:pic>
        <p:nvPicPr>
          <p:cNvPr id="22" name="Picture 21">
            <a:extLst>
              <a:ext uri="{FF2B5EF4-FFF2-40B4-BE49-F238E27FC236}">
                <a16:creationId xmlns:a16="http://schemas.microsoft.com/office/drawing/2014/main" id="{845D2463-288B-4000-AF17-4F2925D2FB4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rot="16200000">
            <a:off x="7258448" y="1843403"/>
            <a:ext cx="9285989" cy="4112808"/>
          </a:xfrm>
          <a:prstGeom prst="rect">
            <a:avLst/>
          </a:prstGeom>
        </p:spPr>
      </p:pic>
      <p:pic>
        <p:nvPicPr>
          <p:cNvPr id="20" name="Picture 19">
            <a:extLst>
              <a:ext uri="{FF2B5EF4-FFF2-40B4-BE49-F238E27FC236}">
                <a16:creationId xmlns:a16="http://schemas.microsoft.com/office/drawing/2014/main" id="{F9CCEE4D-0791-4B8C-AB6D-C807510D40A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5632953" y="4335714"/>
            <a:ext cx="9285989" cy="4112808"/>
          </a:xfrm>
          <a:prstGeom prst="rect">
            <a:avLst/>
          </a:prstGeom>
        </p:spPr>
      </p:pic>
      <p:pic>
        <p:nvPicPr>
          <p:cNvPr id="10" name="图片 34">
            <a:extLst>
              <a:ext uri="{FF2B5EF4-FFF2-40B4-BE49-F238E27FC236}">
                <a16:creationId xmlns:a16="http://schemas.microsoft.com/office/drawing/2014/main" id="{D65923BC-3F5D-46B4-8062-0ADD5FAC2EA1}"/>
              </a:ext>
            </a:extLst>
          </p:cNvPr>
          <p:cNvPicPr>
            <a:picLocks noChangeAspect="1"/>
          </p:cNvPicPr>
          <p:nvPr/>
        </p:nvPicPr>
        <p:blipFill>
          <a:blip r:embed="rId4"/>
          <a:stretch>
            <a:fillRect/>
          </a:stretch>
        </p:blipFill>
        <p:spPr>
          <a:xfrm rot="15971937">
            <a:off x="11631965" y="120708"/>
            <a:ext cx="686785" cy="605557"/>
          </a:xfrm>
          <a:prstGeom prst="rect">
            <a:avLst/>
          </a:prstGeom>
        </p:spPr>
      </p:pic>
      <p:pic>
        <p:nvPicPr>
          <p:cNvPr id="7" name="Picture 8" descr="Marian Rivera Update on Twitter: &amp;quot;“Happy Morning” with #Actress  @marianrivera New Family #BehindTheScenes #Photograhy @jgyoung #Hair  @viennueva #Stylist @melvillesy #MakeUp #Beauty #MakeUpByStevenDoloso  #NewEndorsement #ComingSoon Repost from ...">
            <a:extLst>
              <a:ext uri="{FF2B5EF4-FFF2-40B4-BE49-F238E27FC236}">
                <a16:creationId xmlns:a16="http://schemas.microsoft.com/office/drawing/2014/main" id="{C068ACA8-27AC-4832-95E7-0507C54AD8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2348" y="3994604"/>
            <a:ext cx="2073600" cy="2592000"/>
          </a:xfrm>
          <a:prstGeom prst="hexagon">
            <a:avLst/>
          </a:prstGeom>
          <a:noFill/>
          <a:ln>
            <a:noFill/>
          </a:ln>
          <a:effectLst>
            <a:outerShdw blurRad="50800" dist="38100" dir="18900000" algn="bl" rotWithShape="0">
              <a:prstClr val="black">
                <a:alpha val="40000"/>
              </a:prst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8" name="Picture 10" descr="Nhan sắc tựa thiên thần của con gái mỹ nhân đẹp nhất Philippines">
            <a:extLst>
              <a:ext uri="{FF2B5EF4-FFF2-40B4-BE49-F238E27FC236}">
                <a16:creationId xmlns:a16="http://schemas.microsoft.com/office/drawing/2014/main" id="{5C2493D1-2C30-4371-B13B-C4DD518EE7B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2000" t="4286" r="21999"/>
          <a:stretch/>
        </p:blipFill>
        <p:spPr bwMode="auto">
          <a:xfrm>
            <a:off x="304799" y="790575"/>
            <a:ext cx="1999799" cy="2592000"/>
          </a:xfrm>
          <a:prstGeom prst="hexagon">
            <a:avLst/>
          </a:prstGeom>
          <a:noFill/>
          <a:ln>
            <a:noFill/>
          </a:ln>
          <a:effectLst>
            <a:outerShdw blurRad="50800" dist="38100" dir="18900000" algn="bl" rotWithShape="0">
              <a:prstClr val="black">
                <a:alpha val="40000"/>
              </a:prst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9" name="Picture 12" descr="Lâm Chí Dĩnh và dàn sao Cbiz tự hào vì có con là &amp;quot;bản sao&amp;quot; hoàn hảo">
            <a:extLst>
              <a:ext uri="{FF2B5EF4-FFF2-40B4-BE49-F238E27FC236}">
                <a16:creationId xmlns:a16="http://schemas.microsoft.com/office/drawing/2014/main" id="{32C1F739-D4CA-456A-91A7-7B4A4CBCF33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9791"/>
          <a:stretch/>
        </p:blipFill>
        <p:spPr bwMode="auto">
          <a:xfrm>
            <a:off x="8365655" y="790575"/>
            <a:ext cx="1737654" cy="2592000"/>
          </a:xfrm>
          <a:prstGeom prst="hexagon">
            <a:avLst/>
          </a:prstGeom>
          <a:noFill/>
          <a:ln>
            <a:noFill/>
          </a:ln>
          <a:effectLst>
            <a:outerShdw blurRad="50800" dist="38100" dir="18900000" algn="bl" rotWithShape="0">
              <a:prstClr val="black">
                <a:alpha val="40000"/>
              </a:prst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12" name="Picture 12" descr="Lâm Chí Dĩnh và dàn sao Cbiz tự hào vì có con là &amp;quot;bản sao&amp;quot; hoàn hảo">
            <a:extLst>
              <a:ext uri="{FF2B5EF4-FFF2-40B4-BE49-F238E27FC236}">
                <a16:creationId xmlns:a16="http://schemas.microsoft.com/office/drawing/2014/main" id="{F471F8E4-3E6C-4955-A367-AA598CF0CC5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49791"/>
          <a:stretch/>
        </p:blipFill>
        <p:spPr bwMode="auto">
          <a:xfrm>
            <a:off x="4380530" y="3994604"/>
            <a:ext cx="1737653" cy="2592000"/>
          </a:xfrm>
          <a:prstGeom prst="hexagon">
            <a:avLst/>
          </a:prstGeom>
          <a:noFill/>
          <a:ln>
            <a:noFill/>
          </a:ln>
          <a:effectLst>
            <a:outerShdw blurRad="50800" dist="38100" dir="18900000" algn="bl" rotWithShape="0">
              <a:prstClr val="black">
                <a:alpha val="40000"/>
              </a:prst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D5A2F9CF-A3AB-4DAA-A744-33F2EFA95580}"/>
              </a:ext>
            </a:extLst>
          </p:cNvPr>
          <p:cNvPicPr>
            <a:picLocks noChangeAspect="1"/>
          </p:cNvPicPr>
          <p:nvPr/>
        </p:nvPicPr>
        <p:blipFill rotWithShape="1">
          <a:blip r:embed="rId8"/>
          <a:srcRect l="52813" r="4541"/>
          <a:stretch/>
        </p:blipFill>
        <p:spPr>
          <a:xfrm>
            <a:off x="468900" y="3994604"/>
            <a:ext cx="1662220" cy="2592000"/>
          </a:xfrm>
          <a:prstGeom prst="hexagon">
            <a:avLst/>
          </a:prstGeom>
          <a:ln>
            <a:noFill/>
          </a:ln>
          <a:effectLst>
            <a:outerShdw blurRad="50800" dist="38100" dir="18900000" algn="b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pic>
      <p:pic>
        <p:nvPicPr>
          <p:cNvPr id="14" name="Picture 13">
            <a:extLst>
              <a:ext uri="{FF2B5EF4-FFF2-40B4-BE49-F238E27FC236}">
                <a16:creationId xmlns:a16="http://schemas.microsoft.com/office/drawing/2014/main" id="{E571833B-A834-48DA-8B0E-A0116A64D85C}"/>
              </a:ext>
            </a:extLst>
          </p:cNvPr>
          <p:cNvPicPr>
            <a:picLocks noChangeAspect="1"/>
          </p:cNvPicPr>
          <p:nvPr/>
        </p:nvPicPr>
        <p:blipFill rotWithShape="1">
          <a:blip r:embed="rId8"/>
          <a:srcRect l="9343" t="12281" r="48011" b="-2005"/>
          <a:stretch/>
        </p:blipFill>
        <p:spPr>
          <a:xfrm>
            <a:off x="4488364" y="790575"/>
            <a:ext cx="1852586" cy="2592000"/>
          </a:xfrm>
          <a:prstGeom prst="hexagon">
            <a:avLst/>
          </a:prstGeom>
          <a:ln>
            <a:noFill/>
          </a:ln>
          <a:effectLst>
            <a:outerShdw blurRad="50800" dist="38100" dir="18900000" algn="b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pic>
      <p:pic>
        <p:nvPicPr>
          <p:cNvPr id="23" name="Picture 22">
            <a:extLst>
              <a:ext uri="{FF2B5EF4-FFF2-40B4-BE49-F238E27FC236}">
                <a16:creationId xmlns:a16="http://schemas.microsoft.com/office/drawing/2014/main" id="{EDF33D4B-B38A-49D7-A27B-2F334A1D735E}"/>
              </a:ext>
            </a:extLst>
          </p:cNvPr>
          <p:cNvPicPr>
            <a:picLocks noChangeAspect="1"/>
          </p:cNvPicPr>
          <p:nvPr/>
        </p:nvPicPr>
        <p:blipFill>
          <a:blip r:embed="rId9">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rot="1214191" flipH="1">
            <a:off x="243093" y="105687"/>
            <a:ext cx="1318808" cy="954345"/>
          </a:xfrm>
          <a:prstGeom prst="rect">
            <a:avLst/>
          </a:prstGeom>
        </p:spPr>
      </p:pic>
      <p:grpSp>
        <p:nvGrpSpPr>
          <p:cNvPr id="26" name="Group 25">
            <a:extLst>
              <a:ext uri="{FF2B5EF4-FFF2-40B4-BE49-F238E27FC236}">
                <a16:creationId xmlns:a16="http://schemas.microsoft.com/office/drawing/2014/main" id="{EBEF9EA5-89E3-4A8C-BBB1-000DCCDA031C}"/>
              </a:ext>
            </a:extLst>
          </p:cNvPr>
          <p:cNvGrpSpPr/>
          <p:nvPr/>
        </p:nvGrpSpPr>
        <p:grpSpPr>
          <a:xfrm rot="16200000">
            <a:off x="-7928701" y="2658459"/>
            <a:ext cx="1592593" cy="1173012"/>
            <a:chOff x="2005368" y="783316"/>
            <a:chExt cx="3592032" cy="2645684"/>
          </a:xfrm>
        </p:grpSpPr>
        <p:pic>
          <p:nvPicPr>
            <p:cNvPr id="27" name="Picture 8" descr="Marian Rivera Update on Twitter: &amp;quot;“Happy Morning” with #Actress  @marianrivera New Family #BehindTheScenes #Photograhy @jgyoung #Hair  @viennueva #Stylist @melvillesy #MakeUp #Beauty #MakeUpByStevenDoloso  #NewEndorsement #ComingSoon Repost from ...">
              <a:extLst>
                <a:ext uri="{FF2B5EF4-FFF2-40B4-BE49-F238E27FC236}">
                  <a16:creationId xmlns:a16="http://schemas.microsoft.com/office/drawing/2014/main" id="{CA8639AA-398A-4317-804C-C793B1937E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909000"/>
              <a:ext cx="2016000" cy="2520000"/>
            </a:xfrm>
            <a:prstGeom prst="heart">
              <a:avLst/>
            </a:prstGeom>
            <a:noFill/>
            <a:extLst>
              <a:ext uri="{909E8E84-426E-40DD-AFC4-6F175D3DCCD1}">
                <a14:hiddenFill xmlns:a14="http://schemas.microsoft.com/office/drawing/2010/main">
                  <a:solidFill>
                    <a:srgbClr val="FFFFFF"/>
                  </a:solidFill>
                </a14:hiddenFill>
              </a:ext>
            </a:extLst>
          </p:spPr>
        </p:pic>
        <p:pic>
          <p:nvPicPr>
            <p:cNvPr id="28" name="Picture 10" descr="Nhan sắc tựa thiên thần của con gái mỹ nhân đẹp nhất Philippines">
              <a:extLst>
                <a:ext uri="{FF2B5EF4-FFF2-40B4-BE49-F238E27FC236}">
                  <a16:creationId xmlns:a16="http://schemas.microsoft.com/office/drawing/2014/main" id="{3D9EA98E-81E8-45E8-9796-283605A8C8A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2000" t="4286" r="21999"/>
            <a:stretch/>
          </p:blipFill>
          <p:spPr bwMode="auto">
            <a:xfrm>
              <a:off x="2005368" y="783316"/>
              <a:ext cx="1944249" cy="2520000"/>
            </a:xfrm>
            <a:prstGeom prst="heart">
              <a:avLst/>
            </a:prstGeom>
            <a:noFill/>
            <a:extLst>
              <a:ext uri="{909E8E84-426E-40DD-AFC4-6F175D3DCCD1}">
                <a14:hiddenFill xmlns:a14="http://schemas.microsoft.com/office/drawing/2010/main">
                  <a:solidFill>
                    <a:srgbClr val="FFFFFF"/>
                  </a:solidFill>
                </a14:hiddenFill>
              </a:ext>
            </a:extLst>
          </p:spPr>
        </p:pic>
      </p:grpSp>
      <p:pic>
        <p:nvPicPr>
          <p:cNvPr id="29" name="Picture 28" descr="Lâm Chí Dĩnh và dàn sao Cbiz tự hào vì có con là &amp;quot;bản sao&amp;quot; hoàn hảo">
            <a:extLst>
              <a:ext uri="{FF2B5EF4-FFF2-40B4-BE49-F238E27FC236}">
                <a16:creationId xmlns:a16="http://schemas.microsoft.com/office/drawing/2014/main" id="{AE19090B-D946-4DBB-AA8B-000F9C52448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63" t="565" b="202"/>
          <a:stretch/>
        </p:blipFill>
        <p:spPr bwMode="auto">
          <a:xfrm rot="16200000">
            <a:off x="-3691063" y="2456399"/>
            <a:ext cx="1806866" cy="1364692"/>
          </a:xfrm>
          <a:prstGeom prst="hear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C2E91F8E-344A-4AF4-881E-543AA9620381}"/>
              </a:ext>
            </a:extLst>
          </p:cNvPr>
          <p:cNvPicPr>
            <a:picLocks noChangeAspect="1"/>
          </p:cNvPicPr>
          <p:nvPr/>
        </p:nvPicPr>
        <p:blipFill rotWithShape="1">
          <a:blip r:embed="rId8"/>
          <a:srcRect l="5283" r="4541" b="-1854"/>
          <a:stretch/>
        </p:blipFill>
        <p:spPr>
          <a:xfrm rot="16200000">
            <a:off x="-5878075" y="2613734"/>
            <a:ext cx="1754953" cy="1318185"/>
          </a:xfrm>
          <a:prstGeom prst="heart">
            <a:avLst/>
          </a:prstGeom>
        </p:spPr>
      </p:pic>
    </p:spTree>
    <p:extLst>
      <p:ext uri="{BB962C8B-B14F-4D97-AF65-F5344CB8AC3E}">
        <p14:creationId xmlns:p14="http://schemas.microsoft.com/office/powerpoint/2010/main" val="29448952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1+#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par>
                          <p:cTn id="21" fill="hold">
                            <p:stCondLst>
                              <p:cond delay="500"/>
                            </p:stCondLst>
                            <p:childTnLst>
                              <p:par>
                                <p:cTn id="22" presetID="14" presetClass="entr" presetSubtype="10" fill="hold" nodeType="afterEffect">
                                  <p:stCondLst>
                                    <p:cond delay="250"/>
                                  </p:stCondLst>
                                  <p:childTnLst>
                                    <p:set>
                                      <p:cBhvr>
                                        <p:cTn id="23" dur="1" fill="hold">
                                          <p:stCondLst>
                                            <p:cond delay="0"/>
                                          </p:stCondLst>
                                        </p:cTn>
                                        <p:tgtEl>
                                          <p:spTgt spid="14"/>
                                        </p:tgtEl>
                                        <p:attrNameLst>
                                          <p:attrName>style.visibility</p:attrName>
                                        </p:attrNameLst>
                                      </p:cBhvr>
                                      <p:to>
                                        <p:strVal val="visible"/>
                                      </p:to>
                                    </p:set>
                                    <p:animEffect transition="in" filter="randombar(horizontal)">
                                      <p:cBhvr>
                                        <p:cTn id="24" dur="250"/>
                                        <p:tgtEl>
                                          <p:spTgt spid="14"/>
                                        </p:tgtEl>
                                      </p:cBhvr>
                                    </p:animEffect>
                                  </p:childTnLst>
                                </p:cTn>
                              </p:par>
                            </p:childTnLst>
                          </p:cTn>
                        </p:par>
                        <p:par>
                          <p:cTn id="25" fill="hold">
                            <p:stCondLst>
                              <p:cond delay="1000"/>
                            </p:stCondLst>
                            <p:childTnLst>
                              <p:par>
                                <p:cTn id="26" presetID="53" presetClass="entr" presetSubtype="16"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250" fill="hold"/>
                                        <p:tgtEl>
                                          <p:spTgt spid="9"/>
                                        </p:tgtEl>
                                        <p:attrNameLst>
                                          <p:attrName>ppt_w</p:attrName>
                                        </p:attrNameLst>
                                      </p:cBhvr>
                                      <p:tavLst>
                                        <p:tav tm="0">
                                          <p:val>
                                            <p:fltVal val="0"/>
                                          </p:val>
                                        </p:tav>
                                        <p:tav tm="100000">
                                          <p:val>
                                            <p:strVal val="#ppt_w"/>
                                          </p:val>
                                        </p:tav>
                                      </p:tavLst>
                                    </p:anim>
                                    <p:anim calcmode="lin" valueType="num">
                                      <p:cBhvr>
                                        <p:cTn id="29" dur="250" fill="hold"/>
                                        <p:tgtEl>
                                          <p:spTgt spid="9"/>
                                        </p:tgtEl>
                                        <p:attrNameLst>
                                          <p:attrName>ppt_h</p:attrName>
                                        </p:attrNameLst>
                                      </p:cBhvr>
                                      <p:tavLst>
                                        <p:tav tm="0">
                                          <p:val>
                                            <p:fltVal val="0"/>
                                          </p:val>
                                        </p:tav>
                                        <p:tav tm="100000">
                                          <p:val>
                                            <p:strVal val="#ppt_h"/>
                                          </p:val>
                                        </p:tav>
                                      </p:tavLst>
                                    </p:anim>
                                    <p:animEffect transition="in" filter="fade">
                                      <p:cBhvr>
                                        <p:cTn id="30" dur="250"/>
                                        <p:tgtEl>
                                          <p:spTgt spid="9"/>
                                        </p:tgtEl>
                                      </p:cBhvr>
                                    </p:animEffect>
                                  </p:childTnLst>
                                </p:cTn>
                              </p:par>
                            </p:childTnLst>
                          </p:cTn>
                        </p:par>
                        <p:par>
                          <p:cTn id="31" fill="hold">
                            <p:stCondLst>
                              <p:cond delay="1250"/>
                            </p:stCondLst>
                            <p:childTnLst>
                              <p:par>
                                <p:cTn id="32" presetID="16" presetClass="entr" presetSubtype="21"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250"/>
                                        <p:tgtEl>
                                          <p:spTgt spid="13"/>
                                        </p:tgtEl>
                                      </p:cBhvr>
                                    </p:animEffect>
                                  </p:childTnLst>
                                </p:cTn>
                              </p:par>
                            </p:childTnLst>
                          </p:cTn>
                        </p:par>
                        <p:par>
                          <p:cTn id="35" fill="hold">
                            <p:stCondLst>
                              <p:cond delay="1500"/>
                            </p:stCondLst>
                            <p:childTnLst>
                              <p:par>
                                <p:cTn id="36" presetID="16" presetClass="entr" presetSubtype="21" fill="hold" nodeType="afterEffect">
                                  <p:stCondLst>
                                    <p:cond delay="250"/>
                                  </p:stCondLst>
                                  <p:childTnLst>
                                    <p:set>
                                      <p:cBhvr>
                                        <p:cTn id="37" dur="1" fill="hold">
                                          <p:stCondLst>
                                            <p:cond delay="0"/>
                                          </p:stCondLst>
                                        </p:cTn>
                                        <p:tgtEl>
                                          <p:spTgt spid="12"/>
                                        </p:tgtEl>
                                        <p:attrNameLst>
                                          <p:attrName>style.visibility</p:attrName>
                                        </p:attrNameLst>
                                      </p:cBhvr>
                                      <p:to>
                                        <p:strVal val="visible"/>
                                      </p:to>
                                    </p:set>
                                    <p:animEffect transition="in" filter="barn(inVertical)">
                                      <p:cBhvr>
                                        <p:cTn id="38" dur="250"/>
                                        <p:tgtEl>
                                          <p:spTgt spid="12"/>
                                        </p:tgtEl>
                                      </p:cBhvr>
                                    </p:animEffect>
                                  </p:childTnLst>
                                </p:cTn>
                              </p:par>
                            </p:childTnLst>
                          </p:cTn>
                        </p:par>
                        <p:par>
                          <p:cTn id="39" fill="hold">
                            <p:stCondLst>
                              <p:cond delay="2000"/>
                            </p:stCondLst>
                            <p:childTnLst>
                              <p:par>
                                <p:cTn id="40" presetID="6" presetClass="entr" presetSubtype="16" fill="hold" nodeType="afterEffect">
                                  <p:stCondLst>
                                    <p:cond delay="250"/>
                                  </p:stCondLst>
                                  <p:childTnLst>
                                    <p:set>
                                      <p:cBhvr>
                                        <p:cTn id="41" dur="1" fill="hold">
                                          <p:stCondLst>
                                            <p:cond delay="0"/>
                                          </p:stCondLst>
                                        </p:cTn>
                                        <p:tgtEl>
                                          <p:spTgt spid="7"/>
                                        </p:tgtEl>
                                        <p:attrNameLst>
                                          <p:attrName>style.visibility</p:attrName>
                                        </p:attrNameLst>
                                      </p:cBhvr>
                                      <p:to>
                                        <p:strVal val="visible"/>
                                      </p:to>
                                    </p:set>
                                    <p:animEffect transition="in" filter="circle(in)">
                                      <p:cBhvr>
                                        <p:cTn id="42"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indefinite"/>
                      </p:stCondLst>
                      <p:childTnLst>
                        <p:par>
                          <p:cTn id="45" fill="hold">
                            <p:stCondLst>
                              <p:cond delay="0"/>
                            </p:stCondLst>
                            <p:childTnLst>
                              <p:par>
                                <p:cTn id="46" presetID="0" presetClass="path" presetSubtype="0" accel="50000" decel="50000" fill="hold" nodeType="clickEffect">
                                  <p:stCondLst>
                                    <p:cond delay="0"/>
                                  </p:stCondLst>
                                  <p:childTnLst>
                                    <p:animMotion origin="layout" path="M -0.01185 3.33333E-6 L -0.01185 0.00023 C -0.00404 0.03518 0.00104 0.06597 0.01641 0.09722 C 0.03203 0.1287 0.05873 0.15555 0.08086 0.17546 C 0.11641 0.20764 0.15013 0.23194 0.19024 0.25185 C 0.22735 0.2699 0.26406 0.29051 0.30248 0.30046 C 0.3569 0.31435 0.3513 0.31412 0.40886 0.32361 C 0.43242 0.32754 0.45573 0.33264 0.47917 0.33426 C 0.5237 0.3375 0.56836 0.33703 0.61276 0.33842 C 0.61914 0.34004 0.62565 0.34097 0.63216 0.34282 C 0.64011 0.34514 0.66159 0.35301 0.6711 0.35764 C 0.67748 0.36088 0.68412 0.36435 0.6905 0.36805 C 0.69544 0.37106 0.7112 0.38102 0.71615 0.38518 C 0.72721 0.39467 0.73828 0.40416 0.74909 0.41481 C 0.75391 0.41967 0.75886 0.42477 0.76393 0.42963 C 0.76888 0.43402 0.77435 0.43727 0.77904 0.44213 C 0.78281 0.44652 0.78958 0.45694 0.78958 0.45717 C 0.79089 0.46828 0.79089 0.46412 0.79089 0.46967 L 0.79245 0.47199 L 0.79844 0.47199 " pathEditMode="relative" rAng="0" ptsTypes="AAAAAAAAAAAAAAAAAAAA">
                                      <p:cBhvr>
                                        <p:cTn id="47" dur="2000" fill="hold"/>
                                        <p:tgtEl>
                                          <p:spTgt spid="8"/>
                                        </p:tgtEl>
                                        <p:attrNameLst>
                                          <p:attrName>ppt_x</p:attrName>
                                          <p:attrName>ppt_y</p:attrName>
                                        </p:attrNameLst>
                                      </p:cBhvr>
                                      <p:rCtr x="40508" y="23588"/>
                                    </p:animMotion>
                                  </p:childTnLst>
                                </p:cTn>
                              </p:par>
                            </p:childTnLst>
                          </p:cTn>
                        </p:par>
                      </p:childTnLst>
                    </p:cTn>
                  </p:par>
                </p:childTnLst>
              </p:cTn>
              <p:nextCondLst>
                <p:cond evt="onClick" delay="0">
                  <p:tgtEl>
                    <p:spTgt spid="8"/>
                  </p:tgtEl>
                </p:cond>
              </p:nextCondLst>
            </p:seq>
            <p:seq concurrent="1" nextAc="seek">
              <p:cTn id="48" restart="whenNotActive" fill="hold" evtFilter="cancelBubble" nodeType="interactiveSeq">
                <p:stCondLst>
                  <p:cond evt="onClick" delay="0">
                    <p:tgtEl>
                      <p:spTgt spid="14"/>
                    </p:tgtEl>
                  </p:cond>
                </p:stCondLst>
                <p:endSync evt="end" delay="0">
                  <p:rtn val="all"/>
                </p:endSync>
                <p:childTnLst>
                  <p:par>
                    <p:cTn id="49" fill="hold">
                      <p:stCondLst>
                        <p:cond delay="0"/>
                      </p:stCondLst>
                      <p:childTnLst>
                        <p:par>
                          <p:cTn id="50" fill="hold">
                            <p:stCondLst>
                              <p:cond delay="0"/>
                            </p:stCondLst>
                            <p:childTnLst>
                              <p:par>
                                <p:cTn id="51" presetID="0" presetClass="path" presetSubtype="0" accel="50000" decel="50000" fill="hold" nodeType="clickEffect">
                                  <p:stCondLst>
                                    <p:cond delay="0"/>
                                  </p:stCondLst>
                                  <p:childTnLst>
                                    <p:animMotion origin="layout" path="M -4.16667E-7 3.33333E-6 L -4.16667E-7 0.00023 L -0.01185 0.06828 C -0.01315 0.07708 -0.01458 0.08611 -0.01602 0.0949 C -0.01745 0.10324 -0.01901 0.11111 -0.02031 0.11921 C -0.02396 0.14051 -0.025 0.15254 -0.03047 0.1706 C -0.0319 0.175 -0.03398 0.17731 -0.03555 0.18125 C -0.03633 0.1831 -0.03685 0.18634 -0.03776 0.18796 C -0.03945 0.19143 -0.04284 0.19398 -0.04492 0.19467 C -0.04831 0.19583 -0.05182 0.19583 -0.05508 0.19676 C -0.05703 0.19722 -0.05898 0.19838 -0.06094 0.19907 C -0.06328 0.20139 -0.06575 0.20324 -0.0681 0.20578 C -0.08737 0.22685 -0.07213 0.21319 -0.08411 0.22338 C -0.08516 0.22569 -0.08659 0.22754 -0.08763 0.23009 C -0.09049 0.23727 -0.0931 0.24977 -0.09479 0.25902 C -0.10195 0.29652 -0.09831 0.28842 -0.10638 0.33865 C -0.10768 0.34629 -0.10846 0.35393 -0.11016 0.36088 C -0.1138 0.37639 -0.11732 0.39375 -0.1224 0.40532 C -0.12669 0.41481 -0.13047 0.42731 -0.13542 0.43426 C -0.15169 0.45671 -0.13542 0.43518 -0.15052 0.45185 C -0.16016 0.46227 -0.1513 0.45787 -0.16588 0.46736 C -0.16914 0.46967 -0.17253 0.47014 -0.17591 0.47176 C -0.1875 0.47731 -0.16549 0.47176 -0.19414 0.47615 L -0.19818 0.47847 L -0.19818 0.47893 " pathEditMode="relative" rAng="0" ptsTypes="AAAAAAAAAAAAAAAAAAAAAAAAA">
                                      <p:cBhvr>
                                        <p:cTn id="52" dur="2000" fill="hold"/>
                                        <p:tgtEl>
                                          <p:spTgt spid="14"/>
                                        </p:tgtEl>
                                        <p:attrNameLst>
                                          <p:attrName>ppt_x</p:attrName>
                                          <p:attrName>ppt_y</p:attrName>
                                        </p:attrNameLst>
                                      </p:cBhvr>
                                      <p:rCtr x="-9909" y="23935"/>
                                    </p:animMotion>
                                  </p:childTnLst>
                                </p:cTn>
                              </p:par>
                            </p:childTnLst>
                          </p:cTn>
                        </p:par>
                      </p:childTnLst>
                    </p:cTn>
                  </p:par>
                </p:childTnLst>
              </p:cTn>
              <p:nextCondLst>
                <p:cond evt="onClick" delay="0">
                  <p:tgtEl>
                    <p:spTgt spid="14"/>
                  </p:tgtEl>
                </p:cond>
              </p:nextCondLst>
            </p:seq>
            <p:seq concurrent="1" nextAc="seek">
              <p:cTn id="53" restart="whenNotActive" fill="hold" evtFilter="cancelBubble" nodeType="interactiveSeq">
                <p:stCondLst>
                  <p:cond evt="onClick" delay="0">
                    <p:tgtEl>
                      <p:spTgt spid="9"/>
                    </p:tgtEl>
                  </p:cond>
                </p:stCondLst>
                <p:endSync evt="end" delay="0">
                  <p:rtn val="all"/>
                </p:endSync>
                <p:childTnLst>
                  <p:par>
                    <p:cTn id="54" fill="hold">
                      <p:stCondLst>
                        <p:cond delay="0"/>
                      </p:stCondLst>
                      <p:childTnLst>
                        <p:par>
                          <p:cTn id="55" fill="hold">
                            <p:stCondLst>
                              <p:cond delay="0"/>
                            </p:stCondLst>
                            <p:childTnLst>
                              <p:par>
                                <p:cTn id="56" presetID="0" presetClass="path" presetSubtype="0" accel="50000" decel="50000" fill="hold" nodeType="clickEffect">
                                  <p:stCondLst>
                                    <p:cond delay="0"/>
                                  </p:stCondLst>
                                  <p:childTnLst>
                                    <p:animMotion origin="layout" path="M -1.875E-6 3.33333E-6 L -1.875E-6 0.00023 C -0.00547 0.00347 -0.0112 0.00393 -0.01627 0.01041 C -0.02135 0.01759 -0.04948 0.0787 -0.05312 0.08865 C -0.0582 0.10208 -0.06172 0.11875 -0.06679 0.13194 C -0.08594 0.1824 -0.12396 0.25625 -0.14075 0.29282 C -0.15039 0.31365 -0.16823 0.35671 -0.17604 0.38194 C -0.18112 0.39791 -0.18515 0.41666 -0.18971 0.43379 C -0.19075 0.43819 -0.19219 0.44213 -0.19297 0.44699 C -0.19609 0.46828 -0.19258 0.45046 -0.19687 0.46227 C -0.19818 0.46551 -0.2 0.47291 -0.2 0.47361 L -0.2 0.47291 " pathEditMode="relative" rAng="0" ptsTypes="AAAAAAAAAAAA">
                                      <p:cBhvr>
                                        <p:cTn id="57" dur="2000" fill="hold"/>
                                        <p:tgtEl>
                                          <p:spTgt spid="9"/>
                                        </p:tgtEl>
                                        <p:attrNameLst>
                                          <p:attrName>ppt_x</p:attrName>
                                          <p:attrName>ppt_y</p:attrName>
                                        </p:attrNameLst>
                                      </p:cBhvr>
                                      <p:rCtr x="-10000" y="23681"/>
                                    </p:animMotion>
                                  </p:childTnLst>
                                </p:cTn>
                              </p:par>
                            </p:childTnLst>
                          </p:cTn>
                        </p:par>
                      </p:childTnLst>
                    </p:cTn>
                  </p:par>
                </p:childTnLst>
              </p:cTn>
              <p:nextCondLst>
                <p:cond evt="onClick" delay="0">
                  <p:tgtEl>
                    <p:spTgt spid="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D993E86-AAA2-43D8-A077-C4D569EE8FEF}"/>
              </a:ext>
            </a:extLst>
          </p:cNvPr>
          <p:cNvSpPr/>
          <p:nvPr/>
        </p:nvSpPr>
        <p:spPr>
          <a:xfrm>
            <a:off x="0" y="0"/>
            <a:ext cx="12192000" cy="6858000"/>
          </a:xfrm>
          <a:prstGeom prst="rect">
            <a:avLst/>
          </a:prstGeom>
          <a:solidFill>
            <a:schemeClr val="bg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6CF8A"/>
              </a:solidFill>
            </a:endParaRPr>
          </a:p>
        </p:txBody>
      </p:sp>
      <p:pic>
        <p:nvPicPr>
          <p:cNvPr id="4" name="Picture 3">
            <a:extLst>
              <a:ext uri="{FF2B5EF4-FFF2-40B4-BE49-F238E27FC236}">
                <a16:creationId xmlns:a16="http://schemas.microsoft.com/office/drawing/2014/main" id="{0CB169A5-54D0-4FF1-AA3F-3DC9186C1F8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6835107" y="-2897940"/>
            <a:ext cx="9285989" cy="4112808"/>
          </a:xfrm>
          <a:prstGeom prst="rect">
            <a:avLst/>
          </a:prstGeom>
          <a:effectLst>
            <a:outerShdw blurRad="50800" dist="38100" dir="16200000" rotWithShape="0">
              <a:prstClr val="black">
                <a:alpha val="40000"/>
              </a:prstClr>
            </a:outerShdw>
          </a:effectLst>
        </p:spPr>
      </p:pic>
      <p:sp>
        <p:nvSpPr>
          <p:cNvPr id="5" name="Rectangle 4">
            <a:extLst>
              <a:ext uri="{FF2B5EF4-FFF2-40B4-BE49-F238E27FC236}">
                <a16:creationId xmlns:a16="http://schemas.microsoft.com/office/drawing/2014/main" id="{BD2E68F1-2632-42B3-9135-61EF62E70348}"/>
              </a:ext>
            </a:extLst>
          </p:cNvPr>
          <p:cNvSpPr/>
          <p:nvPr/>
        </p:nvSpPr>
        <p:spPr>
          <a:xfrm>
            <a:off x="800100" y="840526"/>
            <a:ext cx="10591800" cy="5255474"/>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6" name="Picture 5">
            <a:extLst>
              <a:ext uri="{FF2B5EF4-FFF2-40B4-BE49-F238E27FC236}">
                <a16:creationId xmlns:a16="http://schemas.microsoft.com/office/drawing/2014/main" id="{E2C0F706-3F28-4751-9B87-86EBC66D81A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rot="20035592">
            <a:off x="-4030344" y="-1367698"/>
            <a:ext cx="7179732" cy="3179937"/>
          </a:xfrm>
          <a:prstGeom prst="rect">
            <a:avLst/>
          </a:prstGeom>
        </p:spPr>
      </p:pic>
      <p:sp>
        <p:nvSpPr>
          <p:cNvPr id="14" name="TextBox 13">
            <a:extLst>
              <a:ext uri="{FF2B5EF4-FFF2-40B4-BE49-F238E27FC236}">
                <a16:creationId xmlns:a16="http://schemas.microsoft.com/office/drawing/2014/main" id="{22D43F3E-F5AE-4BF7-90EC-BFD265C3F022}"/>
              </a:ext>
            </a:extLst>
          </p:cNvPr>
          <p:cNvSpPr txBox="1"/>
          <p:nvPr/>
        </p:nvSpPr>
        <p:spPr>
          <a:xfrm>
            <a:off x="4796076" y="892314"/>
            <a:ext cx="2781301" cy="646331"/>
          </a:xfrm>
          <a:prstGeom prst="rect">
            <a:avLst/>
          </a:prstGeom>
          <a:noFill/>
        </p:spPr>
        <p:txBody>
          <a:bodyPr wrap="square" rtlCol="0">
            <a:spAutoFit/>
          </a:bodyPr>
          <a:lstStyle/>
          <a:p>
            <a:pPr algn="ctr"/>
            <a:r>
              <a:rPr lang="en-US" sz="3600" b="1">
                <a:solidFill>
                  <a:schemeClr val="bg1"/>
                </a:solidFill>
                <a:latin typeface="Times New Roman" panose="02020603050405020304" pitchFamily="18" charset="0"/>
                <a:cs typeface="Times New Roman" panose="02020603050405020304" pitchFamily="18" charset="0"/>
              </a:rPr>
              <a:t>DẶN DÒ</a:t>
            </a:r>
          </a:p>
        </p:txBody>
      </p:sp>
      <p:pic>
        <p:nvPicPr>
          <p:cNvPr id="20" name="图片 35">
            <a:extLst>
              <a:ext uri="{FF2B5EF4-FFF2-40B4-BE49-F238E27FC236}">
                <a16:creationId xmlns:a16="http://schemas.microsoft.com/office/drawing/2014/main" id="{B3636F0A-D0DD-472A-8132-19636F20D373}"/>
              </a:ext>
            </a:extLst>
          </p:cNvPr>
          <p:cNvPicPr>
            <a:picLocks noChangeAspect="1"/>
          </p:cNvPicPr>
          <p:nvPr/>
        </p:nvPicPr>
        <p:blipFill>
          <a:blip r:embed="rId4"/>
          <a:stretch>
            <a:fillRect/>
          </a:stretch>
        </p:blipFill>
        <p:spPr>
          <a:xfrm flipH="1">
            <a:off x="49804" y="4559816"/>
            <a:ext cx="700493" cy="700837"/>
          </a:xfrm>
          <a:prstGeom prst="rect">
            <a:avLst/>
          </a:prstGeom>
        </p:spPr>
      </p:pic>
      <p:sp>
        <p:nvSpPr>
          <p:cNvPr id="21" name="Cloud 20">
            <a:extLst>
              <a:ext uri="{FF2B5EF4-FFF2-40B4-BE49-F238E27FC236}">
                <a16:creationId xmlns:a16="http://schemas.microsoft.com/office/drawing/2014/main" id="{5FFE2A67-4A49-48C9-8216-5C15A268C3F2}"/>
              </a:ext>
            </a:extLst>
          </p:cNvPr>
          <p:cNvSpPr/>
          <p:nvPr/>
        </p:nvSpPr>
        <p:spPr>
          <a:xfrm rot="20263963" flipH="1">
            <a:off x="-1409017" y="5678547"/>
            <a:ext cx="2667000"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oud 21">
            <a:extLst>
              <a:ext uri="{FF2B5EF4-FFF2-40B4-BE49-F238E27FC236}">
                <a16:creationId xmlns:a16="http://schemas.microsoft.com/office/drawing/2014/main" id="{67A64525-E613-4BC4-A1C0-13AA7C1F27BC}"/>
              </a:ext>
            </a:extLst>
          </p:cNvPr>
          <p:cNvSpPr/>
          <p:nvPr/>
        </p:nvSpPr>
        <p:spPr>
          <a:xfrm rot="1336037">
            <a:off x="10808697" y="5764453"/>
            <a:ext cx="2667000"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992E3B79-66E1-4142-A326-6A90AA8C668E}"/>
              </a:ext>
            </a:extLst>
          </p:cNvPr>
          <p:cNvPicPr>
            <a:picLocks noChangeAspect="1"/>
          </p:cNvPicPr>
          <p:nvPr/>
        </p:nvPicPr>
        <p:blipFill>
          <a:blip r:embed="rId5">
            <a:clrChange>
              <a:clrFrom>
                <a:srgbClr val="00B2FF"/>
              </a:clrFrom>
              <a:clrTo>
                <a:srgbClr val="00B2FF">
                  <a:alpha val="0"/>
                </a:srgbClr>
              </a:clrTo>
            </a:clrChange>
            <a:extLst>
              <a:ext uri="{28A0092B-C50C-407E-A947-70E740481C1C}">
                <a14:useLocalDpi xmlns:a14="http://schemas.microsoft.com/office/drawing/2010/main" val="0"/>
              </a:ext>
            </a:extLst>
          </a:blip>
          <a:stretch>
            <a:fillRect/>
          </a:stretch>
        </p:blipFill>
        <p:spPr>
          <a:xfrm>
            <a:off x="-152400" y="-838200"/>
            <a:ext cx="12663249" cy="7848600"/>
          </a:xfrm>
          <a:prstGeom prst="rect">
            <a:avLst/>
          </a:prstGeom>
        </p:spPr>
      </p:pic>
      <p:pic>
        <p:nvPicPr>
          <p:cNvPr id="11" name="Picture 10">
            <a:extLst>
              <a:ext uri="{FF2B5EF4-FFF2-40B4-BE49-F238E27FC236}">
                <a16:creationId xmlns:a16="http://schemas.microsoft.com/office/drawing/2014/main" id="{F0DEB8C5-AD0F-425D-8268-8B81DA0CA196}"/>
              </a:ext>
            </a:extLst>
          </p:cNvPr>
          <p:cNvPicPr>
            <a:picLocks noChangeAspect="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flipH="1">
            <a:off x="24404" y="5715001"/>
            <a:ext cx="1790111" cy="1295400"/>
          </a:xfrm>
          <a:prstGeom prst="rect">
            <a:avLst/>
          </a:prstGeom>
        </p:spPr>
      </p:pic>
      <p:pic>
        <p:nvPicPr>
          <p:cNvPr id="12" name="Google Shape;94;p2">
            <a:extLst>
              <a:ext uri="{FF2B5EF4-FFF2-40B4-BE49-F238E27FC236}">
                <a16:creationId xmlns:a16="http://schemas.microsoft.com/office/drawing/2014/main" id="{FB00A845-5EAB-4D14-A694-76B69D9DED11}"/>
              </a:ext>
            </a:extLst>
          </p:cNvPr>
          <p:cNvPicPr preferRelativeResize="0"/>
          <p:nvPr/>
        </p:nvPicPr>
        <p:blipFill rotWithShape="1">
          <a:blip r:embed="rId7">
            <a:alphaModFix/>
          </a:blip>
          <a:srcRect/>
          <a:stretch/>
        </p:blipFill>
        <p:spPr>
          <a:xfrm>
            <a:off x="10100037" y="5439494"/>
            <a:ext cx="2080260" cy="1295400"/>
          </a:xfrm>
          <a:prstGeom prst="rect">
            <a:avLst/>
          </a:prstGeom>
          <a:noFill/>
          <a:ln>
            <a:noFill/>
          </a:ln>
        </p:spPr>
      </p:pic>
      <p:grpSp>
        <p:nvGrpSpPr>
          <p:cNvPr id="36" name="Group 35">
            <a:extLst>
              <a:ext uri="{FF2B5EF4-FFF2-40B4-BE49-F238E27FC236}">
                <a16:creationId xmlns:a16="http://schemas.microsoft.com/office/drawing/2014/main" id="{5FC4C68A-BD35-4E77-AA03-215DEF54346B}"/>
              </a:ext>
            </a:extLst>
          </p:cNvPr>
          <p:cNvGrpSpPr/>
          <p:nvPr/>
        </p:nvGrpSpPr>
        <p:grpSpPr>
          <a:xfrm>
            <a:off x="4055377" y="3917043"/>
            <a:ext cx="3592032" cy="2645684"/>
            <a:chOff x="2005368" y="783316"/>
            <a:chExt cx="3592032" cy="2645684"/>
          </a:xfrm>
        </p:grpSpPr>
        <p:pic>
          <p:nvPicPr>
            <p:cNvPr id="37" name="Picture 8" descr="Marian Rivera Update on Twitter: &amp;quot;“Happy Morning” with #Actress  @marianrivera New Family #BehindTheScenes #Photograhy @jgyoung #Hair  @viennueva #Stylist @melvillesy #MakeUp #Beauty #MakeUpByStevenDoloso  #NewEndorsement #ComingSoon Repost from ...">
              <a:extLst>
                <a:ext uri="{FF2B5EF4-FFF2-40B4-BE49-F238E27FC236}">
                  <a16:creationId xmlns:a16="http://schemas.microsoft.com/office/drawing/2014/main" id="{3F1AD5BF-299C-452F-958D-D2A30E16881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81400" y="909000"/>
              <a:ext cx="2016000" cy="2520000"/>
            </a:xfrm>
            <a:prstGeom prst="heart">
              <a:avLst/>
            </a:prstGeom>
            <a:noFill/>
            <a:extLst>
              <a:ext uri="{909E8E84-426E-40DD-AFC4-6F175D3DCCD1}">
                <a14:hiddenFill xmlns:a14="http://schemas.microsoft.com/office/drawing/2010/main">
                  <a:solidFill>
                    <a:srgbClr val="FFFFFF"/>
                  </a:solidFill>
                </a14:hiddenFill>
              </a:ext>
            </a:extLst>
          </p:spPr>
        </p:pic>
        <p:pic>
          <p:nvPicPr>
            <p:cNvPr id="38" name="Picture 10" descr="Nhan sắc tựa thiên thần của con gái mỹ nhân đẹp nhất Philippines">
              <a:extLst>
                <a:ext uri="{FF2B5EF4-FFF2-40B4-BE49-F238E27FC236}">
                  <a16:creationId xmlns:a16="http://schemas.microsoft.com/office/drawing/2014/main" id="{0E175FBD-1B03-4EBC-A23A-D257BA3D4CB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2000" t="4286" r="21999"/>
            <a:stretch/>
          </p:blipFill>
          <p:spPr bwMode="auto">
            <a:xfrm>
              <a:off x="2005368" y="783316"/>
              <a:ext cx="1944249" cy="2520000"/>
            </a:xfrm>
            <a:prstGeom prst="heart">
              <a:avLst/>
            </a:prstGeom>
            <a:noFill/>
            <a:extLst>
              <a:ext uri="{909E8E84-426E-40DD-AFC4-6F175D3DCCD1}">
                <a14:hiddenFill xmlns:a14="http://schemas.microsoft.com/office/drawing/2010/main">
                  <a:solidFill>
                    <a:srgbClr val="FFFFFF"/>
                  </a:solidFill>
                </a14:hiddenFill>
              </a:ext>
            </a:extLst>
          </p:spPr>
        </p:pic>
      </p:grpSp>
      <p:pic>
        <p:nvPicPr>
          <p:cNvPr id="39" name="Picture 38" descr="Lâm Chí Dĩnh và dàn sao Cbiz tự hào vì có con là &amp;quot;bản sao&amp;quot; hoàn hảo">
            <a:extLst>
              <a:ext uri="{FF2B5EF4-FFF2-40B4-BE49-F238E27FC236}">
                <a16:creationId xmlns:a16="http://schemas.microsoft.com/office/drawing/2014/main" id="{C78DD378-2F61-4247-A37B-96AAD09E10D3}"/>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63" t="565" b="202"/>
          <a:stretch/>
        </p:blipFill>
        <p:spPr bwMode="auto">
          <a:xfrm>
            <a:off x="6342671" y="1600200"/>
            <a:ext cx="4075317" cy="3078010"/>
          </a:xfrm>
          <a:prstGeom prst="heart">
            <a:avLst/>
          </a:prstGeom>
          <a:noFill/>
          <a:extLst>
            <a:ext uri="{909E8E84-426E-40DD-AFC4-6F175D3DCCD1}">
              <a14:hiddenFill xmlns:a14="http://schemas.microsoft.com/office/drawing/2010/main">
                <a:solidFill>
                  <a:srgbClr val="FFFFFF"/>
                </a:solidFill>
              </a14:hiddenFill>
            </a:ext>
          </a:extLst>
        </p:spPr>
      </p:pic>
      <p:pic>
        <p:nvPicPr>
          <p:cNvPr id="40" name="Picture 39">
            <a:extLst>
              <a:ext uri="{FF2B5EF4-FFF2-40B4-BE49-F238E27FC236}">
                <a16:creationId xmlns:a16="http://schemas.microsoft.com/office/drawing/2014/main" id="{24B35247-62B9-486E-A488-8357B27C7C20}"/>
              </a:ext>
            </a:extLst>
          </p:cNvPr>
          <p:cNvPicPr>
            <a:picLocks noChangeAspect="1"/>
          </p:cNvPicPr>
          <p:nvPr/>
        </p:nvPicPr>
        <p:blipFill rotWithShape="1">
          <a:blip r:embed="rId11"/>
          <a:srcRect l="5283" r="4541" b="-1854"/>
          <a:stretch/>
        </p:blipFill>
        <p:spPr>
          <a:xfrm>
            <a:off x="1674673" y="1086816"/>
            <a:ext cx="3958230" cy="2973117"/>
          </a:xfrm>
          <a:prstGeom prst="heart">
            <a:avLst/>
          </a:prstGeom>
        </p:spPr>
      </p:pic>
    </p:spTree>
    <p:extLst>
      <p:ext uri="{BB962C8B-B14F-4D97-AF65-F5344CB8AC3E}">
        <p14:creationId xmlns:p14="http://schemas.microsoft.com/office/powerpoint/2010/main" val="38364114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6" fill="hold" nodeType="withEffect">
                                  <p:stCondLst>
                                    <p:cond delay="25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1+#ppt_w/2"/>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0AE98A0-0C94-4747-B980-6C972F980CD1}"/>
              </a:ext>
            </a:extLst>
          </p:cNvPr>
          <p:cNvSpPr/>
          <p:nvPr/>
        </p:nvSpPr>
        <p:spPr>
          <a:xfrm>
            <a:off x="0" y="76200"/>
            <a:ext cx="12192000" cy="6858000"/>
          </a:xfrm>
          <a:prstGeom prst="rect">
            <a:avLst/>
          </a:prstGeom>
          <a:solidFill>
            <a:schemeClr val="bg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6CF8A"/>
              </a:solidFill>
            </a:endParaRPr>
          </a:p>
        </p:txBody>
      </p:sp>
      <p:pic>
        <p:nvPicPr>
          <p:cNvPr id="34" name="Picture 33">
            <a:extLst>
              <a:ext uri="{FF2B5EF4-FFF2-40B4-BE49-F238E27FC236}">
                <a16:creationId xmlns:a16="http://schemas.microsoft.com/office/drawing/2014/main" id="{2202CF9F-E9E7-43BF-9885-4243913C71F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rot="5400000" flipH="1">
            <a:off x="-4140063" y="2131071"/>
            <a:ext cx="9285989" cy="4112808"/>
          </a:xfrm>
          <a:prstGeom prst="rect">
            <a:avLst/>
          </a:prstGeom>
        </p:spPr>
      </p:pic>
      <p:pic>
        <p:nvPicPr>
          <p:cNvPr id="18" name="Picture 17">
            <a:extLst>
              <a:ext uri="{FF2B5EF4-FFF2-40B4-BE49-F238E27FC236}">
                <a16:creationId xmlns:a16="http://schemas.microsoft.com/office/drawing/2014/main" id="{CAF094EF-3F85-49E6-93BF-EF9A7FDA7E6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590800" y="-2683062"/>
            <a:ext cx="9285989" cy="4112808"/>
          </a:xfrm>
          <a:prstGeom prst="rect">
            <a:avLst/>
          </a:prstGeom>
        </p:spPr>
      </p:pic>
      <p:pic>
        <p:nvPicPr>
          <p:cNvPr id="20" name="Picture 19">
            <a:extLst>
              <a:ext uri="{FF2B5EF4-FFF2-40B4-BE49-F238E27FC236}">
                <a16:creationId xmlns:a16="http://schemas.microsoft.com/office/drawing/2014/main" id="{F9CCEE4D-0791-4B8C-AB6D-C807510D40A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3303196" y="3605897"/>
            <a:ext cx="9285989" cy="4112808"/>
          </a:xfrm>
          <a:prstGeom prst="rect">
            <a:avLst/>
          </a:prstGeom>
        </p:spPr>
      </p:pic>
      <p:sp>
        <p:nvSpPr>
          <p:cNvPr id="2" name="Cloud 1">
            <a:extLst>
              <a:ext uri="{FF2B5EF4-FFF2-40B4-BE49-F238E27FC236}">
                <a16:creationId xmlns:a16="http://schemas.microsoft.com/office/drawing/2014/main" id="{5BA79280-C04B-44BF-8B6F-F060C3DED1FE}"/>
              </a:ext>
            </a:extLst>
          </p:cNvPr>
          <p:cNvSpPr/>
          <p:nvPr/>
        </p:nvSpPr>
        <p:spPr>
          <a:xfrm>
            <a:off x="-1066800" y="5504454"/>
            <a:ext cx="2667000" cy="2344146"/>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22">
            <a:extLst>
              <a:ext uri="{FF2B5EF4-FFF2-40B4-BE49-F238E27FC236}">
                <a16:creationId xmlns:a16="http://schemas.microsoft.com/office/drawing/2014/main" id="{B3368A51-706D-4724-812B-821A0E632FC2}"/>
              </a:ext>
            </a:extLst>
          </p:cNvPr>
          <p:cNvSpPr/>
          <p:nvPr/>
        </p:nvSpPr>
        <p:spPr>
          <a:xfrm>
            <a:off x="10858500" y="-626658"/>
            <a:ext cx="2667000" cy="2344146"/>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图片 35">
            <a:extLst>
              <a:ext uri="{FF2B5EF4-FFF2-40B4-BE49-F238E27FC236}">
                <a16:creationId xmlns:a16="http://schemas.microsoft.com/office/drawing/2014/main" id="{2A3AB317-0235-4688-9FE8-539A946C39AF}"/>
              </a:ext>
            </a:extLst>
          </p:cNvPr>
          <p:cNvPicPr>
            <a:picLocks noChangeAspect="1"/>
          </p:cNvPicPr>
          <p:nvPr/>
        </p:nvPicPr>
        <p:blipFill>
          <a:blip r:embed="rId4"/>
          <a:stretch>
            <a:fillRect/>
          </a:stretch>
        </p:blipFill>
        <p:spPr>
          <a:xfrm flipH="1">
            <a:off x="-2085622" y="1717488"/>
            <a:ext cx="700493" cy="700837"/>
          </a:xfrm>
          <a:prstGeom prst="rect">
            <a:avLst/>
          </a:prstGeom>
        </p:spPr>
      </p:pic>
      <p:pic>
        <p:nvPicPr>
          <p:cNvPr id="15" name="Picture 14">
            <a:extLst>
              <a:ext uri="{FF2B5EF4-FFF2-40B4-BE49-F238E27FC236}">
                <a16:creationId xmlns:a16="http://schemas.microsoft.com/office/drawing/2014/main" id="{EDAC9706-9817-4690-9FEA-360C48C02863}"/>
              </a:ext>
            </a:extLst>
          </p:cNvPr>
          <p:cNvPicPr>
            <a:picLocks noChangeAspect="1"/>
          </p:cNvPicPr>
          <p:nvPr/>
        </p:nvPicPr>
        <p:blipFill rotWithShape="1">
          <a:blip r:embed="rId5">
            <a:clrChange>
              <a:clrFrom>
                <a:srgbClr val="FEFEFE"/>
              </a:clrFrom>
              <a:clrTo>
                <a:srgbClr val="FEFEFE">
                  <a:alpha val="0"/>
                </a:srgbClr>
              </a:clrTo>
            </a:clrChange>
          </a:blip>
          <a:srcRect r="59106"/>
          <a:stretch/>
        </p:blipFill>
        <p:spPr>
          <a:xfrm>
            <a:off x="3006140" y="2847332"/>
            <a:ext cx="2343682" cy="4348629"/>
          </a:xfrm>
          <a:prstGeom prst="rect">
            <a:avLst/>
          </a:prstGeom>
        </p:spPr>
      </p:pic>
      <p:pic>
        <p:nvPicPr>
          <p:cNvPr id="16" name="Picture 15">
            <a:extLst>
              <a:ext uri="{FF2B5EF4-FFF2-40B4-BE49-F238E27FC236}">
                <a16:creationId xmlns:a16="http://schemas.microsoft.com/office/drawing/2014/main" id="{B5917887-18DC-4021-8C2C-5F04A541F32D}"/>
              </a:ext>
            </a:extLst>
          </p:cNvPr>
          <p:cNvPicPr>
            <a:picLocks noChangeAspect="1"/>
          </p:cNvPicPr>
          <p:nvPr/>
        </p:nvPicPr>
        <p:blipFill rotWithShape="1">
          <a:blip r:embed="rId5">
            <a:clrChange>
              <a:clrFrom>
                <a:srgbClr val="FEFEFE"/>
              </a:clrFrom>
              <a:clrTo>
                <a:srgbClr val="FEFEFE">
                  <a:alpha val="0"/>
                </a:srgbClr>
              </a:clrTo>
            </a:clrChange>
          </a:blip>
          <a:srcRect l="43450"/>
          <a:stretch/>
        </p:blipFill>
        <p:spPr>
          <a:xfrm flipH="1">
            <a:off x="6719412" y="2149425"/>
            <a:ext cx="3514536" cy="4715832"/>
          </a:xfrm>
          <a:prstGeom prst="rect">
            <a:avLst/>
          </a:prstGeom>
        </p:spPr>
      </p:pic>
      <p:pic>
        <p:nvPicPr>
          <p:cNvPr id="19" name="Graphic 18">
            <a:extLst>
              <a:ext uri="{FF2B5EF4-FFF2-40B4-BE49-F238E27FC236}">
                <a16:creationId xmlns:a16="http://schemas.microsoft.com/office/drawing/2014/main" id="{4310843B-07F3-48DF-AC3F-4AA00F7E6AB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000755">
            <a:off x="7359598" y="126891"/>
            <a:ext cx="5121928" cy="3397013"/>
          </a:xfrm>
          <a:prstGeom prst="rect">
            <a:avLst/>
          </a:prstGeom>
        </p:spPr>
      </p:pic>
      <p:sp>
        <p:nvSpPr>
          <p:cNvPr id="21" name="TextBox 20">
            <a:extLst>
              <a:ext uri="{FF2B5EF4-FFF2-40B4-BE49-F238E27FC236}">
                <a16:creationId xmlns:a16="http://schemas.microsoft.com/office/drawing/2014/main" id="{64BFD18A-6D0A-4E79-A817-8AC0D4B3E77D}"/>
              </a:ext>
            </a:extLst>
          </p:cNvPr>
          <p:cNvSpPr txBox="1"/>
          <p:nvPr/>
        </p:nvSpPr>
        <p:spPr>
          <a:xfrm>
            <a:off x="3342654" y="1248645"/>
            <a:ext cx="3478430" cy="1754326"/>
          </a:xfrm>
          <a:prstGeom prst="rect">
            <a:avLst/>
          </a:prstGeom>
          <a:noFill/>
        </p:spPr>
        <p:txBody>
          <a:bodyPr wrap="square">
            <a:spAutoFit/>
          </a:bodyPr>
          <a:lstStyle/>
          <a:p>
            <a:pPr lvl="0" algn="ctr"/>
            <a:r>
              <a:rPr lang="vi-VN" altLang="vi-VN" sz="3600">
                <a:solidFill>
                  <a:srgbClr val="FF0000"/>
                </a:solidFill>
                <a:latin typeface="Times New Roman" panose="02020603050405020304" pitchFamily="18" charset="0"/>
                <a:cs typeface="Times New Roman" panose="02020603050405020304" pitchFamily="18" charset="0"/>
              </a:rPr>
              <a:t>Tại sao chúng ta tìm được mẹ cho các bạn?</a:t>
            </a:r>
            <a:endParaRPr lang="vi-VN" sz="3600" dirty="0">
              <a:solidFill>
                <a:srgbClr val="FF4D67"/>
              </a:solidFill>
              <a:latin typeface="Arial"/>
              <a:ea typeface="Arial"/>
              <a:cs typeface="Arial"/>
              <a:sym typeface="Arial"/>
            </a:endParaRPr>
          </a:p>
        </p:txBody>
      </p:sp>
      <p:sp>
        <p:nvSpPr>
          <p:cNvPr id="22" name="Graphic 19">
            <a:extLst>
              <a:ext uri="{FF2B5EF4-FFF2-40B4-BE49-F238E27FC236}">
                <a16:creationId xmlns:a16="http://schemas.microsoft.com/office/drawing/2014/main" id="{4260B917-7C6D-4FA7-8328-B5FB4CEBCB06}"/>
              </a:ext>
            </a:extLst>
          </p:cNvPr>
          <p:cNvSpPr/>
          <p:nvPr/>
        </p:nvSpPr>
        <p:spPr>
          <a:xfrm rot="21265249">
            <a:off x="2893779" y="503633"/>
            <a:ext cx="4468343" cy="2758769"/>
          </a:xfrm>
          <a:custGeom>
            <a:avLst/>
            <a:gdLst>
              <a:gd name="connsiteX0" fmla="*/ 735756 w 3205042"/>
              <a:gd name="connsiteY0" fmla="*/ 632695 h 2944088"/>
              <a:gd name="connsiteX1" fmla="*/ 1292547 w 3205042"/>
              <a:gd name="connsiteY1" fmla="*/ 110932 h 2944088"/>
              <a:gd name="connsiteX2" fmla="*/ 1687335 w 3205042"/>
              <a:gd name="connsiteY2" fmla="*/ 71526 h 2944088"/>
              <a:gd name="connsiteX3" fmla="*/ 2045637 w 3205042"/>
              <a:gd name="connsiteY3" fmla="*/ 221852 h 2944088"/>
              <a:gd name="connsiteX4" fmla="*/ 2304694 w 3205042"/>
              <a:gd name="connsiteY4" fmla="*/ 521045 h 2944088"/>
              <a:gd name="connsiteX5" fmla="*/ 2393722 w 3205042"/>
              <a:gd name="connsiteY5" fmla="*/ 572856 h 2944088"/>
              <a:gd name="connsiteX6" fmla="*/ 2444074 w 3205042"/>
              <a:gd name="connsiteY6" fmla="*/ 563369 h 2944088"/>
              <a:gd name="connsiteX7" fmla="*/ 2485669 w 3205042"/>
              <a:gd name="connsiteY7" fmla="*/ 557532 h 2944088"/>
              <a:gd name="connsiteX8" fmla="*/ 2663725 w 3205042"/>
              <a:gd name="connsiteY8" fmla="*/ 588181 h 2944088"/>
              <a:gd name="connsiteX9" fmla="*/ 3095001 w 3205042"/>
              <a:gd name="connsiteY9" fmla="*/ 1089511 h 2944088"/>
              <a:gd name="connsiteX10" fmla="*/ 2906728 w 3205042"/>
              <a:gd name="connsiteY10" fmla="*/ 1831655 h 2944088"/>
              <a:gd name="connsiteX11" fmla="*/ 2812592 w 3205042"/>
              <a:gd name="connsiteY11" fmla="*/ 1863763 h 2944088"/>
              <a:gd name="connsiteX12" fmla="*/ 2792889 w 3205042"/>
              <a:gd name="connsiteY12" fmla="*/ 1912656 h 2944088"/>
              <a:gd name="connsiteX13" fmla="*/ 2732321 w 3205042"/>
              <a:gd name="connsiteY13" fmla="*/ 2451932 h 2944088"/>
              <a:gd name="connsiteX14" fmla="*/ 2254342 w 3205042"/>
              <a:gd name="connsiteY14" fmla="*/ 2756963 h 2944088"/>
              <a:gd name="connsiteX15" fmla="*/ 1958798 w 3205042"/>
              <a:gd name="connsiteY15" fmla="*/ 2762801 h 2944088"/>
              <a:gd name="connsiteX16" fmla="*/ 1883635 w 3205042"/>
              <a:gd name="connsiteY16" fmla="*/ 2739449 h 2944088"/>
              <a:gd name="connsiteX17" fmla="*/ 1821607 w 3205042"/>
              <a:gd name="connsiteY17" fmla="*/ 2705151 h 2944088"/>
              <a:gd name="connsiteX18" fmla="*/ 1672740 w 3205042"/>
              <a:gd name="connsiteY18" fmla="*/ 2717557 h 2944088"/>
              <a:gd name="connsiteX19" fmla="*/ 1628226 w 3205042"/>
              <a:gd name="connsiteY19" fmla="*/ 2756963 h 2944088"/>
              <a:gd name="connsiteX20" fmla="*/ 1583712 w 3205042"/>
              <a:gd name="connsiteY20" fmla="*/ 2787612 h 2944088"/>
              <a:gd name="connsiteX21" fmla="*/ 1482279 w 3205042"/>
              <a:gd name="connsiteY21" fmla="*/ 2835775 h 2944088"/>
              <a:gd name="connsiteX22" fmla="*/ 1248033 w 3205042"/>
              <a:gd name="connsiteY22" fmla="*/ 2875910 h 2944088"/>
              <a:gd name="connsiteX23" fmla="*/ 786838 w 3205042"/>
              <a:gd name="connsiteY23" fmla="*/ 2759882 h 2944088"/>
              <a:gd name="connsiteX24" fmla="*/ 600754 w 3205042"/>
              <a:gd name="connsiteY24" fmla="*/ 2594231 h 2944088"/>
              <a:gd name="connsiteX25" fmla="*/ 456996 w 3205042"/>
              <a:gd name="connsiteY25" fmla="*/ 2334444 h 2944088"/>
              <a:gd name="connsiteX26" fmla="*/ 438023 w 3205042"/>
              <a:gd name="connsiteY26" fmla="*/ 2194335 h 2944088"/>
              <a:gd name="connsiteX27" fmla="*/ 446780 w 3205042"/>
              <a:gd name="connsiteY27" fmla="*/ 2124280 h 2944088"/>
              <a:gd name="connsiteX28" fmla="*/ 454077 w 3205042"/>
              <a:gd name="connsiteY28" fmla="*/ 2039630 h 2944088"/>
              <a:gd name="connsiteX29" fmla="*/ 344616 w 3205042"/>
              <a:gd name="connsiteY29" fmla="*/ 1954980 h 2944088"/>
              <a:gd name="connsiteX30" fmla="*/ 240264 w 3205042"/>
              <a:gd name="connsiteY30" fmla="*/ 1892223 h 2944088"/>
              <a:gd name="connsiteX31" fmla="*/ 97965 w 3205042"/>
              <a:gd name="connsiteY31" fmla="*/ 1700302 h 2944088"/>
              <a:gd name="connsiteX32" fmla="*/ 76072 w 3205042"/>
              <a:gd name="connsiteY32" fmla="*/ 1418623 h 2944088"/>
              <a:gd name="connsiteX33" fmla="*/ 131533 w 3205042"/>
              <a:gd name="connsiteY33" fmla="*/ 1292378 h 2944088"/>
              <a:gd name="connsiteX34" fmla="*/ 177506 w 3205042"/>
              <a:gd name="connsiteY34" fmla="*/ 1236918 h 2944088"/>
              <a:gd name="connsiteX35" fmla="*/ 200128 w 3205042"/>
              <a:gd name="connsiteY35" fmla="*/ 1152268 h 2944088"/>
              <a:gd name="connsiteX36" fmla="*/ 247561 w 3205042"/>
              <a:gd name="connsiteY36" fmla="*/ 939914 h 2944088"/>
              <a:gd name="connsiteX37" fmla="*/ 384022 w 3205042"/>
              <a:gd name="connsiteY37" fmla="*/ 749453 h 2944088"/>
              <a:gd name="connsiteX38" fmla="*/ 582511 w 3205042"/>
              <a:gd name="connsiteY38" fmla="*/ 653857 h 2944088"/>
              <a:gd name="connsiteX39" fmla="*/ 695620 w 3205042"/>
              <a:gd name="connsiteY39" fmla="*/ 658965 h 2944088"/>
              <a:gd name="connsiteX40" fmla="*/ 736486 w 3205042"/>
              <a:gd name="connsiteY40" fmla="*/ 635614 h 2944088"/>
              <a:gd name="connsiteX41" fmla="*/ 713134 w 3205042"/>
              <a:gd name="connsiteY41" fmla="*/ 594748 h 2944088"/>
              <a:gd name="connsiteX42" fmla="*/ 454807 w 3205042"/>
              <a:gd name="connsiteY42" fmla="*/ 623938 h 2944088"/>
              <a:gd name="connsiteX43" fmla="*/ 262156 w 3205042"/>
              <a:gd name="connsiteY43" fmla="*/ 785940 h 2944088"/>
              <a:gd name="connsiteX44" fmla="*/ 152695 w 3205042"/>
              <a:gd name="connsiteY44" fmla="*/ 1011429 h 2944088"/>
              <a:gd name="connsiteX45" fmla="*/ 134452 w 3205042"/>
              <a:gd name="connsiteY45" fmla="*/ 1129646 h 2944088"/>
              <a:gd name="connsiteX46" fmla="*/ 124965 w 3205042"/>
              <a:gd name="connsiteY46" fmla="*/ 1198242 h 2944088"/>
              <a:gd name="connsiteX47" fmla="*/ 77532 w 3205042"/>
              <a:gd name="connsiteY47" fmla="*/ 1255891 h 2944088"/>
              <a:gd name="connsiteX48" fmla="*/ 909 w 3205042"/>
              <a:gd name="connsiteY48" fmla="*/ 1546327 h 2944088"/>
              <a:gd name="connsiteX49" fmla="*/ 90667 w 3205042"/>
              <a:gd name="connsiteY49" fmla="*/ 1831655 h 2944088"/>
              <a:gd name="connsiteX50" fmla="*/ 286967 w 3205042"/>
              <a:gd name="connsiteY50" fmla="*/ 2000224 h 2944088"/>
              <a:gd name="connsiteX51" fmla="*/ 345346 w 3205042"/>
              <a:gd name="connsiteY51" fmla="*/ 2030143 h 2944088"/>
              <a:gd name="connsiteX52" fmla="*/ 392049 w 3205042"/>
              <a:gd name="connsiteY52" fmla="*/ 2060792 h 2944088"/>
              <a:gd name="connsiteX53" fmla="*/ 388401 w 3205042"/>
              <a:gd name="connsiteY53" fmla="*/ 2090712 h 2944088"/>
              <a:gd name="connsiteX54" fmla="*/ 379644 w 3205042"/>
              <a:gd name="connsiteY54" fmla="*/ 2129388 h 2944088"/>
              <a:gd name="connsiteX55" fmla="*/ 372346 w 3205042"/>
              <a:gd name="connsiteY55" fmla="*/ 2210389 h 2944088"/>
              <a:gd name="connsiteX56" fmla="*/ 462834 w 3205042"/>
              <a:gd name="connsiteY56" fmla="*/ 2512501 h 2944088"/>
              <a:gd name="connsiteX57" fmla="*/ 659134 w 3205042"/>
              <a:gd name="connsiteY57" fmla="*/ 2750395 h 2944088"/>
              <a:gd name="connsiteX58" fmla="*/ 1121058 w 3205042"/>
              <a:gd name="connsiteY58" fmla="*/ 2937208 h 2944088"/>
              <a:gd name="connsiteX59" fmla="*/ 1617280 w 3205042"/>
              <a:gd name="connsiteY59" fmla="*/ 2847450 h 2944088"/>
              <a:gd name="connsiteX60" fmla="*/ 1670551 w 3205042"/>
              <a:gd name="connsiteY60" fmla="*/ 2810234 h 2944088"/>
              <a:gd name="connsiteX61" fmla="*/ 1715795 w 3205042"/>
              <a:gd name="connsiteY61" fmla="*/ 2770828 h 2944088"/>
              <a:gd name="connsiteX62" fmla="*/ 1765417 w 3205042"/>
              <a:gd name="connsiteY62" fmla="*/ 2756233 h 2944088"/>
              <a:gd name="connsiteX63" fmla="*/ 1829634 w 3205042"/>
              <a:gd name="connsiteY63" fmla="*/ 2788342 h 2944088"/>
              <a:gd name="connsiteX64" fmla="*/ 2149989 w 3205042"/>
              <a:gd name="connsiteY64" fmla="*/ 2840153 h 2944088"/>
              <a:gd name="connsiteX65" fmla="*/ 2709699 w 3205042"/>
              <a:gd name="connsiteY65" fmla="*/ 2589123 h 2944088"/>
              <a:gd name="connsiteX66" fmla="*/ 2893593 w 3205042"/>
              <a:gd name="connsiteY66" fmla="*/ 2022116 h 2944088"/>
              <a:gd name="connsiteX67" fmla="*/ 2851998 w 3205042"/>
              <a:gd name="connsiteY67" fmla="*/ 1880547 h 2944088"/>
              <a:gd name="connsiteX68" fmla="*/ 2832295 w 3205042"/>
              <a:gd name="connsiteY68" fmla="*/ 1929439 h 2944088"/>
              <a:gd name="connsiteX69" fmla="*/ 3162866 w 3205042"/>
              <a:gd name="connsiteY69" fmla="*/ 1626598 h 2944088"/>
              <a:gd name="connsiteX70" fmla="*/ 3186948 w 3205042"/>
              <a:gd name="connsiteY70" fmla="*/ 1183647 h 2944088"/>
              <a:gd name="connsiteX71" fmla="*/ 2793619 w 3205042"/>
              <a:gd name="connsiteY71" fmla="*/ 575045 h 2944088"/>
              <a:gd name="connsiteX72" fmla="*/ 2614833 w 3205042"/>
              <a:gd name="connsiteY72" fmla="*/ 507909 h 2944088"/>
              <a:gd name="connsiteX73" fmla="*/ 2514129 w 3205042"/>
              <a:gd name="connsiteY73" fmla="*/ 494774 h 2944088"/>
              <a:gd name="connsiteX74" fmla="*/ 2468885 w 3205042"/>
              <a:gd name="connsiteY74" fmla="*/ 494044 h 2944088"/>
              <a:gd name="connsiteX75" fmla="*/ 2416344 w 3205042"/>
              <a:gd name="connsiteY75" fmla="*/ 504990 h 2944088"/>
              <a:gd name="connsiteX76" fmla="*/ 2395911 w 3205042"/>
              <a:gd name="connsiteY76" fmla="*/ 508639 h 2944088"/>
              <a:gd name="connsiteX77" fmla="*/ 2384235 w 3205042"/>
              <a:gd name="connsiteY77" fmla="*/ 509369 h 2944088"/>
              <a:gd name="connsiteX78" fmla="*/ 2380587 w 3205042"/>
              <a:gd name="connsiteY78" fmla="*/ 508639 h 2944088"/>
              <a:gd name="connsiteX79" fmla="*/ 2372560 w 3205042"/>
              <a:gd name="connsiteY79" fmla="*/ 502801 h 2944088"/>
              <a:gd name="connsiteX80" fmla="*/ 2355776 w 3205042"/>
              <a:gd name="connsiteY80" fmla="*/ 473612 h 2944088"/>
              <a:gd name="connsiteX81" fmla="*/ 2298126 w 3205042"/>
              <a:gd name="connsiteY81" fmla="*/ 385313 h 2944088"/>
              <a:gd name="connsiteX82" fmla="*/ 2157287 w 3205042"/>
              <a:gd name="connsiteY82" fmla="*/ 228420 h 2944088"/>
              <a:gd name="connsiteX83" fmla="*/ 1794607 w 3205042"/>
              <a:gd name="connsiteY83" fmla="*/ 28471 h 2944088"/>
              <a:gd name="connsiteX84" fmla="*/ 1368439 w 3205042"/>
              <a:gd name="connsiteY84" fmla="*/ 24093 h 2944088"/>
              <a:gd name="connsiteX85" fmla="*/ 715323 w 3205042"/>
              <a:gd name="connsiteY85" fmla="*/ 517396 h 2944088"/>
              <a:gd name="connsiteX86" fmla="*/ 674458 w 3205042"/>
              <a:gd name="connsiteY86" fmla="*/ 618100 h 2944088"/>
              <a:gd name="connsiteX87" fmla="*/ 735756 w 3205042"/>
              <a:gd name="connsiteY87" fmla="*/ 632695 h 2944088"/>
              <a:gd name="connsiteX88" fmla="*/ 735756 w 3205042"/>
              <a:gd name="connsiteY88" fmla="*/ 632695 h 29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205042" h="2944088">
                <a:moveTo>
                  <a:pt x="735756" y="632695"/>
                </a:moveTo>
                <a:cubicBezTo>
                  <a:pt x="821865" y="378746"/>
                  <a:pt x="1042246" y="192662"/>
                  <a:pt x="1292547" y="110932"/>
                </a:cubicBezTo>
                <a:cubicBezTo>
                  <a:pt x="1419521" y="69337"/>
                  <a:pt x="1555252" y="51093"/>
                  <a:pt x="1687335" y="71526"/>
                </a:cubicBezTo>
                <a:cubicBezTo>
                  <a:pt x="1817229" y="91229"/>
                  <a:pt x="1939825" y="144500"/>
                  <a:pt x="2045637" y="221852"/>
                </a:cubicBezTo>
                <a:cubicBezTo>
                  <a:pt x="2152908" y="300664"/>
                  <a:pt x="2239017" y="405016"/>
                  <a:pt x="2304694" y="521045"/>
                </a:cubicBezTo>
                <a:cubicBezTo>
                  <a:pt x="2324397" y="556072"/>
                  <a:pt x="2352127" y="576505"/>
                  <a:pt x="2393722" y="572856"/>
                </a:cubicBezTo>
                <a:cubicBezTo>
                  <a:pt x="2410506" y="571397"/>
                  <a:pt x="2427290" y="567748"/>
                  <a:pt x="2444074" y="563369"/>
                </a:cubicBezTo>
                <a:cubicBezTo>
                  <a:pt x="2461588" y="558991"/>
                  <a:pt x="2469615" y="557532"/>
                  <a:pt x="2485669" y="557532"/>
                </a:cubicBezTo>
                <a:cubicBezTo>
                  <a:pt x="2546967" y="558991"/>
                  <a:pt x="2605346" y="568478"/>
                  <a:pt x="2663725" y="588181"/>
                </a:cubicBezTo>
                <a:cubicBezTo>
                  <a:pt x="2885566" y="661884"/>
                  <a:pt x="3031514" y="870589"/>
                  <a:pt x="3095001" y="1089511"/>
                </a:cubicBezTo>
                <a:cubicBezTo>
                  <a:pt x="3166515" y="1335433"/>
                  <a:pt x="3167975" y="1692275"/>
                  <a:pt x="2906728" y="1831655"/>
                </a:cubicBezTo>
                <a:cubicBezTo>
                  <a:pt x="2876809" y="1847709"/>
                  <a:pt x="2845430" y="1857925"/>
                  <a:pt x="2812592" y="1863763"/>
                </a:cubicBezTo>
                <a:cubicBezTo>
                  <a:pt x="2789240" y="1868141"/>
                  <a:pt x="2784862" y="1895142"/>
                  <a:pt x="2792889" y="1912656"/>
                </a:cubicBezTo>
                <a:cubicBezTo>
                  <a:pt x="2868782" y="2087063"/>
                  <a:pt x="2833754" y="2295038"/>
                  <a:pt x="2732321" y="2451932"/>
                </a:cubicBezTo>
                <a:cubicBezTo>
                  <a:pt x="2625779" y="2616123"/>
                  <a:pt x="2443344" y="2718287"/>
                  <a:pt x="2254342" y="2756963"/>
                </a:cubicBezTo>
                <a:cubicBezTo>
                  <a:pt x="2158746" y="2776666"/>
                  <a:pt x="2055123" y="2783233"/>
                  <a:pt x="1958798" y="2762801"/>
                </a:cubicBezTo>
                <a:cubicBezTo>
                  <a:pt x="1933257" y="2756963"/>
                  <a:pt x="1907716" y="2749666"/>
                  <a:pt x="1883635" y="2739449"/>
                </a:cubicBezTo>
                <a:cubicBezTo>
                  <a:pt x="1861743" y="2729963"/>
                  <a:pt x="1842040" y="2717557"/>
                  <a:pt x="1821607" y="2705151"/>
                </a:cubicBezTo>
                <a:cubicBezTo>
                  <a:pt x="1774174" y="2678151"/>
                  <a:pt x="1715065" y="2683989"/>
                  <a:pt x="1672740" y="2717557"/>
                </a:cubicBezTo>
                <a:cubicBezTo>
                  <a:pt x="1657416" y="2729963"/>
                  <a:pt x="1643551" y="2744557"/>
                  <a:pt x="1628226" y="2756963"/>
                </a:cubicBezTo>
                <a:cubicBezTo>
                  <a:pt x="1615821" y="2766449"/>
                  <a:pt x="1599766" y="2778125"/>
                  <a:pt x="1583712" y="2787612"/>
                </a:cubicBezTo>
                <a:cubicBezTo>
                  <a:pt x="1550144" y="2808045"/>
                  <a:pt x="1517306" y="2823369"/>
                  <a:pt x="1482279" y="2835775"/>
                </a:cubicBezTo>
                <a:cubicBezTo>
                  <a:pt x="1405656" y="2862775"/>
                  <a:pt x="1328304" y="2874451"/>
                  <a:pt x="1248033" y="2875910"/>
                </a:cubicBezTo>
                <a:cubicBezTo>
                  <a:pt x="1088950" y="2878829"/>
                  <a:pt x="924029" y="2841612"/>
                  <a:pt x="786838" y="2759882"/>
                </a:cubicBezTo>
                <a:cubicBezTo>
                  <a:pt x="714594" y="2717557"/>
                  <a:pt x="655485" y="2660637"/>
                  <a:pt x="600754" y="2594231"/>
                </a:cubicBezTo>
                <a:cubicBezTo>
                  <a:pt x="537997" y="2518338"/>
                  <a:pt x="484726" y="2429310"/>
                  <a:pt x="456996" y="2334444"/>
                </a:cubicBezTo>
                <a:cubicBezTo>
                  <a:pt x="443861" y="2289201"/>
                  <a:pt x="436563" y="2242497"/>
                  <a:pt x="438023" y="2194335"/>
                </a:cubicBezTo>
                <a:cubicBezTo>
                  <a:pt x="438752" y="2170253"/>
                  <a:pt x="441671" y="2147631"/>
                  <a:pt x="446780" y="2124280"/>
                </a:cubicBezTo>
                <a:cubicBezTo>
                  <a:pt x="453347" y="2096550"/>
                  <a:pt x="462834" y="2068090"/>
                  <a:pt x="454077" y="2039630"/>
                </a:cubicBezTo>
                <a:cubicBezTo>
                  <a:pt x="438752" y="1991467"/>
                  <a:pt x="384752" y="1975413"/>
                  <a:pt x="344616" y="1954980"/>
                </a:cubicBezTo>
                <a:cubicBezTo>
                  <a:pt x="308129" y="1936737"/>
                  <a:pt x="273102" y="1916304"/>
                  <a:pt x="240264" y="1892223"/>
                </a:cubicBezTo>
                <a:cubicBezTo>
                  <a:pt x="176047" y="1844790"/>
                  <a:pt x="124965" y="1777654"/>
                  <a:pt x="97965" y="1700302"/>
                </a:cubicBezTo>
                <a:cubicBezTo>
                  <a:pt x="66586" y="1611274"/>
                  <a:pt x="54910" y="1511299"/>
                  <a:pt x="76072" y="1418623"/>
                </a:cubicBezTo>
                <a:cubicBezTo>
                  <a:pt x="86289" y="1373379"/>
                  <a:pt x="104532" y="1330324"/>
                  <a:pt x="131533" y="1292378"/>
                </a:cubicBezTo>
                <a:cubicBezTo>
                  <a:pt x="145398" y="1272675"/>
                  <a:pt x="162911" y="1256621"/>
                  <a:pt x="177506" y="1236918"/>
                </a:cubicBezTo>
                <a:cubicBezTo>
                  <a:pt x="195750" y="1211377"/>
                  <a:pt x="199398" y="1182917"/>
                  <a:pt x="200128" y="1152268"/>
                </a:cubicBezTo>
                <a:cubicBezTo>
                  <a:pt x="200128" y="1080024"/>
                  <a:pt x="217642" y="1006321"/>
                  <a:pt x="247561" y="939914"/>
                </a:cubicBezTo>
                <a:cubicBezTo>
                  <a:pt x="280399" y="866941"/>
                  <a:pt x="324913" y="802724"/>
                  <a:pt x="384022" y="749453"/>
                </a:cubicBezTo>
                <a:cubicBezTo>
                  <a:pt x="439482" y="699830"/>
                  <a:pt x="508807" y="663344"/>
                  <a:pt x="582511" y="653857"/>
                </a:cubicBezTo>
                <a:cubicBezTo>
                  <a:pt x="618268" y="649479"/>
                  <a:pt x="659134" y="650938"/>
                  <a:pt x="695620" y="658965"/>
                </a:cubicBezTo>
                <a:cubicBezTo>
                  <a:pt x="713134" y="662614"/>
                  <a:pt x="731378" y="653857"/>
                  <a:pt x="736486" y="635614"/>
                </a:cubicBezTo>
                <a:cubicBezTo>
                  <a:pt x="740864" y="618830"/>
                  <a:pt x="730648" y="598397"/>
                  <a:pt x="713134" y="594748"/>
                </a:cubicBezTo>
                <a:cubicBezTo>
                  <a:pt x="624836" y="576505"/>
                  <a:pt x="536537" y="585991"/>
                  <a:pt x="454807" y="623938"/>
                </a:cubicBezTo>
                <a:cubicBezTo>
                  <a:pt x="377454" y="659695"/>
                  <a:pt x="313237" y="718804"/>
                  <a:pt x="262156" y="785940"/>
                </a:cubicBezTo>
                <a:cubicBezTo>
                  <a:pt x="211804" y="852346"/>
                  <a:pt x="173857" y="930428"/>
                  <a:pt x="152695" y="1011429"/>
                </a:cubicBezTo>
                <a:cubicBezTo>
                  <a:pt x="142479" y="1050105"/>
                  <a:pt x="135911" y="1089511"/>
                  <a:pt x="134452" y="1129646"/>
                </a:cubicBezTo>
                <a:cubicBezTo>
                  <a:pt x="133722" y="1152268"/>
                  <a:pt x="138100" y="1177809"/>
                  <a:pt x="124965" y="1198242"/>
                </a:cubicBezTo>
                <a:cubicBezTo>
                  <a:pt x="111830" y="1218674"/>
                  <a:pt x="92127" y="1235458"/>
                  <a:pt x="77532" y="1255891"/>
                </a:cubicBezTo>
                <a:cubicBezTo>
                  <a:pt x="16964" y="1338352"/>
                  <a:pt x="-4929" y="1444893"/>
                  <a:pt x="909" y="1546327"/>
                </a:cubicBezTo>
                <a:cubicBezTo>
                  <a:pt x="6018" y="1645571"/>
                  <a:pt x="33748" y="1749194"/>
                  <a:pt x="90667" y="1831655"/>
                </a:cubicBezTo>
                <a:cubicBezTo>
                  <a:pt x="140289" y="1904628"/>
                  <a:pt x="210344" y="1957899"/>
                  <a:pt x="286967" y="2000224"/>
                </a:cubicBezTo>
                <a:cubicBezTo>
                  <a:pt x="305940" y="2010440"/>
                  <a:pt x="325643" y="2020657"/>
                  <a:pt x="345346" y="2030143"/>
                </a:cubicBezTo>
                <a:cubicBezTo>
                  <a:pt x="359211" y="2036711"/>
                  <a:pt x="386941" y="2044738"/>
                  <a:pt x="392049" y="2060792"/>
                </a:cubicBezTo>
                <a:cubicBezTo>
                  <a:pt x="394968" y="2069549"/>
                  <a:pt x="390590" y="2081955"/>
                  <a:pt x="388401" y="2090712"/>
                </a:cubicBezTo>
                <a:cubicBezTo>
                  <a:pt x="384752" y="2103847"/>
                  <a:pt x="381833" y="2116253"/>
                  <a:pt x="379644" y="2129388"/>
                </a:cubicBezTo>
                <a:cubicBezTo>
                  <a:pt x="375265" y="2156388"/>
                  <a:pt x="372346" y="2183389"/>
                  <a:pt x="372346" y="2210389"/>
                </a:cubicBezTo>
                <a:cubicBezTo>
                  <a:pt x="373076" y="2316931"/>
                  <a:pt x="410293" y="2421283"/>
                  <a:pt x="462834" y="2512501"/>
                </a:cubicBezTo>
                <a:cubicBezTo>
                  <a:pt x="513916" y="2601529"/>
                  <a:pt x="581781" y="2683259"/>
                  <a:pt x="659134" y="2750395"/>
                </a:cubicBezTo>
                <a:cubicBezTo>
                  <a:pt x="786838" y="2860586"/>
                  <a:pt x="955407" y="2917505"/>
                  <a:pt x="1121058" y="2937208"/>
                </a:cubicBezTo>
                <a:cubicBezTo>
                  <a:pt x="1288168" y="2956911"/>
                  <a:pt x="1470603" y="2936478"/>
                  <a:pt x="1617280" y="2847450"/>
                </a:cubicBezTo>
                <a:cubicBezTo>
                  <a:pt x="1636253" y="2835775"/>
                  <a:pt x="1653767" y="2823369"/>
                  <a:pt x="1670551" y="2810234"/>
                </a:cubicBezTo>
                <a:cubicBezTo>
                  <a:pt x="1686605" y="2797828"/>
                  <a:pt x="1699741" y="2783233"/>
                  <a:pt x="1715795" y="2770828"/>
                </a:cubicBezTo>
                <a:cubicBezTo>
                  <a:pt x="1729660" y="2759882"/>
                  <a:pt x="1747903" y="2754044"/>
                  <a:pt x="1765417" y="2756233"/>
                </a:cubicBezTo>
                <a:cubicBezTo>
                  <a:pt x="1789498" y="2759152"/>
                  <a:pt x="1809201" y="2777396"/>
                  <a:pt x="1829634" y="2788342"/>
                </a:cubicBezTo>
                <a:cubicBezTo>
                  <a:pt x="1927419" y="2838693"/>
                  <a:pt x="2041988" y="2848180"/>
                  <a:pt x="2149989" y="2840153"/>
                </a:cubicBezTo>
                <a:cubicBezTo>
                  <a:pt x="2357235" y="2824099"/>
                  <a:pt x="2563751" y="2740909"/>
                  <a:pt x="2709699" y="2589123"/>
                </a:cubicBezTo>
                <a:cubicBezTo>
                  <a:pt x="2852728" y="2440256"/>
                  <a:pt x="2924972" y="2227173"/>
                  <a:pt x="2893593" y="2022116"/>
                </a:cubicBezTo>
                <a:cubicBezTo>
                  <a:pt x="2886296" y="1973224"/>
                  <a:pt x="2871701" y="1925791"/>
                  <a:pt x="2851998" y="1880547"/>
                </a:cubicBezTo>
                <a:cubicBezTo>
                  <a:pt x="2845430" y="1896601"/>
                  <a:pt x="2838863" y="1913385"/>
                  <a:pt x="2832295" y="1929439"/>
                </a:cubicBezTo>
                <a:cubicBezTo>
                  <a:pt x="2989918" y="1900250"/>
                  <a:pt x="3108866" y="1772546"/>
                  <a:pt x="3162866" y="1626598"/>
                </a:cubicBezTo>
                <a:cubicBezTo>
                  <a:pt x="3215408" y="1486488"/>
                  <a:pt x="3213218" y="1329595"/>
                  <a:pt x="3186948" y="1183647"/>
                </a:cubicBezTo>
                <a:cubicBezTo>
                  <a:pt x="3143893" y="941374"/>
                  <a:pt x="3014000" y="697641"/>
                  <a:pt x="2793619" y="575045"/>
                </a:cubicBezTo>
                <a:cubicBezTo>
                  <a:pt x="2738159" y="543666"/>
                  <a:pt x="2676861" y="521045"/>
                  <a:pt x="2614833" y="507909"/>
                </a:cubicBezTo>
                <a:cubicBezTo>
                  <a:pt x="2581265" y="501342"/>
                  <a:pt x="2547697" y="496233"/>
                  <a:pt x="2514129" y="494774"/>
                </a:cubicBezTo>
                <a:cubicBezTo>
                  <a:pt x="2498804" y="494044"/>
                  <a:pt x="2483480" y="492585"/>
                  <a:pt x="2468885" y="494044"/>
                </a:cubicBezTo>
                <a:cubicBezTo>
                  <a:pt x="2450642" y="496233"/>
                  <a:pt x="2433858" y="500612"/>
                  <a:pt x="2416344" y="504990"/>
                </a:cubicBezTo>
                <a:cubicBezTo>
                  <a:pt x="2410506" y="506450"/>
                  <a:pt x="2400290" y="508639"/>
                  <a:pt x="2395911" y="508639"/>
                </a:cubicBezTo>
                <a:cubicBezTo>
                  <a:pt x="2392263" y="509369"/>
                  <a:pt x="2387884" y="509369"/>
                  <a:pt x="2384235" y="509369"/>
                </a:cubicBezTo>
                <a:cubicBezTo>
                  <a:pt x="2372560" y="508639"/>
                  <a:pt x="2386425" y="510099"/>
                  <a:pt x="2380587" y="508639"/>
                </a:cubicBezTo>
                <a:cubicBezTo>
                  <a:pt x="2375479" y="507180"/>
                  <a:pt x="2376938" y="508639"/>
                  <a:pt x="2372560" y="502801"/>
                </a:cubicBezTo>
                <a:cubicBezTo>
                  <a:pt x="2365992" y="494044"/>
                  <a:pt x="2361613" y="483098"/>
                  <a:pt x="2355776" y="473612"/>
                </a:cubicBezTo>
                <a:cubicBezTo>
                  <a:pt x="2338262" y="442963"/>
                  <a:pt x="2319289" y="413773"/>
                  <a:pt x="2298126" y="385313"/>
                </a:cubicBezTo>
                <a:cubicBezTo>
                  <a:pt x="2256531" y="328394"/>
                  <a:pt x="2209828" y="275123"/>
                  <a:pt x="2157287" y="228420"/>
                </a:cubicBezTo>
                <a:cubicBezTo>
                  <a:pt x="2053664" y="135013"/>
                  <a:pt x="1929608" y="64958"/>
                  <a:pt x="1794607" y="28471"/>
                </a:cubicBezTo>
                <a:cubicBezTo>
                  <a:pt x="1655227" y="-9475"/>
                  <a:pt x="1509279" y="-8016"/>
                  <a:pt x="1368439" y="24093"/>
                </a:cubicBezTo>
                <a:cubicBezTo>
                  <a:pt x="1095517" y="86121"/>
                  <a:pt x="839379" y="261987"/>
                  <a:pt x="715323" y="517396"/>
                </a:cubicBezTo>
                <a:cubicBezTo>
                  <a:pt x="699269" y="550234"/>
                  <a:pt x="685404" y="583802"/>
                  <a:pt x="674458" y="618100"/>
                </a:cubicBezTo>
                <a:cubicBezTo>
                  <a:pt x="658404" y="655316"/>
                  <a:pt x="722621" y="672830"/>
                  <a:pt x="735756" y="632695"/>
                </a:cubicBezTo>
                <a:lnTo>
                  <a:pt x="735756" y="632695"/>
                </a:lnTo>
                <a:close/>
              </a:path>
            </a:pathLst>
          </a:custGeom>
          <a:solidFill>
            <a:srgbClr val="231F20"/>
          </a:solidFill>
          <a:ln w="7290" cap="flat">
            <a:noFill/>
            <a:prstDash val="solid"/>
            <a:miter/>
          </a:ln>
        </p:spPr>
        <p:txBody>
          <a:bodyPr rtlCol="0" anchor="ctr"/>
          <a:lstStyle/>
          <a:p>
            <a:endParaRPr lang="en-US"/>
          </a:p>
        </p:txBody>
      </p:sp>
      <p:sp>
        <p:nvSpPr>
          <p:cNvPr id="24" name="Graphic 19">
            <a:extLst>
              <a:ext uri="{FF2B5EF4-FFF2-40B4-BE49-F238E27FC236}">
                <a16:creationId xmlns:a16="http://schemas.microsoft.com/office/drawing/2014/main" id="{47151AA8-3F22-43D4-AFD4-AB7E6AFE2240}"/>
              </a:ext>
            </a:extLst>
          </p:cNvPr>
          <p:cNvSpPr/>
          <p:nvPr/>
        </p:nvSpPr>
        <p:spPr>
          <a:xfrm rot="18232085">
            <a:off x="4939991" y="3265026"/>
            <a:ext cx="265519" cy="264247"/>
          </a:xfrm>
          <a:custGeom>
            <a:avLst/>
            <a:gdLst>
              <a:gd name="connsiteX0" fmla="*/ 169808 w 265519"/>
              <a:gd name="connsiteY0" fmla="*/ 187182 h 264247"/>
              <a:gd name="connsiteX1" fmla="*/ 157402 w 265519"/>
              <a:gd name="connsiteY1" fmla="*/ 193749 h 264247"/>
              <a:gd name="connsiteX2" fmla="*/ 157402 w 265519"/>
              <a:gd name="connsiteY2" fmla="*/ 193749 h 264247"/>
              <a:gd name="connsiteX3" fmla="*/ 150835 w 265519"/>
              <a:gd name="connsiteY3" fmla="*/ 195939 h 264247"/>
              <a:gd name="connsiteX4" fmla="*/ 138429 w 265519"/>
              <a:gd name="connsiteY4" fmla="*/ 198858 h 264247"/>
              <a:gd name="connsiteX5" fmla="*/ 139159 w 265519"/>
              <a:gd name="connsiteY5" fmla="*/ 198858 h 264247"/>
              <a:gd name="connsiteX6" fmla="*/ 130402 w 265519"/>
              <a:gd name="connsiteY6" fmla="*/ 198858 h 264247"/>
              <a:gd name="connsiteX7" fmla="*/ 123834 w 265519"/>
              <a:gd name="connsiteY7" fmla="*/ 198128 h 264247"/>
              <a:gd name="connsiteX8" fmla="*/ 124564 w 265519"/>
              <a:gd name="connsiteY8" fmla="*/ 198128 h 264247"/>
              <a:gd name="connsiteX9" fmla="*/ 112159 w 265519"/>
              <a:gd name="connsiteY9" fmla="*/ 195209 h 264247"/>
              <a:gd name="connsiteX10" fmla="*/ 106321 w 265519"/>
              <a:gd name="connsiteY10" fmla="*/ 193020 h 264247"/>
              <a:gd name="connsiteX11" fmla="*/ 106321 w 265519"/>
              <a:gd name="connsiteY11" fmla="*/ 193020 h 264247"/>
              <a:gd name="connsiteX12" fmla="*/ 94645 w 265519"/>
              <a:gd name="connsiteY12" fmla="*/ 186452 h 264247"/>
              <a:gd name="connsiteX13" fmla="*/ 90266 w 265519"/>
              <a:gd name="connsiteY13" fmla="*/ 183533 h 264247"/>
              <a:gd name="connsiteX14" fmla="*/ 90266 w 265519"/>
              <a:gd name="connsiteY14" fmla="*/ 183533 h 264247"/>
              <a:gd name="connsiteX15" fmla="*/ 81510 w 265519"/>
              <a:gd name="connsiteY15" fmla="*/ 174776 h 264247"/>
              <a:gd name="connsiteX16" fmla="*/ 77131 w 265519"/>
              <a:gd name="connsiteY16" fmla="*/ 170398 h 264247"/>
              <a:gd name="connsiteX17" fmla="*/ 77131 w 265519"/>
              <a:gd name="connsiteY17" fmla="*/ 170398 h 264247"/>
              <a:gd name="connsiteX18" fmla="*/ 69834 w 265519"/>
              <a:gd name="connsiteY18" fmla="*/ 157263 h 264247"/>
              <a:gd name="connsiteX19" fmla="*/ 69834 w 265519"/>
              <a:gd name="connsiteY19" fmla="*/ 157263 h 264247"/>
              <a:gd name="connsiteX20" fmla="*/ 67645 w 265519"/>
              <a:gd name="connsiteY20" fmla="*/ 150695 h 264247"/>
              <a:gd name="connsiteX21" fmla="*/ 64726 w 265519"/>
              <a:gd name="connsiteY21" fmla="*/ 137560 h 264247"/>
              <a:gd name="connsiteX22" fmla="*/ 65455 w 265519"/>
              <a:gd name="connsiteY22" fmla="*/ 141938 h 264247"/>
              <a:gd name="connsiteX23" fmla="*/ 64726 w 265519"/>
              <a:gd name="connsiteY23" fmla="*/ 137560 h 264247"/>
              <a:gd name="connsiteX24" fmla="*/ 64726 w 265519"/>
              <a:gd name="connsiteY24" fmla="*/ 130262 h 264247"/>
              <a:gd name="connsiteX25" fmla="*/ 64726 w 265519"/>
              <a:gd name="connsiteY25" fmla="*/ 122235 h 264247"/>
              <a:gd name="connsiteX26" fmla="*/ 64726 w 265519"/>
              <a:gd name="connsiteY26" fmla="*/ 123695 h 264247"/>
              <a:gd name="connsiteX27" fmla="*/ 65455 w 265519"/>
              <a:gd name="connsiteY27" fmla="*/ 118587 h 264247"/>
              <a:gd name="connsiteX28" fmla="*/ 68374 w 265519"/>
              <a:gd name="connsiteY28" fmla="*/ 106911 h 264247"/>
              <a:gd name="connsiteX29" fmla="*/ 68374 w 265519"/>
              <a:gd name="connsiteY29" fmla="*/ 106181 h 264247"/>
              <a:gd name="connsiteX30" fmla="*/ 71293 w 265519"/>
              <a:gd name="connsiteY30" fmla="*/ 100343 h 264247"/>
              <a:gd name="connsiteX31" fmla="*/ 74942 w 265519"/>
              <a:gd name="connsiteY31" fmla="*/ 94505 h 264247"/>
              <a:gd name="connsiteX32" fmla="*/ 74942 w 265519"/>
              <a:gd name="connsiteY32" fmla="*/ 93775 h 264247"/>
              <a:gd name="connsiteX33" fmla="*/ 86618 w 265519"/>
              <a:gd name="connsiteY33" fmla="*/ 82829 h 264247"/>
              <a:gd name="connsiteX34" fmla="*/ 87347 w 265519"/>
              <a:gd name="connsiteY34" fmla="*/ 82100 h 264247"/>
              <a:gd name="connsiteX35" fmla="*/ 93185 w 265519"/>
              <a:gd name="connsiteY35" fmla="*/ 78451 h 264247"/>
              <a:gd name="connsiteX36" fmla="*/ 105591 w 265519"/>
              <a:gd name="connsiteY36" fmla="*/ 71883 h 264247"/>
              <a:gd name="connsiteX37" fmla="*/ 106321 w 265519"/>
              <a:gd name="connsiteY37" fmla="*/ 71154 h 264247"/>
              <a:gd name="connsiteX38" fmla="*/ 112888 w 265519"/>
              <a:gd name="connsiteY38" fmla="*/ 68964 h 264247"/>
              <a:gd name="connsiteX39" fmla="*/ 120186 w 265519"/>
              <a:gd name="connsiteY39" fmla="*/ 66775 h 264247"/>
              <a:gd name="connsiteX40" fmla="*/ 125294 w 265519"/>
              <a:gd name="connsiteY40" fmla="*/ 65316 h 264247"/>
              <a:gd name="connsiteX41" fmla="*/ 139159 w 265519"/>
              <a:gd name="connsiteY41" fmla="*/ 64586 h 264247"/>
              <a:gd name="connsiteX42" fmla="*/ 147186 w 265519"/>
              <a:gd name="connsiteY42" fmla="*/ 65316 h 264247"/>
              <a:gd name="connsiteX43" fmla="*/ 149375 w 265519"/>
              <a:gd name="connsiteY43" fmla="*/ 66045 h 264247"/>
              <a:gd name="connsiteX44" fmla="*/ 165430 w 265519"/>
              <a:gd name="connsiteY44" fmla="*/ 71154 h 264247"/>
              <a:gd name="connsiteX45" fmla="*/ 167619 w 265519"/>
              <a:gd name="connsiteY45" fmla="*/ 72613 h 264247"/>
              <a:gd name="connsiteX46" fmla="*/ 177105 w 265519"/>
              <a:gd name="connsiteY46" fmla="*/ 78451 h 264247"/>
              <a:gd name="connsiteX47" fmla="*/ 177835 w 265519"/>
              <a:gd name="connsiteY47" fmla="*/ 79181 h 264247"/>
              <a:gd name="connsiteX48" fmla="*/ 182213 w 265519"/>
              <a:gd name="connsiteY48" fmla="*/ 83559 h 264247"/>
              <a:gd name="connsiteX49" fmla="*/ 182213 w 265519"/>
              <a:gd name="connsiteY49" fmla="*/ 83559 h 264247"/>
              <a:gd name="connsiteX50" fmla="*/ 185862 w 265519"/>
              <a:gd name="connsiteY50" fmla="*/ 88667 h 264247"/>
              <a:gd name="connsiteX51" fmla="*/ 188781 w 265519"/>
              <a:gd name="connsiteY51" fmla="*/ 94505 h 264247"/>
              <a:gd name="connsiteX52" fmla="*/ 188781 w 265519"/>
              <a:gd name="connsiteY52" fmla="*/ 94505 h 264247"/>
              <a:gd name="connsiteX53" fmla="*/ 193160 w 265519"/>
              <a:gd name="connsiteY53" fmla="*/ 108370 h 264247"/>
              <a:gd name="connsiteX54" fmla="*/ 194619 w 265519"/>
              <a:gd name="connsiteY54" fmla="*/ 114938 h 264247"/>
              <a:gd name="connsiteX55" fmla="*/ 194619 w 265519"/>
              <a:gd name="connsiteY55" fmla="*/ 114938 h 264247"/>
              <a:gd name="connsiteX56" fmla="*/ 194619 w 265519"/>
              <a:gd name="connsiteY56" fmla="*/ 130262 h 264247"/>
              <a:gd name="connsiteX57" fmla="*/ 193889 w 265519"/>
              <a:gd name="connsiteY57" fmla="*/ 136830 h 264247"/>
              <a:gd name="connsiteX58" fmla="*/ 193889 w 265519"/>
              <a:gd name="connsiteY58" fmla="*/ 134641 h 264247"/>
              <a:gd name="connsiteX59" fmla="*/ 193160 w 265519"/>
              <a:gd name="connsiteY59" fmla="*/ 139019 h 264247"/>
              <a:gd name="connsiteX60" fmla="*/ 188781 w 265519"/>
              <a:gd name="connsiteY60" fmla="*/ 153614 h 264247"/>
              <a:gd name="connsiteX61" fmla="*/ 186592 w 265519"/>
              <a:gd name="connsiteY61" fmla="*/ 159452 h 264247"/>
              <a:gd name="connsiteX62" fmla="*/ 187322 w 265519"/>
              <a:gd name="connsiteY62" fmla="*/ 157263 h 264247"/>
              <a:gd name="connsiteX63" fmla="*/ 185132 w 265519"/>
              <a:gd name="connsiteY63" fmla="*/ 160911 h 264247"/>
              <a:gd name="connsiteX64" fmla="*/ 177105 w 265519"/>
              <a:gd name="connsiteY64" fmla="*/ 174047 h 264247"/>
              <a:gd name="connsiteX65" fmla="*/ 177105 w 265519"/>
              <a:gd name="connsiteY65" fmla="*/ 174047 h 264247"/>
              <a:gd name="connsiteX66" fmla="*/ 171267 w 265519"/>
              <a:gd name="connsiteY66" fmla="*/ 179884 h 264247"/>
              <a:gd name="connsiteX67" fmla="*/ 166159 w 265519"/>
              <a:gd name="connsiteY67" fmla="*/ 184263 h 264247"/>
              <a:gd name="connsiteX68" fmla="*/ 167619 w 265519"/>
              <a:gd name="connsiteY68" fmla="*/ 182803 h 264247"/>
              <a:gd name="connsiteX69" fmla="*/ 169808 w 265519"/>
              <a:gd name="connsiteY69" fmla="*/ 187182 h 264247"/>
              <a:gd name="connsiteX70" fmla="*/ 158132 w 265519"/>
              <a:gd name="connsiteY70" fmla="*/ 232426 h 264247"/>
              <a:gd name="connsiteX71" fmla="*/ 203376 w 265519"/>
              <a:gd name="connsiteY71" fmla="*/ 244102 h 264247"/>
              <a:gd name="connsiteX72" fmla="*/ 264674 w 265519"/>
              <a:gd name="connsiteY72" fmla="*/ 112749 h 264247"/>
              <a:gd name="connsiteX73" fmla="*/ 232565 w 265519"/>
              <a:gd name="connsiteY73" fmla="*/ 38315 h 264247"/>
              <a:gd name="connsiteX74" fmla="*/ 147916 w 265519"/>
              <a:gd name="connsiteY74" fmla="*/ 369 h 264247"/>
              <a:gd name="connsiteX75" fmla="*/ 9995 w 265519"/>
              <a:gd name="connsiteY75" fmla="*/ 82829 h 264247"/>
              <a:gd name="connsiteX76" fmla="*/ 42833 w 265519"/>
              <a:gd name="connsiteY76" fmla="*/ 229507 h 264247"/>
              <a:gd name="connsiteX77" fmla="*/ 203376 w 265519"/>
              <a:gd name="connsiteY77" fmla="*/ 244102 h 264247"/>
              <a:gd name="connsiteX78" fmla="*/ 215052 w 265519"/>
              <a:gd name="connsiteY78" fmla="*/ 198858 h 264247"/>
              <a:gd name="connsiteX79" fmla="*/ 169808 w 265519"/>
              <a:gd name="connsiteY79" fmla="*/ 187182 h 26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65519" h="264247">
                <a:moveTo>
                  <a:pt x="169808" y="187182"/>
                </a:moveTo>
                <a:cubicBezTo>
                  <a:pt x="166159" y="189371"/>
                  <a:pt x="161781" y="191560"/>
                  <a:pt x="157402" y="193749"/>
                </a:cubicBezTo>
                <a:cubicBezTo>
                  <a:pt x="150835" y="197398"/>
                  <a:pt x="164700" y="191560"/>
                  <a:pt x="157402" y="193749"/>
                </a:cubicBezTo>
                <a:cubicBezTo>
                  <a:pt x="155213" y="194479"/>
                  <a:pt x="153024" y="195209"/>
                  <a:pt x="150835" y="195939"/>
                </a:cubicBezTo>
                <a:cubicBezTo>
                  <a:pt x="147186" y="196669"/>
                  <a:pt x="141348" y="196669"/>
                  <a:pt x="138429" y="198858"/>
                </a:cubicBezTo>
                <a:cubicBezTo>
                  <a:pt x="144267" y="195939"/>
                  <a:pt x="143537" y="198128"/>
                  <a:pt x="139159" y="198858"/>
                </a:cubicBezTo>
                <a:cubicBezTo>
                  <a:pt x="136240" y="198858"/>
                  <a:pt x="133321" y="198858"/>
                  <a:pt x="130402" y="198858"/>
                </a:cubicBezTo>
                <a:cubicBezTo>
                  <a:pt x="128213" y="198858"/>
                  <a:pt x="126024" y="198858"/>
                  <a:pt x="123834" y="198128"/>
                </a:cubicBezTo>
                <a:cubicBezTo>
                  <a:pt x="116537" y="197398"/>
                  <a:pt x="131862" y="199588"/>
                  <a:pt x="124564" y="198128"/>
                </a:cubicBezTo>
                <a:cubicBezTo>
                  <a:pt x="120186" y="197398"/>
                  <a:pt x="116537" y="196669"/>
                  <a:pt x="112159" y="195209"/>
                </a:cubicBezTo>
                <a:cubicBezTo>
                  <a:pt x="109969" y="194479"/>
                  <a:pt x="108510" y="193749"/>
                  <a:pt x="106321" y="193020"/>
                </a:cubicBezTo>
                <a:cubicBezTo>
                  <a:pt x="99023" y="190831"/>
                  <a:pt x="112888" y="196669"/>
                  <a:pt x="106321" y="193020"/>
                </a:cubicBezTo>
                <a:cubicBezTo>
                  <a:pt x="102672" y="190831"/>
                  <a:pt x="98294" y="188641"/>
                  <a:pt x="94645" y="186452"/>
                </a:cubicBezTo>
                <a:cubicBezTo>
                  <a:pt x="93185" y="185723"/>
                  <a:pt x="91726" y="184263"/>
                  <a:pt x="90266" y="183533"/>
                </a:cubicBezTo>
                <a:cubicBezTo>
                  <a:pt x="84428" y="179155"/>
                  <a:pt x="96104" y="188641"/>
                  <a:pt x="90266" y="183533"/>
                </a:cubicBezTo>
                <a:cubicBezTo>
                  <a:pt x="87347" y="180614"/>
                  <a:pt x="84428" y="177695"/>
                  <a:pt x="81510" y="174776"/>
                </a:cubicBezTo>
                <a:cubicBezTo>
                  <a:pt x="80780" y="174047"/>
                  <a:pt x="77861" y="169668"/>
                  <a:pt x="77131" y="170398"/>
                </a:cubicBezTo>
                <a:cubicBezTo>
                  <a:pt x="78591" y="170398"/>
                  <a:pt x="81510" y="176236"/>
                  <a:pt x="77131" y="170398"/>
                </a:cubicBezTo>
                <a:cubicBezTo>
                  <a:pt x="74212" y="166020"/>
                  <a:pt x="72023" y="161641"/>
                  <a:pt x="69834" y="157263"/>
                </a:cubicBezTo>
                <a:cubicBezTo>
                  <a:pt x="66185" y="150695"/>
                  <a:pt x="72023" y="164560"/>
                  <a:pt x="69834" y="157263"/>
                </a:cubicBezTo>
                <a:cubicBezTo>
                  <a:pt x="69104" y="155073"/>
                  <a:pt x="68374" y="152884"/>
                  <a:pt x="67645" y="150695"/>
                </a:cubicBezTo>
                <a:cubicBezTo>
                  <a:pt x="66915" y="149236"/>
                  <a:pt x="63266" y="139019"/>
                  <a:pt x="64726" y="137560"/>
                </a:cubicBezTo>
                <a:cubicBezTo>
                  <a:pt x="64726" y="139019"/>
                  <a:pt x="65455" y="140479"/>
                  <a:pt x="65455" y="141938"/>
                </a:cubicBezTo>
                <a:cubicBezTo>
                  <a:pt x="65455" y="140479"/>
                  <a:pt x="65455" y="139019"/>
                  <a:pt x="64726" y="137560"/>
                </a:cubicBezTo>
                <a:cubicBezTo>
                  <a:pt x="64726" y="135370"/>
                  <a:pt x="64726" y="133181"/>
                  <a:pt x="64726" y="130262"/>
                </a:cubicBezTo>
                <a:cubicBezTo>
                  <a:pt x="64726" y="127343"/>
                  <a:pt x="64726" y="125154"/>
                  <a:pt x="64726" y="122235"/>
                </a:cubicBezTo>
                <a:cubicBezTo>
                  <a:pt x="65455" y="118587"/>
                  <a:pt x="64726" y="118587"/>
                  <a:pt x="64726" y="123695"/>
                </a:cubicBezTo>
                <a:cubicBezTo>
                  <a:pt x="64726" y="122235"/>
                  <a:pt x="65455" y="120776"/>
                  <a:pt x="65455" y="118587"/>
                </a:cubicBezTo>
                <a:cubicBezTo>
                  <a:pt x="66185" y="114938"/>
                  <a:pt x="67645" y="111289"/>
                  <a:pt x="68374" y="106911"/>
                </a:cubicBezTo>
                <a:cubicBezTo>
                  <a:pt x="70564" y="99613"/>
                  <a:pt x="64726" y="113478"/>
                  <a:pt x="68374" y="106181"/>
                </a:cubicBezTo>
                <a:cubicBezTo>
                  <a:pt x="69834" y="103992"/>
                  <a:pt x="70564" y="101803"/>
                  <a:pt x="71293" y="100343"/>
                </a:cubicBezTo>
                <a:cubicBezTo>
                  <a:pt x="72753" y="98154"/>
                  <a:pt x="73482" y="96694"/>
                  <a:pt x="74942" y="94505"/>
                </a:cubicBezTo>
                <a:cubicBezTo>
                  <a:pt x="79320" y="87937"/>
                  <a:pt x="69834" y="99613"/>
                  <a:pt x="74942" y="93775"/>
                </a:cubicBezTo>
                <a:cubicBezTo>
                  <a:pt x="78591" y="90127"/>
                  <a:pt x="82239" y="86478"/>
                  <a:pt x="86618" y="82829"/>
                </a:cubicBezTo>
                <a:cubicBezTo>
                  <a:pt x="92456" y="77721"/>
                  <a:pt x="80780" y="86478"/>
                  <a:pt x="87347" y="82100"/>
                </a:cubicBezTo>
                <a:cubicBezTo>
                  <a:pt x="89537" y="80640"/>
                  <a:pt x="90996" y="79181"/>
                  <a:pt x="93185" y="78451"/>
                </a:cubicBezTo>
                <a:cubicBezTo>
                  <a:pt x="97564" y="76262"/>
                  <a:pt x="101213" y="74072"/>
                  <a:pt x="105591" y="71883"/>
                </a:cubicBezTo>
                <a:cubicBezTo>
                  <a:pt x="112888" y="68235"/>
                  <a:pt x="99023" y="74072"/>
                  <a:pt x="106321" y="71154"/>
                </a:cubicBezTo>
                <a:cubicBezTo>
                  <a:pt x="108510" y="70424"/>
                  <a:pt x="110699" y="69694"/>
                  <a:pt x="112888" y="68964"/>
                </a:cubicBezTo>
                <a:cubicBezTo>
                  <a:pt x="115078" y="68235"/>
                  <a:pt x="117997" y="67505"/>
                  <a:pt x="120186" y="66775"/>
                </a:cubicBezTo>
                <a:cubicBezTo>
                  <a:pt x="121645" y="66045"/>
                  <a:pt x="133321" y="64586"/>
                  <a:pt x="125294" y="65316"/>
                </a:cubicBezTo>
                <a:cubicBezTo>
                  <a:pt x="129672" y="64586"/>
                  <a:pt x="134780" y="64586"/>
                  <a:pt x="139159" y="64586"/>
                </a:cubicBezTo>
                <a:cubicBezTo>
                  <a:pt x="142078" y="64586"/>
                  <a:pt x="144997" y="64586"/>
                  <a:pt x="147186" y="65316"/>
                </a:cubicBezTo>
                <a:cubicBezTo>
                  <a:pt x="139159" y="64586"/>
                  <a:pt x="147916" y="65316"/>
                  <a:pt x="149375" y="66045"/>
                </a:cubicBezTo>
                <a:cubicBezTo>
                  <a:pt x="154483" y="67505"/>
                  <a:pt x="160321" y="68964"/>
                  <a:pt x="165430" y="71154"/>
                </a:cubicBezTo>
                <a:cubicBezTo>
                  <a:pt x="158132" y="68235"/>
                  <a:pt x="166159" y="71883"/>
                  <a:pt x="167619" y="72613"/>
                </a:cubicBezTo>
                <a:cubicBezTo>
                  <a:pt x="170538" y="74072"/>
                  <a:pt x="174186" y="76262"/>
                  <a:pt x="177105" y="78451"/>
                </a:cubicBezTo>
                <a:cubicBezTo>
                  <a:pt x="171267" y="74072"/>
                  <a:pt x="177105" y="78451"/>
                  <a:pt x="177835" y="79181"/>
                </a:cubicBezTo>
                <a:cubicBezTo>
                  <a:pt x="179295" y="80640"/>
                  <a:pt x="180754" y="82100"/>
                  <a:pt x="182213" y="83559"/>
                </a:cubicBezTo>
                <a:cubicBezTo>
                  <a:pt x="187322" y="89397"/>
                  <a:pt x="182213" y="83559"/>
                  <a:pt x="182213" y="83559"/>
                </a:cubicBezTo>
                <a:cubicBezTo>
                  <a:pt x="182213" y="83559"/>
                  <a:pt x="185862" y="88667"/>
                  <a:pt x="185862" y="88667"/>
                </a:cubicBezTo>
                <a:cubicBezTo>
                  <a:pt x="187322" y="90127"/>
                  <a:pt x="188051" y="92316"/>
                  <a:pt x="188781" y="94505"/>
                </a:cubicBezTo>
                <a:cubicBezTo>
                  <a:pt x="192430" y="101073"/>
                  <a:pt x="188051" y="95965"/>
                  <a:pt x="188781" y="94505"/>
                </a:cubicBezTo>
                <a:cubicBezTo>
                  <a:pt x="188051" y="95965"/>
                  <a:pt x="192430" y="106911"/>
                  <a:pt x="193160" y="108370"/>
                </a:cubicBezTo>
                <a:cubicBezTo>
                  <a:pt x="193889" y="110559"/>
                  <a:pt x="193889" y="112749"/>
                  <a:pt x="194619" y="114938"/>
                </a:cubicBezTo>
                <a:cubicBezTo>
                  <a:pt x="196079" y="122235"/>
                  <a:pt x="193889" y="106911"/>
                  <a:pt x="194619" y="114938"/>
                </a:cubicBezTo>
                <a:cubicBezTo>
                  <a:pt x="194619" y="120046"/>
                  <a:pt x="195349" y="125154"/>
                  <a:pt x="194619" y="130262"/>
                </a:cubicBezTo>
                <a:cubicBezTo>
                  <a:pt x="194619" y="130992"/>
                  <a:pt x="193889" y="136830"/>
                  <a:pt x="193889" y="136830"/>
                </a:cubicBezTo>
                <a:cubicBezTo>
                  <a:pt x="194619" y="131722"/>
                  <a:pt x="194619" y="130992"/>
                  <a:pt x="193889" y="134641"/>
                </a:cubicBezTo>
                <a:cubicBezTo>
                  <a:pt x="193889" y="136100"/>
                  <a:pt x="193160" y="137560"/>
                  <a:pt x="193160" y="139019"/>
                </a:cubicBezTo>
                <a:cubicBezTo>
                  <a:pt x="192430" y="144127"/>
                  <a:pt x="190970" y="149236"/>
                  <a:pt x="188781" y="153614"/>
                </a:cubicBezTo>
                <a:cubicBezTo>
                  <a:pt x="188781" y="154344"/>
                  <a:pt x="187322" y="159452"/>
                  <a:pt x="186592" y="159452"/>
                </a:cubicBezTo>
                <a:cubicBezTo>
                  <a:pt x="188781" y="155073"/>
                  <a:pt x="188781" y="154344"/>
                  <a:pt x="187322" y="157263"/>
                </a:cubicBezTo>
                <a:cubicBezTo>
                  <a:pt x="186592" y="158722"/>
                  <a:pt x="185862" y="160182"/>
                  <a:pt x="185132" y="160911"/>
                </a:cubicBezTo>
                <a:cubicBezTo>
                  <a:pt x="184403" y="162371"/>
                  <a:pt x="177835" y="174047"/>
                  <a:pt x="177105" y="174047"/>
                </a:cubicBezTo>
                <a:cubicBezTo>
                  <a:pt x="177105" y="174047"/>
                  <a:pt x="182213" y="168209"/>
                  <a:pt x="177105" y="174047"/>
                </a:cubicBezTo>
                <a:cubicBezTo>
                  <a:pt x="174916" y="176236"/>
                  <a:pt x="173457" y="178425"/>
                  <a:pt x="171267" y="179884"/>
                </a:cubicBezTo>
                <a:cubicBezTo>
                  <a:pt x="169808" y="181344"/>
                  <a:pt x="168348" y="182803"/>
                  <a:pt x="166159" y="184263"/>
                </a:cubicBezTo>
                <a:cubicBezTo>
                  <a:pt x="163240" y="186452"/>
                  <a:pt x="163970" y="185723"/>
                  <a:pt x="167619" y="182803"/>
                </a:cubicBezTo>
                <a:cubicBezTo>
                  <a:pt x="171997" y="184993"/>
                  <a:pt x="170538" y="186452"/>
                  <a:pt x="169808" y="187182"/>
                </a:cubicBezTo>
                <a:cubicBezTo>
                  <a:pt x="155213" y="196669"/>
                  <a:pt x="147916" y="217101"/>
                  <a:pt x="158132" y="232426"/>
                </a:cubicBezTo>
                <a:cubicBezTo>
                  <a:pt x="167619" y="247021"/>
                  <a:pt x="188051" y="254318"/>
                  <a:pt x="203376" y="244102"/>
                </a:cubicBezTo>
                <a:cubicBezTo>
                  <a:pt x="245701" y="215642"/>
                  <a:pt x="270512" y="163830"/>
                  <a:pt x="264674" y="112749"/>
                </a:cubicBezTo>
                <a:cubicBezTo>
                  <a:pt x="261755" y="85019"/>
                  <a:pt x="251539" y="58748"/>
                  <a:pt x="232565" y="38315"/>
                </a:cubicBezTo>
                <a:cubicBezTo>
                  <a:pt x="210673" y="14964"/>
                  <a:pt x="179295" y="2558"/>
                  <a:pt x="147916" y="369"/>
                </a:cubicBezTo>
                <a:cubicBezTo>
                  <a:pt x="91726" y="-4009"/>
                  <a:pt x="31887" y="31018"/>
                  <a:pt x="9995" y="82829"/>
                </a:cubicBezTo>
                <a:cubicBezTo>
                  <a:pt x="-11167" y="132452"/>
                  <a:pt x="1968" y="193749"/>
                  <a:pt x="42833" y="229507"/>
                </a:cubicBezTo>
                <a:cubicBezTo>
                  <a:pt x="87347" y="268913"/>
                  <a:pt x="152294" y="276210"/>
                  <a:pt x="203376" y="244102"/>
                </a:cubicBezTo>
                <a:cubicBezTo>
                  <a:pt x="217971" y="234615"/>
                  <a:pt x="225268" y="214182"/>
                  <a:pt x="215052" y="198858"/>
                </a:cubicBezTo>
                <a:cubicBezTo>
                  <a:pt x="205565" y="184263"/>
                  <a:pt x="185132" y="176966"/>
                  <a:pt x="169808" y="187182"/>
                </a:cubicBezTo>
                <a:close/>
              </a:path>
            </a:pathLst>
          </a:custGeom>
          <a:solidFill>
            <a:srgbClr val="231F20"/>
          </a:solidFill>
          <a:ln w="7290" cap="flat">
            <a:noFill/>
            <a:prstDash val="solid"/>
            <a:miter/>
          </a:ln>
        </p:spPr>
        <p:txBody>
          <a:bodyPr rtlCol="0" anchor="ctr"/>
          <a:lstStyle/>
          <a:p>
            <a:endParaRPr lang="en-US"/>
          </a:p>
        </p:txBody>
      </p:sp>
      <p:sp>
        <p:nvSpPr>
          <p:cNvPr id="25" name="Graphic 19">
            <a:extLst>
              <a:ext uri="{FF2B5EF4-FFF2-40B4-BE49-F238E27FC236}">
                <a16:creationId xmlns:a16="http://schemas.microsoft.com/office/drawing/2014/main" id="{46224861-9AAA-4D79-B225-69FB5D360E0B}"/>
              </a:ext>
            </a:extLst>
          </p:cNvPr>
          <p:cNvSpPr/>
          <p:nvPr/>
        </p:nvSpPr>
        <p:spPr>
          <a:xfrm rot="18232085">
            <a:off x="4749962" y="3527387"/>
            <a:ext cx="162952" cy="172687"/>
          </a:xfrm>
          <a:custGeom>
            <a:avLst/>
            <a:gdLst>
              <a:gd name="connsiteX0" fmla="*/ 81807 w 162952"/>
              <a:gd name="connsiteY0" fmla="*/ 107255 h 172687"/>
              <a:gd name="connsiteX1" fmla="*/ 78888 w 162952"/>
              <a:gd name="connsiteY1" fmla="*/ 107984 h 172687"/>
              <a:gd name="connsiteX2" fmla="*/ 87645 w 162952"/>
              <a:gd name="connsiteY2" fmla="*/ 106525 h 172687"/>
              <a:gd name="connsiteX3" fmla="*/ 71591 w 162952"/>
              <a:gd name="connsiteY3" fmla="*/ 106525 h 172687"/>
              <a:gd name="connsiteX4" fmla="*/ 80348 w 162952"/>
              <a:gd name="connsiteY4" fmla="*/ 107984 h 172687"/>
              <a:gd name="connsiteX5" fmla="*/ 67942 w 162952"/>
              <a:gd name="connsiteY5" fmla="*/ 105065 h 172687"/>
              <a:gd name="connsiteX6" fmla="*/ 75969 w 162952"/>
              <a:gd name="connsiteY6" fmla="*/ 108714 h 172687"/>
              <a:gd name="connsiteX7" fmla="*/ 67212 w 162952"/>
              <a:gd name="connsiteY7" fmla="*/ 103606 h 172687"/>
              <a:gd name="connsiteX8" fmla="*/ 73780 w 162952"/>
              <a:gd name="connsiteY8" fmla="*/ 108714 h 172687"/>
              <a:gd name="connsiteX9" fmla="*/ 66483 w 162952"/>
              <a:gd name="connsiteY9" fmla="*/ 101417 h 172687"/>
              <a:gd name="connsiteX10" fmla="*/ 71591 w 162952"/>
              <a:gd name="connsiteY10" fmla="*/ 107984 h 172687"/>
              <a:gd name="connsiteX11" fmla="*/ 65753 w 162952"/>
              <a:gd name="connsiteY11" fmla="*/ 98498 h 172687"/>
              <a:gd name="connsiteX12" fmla="*/ 69402 w 162952"/>
              <a:gd name="connsiteY12" fmla="*/ 106525 h 172687"/>
              <a:gd name="connsiteX13" fmla="*/ 65753 w 162952"/>
              <a:gd name="connsiteY13" fmla="*/ 93390 h 172687"/>
              <a:gd name="connsiteX14" fmla="*/ 67212 w 162952"/>
              <a:gd name="connsiteY14" fmla="*/ 102147 h 172687"/>
              <a:gd name="connsiteX15" fmla="*/ 67212 w 162952"/>
              <a:gd name="connsiteY15" fmla="*/ 85362 h 172687"/>
              <a:gd name="connsiteX16" fmla="*/ 65753 w 162952"/>
              <a:gd name="connsiteY16" fmla="*/ 94119 h 172687"/>
              <a:gd name="connsiteX17" fmla="*/ 70861 w 162952"/>
              <a:gd name="connsiteY17" fmla="*/ 75876 h 172687"/>
              <a:gd name="connsiteX18" fmla="*/ 67212 w 162952"/>
              <a:gd name="connsiteY18" fmla="*/ 83903 h 172687"/>
              <a:gd name="connsiteX19" fmla="*/ 77429 w 162952"/>
              <a:gd name="connsiteY19" fmla="*/ 66389 h 172687"/>
              <a:gd name="connsiteX20" fmla="*/ 72321 w 162952"/>
              <a:gd name="connsiteY20" fmla="*/ 72957 h 172687"/>
              <a:gd name="connsiteX21" fmla="*/ 80348 w 162952"/>
              <a:gd name="connsiteY21" fmla="*/ 64930 h 172687"/>
              <a:gd name="connsiteX22" fmla="*/ 73780 w 162952"/>
              <a:gd name="connsiteY22" fmla="*/ 70038 h 172687"/>
              <a:gd name="connsiteX23" fmla="*/ 84726 w 162952"/>
              <a:gd name="connsiteY23" fmla="*/ 63470 h 172687"/>
              <a:gd name="connsiteX24" fmla="*/ 76699 w 162952"/>
              <a:gd name="connsiteY24" fmla="*/ 67119 h 172687"/>
              <a:gd name="connsiteX25" fmla="*/ 86186 w 162952"/>
              <a:gd name="connsiteY25" fmla="*/ 64930 h 172687"/>
              <a:gd name="connsiteX26" fmla="*/ 77429 w 162952"/>
              <a:gd name="connsiteY26" fmla="*/ 66389 h 172687"/>
              <a:gd name="connsiteX27" fmla="*/ 86915 w 162952"/>
              <a:gd name="connsiteY27" fmla="*/ 66389 h 172687"/>
              <a:gd name="connsiteX28" fmla="*/ 78158 w 162952"/>
              <a:gd name="connsiteY28" fmla="*/ 64930 h 172687"/>
              <a:gd name="connsiteX29" fmla="*/ 88375 w 162952"/>
              <a:gd name="connsiteY29" fmla="*/ 67849 h 172687"/>
              <a:gd name="connsiteX30" fmla="*/ 80348 w 162952"/>
              <a:gd name="connsiteY30" fmla="*/ 64200 h 172687"/>
              <a:gd name="connsiteX31" fmla="*/ 91294 w 162952"/>
              <a:gd name="connsiteY31" fmla="*/ 70038 h 172687"/>
              <a:gd name="connsiteX32" fmla="*/ 84726 w 162952"/>
              <a:gd name="connsiteY32" fmla="*/ 64930 h 172687"/>
              <a:gd name="connsiteX33" fmla="*/ 94213 w 162952"/>
              <a:gd name="connsiteY33" fmla="*/ 75146 h 172687"/>
              <a:gd name="connsiteX34" fmla="*/ 89104 w 162952"/>
              <a:gd name="connsiteY34" fmla="*/ 68579 h 172687"/>
              <a:gd name="connsiteX35" fmla="*/ 96402 w 162952"/>
              <a:gd name="connsiteY35" fmla="*/ 80254 h 172687"/>
              <a:gd name="connsiteX36" fmla="*/ 92753 w 162952"/>
              <a:gd name="connsiteY36" fmla="*/ 72227 h 172687"/>
              <a:gd name="connsiteX37" fmla="*/ 97132 w 162952"/>
              <a:gd name="connsiteY37" fmla="*/ 88281 h 172687"/>
              <a:gd name="connsiteX38" fmla="*/ 95672 w 162952"/>
              <a:gd name="connsiteY38" fmla="*/ 79525 h 172687"/>
              <a:gd name="connsiteX39" fmla="*/ 95672 w 162952"/>
              <a:gd name="connsiteY39" fmla="*/ 96309 h 172687"/>
              <a:gd name="connsiteX40" fmla="*/ 97132 w 162952"/>
              <a:gd name="connsiteY40" fmla="*/ 87552 h 172687"/>
              <a:gd name="connsiteX41" fmla="*/ 93483 w 162952"/>
              <a:gd name="connsiteY41" fmla="*/ 101417 h 172687"/>
              <a:gd name="connsiteX42" fmla="*/ 97132 w 162952"/>
              <a:gd name="connsiteY42" fmla="*/ 93390 h 172687"/>
              <a:gd name="connsiteX43" fmla="*/ 91294 w 162952"/>
              <a:gd name="connsiteY43" fmla="*/ 104336 h 172687"/>
              <a:gd name="connsiteX44" fmla="*/ 96402 w 162952"/>
              <a:gd name="connsiteY44" fmla="*/ 97768 h 172687"/>
              <a:gd name="connsiteX45" fmla="*/ 88375 w 162952"/>
              <a:gd name="connsiteY45" fmla="*/ 105795 h 172687"/>
              <a:gd name="connsiteX46" fmla="*/ 94942 w 162952"/>
              <a:gd name="connsiteY46" fmla="*/ 100687 h 172687"/>
              <a:gd name="connsiteX47" fmla="*/ 85456 w 162952"/>
              <a:gd name="connsiteY47" fmla="*/ 106525 h 172687"/>
              <a:gd name="connsiteX48" fmla="*/ 93483 w 162952"/>
              <a:gd name="connsiteY48" fmla="*/ 102876 h 172687"/>
              <a:gd name="connsiteX49" fmla="*/ 81807 w 162952"/>
              <a:gd name="connsiteY49" fmla="*/ 107255 h 172687"/>
              <a:gd name="connsiteX50" fmla="*/ 62104 w 162952"/>
              <a:gd name="connsiteY50" fmla="*/ 122579 h 172687"/>
              <a:gd name="connsiteX51" fmla="*/ 58455 w 162952"/>
              <a:gd name="connsiteY51" fmla="*/ 148120 h 172687"/>
              <a:gd name="connsiteX52" fmla="*/ 73780 w 162952"/>
              <a:gd name="connsiteY52" fmla="*/ 167823 h 172687"/>
              <a:gd name="connsiteX53" fmla="*/ 99321 w 162952"/>
              <a:gd name="connsiteY53" fmla="*/ 171472 h 172687"/>
              <a:gd name="connsiteX54" fmla="*/ 160619 w 162952"/>
              <a:gd name="connsiteY54" fmla="*/ 110903 h 172687"/>
              <a:gd name="connsiteX55" fmla="*/ 138727 w 162952"/>
              <a:gd name="connsiteY55" fmla="*/ 25524 h 172687"/>
              <a:gd name="connsiteX56" fmla="*/ 100051 w 162952"/>
              <a:gd name="connsiteY56" fmla="*/ 2172 h 172687"/>
              <a:gd name="connsiteX57" fmla="*/ 29266 w 162952"/>
              <a:gd name="connsiteY57" fmla="*/ 22605 h 172687"/>
              <a:gd name="connsiteX58" fmla="*/ 2995 w 162952"/>
              <a:gd name="connsiteY58" fmla="*/ 117471 h 172687"/>
              <a:gd name="connsiteX59" fmla="*/ 36563 w 162952"/>
              <a:gd name="connsiteY59" fmla="*/ 161985 h 172687"/>
              <a:gd name="connsiteX60" fmla="*/ 99321 w 162952"/>
              <a:gd name="connsiteY60" fmla="*/ 170742 h 172687"/>
              <a:gd name="connsiteX61" fmla="*/ 119024 w 162952"/>
              <a:gd name="connsiteY61" fmla="*/ 155417 h 172687"/>
              <a:gd name="connsiteX62" fmla="*/ 122672 w 162952"/>
              <a:gd name="connsiteY62" fmla="*/ 129877 h 172687"/>
              <a:gd name="connsiteX63" fmla="*/ 107348 w 162952"/>
              <a:gd name="connsiteY63" fmla="*/ 110173 h 172687"/>
              <a:gd name="connsiteX64" fmla="*/ 81807 w 162952"/>
              <a:gd name="connsiteY64" fmla="*/ 107255 h 17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62952" h="172687">
                <a:moveTo>
                  <a:pt x="81807" y="107255"/>
                </a:moveTo>
                <a:cubicBezTo>
                  <a:pt x="81077" y="107255"/>
                  <a:pt x="79618" y="107255"/>
                  <a:pt x="78888" y="107984"/>
                </a:cubicBezTo>
                <a:cubicBezTo>
                  <a:pt x="81807" y="107255"/>
                  <a:pt x="84726" y="107255"/>
                  <a:pt x="87645" y="106525"/>
                </a:cubicBezTo>
                <a:cubicBezTo>
                  <a:pt x="82537" y="107255"/>
                  <a:pt x="77429" y="107255"/>
                  <a:pt x="71591" y="106525"/>
                </a:cubicBezTo>
                <a:cubicBezTo>
                  <a:pt x="74510" y="107255"/>
                  <a:pt x="77429" y="107255"/>
                  <a:pt x="80348" y="107984"/>
                </a:cubicBezTo>
                <a:cubicBezTo>
                  <a:pt x="75969" y="107255"/>
                  <a:pt x="72321" y="106525"/>
                  <a:pt x="67942" y="105065"/>
                </a:cubicBezTo>
                <a:cubicBezTo>
                  <a:pt x="70861" y="106525"/>
                  <a:pt x="73050" y="107255"/>
                  <a:pt x="75969" y="108714"/>
                </a:cubicBezTo>
                <a:cubicBezTo>
                  <a:pt x="73050" y="107255"/>
                  <a:pt x="69402" y="105795"/>
                  <a:pt x="67212" y="103606"/>
                </a:cubicBezTo>
                <a:cubicBezTo>
                  <a:pt x="69402" y="105065"/>
                  <a:pt x="71591" y="107255"/>
                  <a:pt x="73780" y="108714"/>
                </a:cubicBezTo>
                <a:cubicBezTo>
                  <a:pt x="70861" y="106525"/>
                  <a:pt x="68672" y="104336"/>
                  <a:pt x="66483" y="101417"/>
                </a:cubicBezTo>
                <a:cubicBezTo>
                  <a:pt x="67942" y="103606"/>
                  <a:pt x="70131" y="105795"/>
                  <a:pt x="71591" y="107984"/>
                </a:cubicBezTo>
                <a:cubicBezTo>
                  <a:pt x="69402" y="105065"/>
                  <a:pt x="67212" y="102147"/>
                  <a:pt x="65753" y="98498"/>
                </a:cubicBezTo>
                <a:cubicBezTo>
                  <a:pt x="67212" y="101417"/>
                  <a:pt x="67942" y="103606"/>
                  <a:pt x="69402" y="106525"/>
                </a:cubicBezTo>
                <a:cubicBezTo>
                  <a:pt x="67942" y="102147"/>
                  <a:pt x="66483" y="97768"/>
                  <a:pt x="65753" y="93390"/>
                </a:cubicBezTo>
                <a:cubicBezTo>
                  <a:pt x="66483" y="96309"/>
                  <a:pt x="66483" y="99227"/>
                  <a:pt x="67212" y="102147"/>
                </a:cubicBezTo>
                <a:cubicBezTo>
                  <a:pt x="66483" y="96309"/>
                  <a:pt x="66483" y="91200"/>
                  <a:pt x="67212" y="85362"/>
                </a:cubicBezTo>
                <a:cubicBezTo>
                  <a:pt x="66483" y="88281"/>
                  <a:pt x="66483" y="91200"/>
                  <a:pt x="65753" y="94119"/>
                </a:cubicBezTo>
                <a:cubicBezTo>
                  <a:pt x="66483" y="87552"/>
                  <a:pt x="68672" y="81714"/>
                  <a:pt x="70861" y="75876"/>
                </a:cubicBezTo>
                <a:cubicBezTo>
                  <a:pt x="69402" y="78795"/>
                  <a:pt x="68672" y="80984"/>
                  <a:pt x="67212" y="83903"/>
                </a:cubicBezTo>
                <a:cubicBezTo>
                  <a:pt x="70131" y="78065"/>
                  <a:pt x="73050" y="72227"/>
                  <a:pt x="77429" y="66389"/>
                </a:cubicBezTo>
                <a:cubicBezTo>
                  <a:pt x="75969" y="68579"/>
                  <a:pt x="73780" y="70768"/>
                  <a:pt x="72321" y="72957"/>
                </a:cubicBezTo>
                <a:cubicBezTo>
                  <a:pt x="74510" y="70038"/>
                  <a:pt x="77429" y="67119"/>
                  <a:pt x="80348" y="64930"/>
                </a:cubicBezTo>
                <a:cubicBezTo>
                  <a:pt x="78158" y="66389"/>
                  <a:pt x="75969" y="68579"/>
                  <a:pt x="73780" y="70038"/>
                </a:cubicBezTo>
                <a:cubicBezTo>
                  <a:pt x="77429" y="67119"/>
                  <a:pt x="81077" y="64930"/>
                  <a:pt x="84726" y="63470"/>
                </a:cubicBezTo>
                <a:cubicBezTo>
                  <a:pt x="81807" y="64930"/>
                  <a:pt x="79618" y="65660"/>
                  <a:pt x="76699" y="67119"/>
                </a:cubicBezTo>
                <a:cubicBezTo>
                  <a:pt x="79618" y="65660"/>
                  <a:pt x="82537" y="64930"/>
                  <a:pt x="86186" y="64930"/>
                </a:cubicBezTo>
                <a:cubicBezTo>
                  <a:pt x="83267" y="65660"/>
                  <a:pt x="80348" y="65660"/>
                  <a:pt x="77429" y="66389"/>
                </a:cubicBezTo>
                <a:cubicBezTo>
                  <a:pt x="80348" y="65660"/>
                  <a:pt x="83996" y="65660"/>
                  <a:pt x="86915" y="66389"/>
                </a:cubicBezTo>
                <a:cubicBezTo>
                  <a:pt x="83996" y="65660"/>
                  <a:pt x="81077" y="65660"/>
                  <a:pt x="78158" y="64930"/>
                </a:cubicBezTo>
                <a:cubicBezTo>
                  <a:pt x="81807" y="65660"/>
                  <a:pt x="85456" y="66389"/>
                  <a:pt x="88375" y="67849"/>
                </a:cubicBezTo>
                <a:cubicBezTo>
                  <a:pt x="85456" y="66389"/>
                  <a:pt x="83267" y="65660"/>
                  <a:pt x="80348" y="64200"/>
                </a:cubicBezTo>
                <a:cubicBezTo>
                  <a:pt x="83996" y="65660"/>
                  <a:pt x="87645" y="67849"/>
                  <a:pt x="91294" y="70038"/>
                </a:cubicBezTo>
                <a:cubicBezTo>
                  <a:pt x="89104" y="68579"/>
                  <a:pt x="86915" y="66389"/>
                  <a:pt x="84726" y="64930"/>
                </a:cubicBezTo>
                <a:cubicBezTo>
                  <a:pt x="88375" y="67849"/>
                  <a:pt x="92023" y="70768"/>
                  <a:pt x="94213" y="75146"/>
                </a:cubicBezTo>
                <a:cubicBezTo>
                  <a:pt x="92753" y="72957"/>
                  <a:pt x="90564" y="70768"/>
                  <a:pt x="89104" y="68579"/>
                </a:cubicBezTo>
                <a:cubicBezTo>
                  <a:pt x="92023" y="72227"/>
                  <a:pt x="94213" y="76606"/>
                  <a:pt x="96402" y="80254"/>
                </a:cubicBezTo>
                <a:cubicBezTo>
                  <a:pt x="94942" y="77335"/>
                  <a:pt x="94213" y="75146"/>
                  <a:pt x="92753" y="72227"/>
                </a:cubicBezTo>
                <a:cubicBezTo>
                  <a:pt x="94942" y="77335"/>
                  <a:pt x="96402" y="83173"/>
                  <a:pt x="97132" y="88281"/>
                </a:cubicBezTo>
                <a:cubicBezTo>
                  <a:pt x="96402" y="85362"/>
                  <a:pt x="96402" y="82444"/>
                  <a:pt x="95672" y="79525"/>
                </a:cubicBezTo>
                <a:cubicBezTo>
                  <a:pt x="96402" y="85362"/>
                  <a:pt x="96402" y="90471"/>
                  <a:pt x="95672" y="96309"/>
                </a:cubicBezTo>
                <a:cubicBezTo>
                  <a:pt x="96402" y="93390"/>
                  <a:pt x="96402" y="90471"/>
                  <a:pt x="97132" y="87552"/>
                </a:cubicBezTo>
                <a:cubicBezTo>
                  <a:pt x="96402" y="92660"/>
                  <a:pt x="94942" y="97038"/>
                  <a:pt x="93483" y="101417"/>
                </a:cubicBezTo>
                <a:cubicBezTo>
                  <a:pt x="94942" y="98498"/>
                  <a:pt x="95672" y="96309"/>
                  <a:pt x="97132" y="93390"/>
                </a:cubicBezTo>
                <a:cubicBezTo>
                  <a:pt x="95672" y="97038"/>
                  <a:pt x="93483" y="100687"/>
                  <a:pt x="91294" y="104336"/>
                </a:cubicBezTo>
                <a:cubicBezTo>
                  <a:pt x="92753" y="102147"/>
                  <a:pt x="94942" y="99957"/>
                  <a:pt x="96402" y="97768"/>
                </a:cubicBezTo>
                <a:cubicBezTo>
                  <a:pt x="94213" y="100687"/>
                  <a:pt x="91294" y="103606"/>
                  <a:pt x="88375" y="105795"/>
                </a:cubicBezTo>
                <a:cubicBezTo>
                  <a:pt x="90564" y="104336"/>
                  <a:pt x="92753" y="102147"/>
                  <a:pt x="94942" y="100687"/>
                </a:cubicBezTo>
                <a:cubicBezTo>
                  <a:pt x="92023" y="102876"/>
                  <a:pt x="89104" y="105065"/>
                  <a:pt x="85456" y="106525"/>
                </a:cubicBezTo>
                <a:cubicBezTo>
                  <a:pt x="88375" y="105065"/>
                  <a:pt x="90564" y="104336"/>
                  <a:pt x="93483" y="102876"/>
                </a:cubicBezTo>
                <a:cubicBezTo>
                  <a:pt x="89834" y="105065"/>
                  <a:pt x="85456" y="106525"/>
                  <a:pt x="81807" y="107255"/>
                </a:cubicBezTo>
                <a:cubicBezTo>
                  <a:pt x="73780" y="108714"/>
                  <a:pt x="65753" y="116012"/>
                  <a:pt x="62104" y="122579"/>
                </a:cubicBezTo>
                <a:cubicBezTo>
                  <a:pt x="57726" y="129877"/>
                  <a:pt x="56266" y="140093"/>
                  <a:pt x="58455" y="148120"/>
                </a:cubicBezTo>
                <a:cubicBezTo>
                  <a:pt x="61374" y="156147"/>
                  <a:pt x="65753" y="164174"/>
                  <a:pt x="73780" y="167823"/>
                </a:cubicBezTo>
                <a:cubicBezTo>
                  <a:pt x="81807" y="172201"/>
                  <a:pt x="89834" y="172931"/>
                  <a:pt x="99321" y="171472"/>
                </a:cubicBezTo>
                <a:cubicBezTo>
                  <a:pt x="129240" y="166363"/>
                  <a:pt x="154781" y="140823"/>
                  <a:pt x="160619" y="110903"/>
                </a:cubicBezTo>
                <a:cubicBezTo>
                  <a:pt x="167187" y="80254"/>
                  <a:pt x="159889" y="48876"/>
                  <a:pt x="138727" y="25524"/>
                </a:cubicBezTo>
                <a:cubicBezTo>
                  <a:pt x="128510" y="14578"/>
                  <a:pt x="114645" y="5821"/>
                  <a:pt x="100051" y="2172"/>
                </a:cubicBezTo>
                <a:cubicBezTo>
                  <a:pt x="74510" y="-4395"/>
                  <a:pt x="47509" y="4361"/>
                  <a:pt x="29266" y="22605"/>
                </a:cubicBezTo>
                <a:cubicBezTo>
                  <a:pt x="5185" y="46686"/>
                  <a:pt x="-5762" y="84633"/>
                  <a:pt x="2995" y="117471"/>
                </a:cubicBezTo>
                <a:cubicBezTo>
                  <a:pt x="8104" y="135714"/>
                  <a:pt x="19779" y="151769"/>
                  <a:pt x="36563" y="161985"/>
                </a:cubicBezTo>
                <a:cubicBezTo>
                  <a:pt x="55537" y="173661"/>
                  <a:pt x="77429" y="174391"/>
                  <a:pt x="99321" y="170742"/>
                </a:cubicBezTo>
                <a:cubicBezTo>
                  <a:pt x="107348" y="169282"/>
                  <a:pt x="115375" y="161985"/>
                  <a:pt x="119024" y="155417"/>
                </a:cubicBezTo>
                <a:cubicBezTo>
                  <a:pt x="123402" y="148120"/>
                  <a:pt x="124862" y="137904"/>
                  <a:pt x="122672" y="129877"/>
                </a:cubicBezTo>
                <a:cubicBezTo>
                  <a:pt x="119754" y="121849"/>
                  <a:pt x="115375" y="113822"/>
                  <a:pt x="107348" y="110173"/>
                </a:cubicBezTo>
                <a:cubicBezTo>
                  <a:pt x="98591" y="105795"/>
                  <a:pt x="91294" y="105795"/>
                  <a:pt x="81807" y="107255"/>
                </a:cubicBezTo>
                <a:close/>
              </a:path>
            </a:pathLst>
          </a:custGeom>
          <a:solidFill>
            <a:srgbClr val="231F20"/>
          </a:solidFill>
          <a:ln w="7290" cap="flat">
            <a:noFill/>
            <a:prstDash val="solid"/>
            <a:miter/>
          </a:ln>
        </p:spPr>
        <p:txBody>
          <a:bodyPr rtlCol="0" anchor="ctr"/>
          <a:lstStyle/>
          <a:p>
            <a:endParaRPr lang="en-US"/>
          </a:p>
        </p:txBody>
      </p:sp>
      <p:sp>
        <p:nvSpPr>
          <p:cNvPr id="26" name="TextBox 25">
            <a:extLst>
              <a:ext uri="{FF2B5EF4-FFF2-40B4-BE49-F238E27FC236}">
                <a16:creationId xmlns:a16="http://schemas.microsoft.com/office/drawing/2014/main" id="{CEE2BC55-FBC4-4A30-931F-A6C2C87C802A}"/>
              </a:ext>
            </a:extLst>
          </p:cNvPr>
          <p:cNvSpPr txBox="1"/>
          <p:nvPr/>
        </p:nvSpPr>
        <p:spPr>
          <a:xfrm rot="319398">
            <a:off x="7651710" y="1042801"/>
            <a:ext cx="4492213" cy="1754326"/>
          </a:xfrm>
          <a:prstGeom prst="rect">
            <a:avLst/>
          </a:prstGeom>
          <a:noFill/>
        </p:spPr>
        <p:txBody>
          <a:bodyPr wrap="square">
            <a:spAutoFit/>
          </a:bodyPr>
          <a:lstStyle/>
          <a:p>
            <a:r>
              <a:rPr lang="vi-VN" altLang="vi-VN" sz="3600" b="1">
                <a:latin typeface="Times New Roman" panose="02020603050405020304" pitchFamily="18" charset="0"/>
                <a:cs typeface="Times New Roman" panose="02020603050405020304" pitchFamily="18" charset="0"/>
              </a:rPr>
              <a:t>Vì </a:t>
            </a:r>
            <a:r>
              <a:rPr lang="en-US" altLang="vi-VN" sz="3600" b="1">
                <a:latin typeface="Times New Roman" panose="02020603050405020304" pitchFamily="18" charset="0"/>
                <a:cs typeface="Times New Roman" panose="02020603050405020304" pitchFamily="18" charset="0"/>
              </a:rPr>
              <a:t>bạn nhỏ</a:t>
            </a:r>
            <a:r>
              <a:rPr lang="vi-VN" altLang="vi-VN" sz="3600" b="1">
                <a:latin typeface="Times New Roman" panose="02020603050405020304" pitchFamily="18" charset="0"/>
                <a:cs typeface="Times New Roman" panose="02020603050405020304" pitchFamily="18" charset="0"/>
              </a:rPr>
              <a:t> có những đặc điểm giống với </a:t>
            </a:r>
            <a:r>
              <a:rPr lang="en-US" altLang="vi-VN" sz="3600" b="1">
                <a:latin typeface="Times New Roman" panose="02020603050405020304" pitchFamily="18" charset="0"/>
                <a:cs typeface="Times New Roman" panose="02020603050405020304" pitchFamily="18" charset="0"/>
              </a:rPr>
              <a:t>mẹ của mình.</a:t>
            </a:r>
            <a:endParaRPr lang="vi-VN" altLang="vi-VN" sz="3600" b="1" dirty="0">
              <a:latin typeface="Times New Roman" panose="02020603050405020304" pitchFamily="18" charset="0"/>
              <a:cs typeface="Times New Roman" panose="02020603050405020304" pitchFamily="18" charset="0"/>
            </a:endParaRPr>
          </a:p>
        </p:txBody>
      </p:sp>
      <p:grpSp>
        <p:nvGrpSpPr>
          <p:cNvPr id="27" name="Group 26">
            <a:extLst>
              <a:ext uri="{FF2B5EF4-FFF2-40B4-BE49-F238E27FC236}">
                <a16:creationId xmlns:a16="http://schemas.microsoft.com/office/drawing/2014/main" id="{D82112B8-5211-404A-A091-AC64BAEA9799}"/>
              </a:ext>
            </a:extLst>
          </p:cNvPr>
          <p:cNvGrpSpPr/>
          <p:nvPr/>
        </p:nvGrpSpPr>
        <p:grpSpPr>
          <a:xfrm>
            <a:off x="269362" y="2123076"/>
            <a:ext cx="2747635" cy="1950069"/>
            <a:chOff x="2005368" y="783316"/>
            <a:chExt cx="3592032" cy="2645684"/>
          </a:xfrm>
          <a:scene3d>
            <a:camera prst="orthographicFront">
              <a:rot lat="0" lon="0" rev="0"/>
            </a:camera>
            <a:lightRig rig="contrasting" dir="t">
              <a:rot lat="0" lon="0" rev="1500000"/>
            </a:lightRig>
          </a:scene3d>
        </p:grpSpPr>
        <p:pic>
          <p:nvPicPr>
            <p:cNvPr id="28" name="Picture 8" descr="Marian Rivera Update on Twitter: &amp;quot;“Happy Morning” with #Actress  @marianrivera New Family #BehindTheScenes #Photograhy @jgyoung #Hair  @viennueva #Stylist @melvillesy #MakeUp #Beauty #MakeUpByStevenDoloso  #NewEndorsement #ComingSoon Repost from ...">
              <a:extLst>
                <a:ext uri="{FF2B5EF4-FFF2-40B4-BE49-F238E27FC236}">
                  <a16:creationId xmlns:a16="http://schemas.microsoft.com/office/drawing/2014/main" id="{287657B0-1A67-4DB8-8F37-265B16964B8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81400" y="909000"/>
              <a:ext cx="2016000" cy="2520000"/>
            </a:xfrm>
            <a:prstGeom prst="heart">
              <a:avLst/>
            </a:prstGeom>
            <a:noFill/>
            <a:ln>
              <a:noFill/>
            </a:ln>
            <a:effectLst>
              <a:outerShdw blurRad="149987" dist="250190" dir="8460000" algn="ctr">
                <a:srgbClr val="000000">
                  <a:alpha val="28000"/>
                </a:srgbClr>
              </a:outerShdw>
            </a:effectLst>
            <a:sp3d prstMaterial="metal">
              <a:bevelT w="88900" h="88900"/>
            </a:sp3d>
            <a:extLst>
              <a:ext uri="{909E8E84-426E-40DD-AFC4-6F175D3DCCD1}">
                <a14:hiddenFill xmlns:a14="http://schemas.microsoft.com/office/drawing/2010/main">
                  <a:solidFill>
                    <a:srgbClr val="FFFFFF"/>
                  </a:solidFill>
                </a14:hiddenFill>
              </a:ext>
            </a:extLst>
          </p:spPr>
        </p:pic>
        <p:pic>
          <p:nvPicPr>
            <p:cNvPr id="29" name="Picture 10" descr="Nhan sắc tựa thiên thần của con gái mỹ nhân đẹp nhất Philippines">
              <a:extLst>
                <a:ext uri="{FF2B5EF4-FFF2-40B4-BE49-F238E27FC236}">
                  <a16:creationId xmlns:a16="http://schemas.microsoft.com/office/drawing/2014/main" id="{627E4663-5045-4F29-9A21-15881D03E7C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2000" t="4286" r="21999"/>
            <a:stretch/>
          </p:blipFill>
          <p:spPr bwMode="auto">
            <a:xfrm>
              <a:off x="2005368" y="783316"/>
              <a:ext cx="1944249" cy="2520000"/>
            </a:xfrm>
            <a:prstGeom prst="heart">
              <a:avLst/>
            </a:prstGeom>
            <a:noFill/>
            <a:ln>
              <a:noFill/>
            </a:ln>
            <a:effectLst>
              <a:outerShdw blurRad="149987" dist="250190" dir="8460000" algn="ctr">
                <a:srgbClr val="000000">
                  <a:alpha val="28000"/>
                </a:srgbClr>
              </a:outerShdw>
            </a:effectLst>
            <a:sp3d prstMaterial="metal">
              <a:bevelT w="88900" h="88900"/>
            </a:sp3d>
            <a:extLst>
              <a:ext uri="{909E8E84-426E-40DD-AFC4-6F175D3DCCD1}">
                <a14:hiddenFill xmlns:a14="http://schemas.microsoft.com/office/drawing/2010/main">
                  <a:solidFill>
                    <a:srgbClr val="FFFFFF"/>
                  </a:solidFill>
                </a14:hiddenFill>
              </a:ext>
            </a:extLst>
          </p:spPr>
        </p:pic>
      </p:grpSp>
      <p:pic>
        <p:nvPicPr>
          <p:cNvPr id="30" name="Picture 29" descr="Lâm Chí Dĩnh và dàn sao Cbiz tự hào vì có con là &amp;quot;bản sao&amp;quot; hoàn hảo">
            <a:extLst>
              <a:ext uri="{FF2B5EF4-FFF2-40B4-BE49-F238E27FC236}">
                <a16:creationId xmlns:a16="http://schemas.microsoft.com/office/drawing/2014/main" id="{502AA97A-CB4D-4E47-AF46-CC1CA9457DD3}"/>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63" t="565" b="202"/>
          <a:stretch/>
        </p:blipFill>
        <p:spPr bwMode="auto">
          <a:xfrm>
            <a:off x="542327" y="4214911"/>
            <a:ext cx="2549158" cy="1925331"/>
          </a:xfrm>
          <a:prstGeom prst="hear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0056E6DF-2819-41AC-80B9-7F99634EB061}"/>
              </a:ext>
            </a:extLst>
          </p:cNvPr>
          <p:cNvPicPr>
            <a:picLocks noChangeAspect="1"/>
          </p:cNvPicPr>
          <p:nvPr/>
        </p:nvPicPr>
        <p:blipFill rotWithShape="1">
          <a:blip r:embed="rId11"/>
          <a:srcRect l="5283" r="4541" b="-1854"/>
          <a:stretch/>
        </p:blipFill>
        <p:spPr>
          <a:xfrm>
            <a:off x="612939" y="216997"/>
            <a:ext cx="2475918" cy="1859719"/>
          </a:xfrm>
          <a:prstGeom prst="hear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32" name="Picture 31">
            <a:extLst>
              <a:ext uri="{FF2B5EF4-FFF2-40B4-BE49-F238E27FC236}">
                <a16:creationId xmlns:a16="http://schemas.microsoft.com/office/drawing/2014/main" id="{88102B9D-A8D7-4DB0-AAF3-1474B91FBF13}"/>
              </a:ext>
            </a:extLst>
          </p:cNvPr>
          <p:cNvPicPr>
            <a:picLocks noChangeAspect="1"/>
          </p:cNvPicPr>
          <p:nvPr/>
        </p:nvPicPr>
        <p:blipFill>
          <a:blip r:embed="rId1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flipH="1">
            <a:off x="83130" y="5626512"/>
            <a:ext cx="1790111" cy="1295400"/>
          </a:xfrm>
          <a:prstGeom prst="rect">
            <a:avLst/>
          </a:prstGeom>
        </p:spPr>
      </p:pic>
      <p:pic>
        <p:nvPicPr>
          <p:cNvPr id="33" name="Picture 32">
            <a:extLst>
              <a:ext uri="{FF2B5EF4-FFF2-40B4-BE49-F238E27FC236}">
                <a16:creationId xmlns:a16="http://schemas.microsoft.com/office/drawing/2014/main" id="{7E389CB7-1D6F-425F-99F6-D451FD82523D}"/>
              </a:ext>
            </a:extLst>
          </p:cNvPr>
          <p:cNvPicPr>
            <a:picLocks noChangeAspect="1"/>
          </p:cNvPicPr>
          <p:nvPr/>
        </p:nvPicPr>
        <p:blipFill>
          <a:blip r:embed="rId1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rot="20432200">
            <a:off x="10675607" y="27915"/>
            <a:ext cx="1612100" cy="1166584"/>
          </a:xfrm>
          <a:prstGeom prst="rect">
            <a:avLst/>
          </a:prstGeom>
        </p:spPr>
      </p:pic>
    </p:spTree>
    <p:extLst>
      <p:ext uri="{BB962C8B-B14F-4D97-AF65-F5344CB8AC3E}">
        <p14:creationId xmlns:p14="http://schemas.microsoft.com/office/powerpoint/2010/main" val="30468009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1+#ppt_w/2"/>
                                          </p:val>
                                        </p:tav>
                                        <p:tav tm="100000">
                                          <p:val>
                                            <p:strVal val="#ppt_x"/>
                                          </p:val>
                                        </p:tav>
                                      </p:tavLst>
                                    </p:anim>
                                    <p:anim calcmode="lin" valueType="num">
                                      <p:cBhvr additive="base">
                                        <p:cTn id="8" dur="500" fill="hold"/>
                                        <p:tgtEl>
                                          <p:spTgt spid="33"/>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ppt_x"/>
                                          </p:val>
                                        </p:tav>
                                        <p:tav tm="100000">
                                          <p:val>
                                            <p:strVal val="#ppt_x"/>
                                          </p:val>
                                        </p:tav>
                                      </p:tavLst>
                                    </p:anim>
                                    <p:anim calcmode="lin" valueType="num">
                                      <p:cBhvr additive="base">
                                        <p:cTn id="12" dur="500" fill="hold"/>
                                        <p:tgtEl>
                                          <p:spTgt spid="32"/>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arn(inVertical)">
                                      <p:cBhvr>
                                        <p:cTn id="26" dur="500"/>
                                        <p:tgtEl>
                                          <p:spTgt spid="22"/>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barn(inVertical)">
                                      <p:cBhvr>
                                        <p:cTn id="29" dur="500"/>
                                        <p:tgtEl>
                                          <p:spTgt spid="24"/>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arn(inVertical)">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500" fill="hold"/>
                                        <p:tgtEl>
                                          <p:spTgt spid="21"/>
                                        </p:tgtEl>
                                        <p:attrNameLst>
                                          <p:attrName>ppt_w</p:attrName>
                                        </p:attrNameLst>
                                      </p:cBhvr>
                                      <p:tavLst>
                                        <p:tav tm="0">
                                          <p:val>
                                            <p:fltVal val="0"/>
                                          </p:val>
                                        </p:tav>
                                        <p:tav tm="100000">
                                          <p:val>
                                            <p:strVal val="#ppt_w"/>
                                          </p:val>
                                        </p:tav>
                                      </p:tavLst>
                                    </p:anim>
                                    <p:anim calcmode="lin" valueType="num">
                                      <p:cBhvr>
                                        <p:cTn id="38" dur="500" fill="hold"/>
                                        <p:tgtEl>
                                          <p:spTgt spid="21"/>
                                        </p:tgtEl>
                                        <p:attrNameLst>
                                          <p:attrName>ppt_h</p:attrName>
                                        </p:attrNameLst>
                                      </p:cBhvr>
                                      <p:tavLst>
                                        <p:tav tm="0">
                                          <p:val>
                                            <p:fltVal val="0"/>
                                          </p:val>
                                        </p:tav>
                                        <p:tav tm="100000">
                                          <p:val>
                                            <p:strVal val="#ppt_h"/>
                                          </p:val>
                                        </p:tav>
                                      </p:tavLst>
                                    </p:anim>
                                    <p:animEffect transition="in" filter="fade">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down)">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p:cTn id="49" dur="500" fill="hold"/>
                                        <p:tgtEl>
                                          <p:spTgt spid="19"/>
                                        </p:tgtEl>
                                        <p:attrNameLst>
                                          <p:attrName>ppt_w</p:attrName>
                                        </p:attrNameLst>
                                      </p:cBhvr>
                                      <p:tavLst>
                                        <p:tav tm="0">
                                          <p:val>
                                            <p:fltVal val="0"/>
                                          </p:val>
                                        </p:tav>
                                        <p:tav tm="100000">
                                          <p:val>
                                            <p:strVal val="#ppt_w"/>
                                          </p:val>
                                        </p:tav>
                                      </p:tavLst>
                                    </p:anim>
                                    <p:anim calcmode="lin" valueType="num">
                                      <p:cBhvr>
                                        <p:cTn id="50" dur="500" fill="hold"/>
                                        <p:tgtEl>
                                          <p:spTgt spid="19"/>
                                        </p:tgtEl>
                                        <p:attrNameLst>
                                          <p:attrName>ppt_h</p:attrName>
                                        </p:attrNameLst>
                                      </p:cBhvr>
                                      <p:tavLst>
                                        <p:tav tm="0">
                                          <p:val>
                                            <p:fltVal val="0"/>
                                          </p:val>
                                        </p:tav>
                                        <p:tav tm="100000">
                                          <p:val>
                                            <p:strVal val="#ppt_h"/>
                                          </p:val>
                                        </p:tav>
                                      </p:tavLst>
                                    </p:anim>
                                    <p:animEffect transition="in" filter="fade">
                                      <p:cBhvr>
                                        <p:cTn id="51" dur="500"/>
                                        <p:tgtEl>
                                          <p:spTgt spid="19"/>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26"/>
                                        </p:tgtEl>
                                        <p:attrNameLst>
                                          <p:attrName>style.visibility</p:attrName>
                                        </p:attrNameLst>
                                      </p:cBhvr>
                                      <p:to>
                                        <p:strVal val="visible"/>
                                      </p:to>
                                    </p:set>
                                    <p:anim calcmode="lin" valueType="num">
                                      <p:cBhvr>
                                        <p:cTn id="56" dur="500" fill="hold"/>
                                        <p:tgtEl>
                                          <p:spTgt spid="26"/>
                                        </p:tgtEl>
                                        <p:attrNameLst>
                                          <p:attrName>ppt_w</p:attrName>
                                        </p:attrNameLst>
                                      </p:cBhvr>
                                      <p:tavLst>
                                        <p:tav tm="0">
                                          <p:val>
                                            <p:fltVal val="0"/>
                                          </p:val>
                                        </p:tav>
                                        <p:tav tm="100000">
                                          <p:val>
                                            <p:strVal val="#ppt_w"/>
                                          </p:val>
                                        </p:tav>
                                      </p:tavLst>
                                    </p:anim>
                                    <p:anim calcmode="lin" valueType="num">
                                      <p:cBhvr>
                                        <p:cTn id="57" dur="500" fill="hold"/>
                                        <p:tgtEl>
                                          <p:spTgt spid="26"/>
                                        </p:tgtEl>
                                        <p:attrNameLst>
                                          <p:attrName>ppt_h</p:attrName>
                                        </p:attrNameLst>
                                      </p:cBhvr>
                                      <p:tavLst>
                                        <p:tav tm="0">
                                          <p:val>
                                            <p:fltVal val="0"/>
                                          </p:val>
                                        </p:tav>
                                        <p:tav tm="100000">
                                          <p:val>
                                            <p:strVal val="#ppt_h"/>
                                          </p:val>
                                        </p:tav>
                                      </p:tavLst>
                                    </p:anim>
                                    <p:animEffect transition="in" filter="fade">
                                      <p:cBhvr>
                                        <p:cTn id="5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P spid="24" grpId="0" animBg="1"/>
      <p:bldP spid="25" grpId="0" animBg="1"/>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5" name="Rectangle 4">
            <a:extLst>
              <a:ext uri="{FF2B5EF4-FFF2-40B4-BE49-F238E27FC236}">
                <a16:creationId xmlns:a16="http://schemas.microsoft.com/office/drawing/2014/main" id="{D9DF824F-4EAA-44BF-B93F-D5813471B295}"/>
              </a:ext>
            </a:extLst>
          </p:cNvPr>
          <p:cNvSpPr/>
          <p:nvPr/>
        </p:nvSpPr>
        <p:spPr>
          <a:xfrm>
            <a:off x="0" y="0"/>
            <a:ext cx="12192000" cy="6858000"/>
          </a:xfrm>
          <a:prstGeom prst="rect">
            <a:avLst/>
          </a:prstGeom>
          <a:solidFill>
            <a:schemeClr val="bg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6CF8A"/>
              </a:solidFill>
            </a:endParaRPr>
          </a:p>
        </p:txBody>
      </p:sp>
      <p:sp>
        <p:nvSpPr>
          <p:cNvPr id="16" name="Rectangle: Diagonal Corners Rounded 15">
            <a:extLst>
              <a:ext uri="{FF2B5EF4-FFF2-40B4-BE49-F238E27FC236}">
                <a16:creationId xmlns:a16="http://schemas.microsoft.com/office/drawing/2014/main" id="{EEC7415B-CB26-40EF-80FA-4973D8556748}"/>
              </a:ext>
            </a:extLst>
          </p:cNvPr>
          <p:cNvSpPr/>
          <p:nvPr/>
        </p:nvSpPr>
        <p:spPr>
          <a:xfrm>
            <a:off x="461304" y="587280"/>
            <a:ext cx="11099994" cy="5897424"/>
          </a:xfrm>
          <a:prstGeom prst="round2DiagRect">
            <a:avLst>
              <a:gd name="adj1" fmla="val 50000"/>
              <a:gd name="adj2" fmla="val 0"/>
            </a:avLst>
          </a:prstGeom>
          <a:solidFill>
            <a:schemeClr val="accent5">
              <a:lumMod val="10000"/>
              <a:lumOff val="9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7" name="Picture 6">
            <a:extLst>
              <a:ext uri="{FF2B5EF4-FFF2-40B4-BE49-F238E27FC236}">
                <a16:creationId xmlns:a16="http://schemas.microsoft.com/office/drawing/2014/main" id="{4949D06C-882C-4A86-AEF4-CBCCC8879CC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6267367" y="-2683062"/>
            <a:ext cx="9285989" cy="4112808"/>
          </a:xfrm>
          <a:prstGeom prst="rect">
            <a:avLst/>
          </a:prstGeom>
        </p:spPr>
      </p:pic>
      <p:pic>
        <p:nvPicPr>
          <p:cNvPr id="8" name="Picture 7">
            <a:extLst>
              <a:ext uri="{FF2B5EF4-FFF2-40B4-BE49-F238E27FC236}">
                <a16:creationId xmlns:a16="http://schemas.microsoft.com/office/drawing/2014/main" id="{E42B6DB6-44ED-457C-8413-8ED54975FCB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5856058" y="4059789"/>
            <a:ext cx="9285989" cy="4112808"/>
          </a:xfrm>
          <a:prstGeom prst="rect">
            <a:avLst/>
          </a:prstGeom>
        </p:spPr>
      </p:pic>
      <p:sp>
        <p:nvSpPr>
          <p:cNvPr id="9" name="Cloud 8">
            <a:extLst>
              <a:ext uri="{FF2B5EF4-FFF2-40B4-BE49-F238E27FC236}">
                <a16:creationId xmlns:a16="http://schemas.microsoft.com/office/drawing/2014/main" id="{943D57C7-0716-44A6-88CD-E9D81048B164}"/>
              </a:ext>
            </a:extLst>
          </p:cNvPr>
          <p:cNvSpPr/>
          <p:nvPr/>
        </p:nvSpPr>
        <p:spPr>
          <a:xfrm>
            <a:off x="-1066800" y="5504454"/>
            <a:ext cx="2667000" cy="2344146"/>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loud 9">
            <a:extLst>
              <a:ext uri="{FF2B5EF4-FFF2-40B4-BE49-F238E27FC236}">
                <a16:creationId xmlns:a16="http://schemas.microsoft.com/office/drawing/2014/main" id="{C231ACFB-5AB0-4D8B-B1FD-78663973583E}"/>
              </a:ext>
            </a:extLst>
          </p:cNvPr>
          <p:cNvSpPr/>
          <p:nvPr/>
        </p:nvSpPr>
        <p:spPr>
          <a:xfrm>
            <a:off x="10858500" y="-626658"/>
            <a:ext cx="2667000" cy="2344146"/>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6F37F8D-F591-4DFA-AEAD-68A742445967}"/>
              </a:ext>
            </a:extLst>
          </p:cNvPr>
          <p:cNvPicPr>
            <a:picLocks noChangeAspect="1"/>
          </p:cNvPicPr>
          <p:nvPr/>
        </p:nvPicPr>
        <p:blipFill rotWithShape="1">
          <a:blip r:embed="rId5">
            <a:clrChange>
              <a:clrFrom>
                <a:srgbClr val="00B2FF"/>
              </a:clrFrom>
              <a:clrTo>
                <a:srgbClr val="00B2FF">
                  <a:alpha val="0"/>
                </a:srgbClr>
              </a:clrTo>
            </a:clrChange>
            <a:extLst>
              <a:ext uri="{28A0092B-C50C-407E-A947-70E740481C1C}">
                <a14:useLocalDpi xmlns:a14="http://schemas.microsoft.com/office/drawing/2010/main" val="0"/>
              </a:ext>
            </a:extLst>
          </a:blip>
          <a:srcRect l="4430" t="8227" r="2935" b="4394"/>
          <a:stretch/>
        </p:blipFill>
        <p:spPr>
          <a:xfrm>
            <a:off x="0" y="-172633"/>
            <a:ext cx="12687300" cy="7417250"/>
          </a:xfrm>
          <a:prstGeom prst="rect">
            <a:avLst/>
          </a:prstGeom>
        </p:spPr>
      </p:pic>
      <p:pic>
        <p:nvPicPr>
          <p:cNvPr id="14" name="图片 6">
            <a:extLst>
              <a:ext uri="{FF2B5EF4-FFF2-40B4-BE49-F238E27FC236}">
                <a16:creationId xmlns:a16="http://schemas.microsoft.com/office/drawing/2014/main" id="{F83E8290-1756-4CD0-8847-DA67987E6062}"/>
              </a:ext>
            </a:extLst>
          </p:cNvPr>
          <p:cNvPicPr>
            <a:picLocks noChangeAspect="1"/>
          </p:cNvPicPr>
          <p:nvPr/>
        </p:nvPicPr>
        <p:blipFill rotWithShape="1">
          <a:blip r:embed="rId6" cstate="screen"/>
          <a:srcRect l="53553" r="24678"/>
          <a:stretch/>
        </p:blipFill>
        <p:spPr>
          <a:xfrm>
            <a:off x="-150348" y="5485404"/>
            <a:ext cx="1081828" cy="1398689"/>
          </a:xfrm>
          <a:prstGeom prst="rect">
            <a:avLst/>
          </a:prstGeom>
        </p:spPr>
      </p:pic>
      <p:sp>
        <p:nvSpPr>
          <p:cNvPr id="6" name="AutoShape 10">
            <a:extLst>
              <a:ext uri="{FF2B5EF4-FFF2-40B4-BE49-F238E27FC236}">
                <a16:creationId xmlns:a16="http://schemas.microsoft.com/office/drawing/2014/main" id="{77A5C978-2451-457F-9AFD-48F3EACEE02D}"/>
              </a:ext>
            </a:extLst>
          </p:cNvPr>
          <p:cNvSpPr>
            <a:spLocks noChangeArrowheads="1"/>
          </p:cNvSpPr>
          <p:nvPr/>
        </p:nvSpPr>
        <p:spPr bwMode="auto">
          <a:xfrm>
            <a:off x="3169733" y="498639"/>
            <a:ext cx="4984667" cy="2633170"/>
          </a:xfrm>
          <a:prstGeom prst="cloudCallout">
            <a:avLst>
              <a:gd name="adj1" fmla="val -48858"/>
              <a:gd name="adj2" fmla="val 46234"/>
            </a:avLst>
          </a:prstGeom>
          <a:solidFill>
            <a:schemeClr val="accent3">
              <a:lumMod val="40000"/>
              <a:lumOff val="60000"/>
              <a:alpha val="88000"/>
            </a:schemeClr>
          </a:solidFill>
          <a:ln w="9525">
            <a:noFill/>
            <a:round/>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vi-VN" altLang="vi-VN" sz="4400" dirty="0">
                <a:solidFill>
                  <a:schemeClr val="accent5">
                    <a:lumMod val="75000"/>
                  </a:schemeClr>
                </a:solidFill>
                <a:latin typeface="Times New Roman" panose="02020603050405020304" pitchFamily="18" charset="0"/>
                <a:cs typeface="Times New Roman" panose="02020603050405020304" pitchFamily="18" charset="0"/>
              </a:rPr>
              <a:t>Qua trò chơi, các em rút ra điều gì?</a:t>
            </a:r>
          </a:p>
        </p:txBody>
      </p:sp>
      <p:pic>
        <p:nvPicPr>
          <p:cNvPr id="15" name="Picture 14">
            <a:extLst>
              <a:ext uri="{FF2B5EF4-FFF2-40B4-BE49-F238E27FC236}">
                <a16:creationId xmlns:a16="http://schemas.microsoft.com/office/drawing/2014/main" id="{FA9A5FBD-EB75-4AC1-B08F-2BFF1A8DBA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52241" y="1142218"/>
            <a:ext cx="3684164" cy="5759280"/>
          </a:xfrm>
          <a:prstGeom prst="rect">
            <a:avLst/>
          </a:prstGeom>
        </p:spPr>
      </p:pic>
      <p:pic>
        <p:nvPicPr>
          <p:cNvPr id="18" name="Picture 17">
            <a:extLst>
              <a:ext uri="{FF2B5EF4-FFF2-40B4-BE49-F238E27FC236}">
                <a16:creationId xmlns:a16="http://schemas.microsoft.com/office/drawing/2014/main" id="{1B010F62-8B58-4946-B9A5-48C299450416}"/>
              </a:ext>
            </a:extLst>
          </p:cNvPr>
          <p:cNvPicPr>
            <a:picLocks noChangeAspect="1"/>
          </p:cNvPicPr>
          <p:nvPr/>
        </p:nvPicPr>
        <p:blipFill>
          <a:blip r:embed="rId8">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rot="1167800" flipH="1">
            <a:off x="272625" y="3988"/>
            <a:ext cx="1612100" cy="1166584"/>
          </a:xfrm>
          <a:prstGeom prst="rect">
            <a:avLst/>
          </a:prstGeom>
        </p:spPr>
      </p:pic>
      <p:pic>
        <p:nvPicPr>
          <p:cNvPr id="20" name="图片 3">
            <a:extLst>
              <a:ext uri="{FF2B5EF4-FFF2-40B4-BE49-F238E27FC236}">
                <a16:creationId xmlns:a16="http://schemas.microsoft.com/office/drawing/2014/main" id="{7A3D48F8-3523-4016-B94E-93DED48DF94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0550592" y="4915896"/>
            <a:ext cx="1942104" cy="1942104"/>
          </a:xfrm>
          <a:prstGeom prst="rect">
            <a:avLst/>
          </a:prstGeom>
        </p:spPr>
      </p:pic>
      <p:pic>
        <p:nvPicPr>
          <p:cNvPr id="21" name="Picture 20">
            <a:extLst>
              <a:ext uri="{FF2B5EF4-FFF2-40B4-BE49-F238E27FC236}">
                <a16:creationId xmlns:a16="http://schemas.microsoft.com/office/drawing/2014/main" id="{61AD2863-51D8-4EF1-A89E-7B3EF1BDB425}"/>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937" b="100000" l="9847" r="88943"/>
                    </a14:imgEffect>
                  </a14:imgLayer>
                </a14:imgProps>
              </a:ext>
              <a:ext uri="{28A0092B-C50C-407E-A947-70E740481C1C}">
                <a14:useLocalDpi xmlns:a14="http://schemas.microsoft.com/office/drawing/2010/main" val="0"/>
              </a:ext>
            </a:extLst>
          </a:blip>
          <a:srcRect l="25353" r="19141"/>
          <a:stretch/>
        </p:blipFill>
        <p:spPr>
          <a:xfrm flipH="1">
            <a:off x="6332059" y="2872665"/>
            <a:ext cx="2209800" cy="4129803"/>
          </a:xfrm>
          <a:prstGeom prst="rect">
            <a:avLst/>
          </a:prstGeom>
        </p:spPr>
      </p:pic>
      <p:pic>
        <p:nvPicPr>
          <p:cNvPr id="22" name="Picture 21">
            <a:extLst>
              <a:ext uri="{FF2B5EF4-FFF2-40B4-BE49-F238E27FC236}">
                <a16:creationId xmlns:a16="http://schemas.microsoft.com/office/drawing/2014/main" id="{CC157408-2440-4B35-8FC5-6E6D9ED0E9A3}"/>
              </a:ext>
            </a:extLst>
          </p:cNvPr>
          <p:cNvPicPr>
            <a:picLocks noChangeAspect="1"/>
          </p:cNvPicPr>
          <p:nvPr/>
        </p:nvPicPr>
        <p:blipFill rotWithShape="1">
          <a:blip r:embed="rId12">
            <a:clrChange>
              <a:clrFrom>
                <a:srgbClr val="FEFEFE"/>
              </a:clrFrom>
              <a:clrTo>
                <a:srgbClr val="FEFEFE">
                  <a:alpha val="0"/>
                </a:srgbClr>
              </a:clrTo>
            </a:clrChange>
          </a:blip>
          <a:srcRect l="43450"/>
          <a:stretch/>
        </p:blipFill>
        <p:spPr>
          <a:xfrm flipH="1">
            <a:off x="8012130" y="2171513"/>
            <a:ext cx="3217012" cy="5069850"/>
          </a:xfrm>
          <a:prstGeom prst="rect">
            <a:avLst/>
          </a:prstGeom>
        </p:spPr>
      </p:pic>
      <p:sp>
        <p:nvSpPr>
          <p:cNvPr id="23" name="Diamond 22">
            <a:extLst>
              <a:ext uri="{FF2B5EF4-FFF2-40B4-BE49-F238E27FC236}">
                <a16:creationId xmlns:a16="http://schemas.microsoft.com/office/drawing/2014/main" id="{9975F9C1-DB8B-4ADA-A6F0-6164C4735E8A}"/>
              </a:ext>
            </a:extLst>
          </p:cNvPr>
          <p:cNvSpPr/>
          <p:nvPr/>
        </p:nvSpPr>
        <p:spPr>
          <a:xfrm rot="5400000">
            <a:off x="13861359" y="-1600200"/>
            <a:ext cx="2866030" cy="2667000"/>
          </a:xfrm>
          <a:prstGeom prst="diamond">
            <a:avLst/>
          </a:prstGeom>
          <a:solidFill>
            <a:schemeClr val="accent3">
              <a:lumMod val="30000"/>
              <a:lumOff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iamond 23">
            <a:extLst>
              <a:ext uri="{FF2B5EF4-FFF2-40B4-BE49-F238E27FC236}">
                <a16:creationId xmlns:a16="http://schemas.microsoft.com/office/drawing/2014/main" id="{BA7D4910-C02B-4A81-9A22-0DF9678F907B}"/>
              </a:ext>
            </a:extLst>
          </p:cNvPr>
          <p:cNvSpPr/>
          <p:nvPr/>
        </p:nvSpPr>
        <p:spPr>
          <a:xfrm rot="5400000">
            <a:off x="15557197" y="-153538"/>
            <a:ext cx="3849891" cy="3582537"/>
          </a:xfrm>
          <a:prstGeom prst="diamond">
            <a:avLst/>
          </a:prstGeom>
          <a:solidFill>
            <a:schemeClr val="accent3">
              <a:lumMod val="20000"/>
              <a:lumOff val="80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iamond 24">
            <a:extLst>
              <a:ext uri="{FF2B5EF4-FFF2-40B4-BE49-F238E27FC236}">
                <a16:creationId xmlns:a16="http://schemas.microsoft.com/office/drawing/2014/main" id="{E9B75A4D-32AA-446F-93D8-645453CCF67C}"/>
              </a:ext>
            </a:extLst>
          </p:cNvPr>
          <p:cNvSpPr/>
          <p:nvPr/>
        </p:nvSpPr>
        <p:spPr>
          <a:xfrm rot="5172200">
            <a:off x="16807966" y="600457"/>
            <a:ext cx="5491645" cy="5110281"/>
          </a:xfrm>
          <a:prstGeom prst="diamond">
            <a:avLst/>
          </a:prstGeom>
          <a:noFill/>
          <a:ln w="19050">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205612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75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fltVal val="0"/>
                                          </p:val>
                                        </p:tav>
                                        <p:tav tm="100000">
                                          <p:val>
                                            <p:strVal val="#ppt_w"/>
                                          </p:val>
                                        </p:tav>
                                      </p:tavLst>
                                    </p:anim>
                                    <p:anim calcmode="lin" valueType="num">
                                      <p:cBhvr>
                                        <p:cTn id="22" dur="500" fill="hold"/>
                                        <p:tgtEl>
                                          <p:spTgt spid="21"/>
                                        </p:tgtEl>
                                        <p:attrNameLst>
                                          <p:attrName>ppt_h</p:attrName>
                                        </p:attrNameLst>
                                      </p:cBhvr>
                                      <p:tavLst>
                                        <p:tav tm="0">
                                          <p:val>
                                            <p:fltVal val="0"/>
                                          </p:val>
                                        </p:tav>
                                        <p:tav tm="100000">
                                          <p:val>
                                            <p:strVal val="#ppt_h"/>
                                          </p:val>
                                        </p:tav>
                                      </p:tavLst>
                                    </p:anim>
                                    <p:animEffect transition="in" filter="fade">
                                      <p:cBhvr>
                                        <p:cTn id="23" dur="500"/>
                                        <p:tgtEl>
                                          <p:spTgt spid="21"/>
                                        </p:tgtEl>
                                      </p:cBhvr>
                                    </p:animEffect>
                                  </p:childTnLst>
                                </p:cTn>
                              </p:par>
                              <p:par>
                                <p:cTn id="24" presetID="53" presetClass="entr" presetSubtype="16"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750" fill="hold"/>
                                        <p:tgtEl>
                                          <p:spTgt spid="15"/>
                                        </p:tgtEl>
                                        <p:attrNameLst>
                                          <p:attrName>ppt_w</p:attrName>
                                        </p:attrNameLst>
                                      </p:cBhvr>
                                      <p:tavLst>
                                        <p:tav tm="0">
                                          <p:val>
                                            <p:fltVal val="0"/>
                                          </p:val>
                                        </p:tav>
                                        <p:tav tm="100000">
                                          <p:val>
                                            <p:strVal val="#ppt_w"/>
                                          </p:val>
                                        </p:tav>
                                      </p:tavLst>
                                    </p:anim>
                                    <p:anim calcmode="lin" valueType="num">
                                      <p:cBhvr>
                                        <p:cTn id="34" dur="750" fill="hold"/>
                                        <p:tgtEl>
                                          <p:spTgt spid="15"/>
                                        </p:tgtEl>
                                        <p:attrNameLst>
                                          <p:attrName>ppt_h</p:attrName>
                                        </p:attrNameLst>
                                      </p:cBhvr>
                                      <p:tavLst>
                                        <p:tav tm="0">
                                          <p:val>
                                            <p:fltVal val="0"/>
                                          </p:val>
                                        </p:tav>
                                        <p:tav tm="100000">
                                          <p:val>
                                            <p:strVal val="#ppt_h"/>
                                          </p:val>
                                        </p:tav>
                                      </p:tavLst>
                                    </p:anim>
                                    <p:animEffect transition="in" filter="fade">
                                      <p:cBhvr>
                                        <p:cTn id="35" dur="750"/>
                                        <p:tgtEl>
                                          <p:spTgt spid="15"/>
                                        </p:tgtEl>
                                      </p:cBhvr>
                                    </p:animEffect>
                                  </p:childTnLst>
                                </p:cTn>
                              </p:par>
                            </p:childTnLst>
                          </p:cTn>
                        </p:par>
                        <p:par>
                          <p:cTn id="36" fill="hold">
                            <p:stCondLst>
                              <p:cond delay="750"/>
                            </p:stCondLst>
                            <p:childTnLst>
                              <p:par>
                                <p:cTn id="37" presetID="21" presetClass="entr" presetSubtype="4" fill="hold" grpId="0"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heel(4)">
                                      <p:cBhvr>
                                        <p:cTn id="3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1BF6049-9ABC-4DAF-8926-D2EFB5424F74}"/>
              </a:ext>
            </a:extLst>
          </p:cNvPr>
          <p:cNvSpPr/>
          <p:nvPr/>
        </p:nvSpPr>
        <p:spPr>
          <a:xfrm>
            <a:off x="0" y="0"/>
            <a:ext cx="12192000" cy="6858000"/>
          </a:xfrm>
          <a:prstGeom prst="rect">
            <a:avLst/>
          </a:prstGeom>
          <a:solidFill>
            <a:schemeClr val="bg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6CF8A"/>
              </a:solidFill>
            </a:endParaRPr>
          </a:p>
        </p:txBody>
      </p:sp>
      <p:pic>
        <p:nvPicPr>
          <p:cNvPr id="19" name="Picture 18">
            <a:extLst>
              <a:ext uri="{FF2B5EF4-FFF2-40B4-BE49-F238E27FC236}">
                <a16:creationId xmlns:a16="http://schemas.microsoft.com/office/drawing/2014/main" id="{FAD19405-F38D-4161-9E60-FAAE82444C2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7028305" y="3893545"/>
            <a:ext cx="9285989" cy="4112808"/>
          </a:xfrm>
          <a:prstGeom prst="rect">
            <a:avLst/>
          </a:prstGeom>
        </p:spPr>
      </p:pic>
      <p:pic>
        <p:nvPicPr>
          <p:cNvPr id="17" name="Picture 16">
            <a:extLst>
              <a:ext uri="{FF2B5EF4-FFF2-40B4-BE49-F238E27FC236}">
                <a16:creationId xmlns:a16="http://schemas.microsoft.com/office/drawing/2014/main" id="{6C917C9B-BA0F-4A45-9C5D-54976EBA3C4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590800" y="-2683062"/>
            <a:ext cx="9285989" cy="4112808"/>
          </a:xfrm>
          <a:prstGeom prst="rect">
            <a:avLst/>
          </a:prstGeom>
        </p:spPr>
      </p:pic>
      <p:sp>
        <p:nvSpPr>
          <p:cNvPr id="18" name="Cloud 17">
            <a:extLst>
              <a:ext uri="{FF2B5EF4-FFF2-40B4-BE49-F238E27FC236}">
                <a16:creationId xmlns:a16="http://schemas.microsoft.com/office/drawing/2014/main" id="{A7FD3218-FF65-4814-A104-3B672B27EAA4}"/>
              </a:ext>
            </a:extLst>
          </p:cNvPr>
          <p:cNvSpPr/>
          <p:nvPr/>
        </p:nvSpPr>
        <p:spPr>
          <a:xfrm>
            <a:off x="9968554" y="-524827"/>
            <a:ext cx="3176893" cy="2792314"/>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iamond 1">
            <a:extLst>
              <a:ext uri="{FF2B5EF4-FFF2-40B4-BE49-F238E27FC236}">
                <a16:creationId xmlns:a16="http://schemas.microsoft.com/office/drawing/2014/main" id="{234C6BF1-1608-495C-899D-D947415EF9C2}"/>
              </a:ext>
            </a:extLst>
          </p:cNvPr>
          <p:cNvSpPr/>
          <p:nvPr/>
        </p:nvSpPr>
        <p:spPr>
          <a:xfrm>
            <a:off x="4254500" y="0"/>
            <a:ext cx="5486400" cy="5105400"/>
          </a:xfrm>
          <a:prstGeom prst="diamond">
            <a:avLst/>
          </a:prstGeom>
          <a:solidFill>
            <a:schemeClr val="accent3">
              <a:lumMod val="30000"/>
              <a:lumOff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iamond 9">
            <a:extLst>
              <a:ext uri="{FF2B5EF4-FFF2-40B4-BE49-F238E27FC236}">
                <a16:creationId xmlns:a16="http://schemas.microsoft.com/office/drawing/2014/main" id="{B5E8E6ED-017E-4BDA-87A7-6EF819751795}"/>
              </a:ext>
            </a:extLst>
          </p:cNvPr>
          <p:cNvSpPr/>
          <p:nvPr/>
        </p:nvSpPr>
        <p:spPr>
          <a:xfrm>
            <a:off x="5050810" y="609600"/>
            <a:ext cx="7369790" cy="6857999"/>
          </a:xfrm>
          <a:prstGeom prst="diamond">
            <a:avLst/>
          </a:prstGeom>
          <a:solidFill>
            <a:schemeClr val="accent3">
              <a:lumMod val="20000"/>
              <a:lumOff val="80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183AAD9-4BF6-4628-BEFF-7AA0E77EC7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pic>
        <p:nvPicPr>
          <p:cNvPr id="4098" name="Picture 2" descr="Tiếng Anh Giao Tiếp Chủ Đề Gia Đình">
            <a:extLst>
              <a:ext uri="{FF2B5EF4-FFF2-40B4-BE49-F238E27FC236}">
                <a16:creationId xmlns:a16="http://schemas.microsoft.com/office/drawing/2014/main" id="{1CA54B78-80B4-42A5-ADF6-29246DC4F5AC}"/>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13636" t="3031" r="16667" b="9091"/>
          <a:stretch/>
        </p:blipFill>
        <p:spPr bwMode="auto">
          <a:xfrm>
            <a:off x="1739479" y="1327148"/>
            <a:ext cx="3505199" cy="44196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446E98A-255A-48EC-96B9-B39F02F07BD7}"/>
              </a:ext>
            </a:extLst>
          </p:cNvPr>
          <p:cNvPicPr>
            <a:picLocks noChangeAspect="1"/>
          </p:cNvPicPr>
          <p:nvPr>
            <p:custDataLst>
              <p:tags r:id="rId1"/>
            </p:custDataLst>
          </p:nvPr>
        </p:nvPicPr>
        <p:blipFill rotWithShape="1">
          <a:blip r:embed="rId7">
            <a:extLst>
              <a:ext uri="{28A0092B-C50C-407E-A947-70E740481C1C}">
                <a14:useLocalDpi xmlns:a14="http://schemas.microsoft.com/office/drawing/2010/main" val="0"/>
              </a:ext>
            </a:extLst>
          </a:blip>
          <a:srcRect/>
          <a:stretch/>
        </p:blipFill>
        <p:spPr>
          <a:xfrm>
            <a:off x="647700" y="647700"/>
            <a:ext cx="5562599" cy="5562599"/>
          </a:xfrm>
          <a:prstGeom prst="rect">
            <a:avLst/>
          </a:prstGeom>
          <a:blipFill dpi="0" rotWithShape="0">
            <a:blip r:embed="rId6">
              <a:alphaModFix amt="0"/>
              <a:extLst>
                <a:ext uri="{28A0092B-C50C-407E-A947-70E740481C1C}">
                  <a14:useLocalDpi xmlns:a14="http://schemas.microsoft.com/office/drawing/2010/main" val="0"/>
                </a:ext>
              </a:extLst>
            </a:blip>
            <a:srcRect/>
            <a:stretch>
              <a:fillRect/>
            </a:stretch>
          </a:blipFill>
        </p:spPr>
      </p:pic>
      <p:pic>
        <p:nvPicPr>
          <p:cNvPr id="2050" name="Picture 2">
            <a:extLst>
              <a:ext uri="{FF2B5EF4-FFF2-40B4-BE49-F238E27FC236}">
                <a16:creationId xmlns:a16="http://schemas.microsoft.com/office/drawing/2014/main" id="{772033E6-D360-4347-8AF7-4B43D2FDCE5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2105"/>
          <a:stretch/>
        </p:blipFill>
        <p:spPr bwMode="auto">
          <a:xfrm>
            <a:off x="10499110" y="-16409"/>
            <a:ext cx="1599182" cy="2157255"/>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103;p3">
            <a:extLst>
              <a:ext uri="{FF2B5EF4-FFF2-40B4-BE49-F238E27FC236}">
                <a16:creationId xmlns:a16="http://schemas.microsoft.com/office/drawing/2014/main" id="{15A6AAA1-0513-4D70-AB38-70D132C3394C}"/>
              </a:ext>
            </a:extLst>
          </p:cNvPr>
          <p:cNvSpPr/>
          <p:nvPr/>
        </p:nvSpPr>
        <p:spPr>
          <a:xfrm>
            <a:off x="6853346" y="3318463"/>
            <a:ext cx="3967054" cy="2157255"/>
          </a:xfrm>
          <a:prstGeom prst="rect">
            <a:avLst/>
          </a:prstGeom>
          <a:noFill/>
          <a:ln>
            <a:noFill/>
          </a:ln>
        </p:spPr>
        <p:txBody>
          <a:bodyPr spcFirstLastPara="1" wrap="square" lIns="91425" tIns="45700" rIns="91425" bIns="45700" anchor="ctr" anchorCtr="0">
            <a:noAutofit/>
          </a:bodyPr>
          <a:lstStyle/>
          <a:p>
            <a:pPr eaLnBrk="1" hangingPunct="1"/>
            <a:r>
              <a:rPr lang="vi-VN" altLang="vi-VN" sz="3600" b="1" dirty="0">
                <a:solidFill>
                  <a:schemeClr val="tx1">
                    <a:lumMod val="85000"/>
                    <a:lumOff val="15000"/>
                  </a:schemeClr>
                </a:solidFill>
                <a:latin typeface="Times New Roman" panose="02020603050405020304" pitchFamily="18" charset="0"/>
                <a:cs typeface="Times New Roman" panose="02020603050405020304" pitchFamily="18" charset="0"/>
              </a:rPr>
              <a:t>Mọi trẻ em đều do bố, mẹ sinh ra và có những đặc điểm giống với bố mẹ </a:t>
            </a:r>
            <a:r>
              <a:rPr lang="vi-VN" altLang="vi-VN" sz="3600" b="1">
                <a:solidFill>
                  <a:schemeClr val="tx1">
                    <a:lumMod val="85000"/>
                    <a:lumOff val="15000"/>
                  </a:schemeClr>
                </a:solidFill>
                <a:latin typeface="Times New Roman" panose="02020603050405020304" pitchFamily="18" charset="0"/>
                <a:cs typeface="Times New Roman" panose="02020603050405020304" pitchFamily="18" charset="0"/>
              </a:rPr>
              <a:t>của mình</a:t>
            </a:r>
            <a:r>
              <a:rPr lang="en-US" altLang="vi-VN" sz="3600" b="1">
                <a:solidFill>
                  <a:schemeClr val="tx1">
                    <a:lumMod val="85000"/>
                    <a:lumOff val="15000"/>
                  </a:schemeClr>
                </a:solidFill>
                <a:latin typeface="Times New Roman" panose="02020603050405020304" pitchFamily="18" charset="0"/>
                <a:cs typeface="Times New Roman" panose="02020603050405020304" pitchFamily="18" charset="0"/>
              </a:rPr>
              <a:t>.</a:t>
            </a:r>
            <a:endParaRPr lang="vi-VN" altLang="vi-VN" sz="36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1" name="Diamond 10">
            <a:extLst>
              <a:ext uri="{FF2B5EF4-FFF2-40B4-BE49-F238E27FC236}">
                <a16:creationId xmlns:a16="http://schemas.microsoft.com/office/drawing/2014/main" id="{65132834-735E-4AD4-9AAE-6A3BCB606E9A}"/>
              </a:ext>
            </a:extLst>
          </p:cNvPr>
          <p:cNvSpPr/>
          <p:nvPr/>
        </p:nvSpPr>
        <p:spPr>
          <a:xfrm rot="21372200">
            <a:off x="4603120" y="895472"/>
            <a:ext cx="7369790" cy="6857999"/>
          </a:xfrm>
          <a:prstGeom prst="diamond">
            <a:avLst/>
          </a:prstGeom>
          <a:noFill/>
          <a:ln w="19050">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图片 3">
            <a:extLst>
              <a:ext uri="{FF2B5EF4-FFF2-40B4-BE49-F238E27FC236}">
                <a16:creationId xmlns:a16="http://schemas.microsoft.com/office/drawing/2014/main" id="{CBA500B9-F67A-4F65-A275-B1A1FD57D2C3}"/>
              </a:ext>
            </a:extLst>
          </p:cNvPr>
          <p:cNvPicPr>
            <a:picLocks noChangeAspect="1"/>
          </p:cNvPicPr>
          <p:nvPr/>
        </p:nvPicPr>
        <p:blipFill>
          <a:blip r:embed="rId9"/>
          <a:stretch>
            <a:fillRect/>
          </a:stretch>
        </p:blipFill>
        <p:spPr>
          <a:xfrm>
            <a:off x="10629900" y="5097974"/>
            <a:ext cx="1600200" cy="1760026"/>
          </a:xfrm>
          <a:prstGeom prst="rect">
            <a:avLst/>
          </a:prstGeom>
        </p:spPr>
      </p:pic>
      <p:pic>
        <p:nvPicPr>
          <p:cNvPr id="14" name="图片 4">
            <a:extLst>
              <a:ext uri="{FF2B5EF4-FFF2-40B4-BE49-F238E27FC236}">
                <a16:creationId xmlns:a16="http://schemas.microsoft.com/office/drawing/2014/main" id="{16E73F37-D1DE-41D0-BC9C-09ECEC52DD4E}"/>
              </a:ext>
            </a:extLst>
          </p:cNvPr>
          <p:cNvPicPr>
            <a:picLocks noChangeAspect="1"/>
          </p:cNvPicPr>
          <p:nvPr/>
        </p:nvPicPr>
        <p:blipFill>
          <a:blip r:embed="rId10"/>
          <a:stretch>
            <a:fillRect/>
          </a:stretch>
        </p:blipFill>
        <p:spPr>
          <a:xfrm>
            <a:off x="0" y="12701"/>
            <a:ext cx="1394470" cy="1130300"/>
          </a:xfrm>
          <a:prstGeom prst="rect">
            <a:avLst/>
          </a:prstGeom>
        </p:spPr>
      </p:pic>
      <p:pic>
        <p:nvPicPr>
          <p:cNvPr id="16" name="图片 3">
            <a:extLst>
              <a:ext uri="{FF2B5EF4-FFF2-40B4-BE49-F238E27FC236}">
                <a16:creationId xmlns:a16="http://schemas.microsoft.com/office/drawing/2014/main" id="{CD792CE6-2EDA-42F7-99D8-2C8488F081D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9884" y="4846000"/>
            <a:ext cx="1990390" cy="1990390"/>
          </a:xfrm>
          <a:prstGeom prst="rect">
            <a:avLst/>
          </a:prstGeom>
        </p:spPr>
      </p:pic>
    </p:spTree>
    <p:extLst>
      <p:ext uri="{BB962C8B-B14F-4D97-AF65-F5344CB8AC3E}">
        <p14:creationId xmlns:p14="http://schemas.microsoft.com/office/powerpoint/2010/main" val="5833310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par>
                                <p:cTn id="10" presetID="32" presetClass="emph" presetSubtype="0" repeatCount="10000" fill="hold" nodeType="withEffect">
                                  <p:stCondLst>
                                    <p:cond delay="0"/>
                                  </p:stCondLst>
                                  <p:childTnLst>
                                    <p:animRot by="120000">
                                      <p:cBhvr>
                                        <p:cTn id="11" dur="200" fill="hold">
                                          <p:stCondLst>
                                            <p:cond delay="0"/>
                                          </p:stCondLst>
                                        </p:cTn>
                                        <p:tgtEl>
                                          <p:spTgt spid="2050"/>
                                        </p:tgtEl>
                                        <p:attrNameLst>
                                          <p:attrName>r</p:attrName>
                                        </p:attrNameLst>
                                      </p:cBhvr>
                                    </p:animRot>
                                    <p:animRot by="-240000">
                                      <p:cBhvr>
                                        <p:cTn id="12" dur="400" fill="hold">
                                          <p:stCondLst>
                                            <p:cond delay="400"/>
                                          </p:stCondLst>
                                        </p:cTn>
                                        <p:tgtEl>
                                          <p:spTgt spid="2050"/>
                                        </p:tgtEl>
                                        <p:attrNameLst>
                                          <p:attrName>r</p:attrName>
                                        </p:attrNameLst>
                                      </p:cBhvr>
                                    </p:animRot>
                                    <p:animRot by="240000">
                                      <p:cBhvr>
                                        <p:cTn id="13" dur="400" fill="hold">
                                          <p:stCondLst>
                                            <p:cond delay="800"/>
                                          </p:stCondLst>
                                        </p:cTn>
                                        <p:tgtEl>
                                          <p:spTgt spid="2050"/>
                                        </p:tgtEl>
                                        <p:attrNameLst>
                                          <p:attrName>r</p:attrName>
                                        </p:attrNameLst>
                                      </p:cBhvr>
                                    </p:animRot>
                                    <p:animRot by="-240000">
                                      <p:cBhvr>
                                        <p:cTn id="14" dur="400" fill="hold">
                                          <p:stCondLst>
                                            <p:cond delay="1200"/>
                                          </p:stCondLst>
                                        </p:cTn>
                                        <p:tgtEl>
                                          <p:spTgt spid="2050"/>
                                        </p:tgtEl>
                                        <p:attrNameLst>
                                          <p:attrName>r</p:attrName>
                                        </p:attrNameLst>
                                      </p:cBhvr>
                                    </p:animRot>
                                    <p:animRot by="120000">
                                      <p:cBhvr>
                                        <p:cTn id="15" dur="400" fill="hold">
                                          <p:stCondLst>
                                            <p:cond delay="1600"/>
                                          </p:stCondLst>
                                        </p:cTn>
                                        <p:tgtEl>
                                          <p:spTgt spid="2050"/>
                                        </p:tgtEl>
                                        <p:attrNameLst>
                                          <p:attrName>r</p:attrName>
                                        </p:attrNameLst>
                                      </p:cBhvr>
                                    </p:animRot>
                                  </p:childTnLst>
                                </p:cTn>
                              </p:par>
                              <p:par>
                                <p:cTn id="16" presetID="2" presetClass="entr" presetSubtype="4"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par>
                                <p:cTn id="20" presetID="2" presetClass="entr" presetSubtype="9"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0-#ppt_w/2"/>
                                          </p:val>
                                        </p:tav>
                                        <p:tav tm="100000">
                                          <p:val>
                                            <p:strVal val="#ppt_x"/>
                                          </p:val>
                                        </p:tav>
                                      </p:tavLst>
                                    </p:anim>
                                    <p:anim calcmode="lin" valueType="num">
                                      <p:cBhvr additive="base">
                                        <p:cTn id="23" dur="500" fill="hold"/>
                                        <p:tgtEl>
                                          <p:spTgt spid="14"/>
                                        </p:tgtEl>
                                        <p:attrNameLst>
                                          <p:attrName>ppt_y</p:attrName>
                                        </p:attrNameLst>
                                      </p:cBhvr>
                                      <p:tavLst>
                                        <p:tav tm="0">
                                          <p:val>
                                            <p:strVal val="0-#ppt_h/2"/>
                                          </p:val>
                                        </p:tav>
                                        <p:tav tm="100000">
                                          <p:val>
                                            <p:strVal val="#ppt_y"/>
                                          </p:val>
                                        </p:tav>
                                      </p:tavLst>
                                    </p:anim>
                                  </p:childTnLst>
                                </p:cTn>
                              </p:par>
                            </p:childTnLst>
                          </p:cTn>
                        </p:par>
                        <p:par>
                          <p:cTn id="24" fill="hold">
                            <p:stCondLst>
                              <p:cond delay="20000"/>
                            </p:stCondLst>
                            <p:childTnLst>
                              <p:par>
                                <p:cTn id="25" presetID="2" presetClass="entr" presetSubtype="4" fill="hold" nodeType="afterEffect">
                                  <p:stCondLst>
                                    <p:cond delay="50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4098"/>
                                        </p:tgtEl>
                                        <p:attrNameLst>
                                          <p:attrName>style.visibility</p:attrName>
                                        </p:attrNameLst>
                                      </p:cBhvr>
                                      <p:to>
                                        <p:strVal val="visible"/>
                                      </p:to>
                                    </p:set>
                                    <p:anim calcmode="lin" valueType="num">
                                      <p:cBhvr>
                                        <p:cTn id="33" dur="500" fill="hold"/>
                                        <p:tgtEl>
                                          <p:spTgt spid="4098"/>
                                        </p:tgtEl>
                                        <p:attrNameLst>
                                          <p:attrName>ppt_w</p:attrName>
                                        </p:attrNameLst>
                                      </p:cBhvr>
                                      <p:tavLst>
                                        <p:tav tm="0">
                                          <p:val>
                                            <p:fltVal val="0"/>
                                          </p:val>
                                        </p:tav>
                                        <p:tav tm="100000">
                                          <p:val>
                                            <p:strVal val="#ppt_w"/>
                                          </p:val>
                                        </p:tav>
                                      </p:tavLst>
                                    </p:anim>
                                    <p:anim calcmode="lin" valueType="num">
                                      <p:cBhvr>
                                        <p:cTn id="34" dur="500" fill="hold"/>
                                        <p:tgtEl>
                                          <p:spTgt spid="4098"/>
                                        </p:tgtEl>
                                        <p:attrNameLst>
                                          <p:attrName>ppt_h</p:attrName>
                                        </p:attrNameLst>
                                      </p:cBhvr>
                                      <p:tavLst>
                                        <p:tav tm="0">
                                          <p:val>
                                            <p:fltVal val="0"/>
                                          </p:val>
                                        </p:tav>
                                        <p:tav tm="100000">
                                          <p:val>
                                            <p:strVal val="#ppt_h"/>
                                          </p:val>
                                        </p:tav>
                                      </p:tavLst>
                                    </p:anim>
                                    <p:animEffect transition="in" filter="fade">
                                      <p:cBhvr>
                                        <p:cTn id="35" dur="500"/>
                                        <p:tgtEl>
                                          <p:spTgt spid="4098"/>
                                        </p:tgtEl>
                                      </p:cBhvr>
                                    </p:animEffect>
                                  </p:childTnLst>
                                </p:cTn>
                              </p:par>
                              <p:par>
                                <p:cTn id="36" presetID="53" presetClass="entr" presetSubtype="16" fill="hold" nodeType="with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p:cTn id="38" dur="500" fill="hold"/>
                                        <p:tgtEl>
                                          <p:spTgt spid="4"/>
                                        </p:tgtEl>
                                        <p:attrNameLst>
                                          <p:attrName>ppt_w</p:attrName>
                                        </p:attrNameLst>
                                      </p:cBhvr>
                                      <p:tavLst>
                                        <p:tav tm="0">
                                          <p:val>
                                            <p:fltVal val="0"/>
                                          </p:val>
                                        </p:tav>
                                        <p:tav tm="100000">
                                          <p:val>
                                            <p:strVal val="#ppt_w"/>
                                          </p:val>
                                        </p:tav>
                                      </p:tavLst>
                                    </p:anim>
                                    <p:anim calcmode="lin" valueType="num">
                                      <p:cBhvr>
                                        <p:cTn id="39" dur="500" fill="hold"/>
                                        <p:tgtEl>
                                          <p:spTgt spid="4"/>
                                        </p:tgtEl>
                                        <p:attrNameLst>
                                          <p:attrName>ppt_h</p:attrName>
                                        </p:attrNameLst>
                                      </p:cBhvr>
                                      <p:tavLst>
                                        <p:tav tm="0">
                                          <p:val>
                                            <p:fltVal val="0"/>
                                          </p:val>
                                        </p:tav>
                                        <p:tav tm="100000">
                                          <p:val>
                                            <p:strVal val="#ppt_h"/>
                                          </p:val>
                                        </p:tav>
                                      </p:tavLst>
                                    </p:anim>
                                    <p:animEffect transition="in" filter="fade">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anim calcmode="lin" valueType="num">
                                      <p:cBhvr>
                                        <p:cTn id="45" dur="500" fill="hold"/>
                                        <p:tgtEl>
                                          <p:spTgt spid="6"/>
                                        </p:tgtEl>
                                        <p:attrNameLst>
                                          <p:attrName>ppt_w</p:attrName>
                                        </p:attrNameLst>
                                      </p:cBhvr>
                                      <p:tavLst>
                                        <p:tav tm="0">
                                          <p:val>
                                            <p:fltVal val="0"/>
                                          </p:val>
                                        </p:tav>
                                        <p:tav tm="100000">
                                          <p:val>
                                            <p:strVal val="#ppt_w"/>
                                          </p:val>
                                        </p:tav>
                                      </p:tavLst>
                                    </p:anim>
                                    <p:anim calcmode="lin" valueType="num">
                                      <p:cBhvr>
                                        <p:cTn id="46" dur="500" fill="hold"/>
                                        <p:tgtEl>
                                          <p:spTgt spid="6"/>
                                        </p:tgtEl>
                                        <p:attrNameLst>
                                          <p:attrName>ppt_h</p:attrName>
                                        </p:attrNameLst>
                                      </p:cBhvr>
                                      <p:tavLst>
                                        <p:tav tm="0">
                                          <p:val>
                                            <p:fltVal val="0"/>
                                          </p:val>
                                        </p:tav>
                                        <p:tav tm="100000">
                                          <p:val>
                                            <p:strVal val="#ppt_h"/>
                                          </p:val>
                                        </p:tav>
                                      </p:tavLst>
                                    </p:anim>
                                    <p:animEffect transition="in" filter="fade">
                                      <p:cBhvr>
                                        <p:cTn id="4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0AE98A0-0C94-4747-B980-6C972F980CD1}"/>
              </a:ext>
            </a:extLst>
          </p:cNvPr>
          <p:cNvSpPr/>
          <p:nvPr/>
        </p:nvSpPr>
        <p:spPr>
          <a:xfrm>
            <a:off x="0" y="0"/>
            <a:ext cx="12192000" cy="6858000"/>
          </a:xfrm>
          <a:prstGeom prst="rect">
            <a:avLst/>
          </a:prstGeom>
          <a:solidFill>
            <a:schemeClr val="accent4">
              <a:lumMod val="7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6CF8A"/>
              </a:solidFill>
            </a:endParaRPr>
          </a:p>
        </p:txBody>
      </p:sp>
      <p:pic>
        <p:nvPicPr>
          <p:cNvPr id="18" name="Picture 17">
            <a:extLst>
              <a:ext uri="{FF2B5EF4-FFF2-40B4-BE49-F238E27FC236}">
                <a16:creationId xmlns:a16="http://schemas.microsoft.com/office/drawing/2014/main" id="{CAF094EF-3F85-49E6-93BF-EF9A7FDA7E6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745488" y="-2759262"/>
            <a:ext cx="9285989" cy="4112808"/>
          </a:xfrm>
          <a:prstGeom prst="rect">
            <a:avLst/>
          </a:prstGeom>
        </p:spPr>
      </p:pic>
      <p:pic>
        <p:nvPicPr>
          <p:cNvPr id="20" name="Picture 19">
            <a:extLst>
              <a:ext uri="{FF2B5EF4-FFF2-40B4-BE49-F238E27FC236}">
                <a16:creationId xmlns:a16="http://schemas.microsoft.com/office/drawing/2014/main" id="{F9CCEE4D-0791-4B8C-AB6D-C807510D40A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343400" y="3448050"/>
            <a:ext cx="9285989" cy="4112808"/>
          </a:xfrm>
          <a:prstGeom prst="rect">
            <a:avLst/>
          </a:prstGeom>
        </p:spPr>
      </p:pic>
      <p:sp>
        <p:nvSpPr>
          <p:cNvPr id="2" name="Cloud 1">
            <a:extLst>
              <a:ext uri="{FF2B5EF4-FFF2-40B4-BE49-F238E27FC236}">
                <a16:creationId xmlns:a16="http://schemas.microsoft.com/office/drawing/2014/main" id="{5BA79280-C04B-44BF-8B6F-F060C3DED1FE}"/>
              </a:ext>
            </a:extLst>
          </p:cNvPr>
          <p:cNvSpPr/>
          <p:nvPr/>
        </p:nvSpPr>
        <p:spPr>
          <a:xfrm>
            <a:off x="-1066800" y="5504454"/>
            <a:ext cx="2667000" cy="2344146"/>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22">
            <a:extLst>
              <a:ext uri="{FF2B5EF4-FFF2-40B4-BE49-F238E27FC236}">
                <a16:creationId xmlns:a16="http://schemas.microsoft.com/office/drawing/2014/main" id="{B3368A51-706D-4724-812B-821A0E632FC2}"/>
              </a:ext>
            </a:extLst>
          </p:cNvPr>
          <p:cNvSpPr/>
          <p:nvPr/>
        </p:nvSpPr>
        <p:spPr>
          <a:xfrm>
            <a:off x="10858500" y="-626658"/>
            <a:ext cx="2667000" cy="2344146"/>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图片 6">
            <a:extLst>
              <a:ext uri="{FF2B5EF4-FFF2-40B4-BE49-F238E27FC236}">
                <a16:creationId xmlns:a16="http://schemas.microsoft.com/office/drawing/2014/main" id="{CAF88BA5-B7A9-4E6A-B99B-8792A0BBF5F1}"/>
              </a:ext>
            </a:extLst>
          </p:cNvPr>
          <p:cNvPicPr>
            <a:picLocks noChangeAspect="1"/>
          </p:cNvPicPr>
          <p:nvPr/>
        </p:nvPicPr>
        <p:blipFill rotWithShape="1">
          <a:blip r:embed="rId4" cstate="screen"/>
          <a:srcRect r="47310"/>
          <a:stretch/>
        </p:blipFill>
        <p:spPr>
          <a:xfrm>
            <a:off x="9754444" y="4943714"/>
            <a:ext cx="3021756" cy="1614077"/>
          </a:xfrm>
          <a:prstGeom prst="rect">
            <a:avLst/>
          </a:prstGeom>
        </p:spPr>
      </p:pic>
      <p:sp>
        <p:nvSpPr>
          <p:cNvPr id="3" name="Oval 2">
            <a:extLst>
              <a:ext uri="{FF2B5EF4-FFF2-40B4-BE49-F238E27FC236}">
                <a16:creationId xmlns:a16="http://schemas.microsoft.com/office/drawing/2014/main" id="{3588D133-8F27-4E7A-A9ED-509666A42EA1}"/>
              </a:ext>
            </a:extLst>
          </p:cNvPr>
          <p:cNvSpPr/>
          <p:nvPr/>
        </p:nvSpPr>
        <p:spPr>
          <a:xfrm>
            <a:off x="479424" y="-2187576"/>
            <a:ext cx="11233153" cy="11233153"/>
          </a:xfrm>
          <a:prstGeom prst="ellipse">
            <a:avLst/>
          </a:prstGeom>
          <a:solidFill>
            <a:schemeClr val="bg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D02E1E3-893E-4A16-B31E-3FBE95A71190}"/>
              </a:ext>
            </a:extLst>
          </p:cNvPr>
          <p:cNvSpPr/>
          <p:nvPr/>
        </p:nvSpPr>
        <p:spPr>
          <a:xfrm>
            <a:off x="1107187" y="-1559813"/>
            <a:ext cx="9977626" cy="9977626"/>
          </a:xfrm>
          <a:prstGeom prst="ellipse">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B362DAB-84D7-45F0-8657-BA765258D029}"/>
              </a:ext>
            </a:extLst>
          </p:cNvPr>
          <p:cNvSpPr/>
          <p:nvPr/>
        </p:nvSpPr>
        <p:spPr>
          <a:xfrm>
            <a:off x="1727464" y="-939536"/>
            <a:ext cx="8567029" cy="8567029"/>
          </a:xfrm>
          <a:prstGeom prst="ellipse">
            <a:avLst/>
          </a:pr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97FCFDF-95AD-46B3-A2DC-EC89E7F228B5}"/>
              </a:ext>
            </a:extLst>
          </p:cNvPr>
          <p:cNvSpPr/>
          <p:nvPr/>
        </p:nvSpPr>
        <p:spPr>
          <a:xfrm>
            <a:off x="2350962" y="-316038"/>
            <a:ext cx="7490077" cy="7490077"/>
          </a:xfrm>
          <a:prstGeom prst="ellipse">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CEF499B7-6A53-4265-A615-999E5046B2FF}"/>
              </a:ext>
            </a:extLst>
          </p:cNvPr>
          <p:cNvSpPr txBox="1"/>
          <p:nvPr/>
        </p:nvSpPr>
        <p:spPr>
          <a:xfrm>
            <a:off x="2846209" y="1754608"/>
            <a:ext cx="6456791" cy="3046988"/>
          </a:xfrm>
          <a:prstGeom prst="rect">
            <a:avLst/>
          </a:prstGeom>
          <a:noFill/>
        </p:spPr>
        <p:txBody>
          <a:bodyPr wrap="square" lIns="0" tIns="0" rIns="0" bIns="0" rtlCol="0">
            <a:spAutoFit/>
          </a:bodyPr>
          <a:lstStyle/>
          <a:p>
            <a:pPr algn="ctr"/>
            <a:r>
              <a:rPr lang="vi-VN" sz="6600" b="1">
                <a:solidFill>
                  <a:srgbClr val="00B0F0"/>
                </a:solidFill>
                <a:latin typeface="Times New Roman" panose="02020603050405020304" pitchFamily="18" charset="0"/>
                <a:cs typeface="Times New Roman" panose="02020603050405020304" pitchFamily="18" charset="0"/>
              </a:rPr>
              <a:t>Tìm hiểu về quá trình hình thành cơ thể người</a:t>
            </a:r>
            <a:endParaRPr lang="en-US" sz="6600" b="1">
              <a:solidFill>
                <a:srgbClr val="00B0F0"/>
              </a:solidFill>
              <a:latin typeface="Times New Roman" panose="02020603050405020304" pitchFamily="18" charset="0"/>
              <a:cs typeface="Times New Roman" panose="02020603050405020304" pitchFamily="18" charset="0"/>
            </a:endParaRPr>
          </a:p>
        </p:txBody>
      </p:sp>
      <p:pic>
        <p:nvPicPr>
          <p:cNvPr id="22" name="图片 3">
            <a:extLst>
              <a:ext uri="{FF2B5EF4-FFF2-40B4-BE49-F238E27FC236}">
                <a16:creationId xmlns:a16="http://schemas.microsoft.com/office/drawing/2014/main" id="{9245A040-0F1B-4024-87B6-287EF3876B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3229" y="3810000"/>
            <a:ext cx="3235820" cy="3235820"/>
          </a:xfrm>
          <a:prstGeom prst="rect">
            <a:avLst/>
          </a:prstGeom>
        </p:spPr>
      </p:pic>
      <p:pic>
        <p:nvPicPr>
          <p:cNvPr id="24" name="Picture 23">
            <a:extLst>
              <a:ext uri="{FF2B5EF4-FFF2-40B4-BE49-F238E27FC236}">
                <a16:creationId xmlns:a16="http://schemas.microsoft.com/office/drawing/2014/main" id="{C19780B7-6C14-4776-81B8-A710B3E1E788}"/>
              </a:ext>
            </a:extLst>
          </p:cNvPr>
          <p:cNvPicPr>
            <a:picLocks noChangeAspect="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rot="20432200">
            <a:off x="10630973" y="-48284"/>
            <a:ext cx="1612100" cy="1166584"/>
          </a:xfrm>
          <a:prstGeom prst="rect">
            <a:avLst/>
          </a:prstGeom>
        </p:spPr>
      </p:pic>
    </p:spTree>
    <p:extLst>
      <p:ext uri="{BB962C8B-B14F-4D97-AF65-F5344CB8AC3E}">
        <p14:creationId xmlns:p14="http://schemas.microsoft.com/office/powerpoint/2010/main" val="21797856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1+#ppt_w/2"/>
                                          </p:val>
                                        </p:tav>
                                        <p:tav tm="100000">
                                          <p:val>
                                            <p:strVal val="#ppt_x"/>
                                          </p:val>
                                        </p:tav>
                                      </p:tavLst>
                                    </p:anim>
                                    <p:anim calcmode="lin" valueType="num">
                                      <p:cBhvr additive="base">
                                        <p:cTn id="8" dur="500" fill="hold"/>
                                        <p:tgtEl>
                                          <p:spTgt spid="24"/>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iterate type="lt">
                                    <p:tmPct val="0"/>
                                  </p:iterate>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par>
                                <p:cTn id="20" presetID="19" presetClass="emph" presetSubtype="0" fill="hold" grpId="1" nodeType="withEffect">
                                  <p:stCondLst>
                                    <p:cond delay="0"/>
                                  </p:stCondLst>
                                  <p:iterate type="lt">
                                    <p:tmPct val="10000"/>
                                  </p:iterate>
                                  <p:childTnLst>
                                    <p:animClr clrSpc="rgb" dir="cw">
                                      <p:cBhvr override="childStyle">
                                        <p:cTn id="21" dur="1000" fill="hold"/>
                                        <p:tgtEl>
                                          <p:spTgt spid="21"/>
                                        </p:tgtEl>
                                        <p:attrNameLst>
                                          <p:attrName>style.color</p:attrName>
                                        </p:attrNameLst>
                                      </p:cBhvr>
                                      <p:to>
                                        <a:schemeClr val="accent2"/>
                                      </p:to>
                                    </p:animClr>
                                    <p:animClr clrSpc="rgb" dir="cw">
                                      <p:cBhvr>
                                        <p:cTn id="22" dur="1000" fill="hold"/>
                                        <p:tgtEl>
                                          <p:spTgt spid="21"/>
                                        </p:tgtEl>
                                        <p:attrNameLst>
                                          <p:attrName>fillcolor</p:attrName>
                                        </p:attrNameLst>
                                      </p:cBhvr>
                                      <p:to>
                                        <a:schemeClr val="accent2"/>
                                      </p:to>
                                    </p:animClr>
                                    <p:set>
                                      <p:cBhvr>
                                        <p:cTn id="23" dur="1000" fill="hold"/>
                                        <p:tgtEl>
                                          <p:spTgt spid="21"/>
                                        </p:tgtEl>
                                        <p:attrNameLst>
                                          <p:attrName>fill.type</p:attrName>
                                        </p:attrNameLst>
                                      </p:cBhvr>
                                      <p:to>
                                        <p:strVal val="solid"/>
                                      </p:to>
                                    </p:set>
                                    <p:set>
                                      <p:cBhvr>
                                        <p:cTn id="24" dur="1000" fill="hold"/>
                                        <p:tgtEl>
                                          <p:spTgt spid="21"/>
                                        </p:tgtEl>
                                        <p:attrNameLst>
                                          <p:attrName>fill.on</p:attrName>
                                        </p:attrNameLst>
                                      </p:cBhvr>
                                      <p:to>
                                        <p:strVal val="true"/>
                                      </p:to>
                                    </p:set>
                                  </p:childTnLst>
                                </p:cTn>
                              </p:par>
                              <p:par>
                                <p:cTn id="25" presetID="53" presetClass="entr" presetSubtype="16"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500" fill="hold"/>
                                        <p:tgtEl>
                                          <p:spTgt spid="22"/>
                                        </p:tgtEl>
                                        <p:attrNameLst>
                                          <p:attrName>ppt_w</p:attrName>
                                        </p:attrNameLst>
                                      </p:cBhvr>
                                      <p:tavLst>
                                        <p:tav tm="0">
                                          <p:val>
                                            <p:fltVal val="0"/>
                                          </p:val>
                                        </p:tav>
                                        <p:tav tm="100000">
                                          <p:val>
                                            <p:strVal val="#ppt_w"/>
                                          </p:val>
                                        </p:tav>
                                      </p:tavLst>
                                    </p:anim>
                                    <p:anim calcmode="lin" valueType="num">
                                      <p:cBhvr>
                                        <p:cTn id="28" dur="500" fill="hold"/>
                                        <p:tgtEl>
                                          <p:spTgt spid="22"/>
                                        </p:tgtEl>
                                        <p:attrNameLst>
                                          <p:attrName>ppt_h</p:attrName>
                                        </p:attrNameLst>
                                      </p:cBhvr>
                                      <p:tavLst>
                                        <p:tav tm="0">
                                          <p:val>
                                            <p:fltVal val="0"/>
                                          </p:val>
                                        </p:tav>
                                        <p:tav tm="100000">
                                          <p:val>
                                            <p:strVal val="#ppt_h"/>
                                          </p:val>
                                        </p:tav>
                                      </p:tavLst>
                                    </p:anim>
                                    <p:animEffect transition="in" filter="fade">
                                      <p:cBhvr>
                                        <p:cTn id="2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120</TotalTime>
  <Words>384</Words>
  <Application>Microsoft Office PowerPoint</Application>
  <PresentationFormat>Widescreen</PresentationFormat>
  <Paragraphs>41</Paragraphs>
  <Slides>22</Slides>
  <Notes>9</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#9Slide04 Lora Bold</vt:lpstr>
      <vt:lpstr>Aptos</vt:lpstr>
      <vt:lpstr>Aptos Display</vt:lpstr>
      <vt:lpstr>Arial</vt:lpstr>
      <vt:lpstr>Calibri</vt:lpstr>
      <vt:lpstr>Times New Roman</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cp:keywords>9Slide</cp:keywords>
  <dc:description>9Slide.vn</dc:description>
  <cp:lastModifiedBy>Hương</cp:lastModifiedBy>
  <cp:revision>13</cp:revision>
  <dcterms:created xsi:type="dcterms:W3CDTF">2021-09-06T04:01:39Z</dcterms:created>
  <dcterms:modified xsi:type="dcterms:W3CDTF">2024-09-28T02:45:17Z</dcterms:modified>
  <cp:category>9Slide.vn</cp:category>
  <cp:contentStatus>9Slide</cp:contentStatus>
</cp:coreProperties>
</file>